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35" r:id="rId3"/>
    <p:sldId id="322" r:id="rId4"/>
    <p:sldId id="452" r:id="rId5"/>
    <p:sldId id="436" r:id="rId6"/>
    <p:sldId id="437" r:id="rId7"/>
    <p:sldId id="451" r:id="rId8"/>
    <p:sldId id="321" r:id="rId9"/>
    <p:sldId id="440" r:id="rId10"/>
    <p:sldId id="441" r:id="rId11"/>
    <p:sldId id="446" r:id="rId12"/>
    <p:sldId id="418" r:id="rId13"/>
    <p:sldId id="427" r:id="rId14"/>
    <p:sldId id="357" r:id="rId15"/>
    <p:sldId id="443" r:id="rId16"/>
    <p:sldId id="445" r:id="rId17"/>
    <p:sldId id="447" r:id="rId18"/>
    <p:sldId id="450" r:id="rId19"/>
    <p:sldId id="320" r:id="rId20"/>
    <p:sldId id="442" r:id="rId21"/>
    <p:sldId id="424" r:id="rId22"/>
    <p:sldId id="448" r:id="rId23"/>
    <p:sldId id="434" r:id="rId24"/>
    <p:sldId id="449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AF1"/>
    <a:srgbClr val="F9CB0C"/>
    <a:srgbClr val="327AF1"/>
    <a:srgbClr val="7EE471"/>
    <a:srgbClr val="107864"/>
    <a:srgbClr val="15A085"/>
    <a:srgbClr val="528D2B"/>
    <a:srgbClr val="F4EFE9"/>
    <a:srgbClr val="6B8866"/>
    <a:srgbClr val="5B7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95" d="100"/>
          <a:sy n="95" d="100"/>
        </p:scale>
        <p:origin x="816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2019/8/30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2019/8/30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20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47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1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8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83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67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528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5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65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31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294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20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44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76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20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2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1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1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2019/8/30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147B16-C9C9-4FA8-9EDD-3EDF78DBA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45747" b="4257"/>
          <a:stretch/>
        </p:blipFill>
        <p:spPr>
          <a:xfrm>
            <a:off x="-28885" y="0"/>
            <a:ext cx="9172885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7.jpg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AB472ACC-21EB-49A7-B280-FAC32C0BA8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5D315E7-17B3-46C0-8D25-66E46F173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92" y="-164554"/>
            <a:ext cx="9187003" cy="302361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BB9BE38A-890B-4DCC-9C70-B5A249A89699}"/>
              </a:ext>
            </a:extLst>
          </p:cNvPr>
          <p:cNvSpPr/>
          <p:nvPr/>
        </p:nvSpPr>
        <p:spPr>
          <a:xfrm>
            <a:off x="1007604" y="3013668"/>
            <a:ext cx="712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rgbClr val="7EE4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watercolor wind fashion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B25DA1D-B51C-41AC-9599-20F93868B9BF}"/>
              </a:ext>
            </a:extLst>
          </p:cNvPr>
          <p:cNvSpPr/>
          <p:nvPr/>
        </p:nvSpPr>
        <p:spPr>
          <a:xfrm>
            <a:off x="2038875" y="3598443"/>
            <a:ext cx="5096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spc="300" dirty="0">
                <a:solidFill>
                  <a:srgbClr val="327AF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b="1" spc="300" dirty="0">
              <a:solidFill>
                <a:srgbClr val="327AF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71800" y="451596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REPORTER:                     REPORTING TIME: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9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76762" y="3069775"/>
            <a:ext cx="7512367" cy="1082330"/>
            <a:chOff x="576762" y="3069775"/>
            <a:chExt cx="7512367" cy="1082330"/>
          </a:xfrm>
        </p:grpSpPr>
        <p:sp>
          <p:nvSpPr>
            <p:cNvPr id="10" name="Freeform: Shape 8"/>
            <p:cNvSpPr>
              <a:spLocks/>
            </p:cNvSpPr>
            <p:nvPr/>
          </p:nvSpPr>
          <p:spPr bwMode="auto">
            <a:xfrm rot="10800000" flipH="1">
              <a:off x="3508710" y="3069775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 rot="10800000" flipH="1">
              <a:off x="7534310" y="3069775"/>
              <a:ext cx="127215" cy="126549"/>
            </a:xfrm>
            <a:custGeom>
              <a:avLst/>
              <a:gdLst>
                <a:gd name="T0" fmla="*/ 151606 w 21600"/>
                <a:gd name="T1" fmla="*/ 150813 h 21600"/>
                <a:gd name="T2" fmla="*/ 151606 w 21600"/>
                <a:gd name="T3" fmla="*/ 150813 h 21600"/>
                <a:gd name="T4" fmla="*/ 151606 w 21600"/>
                <a:gd name="T5" fmla="*/ 150813 h 21600"/>
                <a:gd name="T6" fmla="*/ 151606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 rot="10800000">
              <a:off x="1540535" y="3669220"/>
              <a:ext cx="2040774" cy="482885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 rot="10800000">
              <a:off x="5554147" y="3669220"/>
              <a:ext cx="2041440" cy="482885"/>
            </a:xfrm>
            <a:custGeom>
              <a:avLst/>
              <a:gdLst>
                <a:gd name="T0" fmla="*/ 2432844 w 21600"/>
                <a:gd name="T1" fmla="*/ 575469 h 21600"/>
                <a:gd name="T2" fmla="*/ 2432844 w 21600"/>
                <a:gd name="T3" fmla="*/ 575469 h 21600"/>
                <a:gd name="T4" fmla="*/ 2432844 w 21600"/>
                <a:gd name="T5" fmla="*/ 575469 h 21600"/>
                <a:gd name="T6" fmla="*/ 2432844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>
              <a:spLocks/>
            </p:cNvSpPr>
            <p:nvPr/>
          </p:nvSpPr>
          <p:spPr bwMode="auto">
            <a:xfrm>
              <a:off x="4590374" y="3117065"/>
              <a:ext cx="1896241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This section is displayed as a text layout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(Theme font is recommended).</a:t>
              </a:r>
            </a:p>
          </p:txBody>
        </p:sp>
        <p:sp>
          <p:nvSpPr>
            <p:cNvPr id="22" name="Freeform: Shape 20"/>
            <p:cNvSpPr>
              <a:spLocks/>
            </p:cNvSpPr>
            <p:nvPr/>
          </p:nvSpPr>
          <p:spPr bwMode="auto">
            <a:xfrm>
              <a:off x="576762" y="3117065"/>
              <a:ext cx="1895575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This section is displayed as a text layout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(Theme font is recommended).</a:t>
              </a:r>
            </a:p>
          </p:txBody>
        </p:sp>
        <p:sp>
          <p:nvSpPr>
            <p:cNvPr id="23" name="Freeform: Shape 21"/>
            <p:cNvSpPr>
              <a:spLocks/>
            </p:cNvSpPr>
            <p:nvPr/>
          </p:nvSpPr>
          <p:spPr bwMode="auto">
            <a:xfrm>
              <a:off x="3251615" y="3327536"/>
              <a:ext cx="630748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Keywords</a:t>
              </a:r>
            </a:p>
          </p:txBody>
        </p:sp>
        <p:sp>
          <p:nvSpPr>
            <p:cNvPr id="24" name="Freeform: Shape 22"/>
            <p:cNvSpPr>
              <a:spLocks/>
            </p:cNvSpPr>
            <p:nvPr/>
          </p:nvSpPr>
          <p:spPr bwMode="auto">
            <a:xfrm>
              <a:off x="7106707" y="3327536"/>
              <a:ext cx="98242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Keywords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2839" y="1113589"/>
            <a:ext cx="7335863" cy="1030378"/>
            <a:chOff x="1212839" y="1113589"/>
            <a:chExt cx="7335863" cy="1030378"/>
          </a:xfrm>
        </p:grpSpPr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1431969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5521510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0"/>
            <p:cNvSpPr>
              <a:spLocks/>
            </p:cNvSpPr>
            <p:nvPr/>
          </p:nvSpPr>
          <p:spPr bwMode="auto">
            <a:xfrm>
              <a:off x="1522552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5581455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25922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4D4E4C"/>
                  </a:solidFill>
                </a:rPr>
                <a:t>This section is displayed as a text layout</a:t>
              </a:r>
              <a:br>
                <a:rPr lang="zh-CN" altLang="en-US" sz="1200" dirty="0">
                  <a:solidFill>
                    <a:srgbClr val="4D4E4C"/>
                  </a:solidFill>
                </a:rPr>
              </a:br>
              <a:r>
                <a:rPr lang="zh-CN" altLang="en-US" sz="1200" dirty="0">
                  <a:solidFill>
                    <a:srgbClr val="4D4E4C"/>
                  </a:solidFill>
                </a:rPr>
                <a:t>(Theme font is recommended).</a:t>
              </a:r>
            </a:p>
          </p:txBody>
        </p:sp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66531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This section is displayed as a text layout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(Theme font is recommended).</a:t>
              </a:r>
            </a:p>
          </p:txBody>
        </p:sp>
        <p:sp>
          <p:nvSpPr>
            <p:cNvPr id="25" name="Freeform: Shape 23"/>
            <p:cNvSpPr>
              <a:spLocks/>
            </p:cNvSpPr>
            <p:nvPr/>
          </p:nvSpPr>
          <p:spPr bwMode="auto">
            <a:xfrm>
              <a:off x="5262417" y="1701044"/>
              <a:ext cx="73465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Keywords</a:t>
              </a:r>
            </a:p>
          </p:txBody>
        </p:sp>
        <p:sp>
          <p:nvSpPr>
            <p:cNvPr id="26" name="Freeform: Shape 24"/>
            <p:cNvSpPr>
              <a:spLocks/>
            </p:cNvSpPr>
            <p:nvPr/>
          </p:nvSpPr>
          <p:spPr bwMode="auto">
            <a:xfrm>
              <a:off x="1212839" y="1701044"/>
              <a:ext cx="564810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Keywords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2118" y="2349776"/>
            <a:ext cx="8052533" cy="504199"/>
            <a:chOff x="552118" y="2349776"/>
            <a:chExt cx="8052533" cy="504199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552118" y="2349776"/>
              <a:ext cx="2013466" cy="504199"/>
            </a:xfrm>
            <a:custGeom>
              <a:avLst/>
              <a:gdLst>
                <a:gd name="T0" fmla="*/ 2399507 w 21600"/>
                <a:gd name="T1" fmla="*/ 600869 h 21600"/>
                <a:gd name="T2" fmla="*/ 2399507 w 21600"/>
                <a:gd name="T3" fmla="*/ 600869 h 21600"/>
                <a:gd name="T4" fmla="*/ 2399507 w 21600"/>
                <a:gd name="T5" fmla="*/ 600869 h 21600"/>
                <a:gd name="T6" fmla="*/ 2399507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2565584" y="2349776"/>
              <a:ext cx="2012801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4578385" y="2349776"/>
              <a:ext cx="2012800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6591185" y="2349776"/>
              <a:ext cx="2013466" cy="504199"/>
            </a:xfrm>
            <a:custGeom>
              <a:avLst/>
              <a:gdLst>
                <a:gd name="T0" fmla="*/ 2399506 w 21600"/>
                <a:gd name="T1" fmla="*/ 600869 h 21600"/>
                <a:gd name="T2" fmla="*/ 2399506 w 21600"/>
                <a:gd name="T3" fmla="*/ 600869 h 21600"/>
                <a:gd name="T4" fmla="*/ 2399506 w 21600"/>
                <a:gd name="T5" fmla="*/ 600869 h 21600"/>
                <a:gd name="T6" fmla="*/ 2399506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 rot="5400000">
              <a:off x="25432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 rot="5400000">
              <a:off x="45560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 rot="5400000">
              <a:off x="6566874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>
              <a:spLocks/>
            </p:cNvSpPr>
            <p:nvPr/>
          </p:nvSpPr>
          <p:spPr bwMode="auto">
            <a:xfrm>
              <a:off x="1184199" y="2508962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28" name="Freeform: Shape 26"/>
            <p:cNvSpPr>
              <a:spLocks/>
            </p:cNvSpPr>
            <p:nvPr/>
          </p:nvSpPr>
          <p:spPr bwMode="auto">
            <a:xfrm>
              <a:off x="3265602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29" name="Freeform: Shape 27"/>
            <p:cNvSpPr>
              <a:spLocks/>
            </p:cNvSpPr>
            <p:nvPr/>
          </p:nvSpPr>
          <p:spPr bwMode="auto">
            <a:xfrm>
              <a:off x="5272408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30" name="Freeform: Shape 28"/>
            <p:cNvSpPr>
              <a:spLocks/>
            </p:cNvSpPr>
            <p:nvPr/>
          </p:nvSpPr>
          <p:spPr bwMode="auto">
            <a:xfrm>
              <a:off x="7294533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FFFFFF"/>
                  </a:solidFill>
                </a:rPr>
                <a:t>Title text presets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59" y="175643"/>
            <a:ext cx="289714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2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lc="http://schemas.openxmlformats.org/drawingml/2006/lockedCanvas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254449" y="2841891"/>
            <a:ext cx="4635103" cy="2300288"/>
            <a:chOff x="3005931" y="3789187"/>
            <a:chExt cx="6180138" cy="3067051"/>
          </a:xfrm>
        </p:grpSpPr>
        <p:sp>
          <p:nvSpPr>
            <p:cNvPr id="21" name="Freeform: Shape 2"/>
            <p:cNvSpPr>
              <a:spLocks/>
            </p:cNvSpPr>
            <p:nvPr/>
          </p:nvSpPr>
          <p:spPr bwMode="auto">
            <a:xfrm>
              <a:off x="6247606" y="3974925"/>
              <a:ext cx="2938463" cy="2881313"/>
            </a:xfrm>
            <a:custGeom>
              <a:avLst/>
              <a:gdLst>
                <a:gd name="T0" fmla="*/ 782 w 782"/>
                <a:gd name="T1" fmla="*/ 766 h 766"/>
                <a:gd name="T2" fmla="*/ 782 w 782"/>
                <a:gd name="T3" fmla="*/ 761 h 766"/>
                <a:gd name="T4" fmla="*/ 759 w 782"/>
                <a:gd name="T5" fmla="*/ 579 h 766"/>
                <a:gd name="T6" fmla="*/ 366 w 782"/>
                <a:gd name="T7" fmla="*/ 13 h 766"/>
                <a:gd name="T8" fmla="*/ 343 w 782"/>
                <a:gd name="T9" fmla="*/ 14 h 766"/>
                <a:gd name="T10" fmla="*/ 4 w 782"/>
                <a:gd name="T11" fmla="*/ 559 h 766"/>
                <a:gd name="T12" fmla="*/ 0 w 782"/>
                <a:gd name="T13" fmla="*/ 570 h 766"/>
                <a:gd name="T14" fmla="*/ 120 w 782"/>
                <a:gd name="T15" fmla="*/ 766 h 766"/>
                <a:gd name="T16" fmla="*/ 782 w 782"/>
                <a:gd name="T1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766">
                  <a:moveTo>
                    <a:pt x="782" y="766"/>
                  </a:moveTo>
                  <a:cubicBezTo>
                    <a:pt x="782" y="765"/>
                    <a:pt x="782" y="763"/>
                    <a:pt x="782" y="761"/>
                  </a:cubicBezTo>
                  <a:cubicBezTo>
                    <a:pt x="779" y="700"/>
                    <a:pt x="773" y="639"/>
                    <a:pt x="759" y="579"/>
                  </a:cubicBezTo>
                  <a:cubicBezTo>
                    <a:pt x="703" y="339"/>
                    <a:pt x="572" y="150"/>
                    <a:pt x="366" y="13"/>
                  </a:cubicBezTo>
                  <a:cubicBezTo>
                    <a:pt x="358" y="7"/>
                    <a:pt x="352" y="0"/>
                    <a:pt x="343" y="14"/>
                  </a:cubicBezTo>
                  <a:cubicBezTo>
                    <a:pt x="230" y="196"/>
                    <a:pt x="117" y="378"/>
                    <a:pt x="4" y="559"/>
                  </a:cubicBezTo>
                  <a:cubicBezTo>
                    <a:pt x="1" y="563"/>
                    <a:pt x="0" y="567"/>
                    <a:pt x="0" y="570"/>
                  </a:cubicBezTo>
                  <a:cubicBezTo>
                    <a:pt x="70" y="607"/>
                    <a:pt x="119" y="681"/>
                    <a:pt x="120" y="766"/>
                  </a:cubicBezTo>
                  <a:lnTo>
                    <a:pt x="782" y="766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"/>
            <p:cNvSpPr>
              <a:spLocks/>
            </p:cNvSpPr>
            <p:nvPr/>
          </p:nvSpPr>
          <p:spPr bwMode="auto">
            <a:xfrm>
              <a:off x="5706269" y="3789187"/>
              <a:ext cx="1563688" cy="2290763"/>
            </a:xfrm>
            <a:custGeom>
              <a:avLst/>
              <a:gdLst>
                <a:gd name="T0" fmla="*/ 123 w 416"/>
                <a:gd name="T1" fmla="*/ 609 h 609"/>
                <a:gd name="T2" fmla="*/ 133 w 416"/>
                <a:gd name="T3" fmla="*/ 597 h 609"/>
                <a:gd name="T4" fmla="*/ 220 w 416"/>
                <a:gd name="T5" fmla="*/ 446 h 609"/>
                <a:gd name="T6" fmla="*/ 406 w 416"/>
                <a:gd name="T7" fmla="*/ 127 h 609"/>
                <a:gd name="T8" fmla="*/ 403 w 416"/>
                <a:gd name="T9" fmla="*/ 106 h 609"/>
                <a:gd name="T10" fmla="*/ 28 w 416"/>
                <a:gd name="T11" fmla="*/ 1 h 609"/>
                <a:gd name="T12" fmla="*/ 11 w 416"/>
                <a:gd name="T13" fmla="*/ 18 h 609"/>
                <a:gd name="T14" fmla="*/ 8 w 416"/>
                <a:gd name="T15" fmla="*/ 164 h 609"/>
                <a:gd name="T16" fmla="*/ 1 w 416"/>
                <a:gd name="T17" fmla="*/ 579 h 609"/>
                <a:gd name="T18" fmla="*/ 1 w 416"/>
                <a:gd name="T19" fmla="*/ 596 h 609"/>
                <a:gd name="T20" fmla="*/ 39 w 416"/>
                <a:gd name="T21" fmla="*/ 593 h 609"/>
                <a:gd name="T22" fmla="*/ 123 w 416"/>
                <a:gd name="T2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609">
                  <a:moveTo>
                    <a:pt x="123" y="609"/>
                  </a:moveTo>
                  <a:cubicBezTo>
                    <a:pt x="127" y="607"/>
                    <a:pt x="130" y="602"/>
                    <a:pt x="133" y="597"/>
                  </a:cubicBezTo>
                  <a:cubicBezTo>
                    <a:pt x="161" y="546"/>
                    <a:pt x="191" y="496"/>
                    <a:pt x="220" y="446"/>
                  </a:cubicBezTo>
                  <a:cubicBezTo>
                    <a:pt x="282" y="340"/>
                    <a:pt x="344" y="234"/>
                    <a:pt x="406" y="127"/>
                  </a:cubicBezTo>
                  <a:cubicBezTo>
                    <a:pt x="411" y="119"/>
                    <a:pt x="416" y="113"/>
                    <a:pt x="403" y="106"/>
                  </a:cubicBezTo>
                  <a:cubicBezTo>
                    <a:pt x="286" y="42"/>
                    <a:pt x="162" y="5"/>
                    <a:pt x="28" y="1"/>
                  </a:cubicBezTo>
                  <a:cubicBezTo>
                    <a:pt x="14" y="0"/>
                    <a:pt x="11" y="5"/>
                    <a:pt x="11" y="18"/>
                  </a:cubicBezTo>
                  <a:cubicBezTo>
                    <a:pt x="11" y="66"/>
                    <a:pt x="10" y="115"/>
                    <a:pt x="8" y="164"/>
                  </a:cubicBezTo>
                  <a:cubicBezTo>
                    <a:pt x="5" y="302"/>
                    <a:pt x="3" y="441"/>
                    <a:pt x="1" y="579"/>
                  </a:cubicBezTo>
                  <a:cubicBezTo>
                    <a:pt x="1" y="588"/>
                    <a:pt x="0" y="593"/>
                    <a:pt x="1" y="596"/>
                  </a:cubicBezTo>
                  <a:cubicBezTo>
                    <a:pt x="13" y="594"/>
                    <a:pt x="26" y="593"/>
                    <a:pt x="39" y="593"/>
                  </a:cubicBezTo>
                  <a:cubicBezTo>
                    <a:pt x="69" y="593"/>
                    <a:pt x="97" y="599"/>
                    <a:pt x="123" y="609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"/>
            <p:cNvSpPr>
              <a:spLocks/>
            </p:cNvSpPr>
            <p:nvPr/>
          </p:nvSpPr>
          <p:spPr bwMode="auto">
            <a:xfrm>
              <a:off x="4215606" y="3909837"/>
              <a:ext cx="1438275" cy="2328863"/>
            </a:xfrm>
            <a:custGeom>
              <a:avLst/>
              <a:gdLst>
                <a:gd name="T0" fmla="*/ 383 w 383"/>
                <a:gd name="T1" fmla="*/ 512 h 619"/>
                <a:gd name="T2" fmla="*/ 376 w 383"/>
                <a:gd name="T3" fmla="*/ 34 h 619"/>
                <a:gd name="T4" fmla="*/ 339 w 383"/>
                <a:gd name="T5" fmla="*/ 1 h 619"/>
                <a:gd name="T6" fmla="*/ 295 w 383"/>
                <a:gd name="T7" fmla="*/ 5 h 619"/>
                <a:gd name="T8" fmla="*/ 11 w 383"/>
                <a:gd name="T9" fmla="*/ 92 h 619"/>
                <a:gd name="T10" fmla="*/ 5 w 383"/>
                <a:gd name="T11" fmla="*/ 112 h 619"/>
                <a:gd name="T12" fmla="*/ 282 w 383"/>
                <a:gd name="T13" fmla="*/ 614 h 619"/>
                <a:gd name="T14" fmla="*/ 285 w 383"/>
                <a:gd name="T15" fmla="*/ 619 h 619"/>
                <a:gd name="T16" fmla="*/ 374 w 383"/>
                <a:gd name="T17" fmla="*/ 569 h 619"/>
                <a:gd name="T18" fmla="*/ 383 w 383"/>
                <a:gd name="T19" fmla="*/ 51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19">
                  <a:moveTo>
                    <a:pt x="383" y="512"/>
                  </a:moveTo>
                  <a:cubicBezTo>
                    <a:pt x="377" y="353"/>
                    <a:pt x="378" y="194"/>
                    <a:pt x="376" y="34"/>
                  </a:cubicBezTo>
                  <a:cubicBezTo>
                    <a:pt x="376" y="0"/>
                    <a:pt x="376" y="0"/>
                    <a:pt x="339" y="1"/>
                  </a:cubicBezTo>
                  <a:cubicBezTo>
                    <a:pt x="327" y="0"/>
                    <a:pt x="311" y="3"/>
                    <a:pt x="295" y="5"/>
                  </a:cubicBezTo>
                  <a:cubicBezTo>
                    <a:pt x="195" y="16"/>
                    <a:pt x="100" y="46"/>
                    <a:pt x="11" y="92"/>
                  </a:cubicBezTo>
                  <a:cubicBezTo>
                    <a:pt x="0" y="98"/>
                    <a:pt x="0" y="102"/>
                    <a:pt x="5" y="112"/>
                  </a:cubicBezTo>
                  <a:cubicBezTo>
                    <a:pt x="98" y="279"/>
                    <a:pt x="190" y="446"/>
                    <a:pt x="282" y="614"/>
                  </a:cubicBezTo>
                  <a:cubicBezTo>
                    <a:pt x="283" y="616"/>
                    <a:pt x="284" y="617"/>
                    <a:pt x="285" y="619"/>
                  </a:cubicBezTo>
                  <a:cubicBezTo>
                    <a:pt x="310" y="596"/>
                    <a:pt x="341" y="579"/>
                    <a:pt x="374" y="569"/>
                  </a:cubicBezTo>
                  <a:cubicBezTo>
                    <a:pt x="383" y="555"/>
                    <a:pt x="383" y="535"/>
                    <a:pt x="383" y="512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5"/>
            <p:cNvSpPr>
              <a:spLocks/>
            </p:cNvSpPr>
            <p:nvPr/>
          </p:nvSpPr>
          <p:spPr bwMode="auto">
            <a:xfrm>
              <a:off x="3148806" y="4474987"/>
              <a:ext cx="2076450" cy="2112963"/>
            </a:xfrm>
            <a:custGeom>
              <a:avLst/>
              <a:gdLst>
                <a:gd name="T0" fmla="*/ 549 w 553"/>
                <a:gd name="T1" fmla="*/ 476 h 562"/>
                <a:gd name="T2" fmla="*/ 437 w 553"/>
                <a:gd name="T3" fmla="*/ 282 h 562"/>
                <a:gd name="T4" fmla="*/ 281 w 553"/>
                <a:gd name="T5" fmla="*/ 13 h 562"/>
                <a:gd name="T6" fmla="*/ 270 w 553"/>
                <a:gd name="T7" fmla="*/ 0 h 562"/>
                <a:gd name="T8" fmla="*/ 258 w 553"/>
                <a:gd name="T9" fmla="*/ 7 h 562"/>
                <a:gd name="T10" fmla="*/ 8 w 553"/>
                <a:gd name="T11" fmla="*/ 258 h 562"/>
                <a:gd name="T12" fmla="*/ 14 w 553"/>
                <a:gd name="T13" fmla="*/ 284 h 562"/>
                <a:gd name="T14" fmla="*/ 192 w 553"/>
                <a:gd name="T15" fmla="*/ 384 h 562"/>
                <a:gd name="T16" fmla="*/ 497 w 553"/>
                <a:gd name="T17" fmla="*/ 558 h 562"/>
                <a:gd name="T18" fmla="*/ 507 w 553"/>
                <a:gd name="T19" fmla="*/ 562 h 562"/>
                <a:gd name="T20" fmla="*/ 553 w 553"/>
                <a:gd name="T21" fmla="*/ 485 h 562"/>
                <a:gd name="T22" fmla="*/ 549 w 553"/>
                <a:gd name="T23" fmla="*/ 47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62">
                  <a:moveTo>
                    <a:pt x="549" y="476"/>
                  </a:moveTo>
                  <a:cubicBezTo>
                    <a:pt x="511" y="412"/>
                    <a:pt x="474" y="347"/>
                    <a:pt x="437" y="282"/>
                  </a:cubicBezTo>
                  <a:cubicBezTo>
                    <a:pt x="385" y="193"/>
                    <a:pt x="333" y="103"/>
                    <a:pt x="281" y="13"/>
                  </a:cubicBezTo>
                  <a:cubicBezTo>
                    <a:pt x="279" y="8"/>
                    <a:pt x="278" y="1"/>
                    <a:pt x="270" y="0"/>
                  </a:cubicBezTo>
                  <a:cubicBezTo>
                    <a:pt x="266" y="2"/>
                    <a:pt x="262" y="5"/>
                    <a:pt x="258" y="7"/>
                  </a:cubicBezTo>
                  <a:cubicBezTo>
                    <a:pt x="155" y="70"/>
                    <a:pt x="72" y="154"/>
                    <a:pt x="8" y="258"/>
                  </a:cubicBezTo>
                  <a:cubicBezTo>
                    <a:pt x="0" y="270"/>
                    <a:pt x="0" y="276"/>
                    <a:pt x="14" y="284"/>
                  </a:cubicBezTo>
                  <a:cubicBezTo>
                    <a:pt x="74" y="317"/>
                    <a:pt x="133" y="351"/>
                    <a:pt x="192" y="384"/>
                  </a:cubicBezTo>
                  <a:cubicBezTo>
                    <a:pt x="294" y="442"/>
                    <a:pt x="396" y="500"/>
                    <a:pt x="497" y="558"/>
                  </a:cubicBezTo>
                  <a:cubicBezTo>
                    <a:pt x="501" y="560"/>
                    <a:pt x="505" y="562"/>
                    <a:pt x="507" y="562"/>
                  </a:cubicBezTo>
                  <a:cubicBezTo>
                    <a:pt x="517" y="533"/>
                    <a:pt x="533" y="507"/>
                    <a:pt x="553" y="485"/>
                  </a:cubicBezTo>
                  <a:cubicBezTo>
                    <a:pt x="552" y="482"/>
                    <a:pt x="551" y="479"/>
                    <a:pt x="549" y="476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"/>
            <p:cNvSpPr>
              <a:spLocks/>
            </p:cNvSpPr>
            <p:nvPr/>
          </p:nvSpPr>
          <p:spPr bwMode="auto">
            <a:xfrm>
              <a:off x="3005931" y="5746575"/>
              <a:ext cx="2032000" cy="1109663"/>
            </a:xfrm>
            <a:custGeom>
              <a:avLst/>
              <a:gdLst>
                <a:gd name="T0" fmla="*/ 533 w 541"/>
                <a:gd name="T1" fmla="*/ 295 h 295"/>
                <a:gd name="T2" fmla="*/ 541 w 541"/>
                <a:gd name="T3" fmla="*/ 240 h 295"/>
                <a:gd name="T4" fmla="*/ 531 w 541"/>
                <a:gd name="T5" fmla="*/ 233 h 295"/>
                <a:gd name="T6" fmla="*/ 90 w 541"/>
                <a:gd name="T7" fmla="*/ 8 h 295"/>
                <a:gd name="T8" fmla="*/ 66 w 541"/>
                <a:gd name="T9" fmla="*/ 17 h 295"/>
                <a:gd name="T10" fmla="*/ 0 w 541"/>
                <a:gd name="T11" fmla="*/ 289 h 295"/>
                <a:gd name="T12" fmla="*/ 0 w 541"/>
                <a:gd name="T13" fmla="*/ 295 h 295"/>
                <a:gd name="T14" fmla="*/ 533 w 54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295">
                  <a:moveTo>
                    <a:pt x="533" y="295"/>
                  </a:moveTo>
                  <a:cubicBezTo>
                    <a:pt x="533" y="276"/>
                    <a:pt x="536" y="257"/>
                    <a:pt x="541" y="240"/>
                  </a:cubicBezTo>
                  <a:cubicBezTo>
                    <a:pt x="538" y="237"/>
                    <a:pt x="535" y="235"/>
                    <a:pt x="531" y="233"/>
                  </a:cubicBezTo>
                  <a:cubicBezTo>
                    <a:pt x="384" y="159"/>
                    <a:pt x="237" y="84"/>
                    <a:pt x="90" y="8"/>
                  </a:cubicBezTo>
                  <a:cubicBezTo>
                    <a:pt x="76" y="0"/>
                    <a:pt x="72" y="5"/>
                    <a:pt x="66" y="17"/>
                  </a:cubicBezTo>
                  <a:cubicBezTo>
                    <a:pt x="26" y="104"/>
                    <a:pt x="4" y="194"/>
                    <a:pt x="0" y="289"/>
                  </a:cubicBezTo>
                  <a:cubicBezTo>
                    <a:pt x="0" y="291"/>
                    <a:pt x="0" y="293"/>
                    <a:pt x="0" y="295"/>
                  </a:cubicBezTo>
                  <a:lnTo>
                    <a:pt x="533" y="295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7"/>
            <p:cNvSpPr>
              <a:spLocks/>
            </p:cNvSpPr>
            <p:nvPr/>
          </p:nvSpPr>
          <p:spPr bwMode="auto">
            <a:xfrm>
              <a:off x="3358252" y="6290134"/>
              <a:ext cx="209184" cy="230314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"/>
            <p:cNvSpPr>
              <a:spLocks/>
            </p:cNvSpPr>
            <p:nvPr/>
          </p:nvSpPr>
          <p:spPr bwMode="auto">
            <a:xfrm>
              <a:off x="3695608" y="5088503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9"/>
            <p:cNvSpPr>
              <a:spLocks/>
            </p:cNvSpPr>
            <p:nvPr/>
          </p:nvSpPr>
          <p:spPr bwMode="auto">
            <a:xfrm>
              <a:off x="4864860" y="4241495"/>
              <a:ext cx="247217" cy="232427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0"/>
            <p:cNvSpPr>
              <a:spLocks/>
            </p:cNvSpPr>
            <p:nvPr/>
          </p:nvSpPr>
          <p:spPr bwMode="auto">
            <a:xfrm>
              <a:off x="6285985" y="4140280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"/>
            <p:cNvSpPr>
              <a:spLocks/>
            </p:cNvSpPr>
            <p:nvPr/>
          </p:nvSpPr>
          <p:spPr bwMode="auto">
            <a:xfrm>
              <a:off x="8180257" y="5415581"/>
              <a:ext cx="213410" cy="207071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3608515" y="6303507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15%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936295" y="5238868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30%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890289" y="4553124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35%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099964" y="4452416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45%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671638" y="5441380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85%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69180" y="1403938"/>
            <a:ext cx="7945258" cy="1628295"/>
            <a:chOff x="1148901" y="2960948"/>
            <a:chExt cx="11100619" cy="2171060"/>
          </a:xfrm>
        </p:grpSpPr>
        <p:grpSp>
          <p:nvGrpSpPr>
            <p:cNvPr id="6" name="Group 18"/>
            <p:cNvGrpSpPr/>
            <p:nvPr/>
          </p:nvGrpSpPr>
          <p:grpSpPr>
            <a:xfrm>
              <a:off x="1148901" y="4150558"/>
              <a:ext cx="2205077" cy="981450"/>
              <a:chOff x="1148901" y="4150558"/>
              <a:chExt cx="2205077" cy="981450"/>
            </a:xfrm>
          </p:grpSpPr>
          <p:sp>
            <p:nvSpPr>
              <p:cNvPr id="19" name="TextBox 31"/>
              <p:cNvSpPr txBox="1"/>
              <p:nvPr/>
            </p:nvSpPr>
            <p:spPr>
              <a:xfrm>
                <a:off x="1577518" y="4150558"/>
                <a:ext cx="1347845" cy="340519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Title text presets</a:t>
                </a:r>
              </a:p>
            </p:txBody>
          </p:sp>
          <p:sp>
            <p:nvSpPr>
              <p:cNvPr id="20" name="TextBox 32"/>
              <p:cNvSpPr txBox="1">
                <a:spLocks/>
              </p:cNvSpPr>
              <p:nvPr/>
            </p:nvSpPr>
            <p:spPr bwMode="auto">
              <a:xfrm>
                <a:off x="1148901" y="4557778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372788" y="3301795"/>
              <a:ext cx="2205078" cy="981450"/>
              <a:chOff x="3497671" y="3301795"/>
              <a:chExt cx="2205078" cy="981450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solidFill>
                <a:schemeClr val="accent2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Title text presets</a:t>
                </a:r>
              </a:p>
            </p:txBody>
          </p:sp>
          <p:sp>
            <p:nvSpPr>
              <p:cNvPr id="18" name="TextBox 30"/>
              <p:cNvSpPr txBox="1">
                <a:spLocks/>
              </p:cNvSpPr>
              <p:nvPr/>
            </p:nvSpPr>
            <p:spPr bwMode="auto">
              <a:xfrm>
                <a:off x="3497671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5596672" y="2960948"/>
              <a:ext cx="2205078" cy="981450"/>
              <a:chOff x="3497670" y="2960948"/>
              <a:chExt cx="2205078" cy="981450"/>
            </a:xfrm>
          </p:grpSpPr>
          <p:sp>
            <p:nvSpPr>
              <p:cNvPr id="15" name="TextBox 27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solidFill>
                <a:schemeClr val="accent3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Title text presets</a:t>
                </a:r>
              </a:p>
            </p:txBody>
          </p:sp>
          <p:sp>
            <p:nvSpPr>
              <p:cNvPr id="16" name="TextBox 28"/>
              <p:cNvSpPr txBox="1">
                <a:spLocks/>
              </p:cNvSpPr>
              <p:nvPr/>
            </p:nvSpPr>
            <p:spPr bwMode="auto">
              <a:xfrm>
                <a:off x="3497670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7820559" y="3301795"/>
              <a:ext cx="2205078" cy="981450"/>
              <a:chOff x="3497672" y="3301795"/>
              <a:chExt cx="2205078" cy="981450"/>
            </a:xfrm>
          </p:grpSpPr>
          <p:sp>
            <p:nvSpPr>
              <p:cNvPr id="13" name="TextBox 25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solidFill>
                <a:schemeClr val="accent4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Title text presets</a:t>
                </a:r>
              </a:p>
            </p:txBody>
          </p:sp>
          <p:sp>
            <p:nvSpPr>
              <p:cNvPr id="14" name="TextBox 26"/>
              <p:cNvSpPr txBox="1">
                <a:spLocks/>
              </p:cNvSpPr>
              <p:nvPr/>
            </p:nvSpPr>
            <p:spPr bwMode="auto">
              <a:xfrm>
                <a:off x="3497672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10" name="Group 22"/>
            <p:cNvGrpSpPr/>
            <p:nvPr/>
          </p:nvGrpSpPr>
          <p:grpSpPr>
            <a:xfrm>
              <a:off x="10044442" y="4150558"/>
              <a:ext cx="2205078" cy="981450"/>
              <a:chOff x="3497671" y="4150558"/>
              <a:chExt cx="2205078" cy="981450"/>
            </a:xfrm>
          </p:grpSpPr>
          <p:sp>
            <p:nvSpPr>
              <p:cNvPr id="11" name="TextBox 23"/>
              <p:cNvSpPr txBox="1"/>
              <p:nvPr/>
            </p:nvSpPr>
            <p:spPr>
              <a:xfrm>
                <a:off x="3926286" y="4150558"/>
                <a:ext cx="1347845" cy="340519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Title text presets</a:t>
                </a:r>
              </a:p>
            </p:txBody>
          </p:sp>
          <p:sp>
            <p:nvSpPr>
              <p:cNvPr id="12" name="TextBox 24"/>
              <p:cNvSpPr txBox="1">
                <a:spLocks/>
              </p:cNvSpPr>
              <p:nvPr/>
            </p:nvSpPr>
            <p:spPr bwMode="auto">
              <a:xfrm>
                <a:off x="3497671" y="455777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59" y="175643"/>
            <a:ext cx="28208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9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lc="http://schemas.openxmlformats.org/drawingml/2006/lockedCanvas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7497" y="688450"/>
            <a:ext cx="3618402" cy="3618402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16038" y="2983705"/>
            <a:ext cx="2173194" cy="661253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10000"/>
            </a:bodyPr>
            <a:lstStyle/>
            <a:p>
              <a:r>
                <a:rPr lang="zh-CN" altLang="en-US" b="1">
                  <a:solidFill>
                    <a:srgbClr val="6B8866"/>
                  </a:solidFill>
                </a:rPr>
                <a:t>Title text presets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20781" y="3793796"/>
            <a:ext cx="2186663" cy="661253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1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6441" y="688450"/>
            <a:ext cx="2176511" cy="661253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10000"/>
            </a:bodyPr>
            <a:lstStyle/>
            <a:p>
              <a:pPr algn="r"/>
              <a:r>
                <a:rPr lang="zh-CN" altLang="en-US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769" y="1680969"/>
            <a:ext cx="2141672" cy="661253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100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This section is displayed as a text layout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(Theme font is recommended)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11560" y="175643"/>
            <a:ext cx="280831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4"/>
          <p:cNvSpPr/>
          <p:nvPr/>
        </p:nvSpPr>
        <p:spPr>
          <a:xfrm>
            <a:off x="4785289" y="1239417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23"/>
          <p:cNvSpPr/>
          <p:nvPr/>
        </p:nvSpPr>
        <p:spPr>
          <a:xfrm>
            <a:off x="4785289" y="1879055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33"/>
          <p:cNvSpPr/>
          <p:nvPr/>
        </p:nvSpPr>
        <p:spPr>
          <a:xfrm>
            <a:off x="4785289" y="2518692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40"/>
          <p:cNvSpPr/>
          <p:nvPr/>
        </p:nvSpPr>
        <p:spPr>
          <a:xfrm>
            <a:off x="4785289" y="3158329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41"/>
          <p:cNvGrpSpPr/>
          <p:nvPr/>
        </p:nvGrpSpPr>
        <p:grpSpPr>
          <a:xfrm>
            <a:off x="3544536" y="1509976"/>
            <a:ext cx="1181658" cy="1851286"/>
            <a:chOff x="4832354" y="2627863"/>
            <a:chExt cx="1290716" cy="2882302"/>
          </a:xfrm>
        </p:grpSpPr>
        <p:grpSp>
          <p:nvGrpSpPr>
            <p:cNvPr id="36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44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40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"/>
          <p:cNvGrpSpPr/>
          <p:nvPr/>
        </p:nvGrpSpPr>
        <p:grpSpPr>
          <a:xfrm>
            <a:off x="5295350" y="1189433"/>
            <a:ext cx="2206685" cy="507927"/>
            <a:chOff x="7222206" y="2322208"/>
            <a:chExt cx="2942246" cy="677236"/>
          </a:xfrm>
        </p:grpSpPr>
        <p:sp>
          <p:nvSpPr>
            <p:cNvPr id="34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35" name="TextBox 74"/>
            <p:cNvSpPr txBox="1">
              <a:spLocks/>
            </p:cNvSpPr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1"/>
                  </a:solidFill>
                </a:rPr>
                <a:t>Title text presets </a:t>
              </a: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5295350" y="1831218"/>
            <a:ext cx="2206685" cy="507927"/>
            <a:chOff x="7222206" y="3154018"/>
            <a:chExt cx="2942246" cy="677236"/>
          </a:xfrm>
        </p:grpSpPr>
        <p:sp>
          <p:nvSpPr>
            <p:cNvPr id="32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33" name="TextBox 76"/>
            <p:cNvSpPr txBox="1">
              <a:spLocks/>
            </p:cNvSpPr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2"/>
                  </a:solidFill>
                </a:rPr>
                <a:t>Title text presets </a:t>
              </a: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295350" y="2473003"/>
            <a:ext cx="2206685" cy="507927"/>
            <a:chOff x="7222206" y="4013213"/>
            <a:chExt cx="2942246" cy="677236"/>
          </a:xfrm>
        </p:grpSpPr>
        <p:sp>
          <p:nvSpPr>
            <p:cNvPr id="30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31" name="TextBox 78"/>
            <p:cNvSpPr txBox="1">
              <a:spLocks/>
            </p:cNvSpPr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3"/>
                  </a:solidFill>
                </a:rPr>
                <a:t>Title text presets </a:t>
              </a: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5295350" y="3114787"/>
            <a:ext cx="2206685" cy="507927"/>
            <a:chOff x="7222206" y="4889346"/>
            <a:chExt cx="2942246" cy="677236"/>
          </a:xfrm>
        </p:grpSpPr>
        <p:sp>
          <p:nvSpPr>
            <p:cNvPr id="28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9" name="TextBox 80"/>
            <p:cNvSpPr txBox="1">
              <a:spLocks/>
            </p:cNvSpPr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4"/>
                  </a:solidFill>
                </a:rPr>
                <a:t>Title text presets </a:t>
              </a:r>
            </a:p>
          </p:txBody>
        </p:sp>
      </p:grpSp>
      <p:sp>
        <p:nvSpPr>
          <p:cNvPr id="20" name="Freeform: Shape 81"/>
          <p:cNvSpPr>
            <a:spLocks/>
          </p:cNvSpPr>
          <p:nvPr/>
        </p:nvSpPr>
        <p:spPr bwMode="auto">
          <a:xfrm>
            <a:off x="4878573" y="1301308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82"/>
          <p:cNvSpPr>
            <a:spLocks/>
          </p:cNvSpPr>
          <p:nvPr/>
        </p:nvSpPr>
        <p:spPr bwMode="auto">
          <a:xfrm>
            <a:off x="4858508" y="1947008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83"/>
          <p:cNvSpPr>
            <a:spLocks/>
          </p:cNvSpPr>
          <p:nvPr/>
        </p:nvSpPr>
        <p:spPr bwMode="auto">
          <a:xfrm>
            <a:off x="4858506" y="3235082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84"/>
          <p:cNvSpPr>
            <a:spLocks/>
          </p:cNvSpPr>
          <p:nvPr/>
        </p:nvSpPr>
        <p:spPr bwMode="auto">
          <a:xfrm>
            <a:off x="4858506" y="2595447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1073455" y="1166133"/>
            <a:ext cx="2595251" cy="2411581"/>
            <a:chOff x="1073455" y="1166133"/>
            <a:chExt cx="2595251" cy="2411581"/>
          </a:xfrm>
        </p:grpSpPr>
        <p:sp>
          <p:nvSpPr>
            <p:cNvPr id="4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5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6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7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305714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5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5D924959-676E-4122-85BA-198C4ACFC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2" y="-164554"/>
            <a:ext cx="9187003" cy="3023610"/>
          </a:xfrm>
          <a:prstGeom prst="rect">
            <a:avLst/>
          </a:prstGeom>
        </p:spPr>
      </p:pic>
      <p:sp>
        <p:nvSpPr>
          <p:cNvPr id="24" name="TextBox 71">
            <a:extLst>
              <a:ext uri="{FF2B5EF4-FFF2-40B4-BE49-F238E27FC236}">
                <a16:creationId xmlns:a16="http://schemas.microsoft.com/office/drawing/2014/main" id="{A31BFC4A-9E9B-46DD-8BA8-403AEA25206A}"/>
              </a:ext>
            </a:extLst>
          </p:cNvPr>
          <p:cNvSpPr txBox="1"/>
          <p:nvPr/>
        </p:nvSpPr>
        <p:spPr>
          <a:xfrm>
            <a:off x="2843808" y="387471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 text presets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DCEA890-7691-4342-83B8-1EBEAC238DEC}"/>
              </a:ext>
            </a:extLst>
          </p:cNvPr>
          <p:cNvSpPr/>
          <p:nvPr/>
        </p:nvSpPr>
        <p:spPr>
          <a:xfrm>
            <a:off x="3923928" y="2859056"/>
            <a:ext cx="5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300" dirty="0">
                <a:solidFill>
                  <a:srgbClr val="327AF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6000" b="1" spc="300" dirty="0">
              <a:solidFill>
                <a:srgbClr val="327AF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6924" y="959121"/>
            <a:ext cx="3191742" cy="1745113"/>
            <a:chOff x="1366924" y="959121"/>
            <a:chExt cx="3191742" cy="1745113"/>
          </a:xfrm>
        </p:grpSpPr>
        <p:sp>
          <p:nvSpPr>
            <p:cNvPr id="4" name="Rectangle: Rounded Corners 48"/>
            <p:cNvSpPr/>
            <p:nvPr/>
          </p:nvSpPr>
          <p:spPr>
            <a:xfrm>
              <a:off x="1366924" y="959121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50"/>
            <p:cNvGrpSpPr/>
            <p:nvPr/>
          </p:nvGrpSpPr>
          <p:grpSpPr>
            <a:xfrm rot="16200000">
              <a:off x="3227163" y="1372732"/>
              <a:ext cx="1332139" cy="1330866"/>
              <a:chOff x="5284598" y="1127125"/>
              <a:chExt cx="1663890" cy="1662301"/>
            </a:xfrm>
          </p:grpSpPr>
          <p:sp>
            <p:nvSpPr>
              <p:cNvPr id="38" name="Freeform: Shape 54"/>
              <p:cNvSpPr>
                <a:spLocks/>
              </p:cNvSpPr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55"/>
              <p:cNvSpPr>
                <a:spLocks/>
              </p:cNvSpPr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3"/>
              <p:cNvSpPr>
                <a:spLocks/>
              </p:cNvSpPr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Freeform: Shape 51"/>
            <p:cNvSpPr>
              <a:spLocks/>
            </p:cNvSpPr>
            <p:nvPr/>
          </p:nvSpPr>
          <p:spPr bwMode="auto">
            <a:xfrm>
              <a:off x="3866065" y="1871457"/>
              <a:ext cx="317615" cy="275267"/>
            </a:xfrm>
            <a:custGeom>
              <a:avLst/>
              <a:gdLst>
                <a:gd name="T0" fmla="*/ 205130705 w 21600"/>
                <a:gd name="T1" fmla="*/ 0 h 21600"/>
                <a:gd name="T2" fmla="*/ 4196040 w 21600"/>
                <a:gd name="T3" fmla="*/ 0 h 21600"/>
                <a:gd name="T4" fmla="*/ 0 w 21600"/>
                <a:gd name="T5" fmla="*/ 2706042 h 21600"/>
                <a:gd name="T6" fmla="*/ 0 w 21600"/>
                <a:gd name="T7" fmla="*/ 98631558 h 21600"/>
                <a:gd name="T8" fmla="*/ 4196040 w 21600"/>
                <a:gd name="T9" fmla="*/ 101337600 h 21600"/>
                <a:gd name="T10" fmla="*/ 86231370 w 21600"/>
                <a:gd name="T11" fmla="*/ 101337600 h 21600"/>
                <a:gd name="T12" fmla="*/ 86231370 w 21600"/>
                <a:gd name="T13" fmla="*/ 109139706 h 21600"/>
                <a:gd name="T14" fmla="*/ 67876450 w 21600"/>
                <a:gd name="T15" fmla="*/ 116646190 h 21600"/>
                <a:gd name="T16" fmla="*/ 68534834 w 21600"/>
                <a:gd name="T17" fmla="*/ 118095222 h 21600"/>
                <a:gd name="T18" fmla="*/ 141479535 w 21600"/>
                <a:gd name="T19" fmla="*/ 118095222 h 21600"/>
                <a:gd name="T20" fmla="*/ 142119316 w 21600"/>
                <a:gd name="T21" fmla="*/ 116662751 h 21600"/>
                <a:gd name="T22" fmla="*/ 123211640 w 21600"/>
                <a:gd name="T23" fmla="*/ 109041214 h 21600"/>
                <a:gd name="T24" fmla="*/ 123211640 w 21600"/>
                <a:gd name="T25" fmla="*/ 101337600 h 21600"/>
                <a:gd name="T26" fmla="*/ 205130705 w 21600"/>
                <a:gd name="T27" fmla="*/ 101337600 h 21600"/>
                <a:gd name="T28" fmla="*/ 209326746 w 21600"/>
                <a:gd name="T29" fmla="*/ 98631558 h 21600"/>
                <a:gd name="T30" fmla="*/ 209326746 w 21600"/>
                <a:gd name="T31" fmla="*/ 2706042 h 21600"/>
                <a:gd name="T32" fmla="*/ 205130705 w 21600"/>
                <a:gd name="T33" fmla="*/ 0 h 21600"/>
                <a:gd name="T34" fmla="*/ 191863622 w 21600"/>
                <a:gd name="T35" fmla="*/ 74230652 h 21600"/>
                <a:gd name="T36" fmla="*/ 187667581 w 21600"/>
                <a:gd name="T37" fmla="*/ 76936771 h 21600"/>
                <a:gd name="T38" fmla="*/ 21659164 w 21600"/>
                <a:gd name="T39" fmla="*/ 76936771 h 21600"/>
                <a:gd name="T40" fmla="*/ 17463124 w 21600"/>
                <a:gd name="T41" fmla="*/ 74230652 h 21600"/>
                <a:gd name="T42" fmla="*/ 17463124 w 21600"/>
                <a:gd name="T43" fmla="*/ 13968987 h 21600"/>
                <a:gd name="T44" fmla="*/ 21659164 w 21600"/>
                <a:gd name="T45" fmla="*/ 11262945 h 21600"/>
                <a:gd name="T46" fmla="*/ 187667581 w 21600"/>
                <a:gd name="T47" fmla="*/ 11262945 h 21600"/>
                <a:gd name="T48" fmla="*/ 191863622 w 21600"/>
                <a:gd name="T49" fmla="*/ 13968987 h 21600"/>
                <a:gd name="T50" fmla="*/ 191863622 w 21600"/>
                <a:gd name="T51" fmla="*/ 74230652 h 21600"/>
                <a:gd name="T52" fmla="*/ 191863622 w 21600"/>
                <a:gd name="T53" fmla="*/ 74230652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600">
                  <a:moveTo>
                    <a:pt x="21167" y="0"/>
                  </a:moveTo>
                  <a:lnTo>
                    <a:pt x="433" y="0"/>
                  </a:lnTo>
                  <a:cubicBezTo>
                    <a:pt x="195" y="0"/>
                    <a:pt x="0" y="223"/>
                    <a:pt x="0" y="495"/>
                  </a:cubicBezTo>
                  <a:lnTo>
                    <a:pt x="0" y="18040"/>
                  </a:lnTo>
                  <a:cubicBezTo>
                    <a:pt x="0" y="18312"/>
                    <a:pt x="195" y="18535"/>
                    <a:pt x="433" y="18535"/>
                  </a:cubicBezTo>
                  <a:lnTo>
                    <a:pt x="8898" y="18535"/>
                  </a:lnTo>
                  <a:lnTo>
                    <a:pt x="8898" y="19962"/>
                  </a:lnTo>
                  <a:lnTo>
                    <a:pt x="7004" y="21335"/>
                  </a:lnTo>
                  <a:cubicBezTo>
                    <a:pt x="6803" y="21481"/>
                    <a:pt x="6834" y="21600"/>
                    <a:pt x="7072" y="21600"/>
                  </a:cubicBezTo>
                  <a:lnTo>
                    <a:pt x="14599" y="21600"/>
                  </a:lnTo>
                  <a:cubicBezTo>
                    <a:pt x="14837" y="21600"/>
                    <a:pt x="14867" y="21482"/>
                    <a:pt x="14665" y="21338"/>
                  </a:cubicBezTo>
                  <a:lnTo>
                    <a:pt x="12714" y="19944"/>
                  </a:lnTo>
                  <a:lnTo>
                    <a:pt x="12714" y="18535"/>
                  </a:lnTo>
                  <a:lnTo>
                    <a:pt x="21167" y="18535"/>
                  </a:lnTo>
                  <a:cubicBezTo>
                    <a:pt x="21405" y="18535"/>
                    <a:pt x="21600" y="18312"/>
                    <a:pt x="21600" y="18040"/>
                  </a:cubicBezTo>
                  <a:lnTo>
                    <a:pt x="21600" y="495"/>
                  </a:lnTo>
                  <a:cubicBezTo>
                    <a:pt x="21600" y="223"/>
                    <a:pt x="21405" y="0"/>
                    <a:pt x="21167" y="0"/>
                  </a:cubicBezTo>
                  <a:close/>
                  <a:moveTo>
                    <a:pt x="19798" y="13577"/>
                  </a:moveTo>
                  <a:cubicBezTo>
                    <a:pt x="19798" y="13849"/>
                    <a:pt x="19603" y="14072"/>
                    <a:pt x="19365" y="14072"/>
                  </a:cubicBezTo>
                  <a:lnTo>
                    <a:pt x="2235" y="14072"/>
                  </a:lnTo>
                  <a:cubicBezTo>
                    <a:pt x="1997" y="14072"/>
                    <a:pt x="1802" y="13849"/>
                    <a:pt x="1802" y="13577"/>
                  </a:cubicBezTo>
                  <a:lnTo>
                    <a:pt x="1802" y="2555"/>
                  </a:lnTo>
                  <a:cubicBezTo>
                    <a:pt x="1802" y="2283"/>
                    <a:pt x="1997" y="2060"/>
                    <a:pt x="2235" y="2060"/>
                  </a:cubicBezTo>
                  <a:lnTo>
                    <a:pt x="19365" y="2060"/>
                  </a:lnTo>
                  <a:cubicBezTo>
                    <a:pt x="19603" y="2060"/>
                    <a:pt x="19798" y="2283"/>
                    <a:pt x="19798" y="2555"/>
                  </a:cubicBezTo>
                  <a:lnTo>
                    <a:pt x="19798" y="13577"/>
                  </a:lnTo>
                  <a:close/>
                  <a:moveTo>
                    <a:pt x="19798" y="1357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52"/>
            <p:cNvSpPr txBox="1">
              <a:spLocks/>
            </p:cNvSpPr>
            <p:nvPr/>
          </p:nvSpPr>
          <p:spPr>
            <a:xfrm>
              <a:off x="3445168" y="2280851"/>
              <a:ext cx="1030916" cy="350050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b="1" dirty="0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1568603" y="1203456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3"/>
                </a:buClr>
              </a:pPr>
              <a:r>
                <a:rPr lang="zh-CN" altLang="en-US" sz="1200"/>
                <a:t>This section is displayed as a text layout</a:t>
              </a:r>
              <a:br>
                <a:rPr lang="zh-CN" altLang="en-US" sz="1200"/>
              </a:br>
              <a:r>
                <a:rPr lang="zh-CN" altLang="en-US" sz="1200"/>
                <a:t>(Theme font is recommended)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94971" y="959119"/>
            <a:ext cx="3182106" cy="1747585"/>
            <a:chOff x="4594971" y="959119"/>
            <a:chExt cx="3182106" cy="1747585"/>
          </a:xfrm>
        </p:grpSpPr>
        <p:sp>
          <p:nvSpPr>
            <p:cNvPr id="9" name="Rectangle: Rounded Corners 68"/>
            <p:cNvSpPr/>
            <p:nvPr/>
          </p:nvSpPr>
          <p:spPr>
            <a:xfrm>
              <a:off x="4944440" y="959119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4594971" y="1374567"/>
              <a:ext cx="1330868" cy="1332137"/>
              <a:chOff x="4400077" y="1716349"/>
              <a:chExt cx="1086589" cy="1087625"/>
            </a:xfrm>
          </p:grpSpPr>
          <p:sp>
            <p:nvSpPr>
              <p:cNvPr id="35" name="Freeform: Shape 86"/>
              <p:cNvSpPr>
                <a:spLocks/>
              </p:cNvSpPr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chemeClr val="tx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7"/>
              <p:cNvSpPr>
                <a:spLocks/>
              </p:cNvSpPr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8"/>
              <p:cNvSpPr>
                <a:spLocks/>
              </p:cNvSpPr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4964472" y="1824761"/>
              <a:ext cx="312269" cy="312269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32" name="Freeform: Shape 78"/>
              <p:cNvSpPr>
                <a:spLocks/>
              </p:cNvSpPr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9"/>
              <p:cNvSpPr>
                <a:spLocks/>
              </p:cNvSpPr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85"/>
              <p:cNvSpPr>
                <a:spLocks/>
              </p:cNvSpPr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TextBox 76"/>
            <p:cNvSpPr txBox="1">
              <a:spLocks/>
            </p:cNvSpPr>
            <p:nvPr/>
          </p:nvSpPr>
          <p:spPr>
            <a:xfrm>
              <a:off x="4843650" y="2290232"/>
              <a:ext cx="1030916" cy="350050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sz="1200" b="1" dirty="0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13" name="TextBox 77"/>
            <p:cNvSpPr txBox="1"/>
            <p:nvPr/>
          </p:nvSpPr>
          <p:spPr>
            <a:xfrm>
              <a:off x="5874926" y="1203454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5"/>
                </a:buClr>
              </a:pPr>
              <a:r>
                <a:rPr lang="zh-CN" altLang="en-US" sz="1200" dirty="0"/>
                <a:t>This section is displayed as a text layout</a:t>
              </a:r>
              <a:br>
                <a:rPr lang="zh-CN" altLang="en-US" sz="1200" dirty="0"/>
              </a:br>
              <a:r>
                <a:rPr lang="zh-CN" altLang="en-US" sz="1200" dirty="0"/>
                <a:t>(Theme font is recommended)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07477" y="2749452"/>
            <a:ext cx="3169600" cy="1737564"/>
            <a:chOff x="4607477" y="2749452"/>
            <a:chExt cx="3169600" cy="1737564"/>
          </a:xfrm>
        </p:grpSpPr>
        <p:sp>
          <p:nvSpPr>
            <p:cNvPr id="14" name="Rectangle: Rounded Corners 90"/>
            <p:cNvSpPr/>
            <p:nvPr/>
          </p:nvSpPr>
          <p:spPr>
            <a:xfrm>
              <a:off x="4944441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92"/>
            <p:cNvGrpSpPr/>
            <p:nvPr/>
          </p:nvGrpSpPr>
          <p:grpSpPr>
            <a:xfrm rot="16200000">
              <a:off x="4607769" y="2749160"/>
              <a:ext cx="1326685" cy="1327269"/>
              <a:chOff x="3571044" y="2850399"/>
              <a:chExt cx="1657078" cy="1657810"/>
            </a:xfrm>
          </p:grpSpPr>
          <p:sp>
            <p:nvSpPr>
              <p:cNvPr id="29" name="Freeform: Shape 104"/>
              <p:cNvSpPr>
                <a:spLocks/>
              </p:cNvSpPr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8"/>
              <p:cNvSpPr>
                <a:spLocks/>
              </p:cNvSpPr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9"/>
              <p:cNvSpPr>
                <a:spLocks/>
              </p:cNvSpPr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4896322" y="3292387"/>
              <a:ext cx="314408" cy="235272"/>
              <a:chOff x="0" y="0"/>
              <a:chExt cx="575" cy="431"/>
            </a:xfrm>
            <a:solidFill>
              <a:schemeClr val="bg1"/>
            </a:solidFill>
          </p:grpSpPr>
          <p:sp>
            <p:nvSpPr>
              <p:cNvPr id="27" name="Freeform: Shape 97"/>
              <p:cNvSpPr>
                <a:spLocks/>
              </p:cNvSpPr>
              <p:nvPr/>
            </p:nvSpPr>
            <p:spPr bwMode="auto">
              <a:xfrm>
                <a:off x="0" y="0"/>
                <a:ext cx="575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8"/>
              <p:cNvSpPr>
                <a:spLocks/>
              </p:cNvSpPr>
              <p:nvPr/>
            </p:nvSpPr>
            <p:spPr bwMode="auto">
              <a:xfrm>
                <a:off x="88" y="80"/>
                <a:ext cx="402" cy="279"/>
              </a:xfrm>
              <a:custGeom>
                <a:avLst/>
                <a:gdLst>
                  <a:gd name="T0" fmla="*/ 0 w 21263"/>
                  <a:gd name="T1" fmla="*/ 0 h 21544"/>
                  <a:gd name="T2" fmla="*/ 0 w 21263"/>
                  <a:gd name="T3" fmla="*/ 0 h 21544"/>
                  <a:gd name="T4" fmla="*/ 0 w 21263"/>
                  <a:gd name="T5" fmla="*/ 0 h 21544"/>
                  <a:gd name="T6" fmla="*/ 0 w 21263"/>
                  <a:gd name="T7" fmla="*/ 0 h 21544"/>
                  <a:gd name="T8" fmla="*/ 0 w 21263"/>
                  <a:gd name="T9" fmla="*/ 0 h 21544"/>
                  <a:gd name="T10" fmla="*/ 0 w 21263"/>
                  <a:gd name="T11" fmla="*/ 0 h 21544"/>
                  <a:gd name="T12" fmla="*/ 0 w 21263"/>
                  <a:gd name="T13" fmla="*/ 0 h 21544"/>
                  <a:gd name="T14" fmla="*/ 0 w 21263"/>
                  <a:gd name="T15" fmla="*/ 0 h 21544"/>
                  <a:gd name="T16" fmla="*/ 0 w 21263"/>
                  <a:gd name="T17" fmla="*/ 0 h 21544"/>
                  <a:gd name="T18" fmla="*/ 0 w 21263"/>
                  <a:gd name="T19" fmla="*/ 0 h 21544"/>
                  <a:gd name="T20" fmla="*/ 0 w 21263"/>
                  <a:gd name="T21" fmla="*/ 0 h 21544"/>
                  <a:gd name="T22" fmla="*/ 0 w 21263"/>
                  <a:gd name="T23" fmla="*/ 0 h 21544"/>
                  <a:gd name="T24" fmla="*/ 0 w 21263"/>
                  <a:gd name="T25" fmla="*/ 0 h 21544"/>
                  <a:gd name="T26" fmla="*/ 0 w 21263"/>
                  <a:gd name="T27" fmla="*/ 0 h 21544"/>
                  <a:gd name="T28" fmla="*/ 0 w 21263"/>
                  <a:gd name="T29" fmla="*/ 0 h 21544"/>
                  <a:gd name="T30" fmla="*/ 0 w 21263"/>
                  <a:gd name="T31" fmla="*/ 0 h 21544"/>
                  <a:gd name="T32" fmla="*/ 0 w 21263"/>
                  <a:gd name="T33" fmla="*/ 0 h 21544"/>
                  <a:gd name="T34" fmla="*/ 0 w 21263"/>
                  <a:gd name="T35" fmla="*/ 0 h 21544"/>
                  <a:gd name="T36" fmla="*/ 0 w 21263"/>
                  <a:gd name="T37" fmla="*/ 0 h 21544"/>
                  <a:gd name="T38" fmla="*/ 0 w 21263"/>
                  <a:gd name="T39" fmla="*/ 0 h 21544"/>
                  <a:gd name="T40" fmla="*/ 0 w 21263"/>
                  <a:gd name="T41" fmla="*/ 0 h 21544"/>
                  <a:gd name="T42" fmla="*/ 0 w 21263"/>
                  <a:gd name="T43" fmla="*/ 0 h 21544"/>
                  <a:gd name="T44" fmla="*/ 0 w 21263"/>
                  <a:gd name="T45" fmla="*/ 0 h 21544"/>
                  <a:gd name="T46" fmla="*/ 0 w 21263"/>
                  <a:gd name="T47" fmla="*/ 0 h 21544"/>
                  <a:gd name="T48" fmla="*/ 0 w 21263"/>
                  <a:gd name="T49" fmla="*/ 0 h 21544"/>
                  <a:gd name="T50" fmla="*/ 0 w 21263"/>
                  <a:gd name="T51" fmla="*/ 0 h 21544"/>
                  <a:gd name="T52" fmla="*/ 0 w 21263"/>
                  <a:gd name="T53" fmla="*/ 0 h 21544"/>
                  <a:gd name="T54" fmla="*/ 0 w 21263"/>
                  <a:gd name="T55" fmla="*/ 0 h 21544"/>
                  <a:gd name="T56" fmla="*/ 0 w 21263"/>
                  <a:gd name="T57" fmla="*/ 0 h 21544"/>
                  <a:gd name="T58" fmla="*/ 0 w 21263"/>
                  <a:gd name="T59" fmla="*/ 0 h 215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263" h="21544">
                    <a:moveTo>
                      <a:pt x="468" y="16899"/>
                    </a:moveTo>
                    <a:cubicBezTo>
                      <a:pt x="1011" y="17543"/>
                      <a:pt x="1809" y="17423"/>
                      <a:pt x="2251" y="16628"/>
                    </a:cubicBezTo>
                    <a:lnTo>
                      <a:pt x="2251" y="16626"/>
                    </a:lnTo>
                    <a:lnTo>
                      <a:pt x="3543" y="14300"/>
                    </a:lnTo>
                    <a:lnTo>
                      <a:pt x="5600" y="18371"/>
                    </a:lnTo>
                    <a:cubicBezTo>
                      <a:pt x="5873" y="18913"/>
                      <a:pt x="6328" y="19195"/>
                      <a:pt x="6786" y="19106"/>
                    </a:cubicBezTo>
                    <a:cubicBezTo>
                      <a:pt x="7242" y="19020"/>
                      <a:pt x="7630" y="18574"/>
                      <a:pt x="7798" y="17946"/>
                    </a:cubicBezTo>
                    <a:lnTo>
                      <a:pt x="9754" y="10654"/>
                    </a:lnTo>
                    <a:lnTo>
                      <a:pt x="12588" y="20415"/>
                    </a:lnTo>
                    <a:cubicBezTo>
                      <a:pt x="12787" y="21104"/>
                      <a:pt x="13246" y="21544"/>
                      <a:pt x="13755" y="21544"/>
                    </a:cubicBezTo>
                    <a:cubicBezTo>
                      <a:pt x="13778" y="21544"/>
                      <a:pt x="13801" y="21543"/>
                      <a:pt x="13826" y="21542"/>
                    </a:cubicBezTo>
                    <a:cubicBezTo>
                      <a:pt x="14360" y="21496"/>
                      <a:pt x="14816" y="20968"/>
                      <a:pt x="14968" y="20219"/>
                    </a:cubicBezTo>
                    <a:lnTo>
                      <a:pt x="17667" y="6945"/>
                    </a:lnTo>
                    <a:lnTo>
                      <a:pt x="18857" y="10519"/>
                    </a:lnTo>
                    <a:cubicBezTo>
                      <a:pt x="19162" y="11439"/>
                      <a:pt x="19921" y="11821"/>
                      <a:pt x="20550" y="11373"/>
                    </a:cubicBezTo>
                    <a:cubicBezTo>
                      <a:pt x="21179" y="10927"/>
                      <a:pt x="21442" y="9817"/>
                      <a:pt x="21135" y="8898"/>
                    </a:cubicBezTo>
                    <a:lnTo>
                      <a:pt x="18521" y="1042"/>
                    </a:lnTo>
                    <a:cubicBezTo>
                      <a:pt x="18292" y="352"/>
                      <a:pt x="17800" y="-56"/>
                      <a:pt x="17278" y="6"/>
                    </a:cubicBezTo>
                    <a:cubicBezTo>
                      <a:pt x="16755" y="69"/>
                      <a:pt x="16317" y="589"/>
                      <a:pt x="16167" y="1324"/>
                    </a:cubicBezTo>
                    <a:lnTo>
                      <a:pt x="13543" y="14225"/>
                    </a:lnTo>
                    <a:lnTo>
                      <a:pt x="10874" y="5027"/>
                    </a:lnTo>
                    <a:cubicBezTo>
                      <a:pt x="10672" y="4332"/>
                      <a:pt x="10206" y="3887"/>
                      <a:pt x="9689" y="3898"/>
                    </a:cubicBezTo>
                    <a:cubicBezTo>
                      <a:pt x="9173" y="3908"/>
                      <a:pt x="8715" y="4371"/>
                      <a:pt x="8527" y="5075"/>
                    </a:cubicBezTo>
                    <a:lnTo>
                      <a:pt x="6276" y="13475"/>
                    </a:lnTo>
                    <a:lnTo>
                      <a:pt x="4609" y="10174"/>
                    </a:lnTo>
                    <a:cubicBezTo>
                      <a:pt x="4375" y="9712"/>
                      <a:pt x="4012" y="9437"/>
                      <a:pt x="3619" y="9423"/>
                    </a:cubicBezTo>
                    <a:cubicBezTo>
                      <a:pt x="3225" y="9410"/>
                      <a:pt x="2854" y="9660"/>
                      <a:pt x="2606" y="10108"/>
                    </a:cubicBezTo>
                    <a:lnTo>
                      <a:pt x="284" y="14290"/>
                    </a:lnTo>
                    <a:cubicBezTo>
                      <a:pt x="-158" y="15086"/>
                      <a:pt x="-75" y="16253"/>
                      <a:pt x="468" y="16899"/>
                    </a:cubicBezTo>
                    <a:close/>
                    <a:moveTo>
                      <a:pt x="468" y="168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TextBox 95"/>
            <p:cNvSpPr txBox="1">
              <a:spLocks/>
            </p:cNvSpPr>
            <p:nvPr/>
          </p:nvSpPr>
          <p:spPr>
            <a:xfrm>
              <a:off x="4653274" y="2852129"/>
              <a:ext cx="1030916" cy="350050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b="1" dirty="0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18" name="TextBox 96"/>
            <p:cNvSpPr txBox="1"/>
            <p:nvPr/>
          </p:nvSpPr>
          <p:spPr>
            <a:xfrm>
              <a:off x="5874927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sz="1200"/>
                <a:t>This section is displayed as a text layout</a:t>
              </a:r>
              <a:br>
                <a:rPr lang="zh-CN" altLang="en-US" sz="1200"/>
              </a:br>
              <a:r>
                <a:rPr lang="zh-CN" altLang="en-US" sz="1200"/>
                <a:t>(Theme font is recommended)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6926" y="2742280"/>
            <a:ext cx="3192466" cy="1744736"/>
            <a:chOff x="1366926" y="2742280"/>
            <a:chExt cx="3192466" cy="1744736"/>
          </a:xfrm>
        </p:grpSpPr>
        <p:sp>
          <p:nvSpPr>
            <p:cNvPr id="19" name="Rectangle: Rounded Corners 111"/>
            <p:cNvSpPr/>
            <p:nvPr/>
          </p:nvSpPr>
          <p:spPr>
            <a:xfrm>
              <a:off x="1366926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13"/>
            <p:cNvGrpSpPr/>
            <p:nvPr/>
          </p:nvGrpSpPr>
          <p:grpSpPr>
            <a:xfrm>
              <a:off x="3227890" y="2742280"/>
              <a:ext cx="1331502" cy="1330868"/>
              <a:chOff x="3283921" y="2833020"/>
              <a:chExt cx="1087107" cy="1086589"/>
            </a:xfrm>
          </p:grpSpPr>
          <p:sp>
            <p:nvSpPr>
              <p:cNvPr id="24" name="Freeform: Shape 121"/>
              <p:cNvSpPr>
                <a:spLocks/>
              </p:cNvSpPr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2"/>
              <p:cNvSpPr>
                <a:spLocks/>
              </p:cNvSpPr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24"/>
              <p:cNvSpPr>
                <a:spLocks/>
              </p:cNvSpPr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114"/>
            <p:cNvSpPr>
              <a:spLocks/>
            </p:cNvSpPr>
            <p:nvPr/>
          </p:nvSpPr>
          <p:spPr bwMode="auto">
            <a:xfrm>
              <a:off x="3850185" y="3303944"/>
              <a:ext cx="349376" cy="243271"/>
            </a:xfrm>
            <a:custGeom>
              <a:avLst/>
              <a:gdLst>
                <a:gd name="T0" fmla="*/ 184333998 w 21600"/>
                <a:gd name="T1" fmla="*/ 22089549 h 21600"/>
                <a:gd name="T2" fmla="*/ 184450163 w 21600"/>
                <a:gd name="T3" fmla="*/ 21158039 h 21600"/>
                <a:gd name="T4" fmla="*/ 121612724 w 21600"/>
                <a:gd name="T5" fmla="*/ 0 h 21600"/>
                <a:gd name="T6" fmla="*/ 65675853 w 21600"/>
                <a:gd name="T7" fmla="*/ 11547279 h 21600"/>
                <a:gd name="T8" fmla="*/ 48891592 w 21600"/>
                <a:gd name="T9" fmla="*/ 9786155 h 21600"/>
                <a:gd name="T10" fmla="*/ 19120609 w 21600"/>
                <a:gd name="T11" fmla="*/ 19809425 h 21600"/>
                <a:gd name="T12" fmla="*/ 20148166 w 21600"/>
                <a:gd name="T13" fmla="*/ 22431474 h 21600"/>
                <a:gd name="T14" fmla="*/ 0 w 21600"/>
                <a:gd name="T15" fmla="*/ 34682412 h 21600"/>
                <a:gd name="T16" fmla="*/ 40954616 w 21600"/>
                <a:gd name="T17" fmla="*/ 49140884 h 21600"/>
                <a:gd name="T18" fmla="*/ 40954616 w 21600"/>
                <a:gd name="T19" fmla="*/ 49165941 h 21600"/>
                <a:gd name="T20" fmla="*/ 42872977 w 21600"/>
                <a:gd name="T21" fmla="*/ 49165941 h 21600"/>
                <a:gd name="T22" fmla="*/ 43038066 w 21600"/>
                <a:gd name="T23" fmla="*/ 49167945 h 21600"/>
                <a:gd name="T24" fmla="*/ 43203057 w 21600"/>
                <a:gd name="T25" fmla="*/ 49165941 h 21600"/>
                <a:gd name="T26" fmla="*/ 165018960 w 21600"/>
                <a:gd name="T27" fmla="*/ 49165941 h 21600"/>
                <a:gd name="T28" fmla="*/ 167228318 w 21600"/>
                <a:gd name="T29" fmla="*/ 49204553 h 21600"/>
                <a:gd name="T30" fmla="*/ 209326746 w 21600"/>
                <a:gd name="T31" fmla="*/ 35035557 h 21600"/>
                <a:gd name="T32" fmla="*/ 184333998 w 21600"/>
                <a:gd name="T33" fmla="*/ 22089549 h 21600"/>
                <a:gd name="T34" fmla="*/ 167228318 w 21600"/>
                <a:gd name="T35" fmla="*/ 44377553 h 21600"/>
                <a:gd name="T36" fmla="*/ 166589520 w 21600"/>
                <a:gd name="T37" fmla="*/ 44363708 h 21600"/>
                <a:gd name="T38" fmla="*/ 165687981 w 21600"/>
                <a:gd name="T39" fmla="*/ 44343286 h 21600"/>
                <a:gd name="T40" fmla="*/ 165387140 w 21600"/>
                <a:gd name="T41" fmla="*/ 44338651 h 21600"/>
                <a:gd name="T42" fmla="*/ 165009217 w 21600"/>
                <a:gd name="T43" fmla="*/ 44338651 h 21600"/>
                <a:gd name="T44" fmla="*/ 43203057 w 21600"/>
                <a:gd name="T45" fmla="*/ 44338651 h 21600"/>
                <a:gd name="T46" fmla="*/ 42872977 w 21600"/>
                <a:gd name="T47" fmla="*/ 44338651 h 21600"/>
                <a:gd name="T48" fmla="*/ 42592605 w 21600"/>
                <a:gd name="T49" fmla="*/ 44338651 h 21600"/>
                <a:gd name="T50" fmla="*/ 42592605 w 21600"/>
                <a:gd name="T51" fmla="*/ 44329732 h 21600"/>
                <a:gd name="T52" fmla="*/ 14332631 w 21600"/>
                <a:gd name="T53" fmla="*/ 34680077 h 21600"/>
                <a:gd name="T54" fmla="*/ 28424081 w 21600"/>
                <a:gd name="T55" fmla="*/ 26379035 h 21600"/>
                <a:gd name="T56" fmla="*/ 37184432 w 21600"/>
                <a:gd name="T57" fmla="*/ 24627168 h 21600"/>
                <a:gd name="T58" fmla="*/ 34151699 w 21600"/>
                <a:gd name="T59" fmla="*/ 21353911 h 21600"/>
                <a:gd name="T60" fmla="*/ 33453240 w 21600"/>
                <a:gd name="T61" fmla="*/ 19807090 h 21600"/>
                <a:gd name="T62" fmla="*/ 48891592 w 21600"/>
                <a:gd name="T63" fmla="*/ 14613155 h 21600"/>
                <a:gd name="T64" fmla="*/ 58301476 w 21600"/>
                <a:gd name="T65" fmla="*/ 15704556 h 21600"/>
                <a:gd name="T66" fmla="*/ 70948265 w 21600"/>
                <a:gd name="T67" fmla="*/ 19005206 h 21600"/>
                <a:gd name="T68" fmla="*/ 77847951 w 21600"/>
                <a:gd name="T69" fmla="*/ 14141646 h 21600"/>
                <a:gd name="T70" fmla="*/ 121602980 w 21600"/>
                <a:gd name="T71" fmla="*/ 4826952 h 21600"/>
                <a:gd name="T72" fmla="*/ 170126293 w 21600"/>
                <a:gd name="T73" fmla="*/ 21158039 h 21600"/>
                <a:gd name="T74" fmla="*/ 170029624 w 21600"/>
                <a:gd name="T75" fmla="*/ 21779886 h 21600"/>
                <a:gd name="T76" fmla="*/ 169961302 w 21600"/>
                <a:gd name="T77" fmla="*/ 22139663 h 21600"/>
                <a:gd name="T78" fmla="*/ 169419172 w 21600"/>
                <a:gd name="T79" fmla="*/ 25219709 h 21600"/>
                <a:gd name="T80" fmla="*/ 177879674 w 21600"/>
                <a:gd name="T81" fmla="*/ 26406428 h 21600"/>
                <a:gd name="T82" fmla="*/ 194994115 w 21600"/>
                <a:gd name="T83" fmla="*/ 35035557 h 21600"/>
                <a:gd name="T84" fmla="*/ 167228318 w 21600"/>
                <a:gd name="T85" fmla="*/ 44377553 h 21600"/>
                <a:gd name="T86" fmla="*/ 167228318 w 21600"/>
                <a:gd name="T87" fmla="*/ 44377553 h 216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600" h="21600">
                  <a:moveTo>
                    <a:pt x="19021" y="9697"/>
                  </a:moveTo>
                  <a:cubicBezTo>
                    <a:pt x="19027" y="9566"/>
                    <a:pt x="19033" y="9430"/>
                    <a:pt x="19033" y="9288"/>
                  </a:cubicBezTo>
                  <a:cubicBezTo>
                    <a:pt x="19033" y="4159"/>
                    <a:pt x="16130" y="2"/>
                    <a:pt x="12549" y="0"/>
                  </a:cubicBezTo>
                  <a:cubicBezTo>
                    <a:pt x="10029" y="2"/>
                    <a:pt x="7851" y="2063"/>
                    <a:pt x="6777" y="5069"/>
                  </a:cubicBezTo>
                  <a:cubicBezTo>
                    <a:pt x="6284" y="4584"/>
                    <a:pt x="5687" y="4296"/>
                    <a:pt x="5045" y="4296"/>
                  </a:cubicBezTo>
                  <a:cubicBezTo>
                    <a:pt x="3348" y="4297"/>
                    <a:pt x="1973" y="6266"/>
                    <a:pt x="1973" y="8696"/>
                  </a:cubicBezTo>
                  <a:cubicBezTo>
                    <a:pt x="1973" y="9094"/>
                    <a:pt x="2010" y="9479"/>
                    <a:pt x="2079" y="9847"/>
                  </a:cubicBezTo>
                  <a:cubicBezTo>
                    <a:pt x="832" y="10972"/>
                    <a:pt x="0" y="12957"/>
                    <a:pt x="0" y="15225"/>
                  </a:cubicBezTo>
                  <a:cubicBezTo>
                    <a:pt x="0" y="18634"/>
                    <a:pt x="1874" y="21411"/>
                    <a:pt x="4226" y="21572"/>
                  </a:cubicBezTo>
                  <a:lnTo>
                    <a:pt x="4226" y="21583"/>
                  </a:lnTo>
                  <a:lnTo>
                    <a:pt x="4424" y="21583"/>
                  </a:lnTo>
                  <a:cubicBezTo>
                    <a:pt x="4424" y="21582"/>
                    <a:pt x="4424" y="21583"/>
                    <a:pt x="4441" y="21584"/>
                  </a:cubicBezTo>
                  <a:cubicBezTo>
                    <a:pt x="4458" y="21583"/>
                    <a:pt x="4458" y="21582"/>
                    <a:pt x="4458" y="21583"/>
                  </a:cubicBezTo>
                  <a:lnTo>
                    <a:pt x="17028" y="21583"/>
                  </a:lnTo>
                  <a:cubicBezTo>
                    <a:pt x="17091" y="21588"/>
                    <a:pt x="17169" y="21600"/>
                    <a:pt x="17256" y="21600"/>
                  </a:cubicBezTo>
                  <a:cubicBezTo>
                    <a:pt x="19655" y="21600"/>
                    <a:pt x="21599" y="18815"/>
                    <a:pt x="21600" y="15380"/>
                  </a:cubicBezTo>
                  <a:cubicBezTo>
                    <a:pt x="21599" y="12845"/>
                    <a:pt x="20540" y="10665"/>
                    <a:pt x="19021" y="9697"/>
                  </a:cubicBezTo>
                  <a:close/>
                  <a:moveTo>
                    <a:pt x="17256" y="19481"/>
                  </a:moveTo>
                  <a:cubicBezTo>
                    <a:pt x="17241" y="19481"/>
                    <a:pt x="17218" y="19478"/>
                    <a:pt x="17190" y="19475"/>
                  </a:cubicBezTo>
                  <a:lnTo>
                    <a:pt x="17097" y="19466"/>
                  </a:lnTo>
                  <a:lnTo>
                    <a:pt x="17066" y="19464"/>
                  </a:lnTo>
                  <a:lnTo>
                    <a:pt x="17027" y="19464"/>
                  </a:lnTo>
                  <a:lnTo>
                    <a:pt x="4458" y="19464"/>
                  </a:lnTo>
                  <a:lnTo>
                    <a:pt x="4424" y="19464"/>
                  </a:lnTo>
                  <a:lnTo>
                    <a:pt x="4395" y="19464"/>
                  </a:lnTo>
                  <a:lnTo>
                    <a:pt x="4395" y="19460"/>
                  </a:lnTo>
                  <a:cubicBezTo>
                    <a:pt x="2788" y="19426"/>
                    <a:pt x="1479" y="17521"/>
                    <a:pt x="1479" y="15224"/>
                  </a:cubicBezTo>
                  <a:cubicBezTo>
                    <a:pt x="1479" y="13716"/>
                    <a:pt x="2021" y="12359"/>
                    <a:pt x="2933" y="11580"/>
                  </a:cubicBezTo>
                  <a:lnTo>
                    <a:pt x="3837" y="10811"/>
                  </a:lnTo>
                  <a:lnTo>
                    <a:pt x="3524" y="9374"/>
                  </a:lnTo>
                  <a:cubicBezTo>
                    <a:pt x="3475" y="9156"/>
                    <a:pt x="3452" y="8927"/>
                    <a:pt x="3452" y="8695"/>
                  </a:cubicBezTo>
                  <a:cubicBezTo>
                    <a:pt x="3454" y="7438"/>
                    <a:pt x="4166" y="6417"/>
                    <a:pt x="5045" y="6415"/>
                  </a:cubicBezTo>
                  <a:cubicBezTo>
                    <a:pt x="5399" y="6415"/>
                    <a:pt x="5732" y="6578"/>
                    <a:pt x="6016" y="6894"/>
                  </a:cubicBezTo>
                  <a:lnTo>
                    <a:pt x="7321" y="8343"/>
                  </a:lnTo>
                  <a:lnTo>
                    <a:pt x="8033" y="6208"/>
                  </a:lnTo>
                  <a:cubicBezTo>
                    <a:pt x="8861" y="3726"/>
                    <a:pt x="10635" y="2118"/>
                    <a:pt x="12548" y="2119"/>
                  </a:cubicBezTo>
                  <a:cubicBezTo>
                    <a:pt x="15308" y="2127"/>
                    <a:pt x="17549" y="5335"/>
                    <a:pt x="17555" y="9288"/>
                  </a:cubicBezTo>
                  <a:cubicBezTo>
                    <a:pt x="17555" y="9373"/>
                    <a:pt x="17549" y="9463"/>
                    <a:pt x="17545" y="9561"/>
                  </a:cubicBezTo>
                  <a:lnTo>
                    <a:pt x="17538" y="9719"/>
                  </a:lnTo>
                  <a:lnTo>
                    <a:pt x="17482" y="11071"/>
                  </a:lnTo>
                  <a:lnTo>
                    <a:pt x="18355" y="11592"/>
                  </a:lnTo>
                  <a:cubicBezTo>
                    <a:pt x="19428" y="12231"/>
                    <a:pt x="20120" y="13716"/>
                    <a:pt x="20121" y="15380"/>
                  </a:cubicBezTo>
                  <a:cubicBezTo>
                    <a:pt x="20117" y="17640"/>
                    <a:pt x="18835" y="19477"/>
                    <a:pt x="17256" y="19481"/>
                  </a:cubicBezTo>
                  <a:close/>
                  <a:moveTo>
                    <a:pt x="17256" y="1948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116"/>
            <p:cNvSpPr txBox="1">
              <a:spLocks/>
            </p:cNvSpPr>
            <p:nvPr/>
          </p:nvSpPr>
          <p:spPr>
            <a:xfrm>
              <a:off x="3470754" y="2829485"/>
              <a:ext cx="1030916" cy="350051"/>
            </a:xfrm>
            <a:prstGeom prst="rect">
              <a:avLst/>
            </a:prstGeom>
          </p:spPr>
          <p:txBody>
            <a:bodyPr vert="horz" wrap="none">
              <a:normAutofit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sz="1200" b="1" dirty="0">
                  <a:solidFill>
                    <a:srgbClr val="FFFFFF"/>
                  </a:solidFill>
                </a:rPr>
                <a:t>Title text presets</a:t>
              </a:r>
            </a:p>
          </p:txBody>
        </p:sp>
        <p:sp>
          <p:nvSpPr>
            <p:cNvPr id="23" name="TextBox 118"/>
            <p:cNvSpPr txBox="1"/>
            <p:nvPr/>
          </p:nvSpPr>
          <p:spPr>
            <a:xfrm>
              <a:off x="1568604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2"/>
                </a:buClr>
              </a:pPr>
              <a:r>
                <a:rPr lang="zh-CN" altLang="en-US" sz="1200" dirty="0"/>
                <a:t>This section is displayed as a text layout</a:t>
              </a:r>
              <a:br>
                <a:rPr lang="zh-CN" altLang="en-US" sz="1200" dirty="0"/>
              </a:br>
              <a:r>
                <a:rPr lang="zh-CN" altLang="en-US" sz="1200" dirty="0"/>
                <a:t>(Theme font is recommended)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3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lc="http://schemas.openxmlformats.org/drawingml/2006/lockedCanvas" xmlns:a14="http://schemas.microsoft.com/office/drawing/2010/main"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lc="http://schemas.openxmlformats.org/drawingml/2006/lockedCanvas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048664a-32dc-45f0-8894-22a0bafdb272"/>
          <p:cNvGrpSpPr>
            <a:grpSpLocks noChangeAspect="1"/>
          </p:cNvGrpSpPr>
          <p:nvPr/>
        </p:nvGrpSpPr>
        <p:grpSpPr>
          <a:xfrm>
            <a:off x="1027198" y="1418864"/>
            <a:ext cx="7089605" cy="2525844"/>
            <a:chOff x="1369597" y="1891819"/>
            <a:chExt cx="9452807" cy="3367792"/>
          </a:xfrm>
        </p:grpSpPr>
        <p:sp>
          <p:nvSpPr>
            <p:cNvPr id="4" name="Oval 5"/>
            <p:cNvSpPr/>
            <p:nvPr/>
          </p:nvSpPr>
          <p:spPr>
            <a:xfrm>
              <a:off x="5093439" y="2574906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used as a text platoon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Edition occupant display </a:t>
              </a:r>
            </a:p>
          </p:txBody>
        </p:sp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>
              <a:spLocks/>
            </p:cNvSpPr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>
              <a:spLocks/>
            </p:cNvSpPr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>
              <a:spLocks/>
            </p:cNvSpPr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6"/>
            <p:cNvSpPr txBox="1">
              <a:spLocks/>
            </p:cNvSpPr>
            <p:nvPr/>
          </p:nvSpPr>
          <p:spPr bwMode="auto">
            <a:xfrm>
              <a:off x="5511363" y="3161911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1369597" y="1980249"/>
              <a:ext cx="2935893" cy="1006991"/>
              <a:chOff x="8328246" y="2276873"/>
              <a:chExt cx="2198694" cy="1006991"/>
            </a:xfrm>
          </p:grpSpPr>
          <p:sp>
            <p:nvSpPr>
              <p:cNvPr id="21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2" name="TextBox 33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7998817" y="1980249"/>
              <a:ext cx="2823587" cy="1006991"/>
              <a:chOff x="1197898" y="2503545"/>
              <a:chExt cx="2198693" cy="1006991"/>
            </a:xfrm>
          </p:grpSpPr>
          <p:sp>
            <p:nvSpPr>
              <p:cNvPr id="19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0" name="TextBox 36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7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77321" y="1563638"/>
            <a:ext cx="1600322" cy="2344118"/>
            <a:chOff x="6677321" y="1563638"/>
            <a:chExt cx="1600322" cy="2344118"/>
          </a:xfrm>
        </p:grpSpPr>
        <p:sp>
          <p:nvSpPr>
            <p:cNvPr id="10" name="Oval 4"/>
            <p:cNvSpPr/>
            <p:nvPr/>
          </p:nvSpPr>
          <p:spPr>
            <a:xfrm>
              <a:off x="7029273" y="1563638"/>
              <a:ext cx="896416" cy="89641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76"/>
            <p:cNvGrpSpPr/>
            <p:nvPr/>
          </p:nvGrpSpPr>
          <p:grpSpPr>
            <a:xfrm>
              <a:off x="6677321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19" name="Group 7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1" name="Freeform: Shape 79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80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Rectangle 7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This section is displayed as a text layout </a:t>
                </a:r>
                <a:br>
                  <a:rPr lang="zh-CN" altLang="en-US" sz="900"/>
                </a:br>
                <a:r>
                  <a:rPr lang="zh-CN" altLang="en-US" sz="900"/>
                  <a:t>(Theme font is recommended)</a:t>
                </a:r>
                <a:br>
                  <a:rPr lang="zh-CN" altLang="en-US" sz="900"/>
                </a:br>
                <a:r>
                  <a:rPr lang="zh-CN" altLang="en-US" sz="900"/>
                  <a:t>If you want to change it (format the shape)</a:t>
                </a:r>
                <a:br>
                  <a:rPr lang="zh-CN" altLang="en-US" sz="900"/>
                </a:br>
                <a:r>
                  <a:rPr lang="zh-CN" altLang="en-US" sz="900"/>
                  <a:t>Adjustments under the menu (text options)</a:t>
                </a:r>
              </a:p>
            </p:txBody>
          </p:sp>
        </p:grpSp>
        <p:sp>
          <p:nvSpPr>
            <p:cNvPr id="15" name="Freeform: Shape 81"/>
            <p:cNvSpPr>
              <a:spLocks/>
            </p:cNvSpPr>
            <p:nvPr/>
          </p:nvSpPr>
          <p:spPr bwMode="auto">
            <a:xfrm>
              <a:off x="7285819" y="1787974"/>
              <a:ext cx="426581" cy="42658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67484" y="1563638"/>
            <a:ext cx="1600322" cy="2344118"/>
            <a:chOff x="1067484" y="1563638"/>
            <a:chExt cx="1600322" cy="2344118"/>
          </a:xfrm>
        </p:grpSpPr>
        <p:sp>
          <p:nvSpPr>
            <p:cNvPr id="7" name="Oval 1"/>
            <p:cNvSpPr/>
            <p:nvPr/>
          </p:nvSpPr>
          <p:spPr>
            <a:xfrm>
              <a:off x="1419437" y="1563638"/>
              <a:ext cx="896416" cy="89641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1067484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31" name="Group 54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3" name="Freeform: Shape 10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11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Rectangle 5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This section is displayed as a text layout </a:t>
                </a:r>
                <a:br>
                  <a:rPr lang="zh-CN" altLang="en-US" sz="900"/>
                </a:br>
                <a:r>
                  <a:rPr lang="zh-CN" altLang="en-US" sz="900"/>
                  <a:t>(Theme font is recommended)</a:t>
                </a:r>
                <a:br>
                  <a:rPr lang="zh-CN" altLang="en-US" sz="900"/>
                </a:br>
                <a:r>
                  <a:rPr lang="zh-CN" altLang="en-US" sz="900"/>
                  <a:t>If you want to change it (format the shape)</a:t>
                </a:r>
                <a:br>
                  <a:rPr lang="zh-CN" altLang="en-US" sz="900"/>
                </a:br>
                <a:r>
                  <a:rPr lang="zh-CN" altLang="en-US" sz="900"/>
                  <a:t>Adjustments under the menu (text options)</a:t>
                </a:r>
              </a:p>
            </p:txBody>
          </p:sp>
        </p:grpSp>
        <p:sp>
          <p:nvSpPr>
            <p:cNvPr id="16" name="Freeform: Shape 82"/>
            <p:cNvSpPr>
              <a:spLocks/>
            </p:cNvSpPr>
            <p:nvPr/>
          </p:nvSpPr>
          <p:spPr bwMode="auto">
            <a:xfrm>
              <a:off x="1641846" y="1787974"/>
              <a:ext cx="426581" cy="42658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5330" y="1563638"/>
            <a:ext cx="1600322" cy="2344118"/>
            <a:chOff x="2895330" y="1563638"/>
            <a:chExt cx="1600322" cy="2344118"/>
          </a:xfrm>
        </p:grpSpPr>
        <p:sp>
          <p:nvSpPr>
            <p:cNvPr id="9" name="Oval 3"/>
            <p:cNvSpPr/>
            <p:nvPr/>
          </p:nvSpPr>
          <p:spPr>
            <a:xfrm>
              <a:off x="3270953" y="1563638"/>
              <a:ext cx="896416" cy="896413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2895330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27" name="Group 6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9" name="Freeform: Shape 69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70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Rectangle 6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This section is displayed as a text layout </a:t>
                </a:r>
                <a:br>
                  <a:rPr lang="zh-CN" altLang="en-US" sz="900"/>
                </a:br>
                <a:r>
                  <a:rPr lang="zh-CN" altLang="en-US" sz="900"/>
                  <a:t>(Theme font is recommended)</a:t>
                </a:r>
                <a:br>
                  <a:rPr lang="zh-CN" altLang="en-US" sz="900"/>
                </a:br>
                <a:r>
                  <a:rPr lang="zh-CN" altLang="en-US" sz="900"/>
                  <a:t>If you want to change it (format the shape)</a:t>
                </a:r>
                <a:br>
                  <a:rPr lang="zh-CN" altLang="en-US" sz="900"/>
                </a:br>
                <a:r>
                  <a:rPr lang="zh-CN" altLang="en-US" sz="900"/>
                  <a:t>Adjustments under the menu (text options)</a:t>
                </a:r>
              </a:p>
            </p:txBody>
          </p:sp>
        </p:grpSp>
        <p:sp>
          <p:nvSpPr>
            <p:cNvPr id="17" name="Freeform: Shape 83"/>
            <p:cNvSpPr>
              <a:spLocks/>
            </p:cNvSpPr>
            <p:nvPr/>
          </p:nvSpPr>
          <p:spPr bwMode="auto">
            <a:xfrm>
              <a:off x="3504964" y="1787974"/>
              <a:ext cx="426581" cy="42658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1721" y="1563638"/>
            <a:ext cx="1600322" cy="2344118"/>
            <a:chOff x="4771721" y="1563638"/>
            <a:chExt cx="1600322" cy="2344118"/>
          </a:xfrm>
        </p:grpSpPr>
        <p:sp>
          <p:nvSpPr>
            <p:cNvPr id="8" name="Oval 2"/>
            <p:cNvSpPr/>
            <p:nvPr/>
          </p:nvSpPr>
          <p:spPr>
            <a:xfrm>
              <a:off x="5123674" y="1563638"/>
              <a:ext cx="896416" cy="896413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71"/>
            <p:cNvGrpSpPr/>
            <p:nvPr/>
          </p:nvGrpSpPr>
          <p:grpSpPr>
            <a:xfrm>
              <a:off x="4771721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5" name="Freeform: Shape 74"/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75"/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Rectangle 7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This section is displayed as a text layout </a:t>
                </a:r>
                <a:br>
                  <a:rPr lang="zh-CN" altLang="en-US" sz="900"/>
                </a:br>
                <a:r>
                  <a:rPr lang="zh-CN" altLang="en-US" sz="900"/>
                  <a:t>(Theme font is recommended)</a:t>
                </a:r>
                <a:br>
                  <a:rPr lang="zh-CN" altLang="en-US" sz="900"/>
                </a:br>
                <a:r>
                  <a:rPr lang="zh-CN" altLang="en-US" sz="900"/>
                  <a:t>If you want to change it (format the shape)</a:t>
                </a:r>
                <a:br>
                  <a:rPr lang="zh-CN" altLang="en-US" sz="900"/>
                </a:br>
                <a:r>
                  <a:rPr lang="zh-CN" altLang="en-US" sz="900"/>
                  <a:t>Adjustments under the menu (text options)</a:t>
                </a:r>
              </a:p>
            </p:txBody>
          </p:sp>
        </p:grpSp>
        <p:sp>
          <p:nvSpPr>
            <p:cNvPr id="18" name="Freeform: Shape 84"/>
            <p:cNvSpPr>
              <a:spLocks/>
            </p:cNvSpPr>
            <p:nvPr/>
          </p:nvSpPr>
          <p:spPr bwMode="auto">
            <a:xfrm>
              <a:off x="5352312" y="1787974"/>
              <a:ext cx="426581" cy="42658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3"/>
            <a:ext cx="28934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9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/>
          <p:cNvSpPr>
            <a:spLocks noChangeAspect="1"/>
          </p:cNvSpPr>
          <p:nvPr/>
        </p:nvSpPr>
        <p:spPr bwMode="auto">
          <a:xfrm>
            <a:off x="539354" y="1370852"/>
            <a:ext cx="8065294" cy="677976"/>
          </a:xfrm>
          <a:prstGeom prst="homePlate">
            <a:avLst>
              <a:gd name="adj" fmla="val 35856"/>
            </a:avLst>
          </a:prstGeom>
          <a:solidFill>
            <a:schemeClr val="tx1">
              <a:lumMod val="20000"/>
              <a:lumOff val="80000"/>
              <a:alpha val="48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组合 15"/>
          <p:cNvGrpSpPr/>
          <p:nvPr/>
        </p:nvGrpSpPr>
        <p:grpSpPr>
          <a:xfrm>
            <a:off x="2408864" y="1709840"/>
            <a:ext cx="1343818" cy="2119210"/>
            <a:chOff x="2408864" y="1709840"/>
            <a:chExt cx="1343818" cy="2119210"/>
          </a:xfrm>
        </p:grpSpPr>
        <p:sp>
          <p:nvSpPr>
            <p:cNvPr id="6" name="矩形 5"/>
            <p:cNvSpPr>
              <a:spLocks noChangeAspect="1"/>
            </p:cNvSpPr>
            <p:nvPr/>
          </p:nvSpPr>
          <p:spPr bwMode="gray">
            <a:xfrm>
              <a:off x="2408865" y="1709840"/>
              <a:ext cx="1342383" cy="103631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3"/>
              </a:solidFill>
              <a:miter lim="800000"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9" name="矩形 8"/>
            <p:cNvSpPr>
              <a:spLocks/>
            </p:cNvSpPr>
            <p:nvPr/>
          </p:nvSpPr>
          <p:spPr bwMode="gray">
            <a:xfrm>
              <a:off x="2408864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This section is displayed as a text layout place (the meme font is recommended).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19562" y="1709840"/>
            <a:ext cx="1343818" cy="2119210"/>
            <a:chOff x="3819562" y="1709840"/>
            <a:chExt cx="1343818" cy="2119210"/>
          </a:xfrm>
        </p:grpSpPr>
        <p:sp>
          <p:nvSpPr>
            <p:cNvPr id="7" name="矩形 6"/>
            <p:cNvSpPr>
              <a:spLocks noChangeAspect="1"/>
            </p:cNvSpPr>
            <p:nvPr/>
          </p:nvSpPr>
          <p:spPr bwMode="gray">
            <a:xfrm>
              <a:off x="3819562" y="1709840"/>
              <a:ext cx="1342383" cy="103631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0" name="矩形 9"/>
            <p:cNvSpPr>
              <a:spLocks/>
            </p:cNvSpPr>
            <p:nvPr/>
          </p:nvSpPr>
          <p:spPr bwMode="gray">
            <a:xfrm>
              <a:off x="3819562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This section is displayed as a text layout place (the meme font is recommended).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36564" y="1709840"/>
            <a:ext cx="1343818" cy="2119210"/>
            <a:chOff x="5236564" y="1709840"/>
            <a:chExt cx="1343818" cy="2119210"/>
          </a:xfrm>
        </p:grpSpPr>
        <p:sp>
          <p:nvSpPr>
            <p:cNvPr id="8" name="矩形 7"/>
            <p:cNvSpPr>
              <a:spLocks noChangeAspect="1"/>
            </p:cNvSpPr>
            <p:nvPr/>
          </p:nvSpPr>
          <p:spPr bwMode="gray">
            <a:xfrm>
              <a:off x="5236565" y="1709840"/>
              <a:ext cx="1342383" cy="103631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3"/>
              </a:solidFill>
              <a:miter lim="800000"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 bwMode="gray">
            <a:xfrm>
              <a:off x="5236564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This section is displayed as a text layout place (the meme font is recommended).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8165" y="1709840"/>
            <a:ext cx="1342385" cy="2119210"/>
            <a:chOff x="998165" y="1709840"/>
            <a:chExt cx="1342385" cy="2119210"/>
          </a:xfrm>
        </p:grpSpPr>
        <p:sp>
          <p:nvSpPr>
            <p:cNvPr id="4" name="矩形 3"/>
            <p:cNvSpPr/>
            <p:nvPr/>
          </p:nvSpPr>
          <p:spPr bwMode="gray">
            <a:xfrm>
              <a:off x="998167" y="2792737"/>
              <a:ext cx="1342383" cy="103631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anchor="t"/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/>
                  </a:solidFill>
                </a:rPr>
                <a:t>This section is displayed as a text layout place (the meme font is recommended).</a:t>
              </a:r>
            </a:p>
          </p:txBody>
        </p:sp>
        <p:sp>
          <p:nvSpPr>
            <p:cNvPr id="13" name="矩形 12"/>
            <p:cNvSpPr>
              <a:spLocks noChangeAspect="1"/>
            </p:cNvSpPr>
            <p:nvPr/>
          </p:nvSpPr>
          <p:spPr bwMode="gray">
            <a:xfrm>
              <a:off x="998165" y="1709840"/>
              <a:ext cx="1342383" cy="103631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2133" y="1709840"/>
            <a:ext cx="1343818" cy="2119210"/>
            <a:chOff x="6652133" y="1709840"/>
            <a:chExt cx="1343818" cy="2119210"/>
          </a:xfrm>
        </p:grpSpPr>
        <p:sp>
          <p:nvSpPr>
            <p:cNvPr id="12" name="矩形 11"/>
            <p:cNvSpPr>
              <a:spLocks/>
            </p:cNvSpPr>
            <p:nvPr/>
          </p:nvSpPr>
          <p:spPr bwMode="gray">
            <a:xfrm>
              <a:off x="6652133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This section is displayed as a text layout place (the meme font is recommended).</a:t>
              </a:r>
            </a:p>
          </p:txBody>
        </p:sp>
        <p:sp>
          <p:nvSpPr>
            <p:cNvPr id="14" name="矩形 13"/>
            <p:cNvSpPr/>
            <p:nvPr/>
          </p:nvSpPr>
          <p:spPr bwMode="gray">
            <a:xfrm>
              <a:off x="6652133" y="1709840"/>
              <a:ext cx="1343818" cy="103631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11560" y="175643"/>
            <a:ext cx="280831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9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7CF63D92-2C43-40DE-9F91-EC99A4AA4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2" y="-164554"/>
            <a:ext cx="9187003" cy="3023610"/>
          </a:xfrm>
          <a:prstGeom prst="rect">
            <a:avLst/>
          </a:prstGeom>
        </p:spPr>
      </p:pic>
      <p:sp>
        <p:nvSpPr>
          <p:cNvPr id="24" name="TextBox 71">
            <a:extLst>
              <a:ext uri="{FF2B5EF4-FFF2-40B4-BE49-F238E27FC236}">
                <a16:creationId xmlns:a16="http://schemas.microsoft.com/office/drawing/2014/main" id="{BDF11A3D-CEDC-417B-90DF-6B80E3866736}"/>
              </a:ext>
            </a:extLst>
          </p:cNvPr>
          <p:cNvSpPr txBox="1"/>
          <p:nvPr/>
        </p:nvSpPr>
        <p:spPr>
          <a:xfrm>
            <a:off x="2843808" y="379588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 text presets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0202263-CC27-40F1-A397-09C771145FDA}"/>
              </a:ext>
            </a:extLst>
          </p:cNvPr>
          <p:cNvSpPr/>
          <p:nvPr/>
        </p:nvSpPr>
        <p:spPr>
          <a:xfrm>
            <a:off x="3923928" y="2859056"/>
            <a:ext cx="5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300" dirty="0">
                <a:solidFill>
                  <a:srgbClr val="327AF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6000" b="1" spc="300" dirty="0">
              <a:solidFill>
                <a:srgbClr val="327AF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5"/>
          <p:cNvGrpSpPr/>
          <p:nvPr/>
        </p:nvGrpSpPr>
        <p:grpSpPr>
          <a:xfrm>
            <a:off x="855754" y="2004687"/>
            <a:ext cx="1659857" cy="1696062"/>
            <a:chOff x="1390565" y="2960948"/>
            <a:chExt cx="2213143" cy="2261416"/>
          </a:xfrm>
        </p:grpSpPr>
        <p:sp>
          <p:nvSpPr>
            <p:cNvPr id="33" name="Rectangle 12"/>
            <p:cNvSpPr>
              <a:spLocks/>
            </p:cNvSpPr>
            <p:nvPr/>
          </p:nvSpPr>
          <p:spPr bwMode="auto">
            <a:xfrm>
              <a:off x="1903750" y="2960948"/>
              <a:ext cx="1186770" cy="118677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chemeClr val="accent1"/>
                  </a:solidFill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23"/>
            <p:cNvGrpSpPr/>
            <p:nvPr/>
          </p:nvGrpSpPr>
          <p:grpSpPr>
            <a:xfrm>
              <a:off x="1390565" y="4365104"/>
              <a:ext cx="2213143" cy="857260"/>
              <a:chOff x="1732858" y="5001250"/>
              <a:chExt cx="2213143" cy="857260"/>
            </a:xfrm>
          </p:grpSpPr>
          <p:sp>
            <p:nvSpPr>
              <p:cNvPr id="31" name="TextBox 24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  <p:sp>
            <p:nvSpPr>
              <p:cNvPr id="32" name="TextBox 25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This section is displayed as a text layout </a:t>
                </a:r>
                <a:br>
                  <a:rPr lang="zh-CN" altLang="en-US" sz="1000" dirty="0"/>
                </a:br>
                <a:r>
                  <a:rPr lang="zh-CN" altLang="en-US" sz="1000" dirty="0"/>
                  <a:t>(Theme font is recommended)</a:t>
                </a:r>
              </a:p>
            </p:txBody>
          </p:sp>
        </p:grpSp>
      </p:grpSp>
      <p:grpSp>
        <p:nvGrpSpPr>
          <p:cNvPr id="8" name="Group 46"/>
          <p:cNvGrpSpPr/>
          <p:nvPr/>
        </p:nvGrpSpPr>
        <p:grpSpPr>
          <a:xfrm>
            <a:off x="2779965" y="2004687"/>
            <a:ext cx="1659857" cy="1696062"/>
            <a:chOff x="3956180" y="2960948"/>
            <a:chExt cx="2213143" cy="2261416"/>
          </a:xfrm>
        </p:grpSpPr>
        <p:sp>
          <p:nvSpPr>
            <p:cNvPr id="27" name="Rectangle 15"/>
            <p:cNvSpPr>
              <a:spLocks/>
            </p:cNvSpPr>
            <p:nvPr/>
          </p:nvSpPr>
          <p:spPr bwMode="auto">
            <a:xfrm>
              <a:off x="4469365" y="2960948"/>
              <a:ext cx="1186770" cy="1186771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26"/>
            <p:cNvGrpSpPr/>
            <p:nvPr/>
          </p:nvGrpSpPr>
          <p:grpSpPr>
            <a:xfrm>
              <a:off x="3956180" y="4365104"/>
              <a:ext cx="2213143" cy="857260"/>
              <a:chOff x="1732858" y="5001250"/>
              <a:chExt cx="2213143" cy="857260"/>
            </a:xfrm>
          </p:grpSpPr>
          <p:sp>
            <p:nvSpPr>
              <p:cNvPr id="25" name="TextBox 2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  <p:sp>
            <p:nvSpPr>
              <p:cNvPr id="26" name="TextBox 2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</p:grpSp>
      <p:grpSp>
        <p:nvGrpSpPr>
          <p:cNvPr id="9" name="Group 47"/>
          <p:cNvGrpSpPr/>
          <p:nvPr/>
        </p:nvGrpSpPr>
        <p:grpSpPr>
          <a:xfrm>
            <a:off x="4704177" y="2004687"/>
            <a:ext cx="1659857" cy="1696062"/>
            <a:chOff x="6521795" y="2960948"/>
            <a:chExt cx="2213143" cy="2261416"/>
          </a:xfrm>
        </p:grpSpPr>
        <p:sp>
          <p:nvSpPr>
            <p:cNvPr id="21" name="Rectangle 18"/>
            <p:cNvSpPr>
              <a:spLocks/>
            </p:cNvSpPr>
            <p:nvPr/>
          </p:nvSpPr>
          <p:spPr bwMode="auto">
            <a:xfrm>
              <a:off x="7034980" y="2960948"/>
              <a:ext cx="1186770" cy="118677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chemeClr val="accent3"/>
                  </a:solidFill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9"/>
            <p:cNvGrpSpPr/>
            <p:nvPr/>
          </p:nvGrpSpPr>
          <p:grpSpPr>
            <a:xfrm>
              <a:off x="6521795" y="4365104"/>
              <a:ext cx="2213143" cy="857260"/>
              <a:chOff x="1732858" y="5001250"/>
              <a:chExt cx="2213143" cy="857260"/>
            </a:xfrm>
          </p:grpSpPr>
          <p:sp>
            <p:nvSpPr>
              <p:cNvPr id="19" name="TextBox 30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  <p:sp>
            <p:nvSpPr>
              <p:cNvPr id="20" name="TextBox 31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</p:grpSp>
      <p:grpSp>
        <p:nvGrpSpPr>
          <p:cNvPr id="10" name="Group 48"/>
          <p:cNvGrpSpPr/>
          <p:nvPr/>
        </p:nvGrpSpPr>
        <p:grpSpPr>
          <a:xfrm>
            <a:off x="6628389" y="2004687"/>
            <a:ext cx="1659857" cy="1696062"/>
            <a:chOff x="9087411" y="2960948"/>
            <a:chExt cx="2213143" cy="2261416"/>
          </a:xfrm>
        </p:grpSpPr>
        <p:sp>
          <p:nvSpPr>
            <p:cNvPr id="15" name="Rectangle 21"/>
            <p:cNvSpPr>
              <a:spLocks/>
            </p:cNvSpPr>
            <p:nvPr/>
          </p:nvSpPr>
          <p:spPr bwMode="auto">
            <a:xfrm>
              <a:off x="9600596" y="2960948"/>
              <a:ext cx="1186770" cy="118677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chemeClr val="accent4"/>
                  </a:solidFill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32"/>
            <p:cNvGrpSpPr/>
            <p:nvPr/>
          </p:nvGrpSpPr>
          <p:grpSpPr>
            <a:xfrm>
              <a:off x="9087411" y="4365104"/>
              <a:ext cx="2213143" cy="857260"/>
              <a:chOff x="1732858" y="5001250"/>
              <a:chExt cx="2213143" cy="857260"/>
            </a:xfrm>
          </p:grpSpPr>
          <p:sp>
            <p:nvSpPr>
              <p:cNvPr id="13" name="TextBox 3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Title text presets</a:t>
                </a:r>
              </a:p>
            </p:txBody>
          </p:sp>
          <p:sp>
            <p:nvSpPr>
              <p:cNvPr id="14" name="TextBox 3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</p:grpSp>
      <p:cxnSp>
        <p:nvCxnSpPr>
          <p:cNvPr id="6" name="Straight Connector 5"/>
          <p:cNvCxnSpPr>
            <a:cxnSpLocks/>
          </p:cNvCxnSpPr>
          <p:nvPr/>
        </p:nvCxnSpPr>
        <p:spPr>
          <a:xfrm>
            <a:off x="1240644" y="1653648"/>
            <a:ext cx="666271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22">
            <a:extLst>
              <a:ext uri="{FF2B5EF4-FFF2-40B4-BE49-F238E27FC236}">
                <a16:creationId xmlns:a16="http://schemas.microsoft.com/office/drawing/2014/main" id="{4496F34F-4852-44A7-A942-653ABEED2798}"/>
              </a:ext>
            </a:extLst>
          </p:cNvPr>
          <p:cNvSpPr>
            <a:spLocks/>
          </p:cNvSpPr>
          <p:nvPr/>
        </p:nvSpPr>
        <p:spPr bwMode="auto">
          <a:xfrm>
            <a:off x="3907873" y="546688"/>
            <a:ext cx="1181193" cy="863597"/>
          </a:xfrm>
          <a:custGeom>
            <a:avLst/>
            <a:gdLst>
              <a:gd name="T0" fmla="*/ 307 w 307"/>
              <a:gd name="T1" fmla="*/ 39 h 378"/>
              <a:gd name="T2" fmla="*/ 147 w 307"/>
              <a:gd name="T3" fmla="*/ 378 h 378"/>
              <a:gd name="T4" fmla="*/ 150 w 307"/>
              <a:gd name="T5" fmla="*/ 372 h 378"/>
              <a:gd name="T6" fmla="*/ 307 w 307"/>
              <a:gd name="T7" fmla="*/ 40 h 378"/>
              <a:gd name="T8" fmla="*/ 307 w 307"/>
              <a:gd name="T9" fmla="*/ 39 h 378"/>
              <a:gd name="T10" fmla="*/ 3 w 307"/>
              <a:gd name="T11" fmla="*/ 0 h 378"/>
              <a:gd name="T12" fmla="*/ 0 w 307"/>
              <a:gd name="T13" fmla="*/ 8 h 378"/>
              <a:gd name="T14" fmla="*/ 0 w 307"/>
              <a:gd name="T15" fmla="*/ 8 h 378"/>
              <a:gd name="T16" fmla="*/ 3 w 307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378">
                <a:moveTo>
                  <a:pt x="307" y="39"/>
                </a:moveTo>
                <a:cubicBezTo>
                  <a:pt x="147" y="378"/>
                  <a:pt x="147" y="378"/>
                  <a:pt x="147" y="378"/>
                </a:cubicBezTo>
                <a:cubicBezTo>
                  <a:pt x="148" y="376"/>
                  <a:pt x="149" y="374"/>
                  <a:pt x="150" y="372"/>
                </a:cubicBezTo>
                <a:cubicBezTo>
                  <a:pt x="307" y="40"/>
                  <a:pt x="307" y="40"/>
                  <a:pt x="307" y="40"/>
                </a:cubicBezTo>
                <a:cubicBezTo>
                  <a:pt x="307" y="39"/>
                  <a:pt x="307" y="39"/>
                  <a:pt x="307" y="39"/>
                </a:cubicBezTo>
                <a:moveTo>
                  <a:pt x="3" y="0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D37A69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2"/>
          <p:cNvSpPr txBox="1"/>
          <p:nvPr/>
        </p:nvSpPr>
        <p:spPr>
          <a:xfrm>
            <a:off x="3531982" y="976909"/>
            <a:ext cx="3088179" cy="2153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6D0ACF8-9560-411B-9998-EE42184EE21E}"/>
              </a:ext>
            </a:extLst>
          </p:cNvPr>
          <p:cNvSpPr/>
          <p:nvPr/>
        </p:nvSpPr>
        <p:spPr>
          <a:xfrm>
            <a:off x="1240643" y="2065005"/>
            <a:ext cx="104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4000" b="1" spc="300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5C30376-1C34-453E-B651-B973FC8AED29}"/>
              </a:ext>
            </a:extLst>
          </p:cNvPr>
          <p:cNvSpPr/>
          <p:nvPr/>
        </p:nvSpPr>
        <p:spPr>
          <a:xfrm>
            <a:off x="3151388" y="2065005"/>
            <a:ext cx="104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4000" b="1" spc="300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CAEAF7C-AB1E-42B8-8D56-FC6C6EAAC862}"/>
              </a:ext>
            </a:extLst>
          </p:cNvPr>
          <p:cNvSpPr/>
          <p:nvPr/>
        </p:nvSpPr>
        <p:spPr>
          <a:xfrm>
            <a:off x="5076072" y="2065005"/>
            <a:ext cx="104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18C44E9-0556-4981-BDB9-968122E44CB6}"/>
              </a:ext>
            </a:extLst>
          </p:cNvPr>
          <p:cNvSpPr/>
          <p:nvPr/>
        </p:nvSpPr>
        <p:spPr>
          <a:xfrm>
            <a:off x="7020272" y="2065005"/>
            <a:ext cx="104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4000" b="1" spc="300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1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lc="http://schemas.openxmlformats.org/drawingml/2006/lockedCanvas"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489" y="1225990"/>
            <a:ext cx="3080671" cy="2857927"/>
            <a:chOff x="3932651" y="1634654"/>
            <a:chExt cx="4107561" cy="3810569"/>
          </a:xfrm>
        </p:grpSpPr>
        <p:sp>
          <p:nvSpPr>
            <p:cNvPr id="17" name="Freeform: Shape 121"/>
            <p:cNvSpPr>
              <a:spLocks/>
            </p:cNvSpPr>
            <p:nvPr/>
          </p:nvSpPr>
          <p:spPr bwMode="auto">
            <a:xfrm>
              <a:off x="4653399" y="4573936"/>
              <a:ext cx="416354" cy="8642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5423"/>
                  </a:moveTo>
                  <a:lnTo>
                    <a:pt x="12010" y="0"/>
                  </a:lnTo>
                  <a:lnTo>
                    <a:pt x="21600" y="13360"/>
                  </a:lnTo>
                  <a:lnTo>
                    <a:pt x="11612" y="21600"/>
                  </a:lnTo>
                  <a:lnTo>
                    <a:pt x="0" y="5423"/>
                  </a:lnTo>
                  <a:close/>
                  <a:moveTo>
                    <a:pt x="0" y="5423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2"/>
            <p:cNvSpPr>
              <a:spLocks/>
            </p:cNvSpPr>
            <p:nvPr/>
          </p:nvSpPr>
          <p:spPr bwMode="auto">
            <a:xfrm>
              <a:off x="4744367" y="4098052"/>
              <a:ext cx="3295845" cy="1333174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w 21598"/>
                <a:gd name="T7" fmla="*/ 0 h 21600"/>
                <a:gd name="T8" fmla="*/ 0 w 21598"/>
                <a:gd name="T9" fmla="*/ 0 h 21600"/>
                <a:gd name="T10" fmla="*/ 0 w 21598"/>
                <a:gd name="T11" fmla="*/ 0 h 21600"/>
                <a:gd name="T12" fmla="*/ 0 w 21598"/>
                <a:gd name="T13" fmla="*/ 0 h 21600"/>
                <a:gd name="T14" fmla="*/ 0 w 21598"/>
                <a:gd name="T15" fmla="*/ 0 h 21600"/>
                <a:gd name="T16" fmla="*/ 0 w 21598"/>
                <a:gd name="T17" fmla="*/ 0 h 21600"/>
                <a:gd name="T18" fmla="*/ 0 w 21598"/>
                <a:gd name="T19" fmla="*/ 0 h 21600"/>
                <a:gd name="T20" fmla="*/ 0 w 21598"/>
                <a:gd name="T21" fmla="*/ 0 h 21600"/>
                <a:gd name="T22" fmla="*/ 0 w 21598"/>
                <a:gd name="T23" fmla="*/ 0 h 21600"/>
                <a:gd name="T24" fmla="*/ 0 w 21598"/>
                <a:gd name="T25" fmla="*/ 0 h 21600"/>
                <a:gd name="T26" fmla="*/ 0 w 21598"/>
                <a:gd name="T27" fmla="*/ 0 h 21600"/>
                <a:gd name="T28" fmla="*/ 0 w 21598"/>
                <a:gd name="T29" fmla="*/ 0 h 21600"/>
                <a:gd name="T30" fmla="*/ 0 w 21598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98" h="21600">
                  <a:moveTo>
                    <a:pt x="20841" y="0"/>
                  </a:moveTo>
                  <a:cubicBezTo>
                    <a:pt x="21090" y="1245"/>
                    <a:pt x="21278" y="2503"/>
                    <a:pt x="21404" y="3756"/>
                  </a:cubicBezTo>
                  <a:cubicBezTo>
                    <a:pt x="21531" y="5008"/>
                    <a:pt x="21595" y="6256"/>
                    <a:pt x="21597" y="7481"/>
                  </a:cubicBezTo>
                  <a:cubicBezTo>
                    <a:pt x="21600" y="8704"/>
                    <a:pt x="21540" y="9906"/>
                    <a:pt x="21418" y="11066"/>
                  </a:cubicBezTo>
                  <a:cubicBezTo>
                    <a:pt x="21296" y="12225"/>
                    <a:pt x="21112" y="13345"/>
                    <a:pt x="20865" y="14403"/>
                  </a:cubicBezTo>
                  <a:cubicBezTo>
                    <a:pt x="20598" y="15546"/>
                    <a:pt x="20270" y="16568"/>
                    <a:pt x="19890" y="17457"/>
                  </a:cubicBezTo>
                  <a:cubicBezTo>
                    <a:pt x="19510" y="18346"/>
                    <a:pt x="19077" y="19103"/>
                    <a:pt x="18600" y="19717"/>
                  </a:cubicBezTo>
                  <a:cubicBezTo>
                    <a:pt x="18123" y="20330"/>
                    <a:pt x="17602" y="20801"/>
                    <a:pt x="17044" y="21118"/>
                  </a:cubicBezTo>
                  <a:cubicBezTo>
                    <a:pt x="16486" y="21436"/>
                    <a:pt x="15892" y="21600"/>
                    <a:pt x="15270" y="21600"/>
                  </a:cubicBezTo>
                  <a:lnTo>
                    <a:pt x="1426" y="21600"/>
                  </a:lnTo>
                  <a:lnTo>
                    <a:pt x="0" y="11366"/>
                  </a:lnTo>
                  <a:lnTo>
                    <a:pt x="2659" y="4641"/>
                  </a:lnTo>
                  <a:lnTo>
                    <a:pt x="12989" y="4641"/>
                  </a:lnTo>
                  <a:lnTo>
                    <a:pt x="18343" y="7593"/>
                  </a:lnTo>
                  <a:lnTo>
                    <a:pt x="20841" y="0"/>
                  </a:lnTo>
                  <a:close/>
                  <a:moveTo>
                    <a:pt x="20841" y="0"/>
                  </a:move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23"/>
            <p:cNvSpPr>
              <a:spLocks/>
            </p:cNvSpPr>
            <p:nvPr/>
          </p:nvSpPr>
          <p:spPr bwMode="auto">
            <a:xfrm>
              <a:off x="5146726" y="4238018"/>
              <a:ext cx="1577947" cy="1469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011" y="0"/>
                  </a:lnTo>
                  <a:lnTo>
                    <a:pt x="19849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24"/>
            <p:cNvSpPr>
              <a:spLocks/>
            </p:cNvSpPr>
            <p:nvPr/>
          </p:nvSpPr>
          <p:spPr bwMode="auto">
            <a:xfrm>
              <a:off x="6591719" y="4238018"/>
              <a:ext cx="944669" cy="328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922" y="9704"/>
                  </a:moveTo>
                  <a:lnTo>
                    <a:pt x="0" y="0"/>
                  </a:lnTo>
                  <a:lnTo>
                    <a:pt x="15426" y="9825"/>
                  </a:lnTo>
                  <a:lnTo>
                    <a:pt x="21600" y="21600"/>
                  </a:lnTo>
                  <a:lnTo>
                    <a:pt x="2922" y="9704"/>
                  </a:lnTo>
                  <a:close/>
                  <a:moveTo>
                    <a:pt x="2922" y="970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25"/>
            <p:cNvSpPr>
              <a:spLocks/>
            </p:cNvSpPr>
            <p:nvPr/>
          </p:nvSpPr>
          <p:spPr bwMode="auto">
            <a:xfrm>
              <a:off x="7270482" y="4007074"/>
              <a:ext cx="650772" cy="566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8957" y="21600"/>
                  </a:moveTo>
                  <a:lnTo>
                    <a:pt x="0" y="14735"/>
                  </a:lnTo>
                  <a:lnTo>
                    <a:pt x="10443" y="0"/>
                  </a:lnTo>
                  <a:lnTo>
                    <a:pt x="21600" y="3757"/>
                  </a:lnTo>
                  <a:lnTo>
                    <a:pt x="8957" y="21600"/>
                  </a:lnTo>
                  <a:close/>
                  <a:moveTo>
                    <a:pt x="8957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26"/>
            <p:cNvSpPr>
              <a:spLocks/>
            </p:cNvSpPr>
            <p:nvPr/>
          </p:nvSpPr>
          <p:spPr bwMode="auto">
            <a:xfrm>
              <a:off x="5192210" y="2110538"/>
              <a:ext cx="678762" cy="3464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0860" y="7702"/>
                  </a:moveTo>
                  <a:lnTo>
                    <a:pt x="21600" y="21600"/>
                  </a:lnTo>
                  <a:lnTo>
                    <a:pt x="4372" y="15238"/>
                  </a:lnTo>
                  <a:lnTo>
                    <a:pt x="0" y="0"/>
                  </a:lnTo>
                  <a:lnTo>
                    <a:pt x="20860" y="7702"/>
                  </a:lnTo>
                  <a:close/>
                  <a:moveTo>
                    <a:pt x="20860" y="770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27"/>
            <p:cNvSpPr>
              <a:spLocks/>
            </p:cNvSpPr>
            <p:nvPr/>
          </p:nvSpPr>
          <p:spPr bwMode="auto">
            <a:xfrm>
              <a:off x="3932651" y="2194517"/>
              <a:ext cx="2022292" cy="3250706"/>
            </a:xfrm>
            <a:custGeom>
              <a:avLst/>
              <a:gdLst>
                <a:gd name="T0" fmla="*/ 0 w 21571"/>
                <a:gd name="T1" fmla="*/ 0 h 21600"/>
                <a:gd name="T2" fmla="*/ 0 w 21571"/>
                <a:gd name="T3" fmla="*/ 0 h 21600"/>
                <a:gd name="T4" fmla="*/ 0 w 21571"/>
                <a:gd name="T5" fmla="*/ 0 h 21600"/>
                <a:gd name="T6" fmla="*/ 0 w 21571"/>
                <a:gd name="T7" fmla="*/ 0 h 21600"/>
                <a:gd name="T8" fmla="*/ 0 w 21571"/>
                <a:gd name="T9" fmla="*/ 0 h 21600"/>
                <a:gd name="T10" fmla="*/ 0 w 21571"/>
                <a:gd name="T11" fmla="*/ 0 h 21600"/>
                <a:gd name="T12" fmla="*/ 0 w 21571"/>
                <a:gd name="T13" fmla="*/ 0 h 21600"/>
                <a:gd name="T14" fmla="*/ 0 w 21571"/>
                <a:gd name="T15" fmla="*/ 0 h 21600"/>
                <a:gd name="T16" fmla="*/ 0 w 21571"/>
                <a:gd name="T17" fmla="*/ 0 h 21600"/>
                <a:gd name="T18" fmla="*/ 0 w 21571"/>
                <a:gd name="T19" fmla="*/ 0 h 21600"/>
                <a:gd name="T20" fmla="*/ 0 w 21571"/>
                <a:gd name="T21" fmla="*/ 0 h 21600"/>
                <a:gd name="T22" fmla="*/ 0 w 21571"/>
                <a:gd name="T23" fmla="*/ 0 h 21600"/>
                <a:gd name="T24" fmla="*/ 0 w 21571"/>
                <a:gd name="T25" fmla="*/ 0 h 21600"/>
                <a:gd name="T26" fmla="*/ 0 w 21571"/>
                <a:gd name="T27" fmla="*/ 0 h 21600"/>
                <a:gd name="T28" fmla="*/ 0 w 21571"/>
                <a:gd name="T29" fmla="*/ 0 h 21600"/>
                <a:gd name="T30" fmla="*/ 0 w 21571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71" h="21600">
                  <a:moveTo>
                    <a:pt x="12991" y="0"/>
                  </a:moveTo>
                  <a:lnTo>
                    <a:pt x="19819" y="804"/>
                  </a:lnTo>
                  <a:lnTo>
                    <a:pt x="21571" y="4643"/>
                  </a:lnTo>
                  <a:lnTo>
                    <a:pt x="13036" y="13865"/>
                  </a:lnTo>
                  <a:lnTo>
                    <a:pt x="7671" y="17284"/>
                  </a:lnTo>
                  <a:lnTo>
                    <a:pt x="10056" y="21600"/>
                  </a:lnTo>
                  <a:cubicBezTo>
                    <a:pt x="9071" y="21589"/>
                    <a:pt x="8131" y="21515"/>
                    <a:pt x="7249" y="21380"/>
                  </a:cubicBezTo>
                  <a:cubicBezTo>
                    <a:pt x="6366" y="21245"/>
                    <a:pt x="5541" y="21050"/>
                    <a:pt x="4786" y="20799"/>
                  </a:cubicBezTo>
                  <a:cubicBezTo>
                    <a:pt x="4030" y="20547"/>
                    <a:pt x="3345" y="20240"/>
                    <a:pt x="2742" y="19880"/>
                  </a:cubicBezTo>
                  <a:cubicBezTo>
                    <a:pt x="2139" y="19521"/>
                    <a:pt x="1619" y="19109"/>
                    <a:pt x="1193" y="18650"/>
                  </a:cubicBezTo>
                  <a:cubicBezTo>
                    <a:pt x="759" y="18181"/>
                    <a:pt x="444" y="17683"/>
                    <a:pt x="247" y="17167"/>
                  </a:cubicBezTo>
                  <a:cubicBezTo>
                    <a:pt x="50" y="16650"/>
                    <a:pt x="-29" y="16115"/>
                    <a:pt x="10" y="15569"/>
                  </a:cubicBezTo>
                  <a:cubicBezTo>
                    <a:pt x="48" y="15024"/>
                    <a:pt x="204" y="14469"/>
                    <a:pt x="477" y="13914"/>
                  </a:cubicBezTo>
                  <a:cubicBezTo>
                    <a:pt x="751" y="13358"/>
                    <a:pt x="1141" y="12802"/>
                    <a:pt x="1647" y="12255"/>
                  </a:cubicBezTo>
                  <a:lnTo>
                    <a:pt x="12991" y="0"/>
                  </a:lnTo>
                  <a:close/>
                  <a:moveTo>
                    <a:pt x="12991" y="0"/>
                  </a:move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28"/>
            <p:cNvSpPr>
              <a:spLocks/>
            </p:cNvSpPr>
            <p:nvPr/>
          </p:nvSpPr>
          <p:spPr bwMode="auto">
            <a:xfrm>
              <a:off x="5157222" y="2894346"/>
              <a:ext cx="804718" cy="1385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483" y="0"/>
                  </a:moveTo>
                  <a:lnTo>
                    <a:pt x="21600" y="1767"/>
                  </a:lnTo>
                  <a:lnTo>
                    <a:pt x="3858" y="19605"/>
                  </a:lnTo>
                  <a:lnTo>
                    <a:pt x="0" y="21600"/>
                  </a:lnTo>
                  <a:lnTo>
                    <a:pt x="21483" y="0"/>
                  </a:lnTo>
                  <a:close/>
                  <a:moveTo>
                    <a:pt x="21483" y="0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29"/>
            <p:cNvSpPr>
              <a:spLocks/>
            </p:cNvSpPr>
            <p:nvPr/>
          </p:nvSpPr>
          <p:spPr bwMode="auto">
            <a:xfrm>
              <a:off x="4653399" y="4154038"/>
              <a:ext cx="647273" cy="640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800" y="4307"/>
                  </a:moveTo>
                  <a:lnTo>
                    <a:pt x="21600" y="0"/>
                  </a:lnTo>
                  <a:lnTo>
                    <a:pt x="7725" y="14281"/>
                  </a:lnTo>
                  <a:lnTo>
                    <a:pt x="0" y="21600"/>
                  </a:lnTo>
                  <a:lnTo>
                    <a:pt x="16800" y="4307"/>
                  </a:lnTo>
                  <a:close/>
                  <a:moveTo>
                    <a:pt x="16800" y="4307"/>
                  </a:moveTo>
                </a:path>
              </a:pathLst>
            </a:custGeom>
            <a:solidFill>
              <a:srgbClr val="B61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0"/>
            <p:cNvSpPr>
              <a:spLocks/>
            </p:cNvSpPr>
            <p:nvPr/>
          </p:nvSpPr>
          <p:spPr bwMode="auto">
            <a:xfrm>
              <a:off x="5192210" y="1634654"/>
              <a:ext cx="2687059" cy="2855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6371" y="0"/>
                  </a:moveTo>
                  <a:cubicBezTo>
                    <a:pt x="7026" y="0"/>
                    <a:pt x="7666" y="89"/>
                    <a:pt x="8281" y="262"/>
                  </a:cubicBezTo>
                  <a:cubicBezTo>
                    <a:pt x="8896" y="434"/>
                    <a:pt x="9488" y="691"/>
                    <a:pt x="10044" y="1024"/>
                  </a:cubicBezTo>
                  <a:cubicBezTo>
                    <a:pt x="10600" y="1358"/>
                    <a:pt x="11122" y="1770"/>
                    <a:pt x="11601" y="2254"/>
                  </a:cubicBezTo>
                  <a:cubicBezTo>
                    <a:pt x="12080" y="2737"/>
                    <a:pt x="12515" y="3293"/>
                    <a:pt x="12897" y="3915"/>
                  </a:cubicBezTo>
                  <a:lnTo>
                    <a:pt x="21600" y="18090"/>
                  </a:lnTo>
                  <a:lnTo>
                    <a:pt x="18629" y="21600"/>
                  </a:lnTo>
                  <a:lnTo>
                    <a:pt x="13362" y="20496"/>
                  </a:lnTo>
                  <a:lnTo>
                    <a:pt x="6933" y="10023"/>
                  </a:lnTo>
                  <a:lnTo>
                    <a:pt x="5294" y="4611"/>
                  </a:lnTo>
                  <a:lnTo>
                    <a:pt x="0" y="3670"/>
                  </a:lnTo>
                  <a:cubicBezTo>
                    <a:pt x="383" y="3086"/>
                    <a:pt x="814" y="2564"/>
                    <a:pt x="1285" y="2111"/>
                  </a:cubicBezTo>
                  <a:cubicBezTo>
                    <a:pt x="1757" y="1657"/>
                    <a:pt x="2268" y="1271"/>
                    <a:pt x="2810" y="959"/>
                  </a:cubicBezTo>
                  <a:cubicBezTo>
                    <a:pt x="3352" y="646"/>
                    <a:pt x="3926" y="406"/>
                    <a:pt x="4522" y="245"/>
                  </a:cubicBezTo>
                  <a:cubicBezTo>
                    <a:pt x="5119" y="83"/>
                    <a:pt x="5738" y="0"/>
                    <a:pt x="6371" y="0"/>
                  </a:cubicBezTo>
                  <a:close/>
                  <a:moveTo>
                    <a:pt x="6371" y="0"/>
                  </a:moveTo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1"/>
            <p:cNvSpPr>
              <a:spLocks/>
            </p:cNvSpPr>
            <p:nvPr/>
          </p:nvSpPr>
          <p:spPr bwMode="auto">
            <a:xfrm>
              <a:off x="6038913" y="2950333"/>
              <a:ext cx="811716" cy="1385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7571" y="19396"/>
                  </a:lnTo>
                  <a:lnTo>
                    <a:pt x="0" y="1558"/>
                  </a:lnTo>
                  <a:lnTo>
                    <a:pt x="323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32"/>
            <p:cNvSpPr>
              <a:spLocks/>
            </p:cNvSpPr>
            <p:nvPr/>
          </p:nvSpPr>
          <p:spPr bwMode="auto">
            <a:xfrm>
              <a:off x="5849979" y="2250504"/>
              <a:ext cx="202929" cy="8153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8955"/>
                  </a:moveTo>
                  <a:lnTo>
                    <a:pt x="20313" y="21600"/>
                  </a:lnTo>
                  <a:lnTo>
                    <a:pt x="2475" y="5946"/>
                  </a:lnTo>
                  <a:lnTo>
                    <a:pt x="0" y="0"/>
                  </a:lnTo>
                  <a:lnTo>
                    <a:pt x="21600" y="18955"/>
                  </a:lnTo>
                  <a:close/>
                  <a:moveTo>
                    <a:pt x="21600" y="18955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4"/>
            <p:cNvSpPr>
              <a:spLocks/>
            </p:cNvSpPr>
            <p:nvPr/>
          </p:nvSpPr>
          <p:spPr bwMode="auto">
            <a:xfrm>
              <a:off x="5998402" y="4593919"/>
              <a:ext cx="325813" cy="589987"/>
            </a:xfrm>
            <a:custGeom>
              <a:avLst/>
              <a:gdLst>
                <a:gd name="T0" fmla="*/ 9619712 w 21600"/>
                <a:gd name="T1" fmla="*/ 9504 h 21599"/>
                <a:gd name="T2" fmla="*/ 9447410 w 21600"/>
                <a:gd name="T3" fmla="*/ 0 h 21599"/>
                <a:gd name="T4" fmla="*/ 9276740 w 21600"/>
                <a:gd name="T5" fmla="*/ 19107 h 21599"/>
                <a:gd name="T6" fmla="*/ 0 w 21600"/>
                <a:gd name="T7" fmla="*/ 55390147 h 21599"/>
                <a:gd name="T8" fmla="*/ 9450782 w 21600"/>
                <a:gd name="T9" fmla="*/ 203223198 h 21599"/>
                <a:gd name="T10" fmla="*/ 18898198 w 21600"/>
                <a:gd name="T11" fmla="*/ 55390147 h 21599"/>
                <a:gd name="T12" fmla="*/ 9619712 w 21600"/>
                <a:gd name="T13" fmla="*/ 9504 h 21599"/>
                <a:gd name="T14" fmla="*/ 9426352 w 21600"/>
                <a:gd name="T15" fmla="*/ 75883052 h 21599"/>
                <a:gd name="T16" fmla="*/ 5176944 w 21600"/>
                <a:gd name="T17" fmla="*/ 50516116 h 21599"/>
                <a:gd name="T18" fmla="*/ 9426352 w 21600"/>
                <a:gd name="T19" fmla="*/ 25150046 h 21599"/>
                <a:gd name="T20" fmla="*/ 13676679 w 21600"/>
                <a:gd name="T21" fmla="*/ 50516116 h 21599"/>
                <a:gd name="T22" fmla="*/ 9426352 w 21600"/>
                <a:gd name="T23" fmla="*/ 75883052 h 21599"/>
                <a:gd name="T24" fmla="*/ 9426352 w 21600"/>
                <a:gd name="T25" fmla="*/ 75883052 h 21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599">
                  <a:moveTo>
                    <a:pt x="10995" y="1"/>
                  </a:moveTo>
                  <a:cubicBezTo>
                    <a:pt x="10922" y="1"/>
                    <a:pt x="10869" y="-1"/>
                    <a:pt x="10798" y="0"/>
                  </a:cubicBezTo>
                  <a:cubicBezTo>
                    <a:pt x="10738" y="0"/>
                    <a:pt x="10663" y="2"/>
                    <a:pt x="10603" y="2"/>
                  </a:cubicBezTo>
                  <a:cubicBezTo>
                    <a:pt x="4747" y="2"/>
                    <a:pt x="0" y="2672"/>
                    <a:pt x="0" y="5887"/>
                  </a:cubicBezTo>
                  <a:cubicBezTo>
                    <a:pt x="0" y="9103"/>
                    <a:pt x="10802" y="21599"/>
                    <a:pt x="10802" y="21599"/>
                  </a:cubicBezTo>
                  <a:cubicBezTo>
                    <a:pt x="10802" y="21599"/>
                    <a:pt x="21600" y="9092"/>
                    <a:pt x="21600" y="5887"/>
                  </a:cubicBezTo>
                  <a:cubicBezTo>
                    <a:pt x="21599" y="2681"/>
                    <a:pt x="16851" y="1"/>
                    <a:pt x="10995" y="1"/>
                  </a:cubicBezTo>
                  <a:close/>
                  <a:moveTo>
                    <a:pt x="10774" y="8065"/>
                  </a:moveTo>
                  <a:cubicBezTo>
                    <a:pt x="8091" y="8065"/>
                    <a:pt x="5917" y="6858"/>
                    <a:pt x="5917" y="5369"/>
                  </a:cubicBezTo>
                  <a:cubicBezTo>
                    <a:pt x="5917" y="3880"/>
                    <a:pt x="8091" y="2673"/>
                    <a:pt x="10774" y="2673"/>
                  </a:cubicBezTo>
                  <a:cubicBezTo>
                    <a:pt x="13457" y="2673"/>
                    <a:pt x="15632" y="3880"/>
                    <a:pt x="15632" y="5369"/>
                  </a:cubicBezTo>
                  <a:cubicBezTo>
                    <a:pt x="15632" y="6858"/>
                    <a:pt x="13457" y="8065"/>
                    <a:pt x="10774" y="8065"/>
                  </a:cubicBezTo>
                  <a:close/>
                  <a:moveTo>
                    <a:pt x="10774" y="806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2"/>
            <p:cNvGrpSpPr/>
            <p:nvPr/>
          </p:nvGrpSpPr>
          <p:grpSpPr>
            <a:xfrm>
              <a:off x="4632888" y="3295523"/>
              <a:ext cx="598790" cy="400661"/>
              <a:chOff x="4632888" y="3295523"/>
              <a:chExt cx="598790" cy="400661"/>
            </a:xfrm>
          </p:grpSpPr>
          <p:sp>
            <p:nvSpPr>
              <p:cNvPr id="38" name="Freeform: Shape 83"/>
              <p:cNvSpPr>
                <a:spLocks/>
              </p:cNvSpPr>
              <p:nvPr/>
            </p:nvSpPr>
            <p:spPr bwMode="auto">
              <a:xfrm>
                <a:off x="5036197" y="3320116"/>
                <a:ext cx="195481" cy="349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375" y="21600"/>
                    </a:moveTo>
                    <a:cubicBezTo>
                      <a:pt x="21510" y="21380"/>
                      <a:pt x="21600" y="21148"/>
                      <a:pt x="21600" y="20904"/>
                    </a:cubicBezTo>
                    <a:lnTo>
                      <a:pt x="21600" y="662"/>
                    </a:lnTo>
                    <a:cubicBezTo>
                      <a:pt x="21600" y="430"/>
                      <a:pt x="21516" y="210"/>
                      <a:pt x="21395" y="0"/>
                    </a:cubicBezTo>
                    <a:lnTo>
                      <a:pt x="0" y="10182"/>
                    </a:lnTo>
                    <a:lnTo>
                      <a:pt x="21375" y="21600"/>
                    </a:lnTo>
                    <a:close/>
                    <a:moveTo>
                      <a:pt x="2137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4"/>
              <p:cNvSpPr>
                <a:spLocks/>
              </p:cNvSpPr>
              <p:nvPr/>
            </p:nvSpPr>
            <p:spPr bwMode="auto">
              <a:xfrm>
                <a:off x="4657580" y="3295523"/>
                <a:ext cx="542203" cy="2295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2831" y="17713"/>
                    </a:lnTo>
                    <a:lnTo>
                      <a:pt x="13858" y="15745"/>
                    </a:lnTo>
                    <a:lnTo>
                      <a:pt x="21600" y="151"/>
                    </a:lnTo>
                    <a:cubicBezTo>
                      <a:pt x="21473" y="62"/>
                      <a:pt x="21341" y="0"/>
                      <a:pt x="21202" y="0"/>
                    </a:cubicBezTo>
                    <a:lnTo>
                      <a:pt x="399" y="0"/>
                    </a:lnTo>
                    <a:cubicBezTo>
                      <a:pt x="260" y="0"/>
                      <a:pt x="127" y="62"/>
                      <a:pt x="0" y="152"/>
                    </a:cubicBezTo>
                    <a:lnTo>
                      <a:pt x="7747" y="15753"/>
                    </a:lnTo>
                    <a:lnTo>
                      <a:pt x="8774" y="17722"/>
                    </a:ln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85"/>
              <p:cNvSpPr>
                <a:spLocks/>
              </p:cNvSpPr>
              <p:nvPr/>
            </p:nvSpPr>
            <p:spPr bwMode="auto">
              <a:xfrm>
                <a:off x="4657580" y="3508662"/>
                <a:ext cx="541174" cy="1875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217" y="21600"/>
                    </a:moveTo>
                    <a:cubicBezTo>
                      <a:pt x="21351" y="21600"/>
                      <a:pt x="21478" y="21530"/>
                      <a:pt x="21600" y="21429"/>
                    </a:cubicBezTo>
                    <a:lnTo>
                      <a:pt x="13810" y="0"/>
                    </a:lnTo>
                    <a:lnTo>
                      <a:pt x="10799" y="7018"/>
                    </a:lnTo>
                    <a:lnTo>
                      <a:pt x="7793" y="11"/>
                    </a:lnTo>
                    <a:lnTo>
                      <a:pt x="0" y="21430"/>
                    </a:lnTo>
                    <a:cubicBezTo>
                      <a:pt x="122" y="21529"/>
                      <a:pt x="249" y="21600"/>
                      <a:pt x="382" y="21600"/>
                    </a:cubicBezTo>
                    <a:lnTo>
                      <a:pt x="21217" y="21600"/>
                    </a:lnTo>
                    <a:close/>
                    <a:moveTo>
                      <a:pt x="21217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6"/>
              <p:cNvSpPr>
                <a:spLocks/>
              </p:cNvSpPr>
              <p:nvPr/>
            </p:nvSpPr>
            <p:spPr bwMode="auto">
              <a:xfrm>
                <a:off x="4632888" y="3320116"/>
                <a:ext cx="195481" cy="349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05" y="0"/>
                    </a:moveTo>
                    <a:cubicBezTo>
                      <a:pt x="84" y="210"/>
                      <a:pt x="0" y="430"/>
                      <a:pt x="0" y="662"/>
                    </a:cubicBezTo>
                    <a:lnTo>
                      <a:pt x="0" y="20904"/>
                    </a:lnTo>
                    <a:cubicBezTo>
                      <a:pt x="0" y="21149"/>
                      <a:pt x="90" y="21380"/>
                      <a:pt x="224" y="21600"/>
                    </a:cubicBezTo>
                    <a:lnTo>
                      <a:pt x="21600" y="10187"/>
                    </a:lnTo>
                    <a:lnTo>
                      <a:pt x="205" y="0"/>
                    </a:lnTo>
                    <a:close/>
                    <a:moveTo>
                      <a:pt x="20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3"/>
            <p:cNvGrpSpPr/>
            <p:nvPr/>
          </p:nvGrpSpPr>
          <p:grpSpPr>
            <a:xfrm>
              <a:off x="6535249" y="2975376"/>
              <a:ext cx="589987" cy="594386"/>
              <a:chOff x="6535249" y="2975376"/>
              <a:chExt cx="589987" cy="594386"/>
            </a:xfrm>
          </p:grpSpPr>
          <p:sp>
            <p:nvSpPr>
              <p:cNvPr id="32" name="Freeform: Shape 77"/>
              <p:cNvSpPr>
                <a:spLocks/>
              </p:cNvSpPr>
              <p:nvPr/>
            </p:nvSpPr>
            <p:spPr bwMode="auto">
              <a:xfrm>
                <a:off x="6535249" y="2975376"/>
                <a:ext cx="589987" cy="5943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19800"/>
                    </a:moveTo>
                    <a:cubicBezTo>
                      <a:pt x="5837" y="19800"/>
                      <a:pt x="1800" y="15763"/>
                      <a:pt x="1800" y="10800"/>
                    </a:cubicBezTo>
                    <a:cubicBezTo>
                      <a:pt x="1800" y="5837"/>
                      <a:pt x="5837" y="1800"/>
                      <a:pt x="10800" y="1800"/>
                    </a:cubicBezTo>
                    <a:cubicBezTo>
                      <a:pt x="15763" y="1800"/>
                      <a:pt x="19800" y="5837"/>
                      <a:pt x="19800" y="10800"/>
                    </a:cubicBezTo>
                    <a:cubicBezTo>
                      <a:pt x="19800" y="15763"/>
                      <a:pt x="15763" y="19800"/>
                      <a:pt x="10800" y="19800"/>
                    </a:cubicBezTo>
                    <a:close/>
                    <a:moveTo>
                      <a:pt x="10800" y="19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8"/>
              <p:cNvSpPr>
                <a:spLocks/>
              </p:cNvSpPr>
              <p:nvPr/>
            </p:nvSpPr>
            <p:spPr bwMode="auto">
              <a:xfrm>
                <a:off x="6699134" y="3330357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3150" y="0"/>
                    </a:moveTo>
                    <a:lnTo>
                      <a:pt x="0" y="21600"/>
                    </a:lnTo>
                    <a:lnTo>
                      <a:pt x="21600" y="8456"/>
                    </a:lnTo>
                    <a:lnTo>
                      <a:pt x="19944" y="1652"/>
                    </a:lnTo>
                    <a:lnTo>
                      <a:pt x="13150" y="0"/>
                    </a:lnTo>
                    <a:close/>
                    <a:moveTo>
                      <a:pt x="1315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79"/>
              <p:cNvSpPr>
                <a:spLocks/>
              </p:cNvSpPr>
              <p:nvPr/>
            </p:nvSpPr>
            <p:spPr bwMode="auto">
              <a:xfrm>
                <a:off x="6699134" y="3140483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9946" y="19945"/>
                    </a:moveTo>
                    <a:lnTo>
                      <a:pt x="21600" y="13146"/>
                    </a:lnTo>
                    <a:lnTo>
                      <a:pt x="0" y="0"/>
                    </a:lnTo>
                    <a:lnTo>
                      <a:pt x="13149" y="21600"/>
                    </a:lnTo>
                    <a:lnTo>
                      <a:pt x="19946" y="19945"/>
                    </a:lnTo>
                    <a:close/>
                    <a:moveTo>
                      <a:pt x="19946" y="1994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0"/>
              <p:cNvSpPr>
                <a:spLocks/>
              </p:cNvSpPr>
              <p:nvPr/>
            </p:nvSpPr>
            <p:spPr bwMode="auto">
              <a:xfrm>
                <a:off x="6887602" y="3330357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656" y="1653"/>
                    </a:moveTo>
                    <a:lnTo>
                      <a:pt x="0" y="8456"/>
                    </a:lnTo>
                    <a:lnTo>
                      <a:pt x="21600" y="21600"/>
                    </a:lnTo>
                    <a:lnTo>
                      <a:pt x="8447" y="0"/>
                    </a:lnTo>
                    <a:lnTo>
                      <a:pt x="1656" y="1653"/>
                    </a:lnTo>
                    <a:close/>
                    <a:moveTo>
                      <a:pt x="1656" y="165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1"/>
              <p:cNvSpPr>
                <a:spLocks/>
              </p:cNvSpPr>
              <p:nvPr/>
            </p:nvSpPr>
            <p:spPr bwMode="auto">
              <a:xfrm>
                <a:off x="6887602" y="3140483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8453" y="21600"/>
                    </a:moveTo>
                    <a:lnTo>
                      <a:pt x="21600" y="0"/>
                    </a:lnTo>
                    <a:lnTo>
                      <a:pt x="0" y="13149"/>
                    </a:lnTo>
                    <a:lnTo>
                      <a:pt x="1649" y="19943"/>
                    </a:lnTo>
                    <a:lnTo>
                      <a:pt x="8453" y="21600"/>
                    </a:lnTo>
                    <a:close/>
                    <a:moveTo>
                      <a:pt x="8453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2"/>
              <p:cNvSpPr>
                <a:spLocks/>
              </p:cNvSpPr>
              <p:nvPr/>
            </p:nvSpPr>
            <p:spPr bwMode="auto">
              <a:xfrm>
                <a:off x="6608997" y="3048642"/>
                <a:ext cx="445563" cy="4499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2911" y="8688"/>
                    </a:moveTo>
                    <a:lnTo>
                      <a:pt x="10802" y="0"/>
                    </a:lnTo>
                    <a:lnTo>
                      <a:pt x="8686" y="8688"/>
                    </a:lnTo>
                    <a:lnTo>
                      <a:pt x="0" y="10800"/>
                    </a:lnTo>
                    <a:lnTo>
                      <a:pt x="8686" y="12912"/>
                    </a:lnTo>
                    <a:lnTo>
                      <a:pt x="10802" y="21600"/>
                    </a:lnTo>
                    <a:lnTo>
                      <a:pt x="12915" y="12912"/>
                    </a:lnTo>
                    <a:lnTo>
                      <a:pt x="21600" y="10800"/>
                    </a:lnTo>
                    <a:lnTo>
                      <a:pt x="12911" y="8688"/>
                    </a:lnTo>
                    <a:close/>
                    <a:moveTo>
                      <a:pt x="10800" y="11860"/>
                    </a:moveTo>
                    <a:cubicBezTo>
                      <a:pt x="10218" y="11860"/>
                      <a:pt x="9746" y="11388"/>
                      <a:pt x="9746" y="10807"/>
                    </a:cubicBezTo>
                    <a:cubicBezTo>
                      <a:pt x="9746" y="10224"/>
                      <a:pt x="10218" y="9752"/>
                      <a:pt x="10800" y="9752"/>
                    </a:cubicBezTo>
                    <a:cubicBezTo>
                      <a:pt x="11382" y="9752"/>
                      <a:pt x="11854" y="10224"/>
                      <a:pt x="11854" y="10807"/>
                    </a:cubicBezTo>
                    <a:cubicBezTo>
                      <a:pt x="11854" y="11388"/>
                      <a:pt x="11382" y="11860"/>
                      <a:pt x="10800" y="11860"/>
                    </a:cubicBezTo>
                    <a:close/>
                    <a:moveTo>
                      <a:pt x="10800" y="1186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97836" y="2049599"/>
            <a:ext cx="2561432" cy="487634"/>
            <a:chOff x="1097836" y="2049599"/>
            <a:chExt cx="2561432" cy="487634"/>
          </a:xfrm>
        </p:grpSpPr>
        <p:cxnSp>
          <p:nvCxnSpPr>
            <p:cNvPr id="7" name="Connector: Elbow 138"/>
            <p:cNvCxnSpPr/>
            <p:nvPr/>
          </p:nvCxnSpPr>
          <p:spPr>
            <a:xfrm rot="10800000" flipV="1">
              <a:off x="2756967" y="2049599"/>
              <a:ext cx="902301" cy="244918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5"/>
            <p:cNvGrpSpPr/>
            <p:nvPr/>
          </p:nvGrpSpPr>
          <p:grpSpPr>
            <a:xfrm>
              <a:off x="1097836" y="2049599"/>
              <a:ext cx="1594274" cy="487634"/>
              <a:chOff x="810691" y="4795941"/>
              <a:chExt cx="1548561" cy="650179"/>
            </a:xfrm>
          </p:grpSpPr>
          <p:sp>
            <p:nvSpPr>
              <p:cNvPr id="15" name="TextBox 36"/>
              <p:cNvSpPr txBox="1">
                <a:spLocks/>
              </p:cNvSpPr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850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  <p:sp>
            <p:nvSpPr>
              <p:cNvPr id="16" name="TextBox 37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>
                    <a:solidFill>
                      <a:schemeClr val="tx1"/>
                    </a:solidFill>
                  </a:rPr>
                  <a:t>This section is displayed as a text layout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(Theme font is recommended)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43234" y="2083341"/>
            <a:ext cx="2677614" cy="1481280"/>
            <a:chOff x="5343234" y="2083341"/>
            <a:chExt cx="2677614" cy="1481280"/>
          </a:xfrm>
        </p:grpSpPr>
        <p:cxnSp>
          <p:nvCxnSpPr>
            <p:cNvPr id="5" name="Connector: Elbow 136"/>
            <p:cNvCxnSpPr/>
            <p:nvPr/>
          </p:nvCxnSpPr>
          <p:spPr>
            <a:xfrm>
              <a:off x="5343234" y="2083341"/>
              <a:ext cx="1034742" cy="391685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Elbow 137"/>
            <p:cNvCxnSpPr/>
            <p:nvPr/>
          </p:nvCxnSpPr>
          <p:spPr>
            <a:xfrm flipV="1">
              <a:off x="5997649" y="3210005"/>
              <a:ext cx="368393" cy="354616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8"/>
            <p:cNvGrpSpPr/>
            <p:nvPr/>
          </p:nvGrpSpPr>
          <p:grpSpPr>
            <a:xfrm>
              <a:off x="6430289" y="2245610"/>
              <a:ext cx="1590559" cy="487634"/>
              <a:chOff x="810691" y="4795941"/>
              <a:chExt cx="1544952" cy="650179"/>
            </a:xfrm>
          </p:grpSpPr>
          <p:sp>
            <p:nvSpPr>
              <p:cNvPr id="13" name="TextBox 39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850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  <p:sp>
            <p:nvSpPr>
              <p:cNvPr id="14" name="TextBox 40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This section is displayed as a text layout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r>
                  <a:rPr lang="zh-CN" altLang="en-US" sz="900" dirty="0">
                    <a:solidFill>
                      <a:schemeClr val="tx1"/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430289" y="2970828"/>
              <a:ext cx="1590559" cy="487634"/>
              <a:chOff x="810691" y="4795941"/>
              <a:chExt cx="1544952" cy="650179"/>
            </a:xfrm>
          </p:grpSpPr>
          <p:sp>
            <p:nvSpPr>
              <p:cNvPr id="11" name="TextBox 42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850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  <p:sp>
            <p:nvSpPr>
              <p:cNvPr id="12" name="TextBox 43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>
                    <a:solidFill>
                      <a:schemeClr val="tx1"/>
                    </a:solidFill>
                  </a:rPr>
                  <a:t>This section is displayed as a text layout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(Theme font is recommended)</a:t>
                </a:r>
              </a:p>
            </p:txBody>
          </p: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94671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7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:lc="http://schemas.openxmlformats.org/drawingml/2006/lockedCanvas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4474" y="1226872"/>
            <a:ext cx="1515732" cy="2793222"/>
            <a:chOff x="874474" y="1226872"/>
            <a:chExt cx="1515732" cy="2793222"/>
          </a:xfrm>
        </p:grpSpPr>
        <p:grpSp>
          <p:nvGrpSpPr>
            <p:cNvPr id="4" name="Group 31"/>
            <p:cNvGrpSpPr/>
            <p:nvPr/>
          </p:nvGrpSpPr>
          <p:grpSpPr>
            <a:xfrm>
              <a:off x="1258251" y="2215583"/>
              <a:ext cx="814388" cy="1804511"/>
              <a:chOff x="1752600" y="3476625"/>
              <a:chExt cx="1085850" cy="2406015"/>
            </a:xfrm>
          </p:grpSpPr>
          <p:sp>
            <p:nvSpPr>
              <p:cNvPr id="39" name="Rectangle: Rounded Corners 1"/>
              <p:cNvSpPr/>
              <p:nvPr/>
            </p:nvSpPr>
            <p:spPr>
              <a:xfrm>
                <a:off x="175260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: Rounded Corners 2"/>
              <p:cNvSpPr/>
              <p:nvPr/>
            </p:nvSpPr>
            <p:spPr>
              <a:xfrm>
                <a:off x="195262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 3"/>
              <p:cNvSpPr/>
              <p:nvPr/>
            </p:nvSpPr>
            <p:spPr>
              <a:xfrm>
                <a:off x="204311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4"/>
              <p:cNvSpPr/>
              <p:nvPr/>
            </p:nvSpPr>
            <p:spPr>
              <a:xfrm>
                <a:off x="242411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3" name="Straight Connector 6"/>
              <p:cNvCxnSpPr/>
              <p:nvPr/>
            </p:nvCxnSpPr>
            <p:spPr>
              <a:xfrm>
                <a:off x="229552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: Shape 55"/>
            <p:cNvSpPr>
              <a:spLocks noChangeAspect="1"/>
            </p:cNvSpPr>
            <p:nvPr/>
          </p:nvSpPr>
          <p:spPr bwMode="auto">
            <a:xfrm>
              <a:off x="1509072" y="3138977"/>
              <a:ext cx="344181" cy="428718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40"/>
            <p:cNvGrpSpPr/>
            <p:nvPr/>
          </p:nvGrpSpPr>
          <p:grpSpPr>
            <a:xfrm>
              <a:off x="874474" y="1226872"/>
              <a:ext cx="1515732" cy="695805"/>
              <a:chOff x="5122025" y="525814"/>
              <a:chExt cx="2020976" cy="927740"/>
            </a:xfrm>
          </p:grpSpPr>
          <p:sp>
            <p:nvSpPr>
              <p:cNvPr id="22" name="TextBox 41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This section is displayed as a text layout place (theme font is recommended)</a:t>
                </a:r>
              </a:p>
            </p:txBody>
          </p:sp>
          <p:sp>
            <p:nvSpPr>
              <p:cNvPr id="23" name="Rectangle 4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18296" y="1226872"/>
            <a:ext cx="1515732" cy="2793222"/>
            <a:chOff x="2818296" y="1226872"/>
            <a:chExt cx="1515732" cy="2793222"/>
          </a:xfrm>
        </p:grpSpPr>
        <p:grpSp>
          <p:nvGrpSpPr>
            <p:cNvPr id="5" name="Group 30"/>
            <p:cNvGrpSpPr/>
            <p:nvPr/>
          </p:nvGrpSpPr>
          <p:grpSpPr>
            <a:xfrm>
              <a:off x="3168968" y="2215583"/>
              <a:ext cx="814388" cy="1804511"/>
              <a:chOff x="4091940" y="3476625"/>
              <a:chExt cx="1085850" cy="2406015"/>
            </a:xfrm>
          </p:grpSpPr>
          <p:sp>
            <p:nvSpPr>
              <p:cNvPr id="34" name="Rectangle: Rounded Corners 13"/>
              <p:cNvSpPr/>
              <p:nvPr/>
            </p:nvSpPr>
            <p:spPr>
              <a:xfrm>
                <a:off x="409194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>
                <a:off x="429196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15"/>
              <p:cNvSpPr/>
              <p:nvPr/>
            </p:nvSpPr>
            <p:spPr>
              <a:xfrm>
                <a:off x="438245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16"/>
              <p:cNvSpPr/>
              <p:nvPr/>
            </p:nvSpPr>
            <p:spPr>
              <a:xfrm>
                <a:off x="476345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8" name="Straight Connector 17"/>
              <p:cNvCxnSpPr/>
              <p:nvPr/>
            </p:nvCxnSpPr>
            <p:spPr>
              <a:xfrm>
                <a:off x="463486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: Shape 49"/>
            <p:cNvSpPr>
              <a:spLocks/>
            </p:cNvSpPr>
            <p:nvPr/>
          </p:nvSpPr>
          <p:spPr bwMode="auto">
            <a:xfrm>
              <a:off x="3426644" y="3163772"/>
              <a:ext cx="299035" cy="431261"/>
            </a:xfrm>
            <a:custGeom>
              <a:avLst/>
              <a:gdLst>
                <a:gd name="connsiteX0" fmla="*/ 79296 w 233363"/>
                <a:gd name="connsiteY0" fmla="*/ 303213 h 336550"/>
                <a:gd name="connsiteX1" fmla="*/ 69850 w 233363"/>
                <a:gd name="connsiteY1" fmla="*/ 311945 h 336550"/>
                <a:gd name="connsiteX2" fmla="*/ 79296 w 233363"/>
                <a:gd name="connsiteY2" fmla="*/ 320676 h 336550"/>
                <a:gd name="connsiteX3" fmla="*/ 114379 w 233363"/>
                <a:gd name="connsiteY3" fmla="*/ 320676 h 336550"/>
                <a:gd name="connsiteX4" fmla="*/ 123825 w 233363"/>
                <a:gd name="connsiteY4" fmla="*/ 311945 h 336550"/>
                <a:gd name="connsiteX5" fmla="*/ 114379 w 233363"/>
                <a:gd name="connsiteY5" fmla="*/ 303213 h 336550"/>
                <a:gd name="connsiteX6" fmla="*/ 79296 w 233363"/>
                <a:gd name="connsiteY6" fmla="*/ 303213 h 336550"/>
                <a:gd name="connsiteX7" fmla="*/ 189026 w 233363"/>
                <a:gd name="connsiteY7" fmla="*/ 179388 h 336550"/>
                <a:gd name="connsiteX8" fmla="*/ 179047 w 233363"/>
                <a:gd name="connsiteY8" fmla="*/ 184562 h 336550"/>
                <a:gd name="connsiteX9" fmla="*/ 182789 w 233363"/>
                <a:gd name="connsiteY9" fmla="*/ 194910 h 336550"/>
                <a:gd name="connsiteX10" fmla="*/ 182789 w 233363"/>
                <a:gd name="connsiteY10" fmla="*/ 197497 h 336550"/>
                <a:gd name="connsiteX11" fmla="*/ 182789 w 233363"/>
                <a:gd name="connsiteY11" fmla="*/ 207846 h 336550"/>
                <a:gd name="connsiteX12" fmla="*/ 189026 w 233363"/>
                <a:gd name="connsiteY12" fmla="*/ 211726 h 336550"/>
                <a:gd name="connsiteX13" fmla="*/ 191521 w 233363"/>
                <a:gd name="connsiteY13" fmla="*/ 207846 h 336550"/>
                <a:gd name="connsiteX14" fmla="*/ 191521 w 233363"/>
                <a:gd name="connsiteY14" fmla="*/ 197497 h 336550"/>
                <a:gd name="connsiteX15" fmla="*/ 192768 w 233363"/>
                <a:gd name="connsiteY15" fmla="*/ 194910 h 336550"/>
                <a:gd name="connsiteX16" fmla="*/ 195263 w 233363"/>
                <a:gd name="connsiteY16" fmla="*/ 188443 h 336550"/>
                <a:gd name="connsiteX17" fmla="*/ 189026 w 233363"/>
                <a:gd name="connsiteY17" fmla="*/ 179388 h 336550"/>
                <a:gd name="connsiteX18" fmla="*/ 186659 w 233363"/>
                <a:gd name="connsiteY18" fmla="*/ 125413 h 336550"/>
                <a:gd name="connsiteX19" fmla="*/ 166687 w 233363"/>
                <a:gd name="connsiteY19" fmla="*/ 145257 h 336550"/>
                <a:gd name="connsiteX20" fmla="*/ 166687 w 233363"/>
                <a:gd name="connsiteY20" fmla="*/ 157163 h 336550"/>
                <a:gd name="connsiteX21" fmla="*/ 207962 w 233363"/>
                <a:gd name="connsiteY21" fmla="*/ 157163 h 336550"/>
                <a:gd name="connsiteX22" fmla="*/ 207962 w 233363"/>
                <a:gd name="connsiteY22" fmla="*/ 145257 h 336550"/>
                <a:gd name="connsiteX23" fmla="*/ 186659 w 233363"/>
                <a:gd name="connsiteY23" fmla="*/ 125413 h 336550"/>
                <a:gd name="connsiteX24" fmla="*/ 186532 w 233363"/>
                <a:gd name="connsiteY24" fmla="*/ 109538 h 336550"/>
                <a:gd name="connsiteX25" fmla="*/ 223997 w 233363"/>
                <a:gd name="connsiteY25" fmla="*/ 144781 h 336550"/>
                <a:gd name="connsiteX26" fmla="*/ 223997 w 233363"/>
                <a:gd name="connsiteY26" fmla="*/ 156528 h 336550"/>
                <a:gd name="connsiteX27" fmla="*/ 233363 w 233363"/>
                <a:gd name="connsiteY27" fmla="*/ 166970 h 336550"/>
                <a:gd name="connsiteX28" fmla="*/ 233363 w 233363"/>
                <a:gd name="connsiteY28" fmla="*/ 217876 h 336550"/>
                <a:gd name="connsiteX29" fmla="*/ 223997 w 233363"/>
                <a:gd name="connsiteY29" fmla="*/ 227013 h 336550"/>
                <a:gd name="connsiteX30" fmla="*/ 150404 w 233363"/>
                <a:gd name="connsiteY30" fmla="*/ 227013 h 336550"/>
                <a:gd name="connsiteX31" fmla="*/ 139700 w 233363"/>
                <a:gd name="connsiteY31" fmla="*/ 217876 h 336550"/>
                <a:gd name="connsiteX32" fmla="*/ 139700 w 233363"/>
                <a:gd name="connsiteY32" fmla="*/ 166970 h 336550"/>
                <a:gd name="connsiteX33" fmla="*/ 150404 w 233363"/>
                <a:gd name="connsiteY33" fmla="*/ 156528 h 336550"/>
                <a:gd name="connsiteX34" fmla="*/ 150404 w 233363"/>
                <a:gd name="connsiteY34" fmla="*/ 144781 h 336550"/>
                <a:gd name="connsiteX35" fmla="*/ 186532 w 233363"/>
                <a:gd name="connsiteY35" fmla="*/ 109538 h 336550"/>
                <a:gd name="connsiteX36" fmla="*/ 35671 w 233363"/>
                <a:gd name="connsiteY36" fmla="*/ 0 h 336550"/>
                <a:gd name="connsiteX37" fmla="*/ 159858 w 233363"/>
                <a:gd name="connsiteY37" fmla="*/ 0 h 336550"/>
                <a:gd name="connsiteX38" fmla="*/ 196850 w 233363"/>
                <a:gd name="connsiteY38" fmla="*/ 36810 h 336550"/>
                <a:gd name="connsiteX39" fmla="*/ 196850 w 233363"/>
                <a:gd name="connsiteY39" fmla="*/ 90711 h 336550"/>
                <a:gd name="connsiteX40" fmla="*/ 186281 w 233363"/>
                <a:gd name="connsiteY40" fmla="*/ 90711 h 336550"/>
                <a:gd name="connsiteX41" fmla="*/ 177033 w 233363"/>
                <a:gd name="connsiteY41" fmla="*/ 90711 h 336550"/>
                <a:gd name="connsiteX42" fmla="*/ 177033 w 233363"/>
                <a:gd name="connsiteY42" fmla="*/ 60474 h 336550"/>
                <a:gd name="connsiteX43" fmla="*/ 177033 w 233363"/>
                <a:gd name="connsiteY43" fmla="*/ 59159 h 336550"/>
                <a:gd name="connsiteX44" fmla="*/ 167785 w 233363"/>
                <a:gd name="connsiteY44" fmla="*/ 48642 h 336550"/>
                <a:gd name="connsiteX45" fmla="*/ 29065 w 233363"/>
                <a:gd name="connsiteY45" fmla="*/ 48642 h 336550"/>
                <a:gd name="connsiteX46" fmla="*/ 19817 w 233363"/>
                <a:gd name="connsiteY46" fmla="*/ 59159 h 336550"/>
                <a:gd name="connsiteX47" fmla="*/ 19817 w 233363"/>
                <a:gd name="connsiteY47" fmla="*/ 278706 h 336550"/>
                <a:gd name="connsiteX48" fmla="*/ 29065 w 233363"/>
                <a:gd name="connsiteY48" fmla="*/ 287908 h 336550"/>
                <a:gd name="connsiteX49" fmla="*/ 167785 w 233363"/>
                <a:gd name="connsiteY49" fmla="*/ 287908 h 336550"/>
                <a:gd name="connsiteX50" fmla="*/ 177033 w 233363"/>
                <a:gd name="connsiteY50" fmla="*/ 278706 h 336550"/>
                <a:gd name="connsiteX51" fmla="*/ 177033 w 233363"/>
                <a:gd name="connsiteY51" fmla="*/ 245839 h 336550"/>
                <a:gd name="connsiteX52" fmla="*/ 196850 w 233363"/>
                <a:gd name="connsiteY52" fmla="*/ 245839 h 336550"/>
                <a:gd name="connsiteX53" fmla="*/ 196850 w 233363"/>
                <a:gd name="connsiteY53" fmla="*/ 299740 h 336550"/>
                <a:gd name="connsiteX54" fmla="*/ 159858 w 233363"/>
                <a:gd name="connsiteY54" fmla="*/ 336550 h 336550"/>
                <a:gd name="connsiteX55" fmla="*/ 35671 w 233363"/>
                <a:gd name="connsiteY55" fmla="*/ 336550 h 336550"/>
                <a:gd name="connsiteX56" fmla="*/ 0 w 233363"/>
                <a:gd name="connsiteY56" fmla="*/ 299740 h 336550"/>
                <a:gd name="connsiteX57" fmla="*/ 0 w 233363"/>
                <a:gd name="connsiteY57" fmla="*/ 36810 h 336550"/>
                <a:gd name="connsiteX58" fmla="*/ 35671 w 233363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33363" h="336550">
                  <a:moveTo>
                    <a:pt x="79296" y="303213"/>
                  </a:moveTo>
                  <a:cubicBezTo>
                    <a:pt x="73898" y="303213"/>
                    <a:pt x="69850" y="306955"/>
                    <a:pt x="69850" y="311945"/>
                  </a:cubicBezTo>
                  <a:cubicBezTo>
                    <a:pt x="69850" y="316934"/>
                    <a:pt x="73898" y="320676"/>
                    <a:pt x="79296" y="320676"/>
                  </a:cubicBezTo>
                  <a:cubicBezTo>
                    <a:pt x="79296" y="320676"/>
                    <a:pt x="79296" y="320676"/>
                    <a:pt x="114379" y="320676"/>
                  </a:cubicBezTo>
                  <a:cubicBezTo>
                    <a:pt x="119777" y="320676"/>
                    <a:pt x="123825" y="316934"/>
                    <a:pt x="123825" y="311945"/>
                  </a:cubicBezTo>
                  <a:cubicBezTo>
                    <a:pt x="123825" y="306955"/>
                    <a:pt x="119777" y="303213"/>
                    <a:pt x="114379" y="303213"/>
                  </a:cubicBezTo>
                  <a:cubicBezTo>
                    <a:pt x="114379" y="303213"/>
                    <a:pt x="114379" y="303213"/>
                    <a:pt x="79296" y="303213"/>
                  </a:cubicBezTo>
                  <a:close/>
                  <a:moveTo>
                    <a:pt x="189026" y="179388"/>
                  </a:moveTo>
                  <a:cubicBezTo>
                    <a:pt x="185284" y="179388"/>
                    <a:pt x="181542" y="180682"/>
                    <a:pt x="179047" y="184562"/>
                  </a:cubicBezTo>
                  <a:cubicBezTo>
                    <a:pt x="177800" y="188443"/>
                    <a:pt x="179047" y="192323"/>
                    <a:pt x="182789" y="194910"/>
                  </a:cubicBezTo>
                  <a:cubicBezTo>
                    <a:pt x="182789" y="196204"/>
                    <a:pt x="182789" y="196204"/>
                    <a:pt x="182789" y="197497"/>
                  </a:cubicBezTo>
                  <a:cubicBezTo>
                    <a:pt x="182789" y="197497"/>
                    <a:pt x="182789" y="197497"/>
                    <a:pt x="182789" y="207846"/>
                  </a:cubicBezTo>
                  <a:cubicBezTo>
                    <a:pt x="182789" y="211726"/>
                    <a:pt x="186532" y="214313"/>
                    <a:pt x="189026" y="211726"/>
                  </a:cubicBezTo>
                  <a:cubicBezTo>
                    <a:pt x="190274" y="211726"/>
                    <a:pt x="191521" y="210433"/>
                    <a:pt x="191521" y="207846"/>
                  </a:cubicBezTo>
                  <a:cubicBezTo>
                    <a:pt x="191521" y="207846"/>
                    <a:pt x="191521" y="207846"/>
                    <a:pt x="191521" y="197497"/>
                  </a:cubicBezTo>
                  <a:cubicBezTo>
                    <a:pt x="191521" y="196204"/>
                    <a:pt x="191521" y="196204"/>
                    <a:pt x="192768" y="194910"/>
                  </a:cubicBezTo>
                  <a:cubicBezTo>
                    <a:pt x="194016" y="193617"/>
                    <a:pt x="195263" y="191030"/>
                    <a:pt x="195263" y="188443"/>
                  </a:cubicBezTo>
                  <a:cubicBezTo>
                    <a:pt x="195263" y="183269"/>
                    <a:pt x="192768" y="180682"/>
                    <a:pt x="189026" y="179388"/>
                  </a:cubicBezTo>
                  <a:close/>
                  <a:moveTo>
                    <a:pt x="186659" y="125413"/>
                  </a:moveTo>
                  <a:cubicBezTo>
                    <a:pt x="176007" y="125413"/>
                    <a:pt x="166687" y="133351"/>
                    <a:pt x="166687" y="145257"/>
                  </a:cubicBezTo>
                  <a:cubicBezTo>
                    <a:pt x="166687" y="145257"/>
                    <a:pt x="166687" y="145257"/>
                    <a:pt x="166687" y="157163"/>
                  </a:cubicBezTo>
                  <a:cubicBezTo>
                    <a:pt x="166687" y="157163"/>
                    <a:pt x="166687" y="157163"/>
                    <a:pt x="207962" y="157163"/>
                  </a:cubicBezTo>
                  <a:lnTo>
                    <a:pt x="207962" y="145257"/>
                  </a:lnTo>
                  <a:cubicBezTo>
                    <a:pt x="207962" y="133351"/>
                    <a:pt x="198642" y="125413"/>
                    <a:pt x="186659" y="125413"/>
                  </a:cubicBezTo>
                  <a:close/>
                  <a:moveTo>
                    <a:pt x="186532" y="109538"/>
                  </a:moveTo>
                  <a:cubicBezTo>
                    <a:pt x="206602" y="109538"/>
                    <a:pt x="223997" y="125201"/>
                    <a:pt x="223997" y="144781"/>
                  </a:cubicBezTo>
                  <a:cubicBezTo>
                    <a:pt x="223997" y="144781"/>
                    <a:pt x="223997" y="144781"/>
                    <a:pt x="223997" y="156528"/>
                  </a:cubicBezTo>
                  <a:cubicBezTo>
                    <a:pt x="229349" y="156528"/>
                    <a:pt x="233363" y="161749"/>
                    <a:pt x="233363" y="166970"/>
                  </a:cubicBezTo>
                  <a:cubicBezTo>
                    <a:pt x="233363" y="166970"/>
                    <a:pt x="233363" y="166970"/>
                    <a:pt x="233363" y="217876"/>
                  </a:cubicBezTo>
                  <a:cubicBezTo>
                    <a:pt x="233363" y="223097"/>
                    <a:pt x="229349" y="227013"/>
                    <a:pt x="223997" y="227013"/>
                  </a:cubicBezTo>
                  <a:cubicBezTo>
                    <a:pt x="223997" y="227013"/>
                    <a:pt x="223997" y="227013"/>
                    <a:pt x="150404" y="227013"/>
                  </a:cubicBezTo>
                  <a:cubicBezTo>
                    <a:pt x="145052" y="227013"/>
                    <a:pt x="139700" y="223097"/>
                    <a:pt x="139700" y="217876"/>
                  </a:cubicBezTo>
                  <a:cubicBezTo>
                    <a:pt x="139700" y="217876"/>
                    <a:pt x="139700" y="217876"/>
                    <a:pt x="139700" y="166970"/>
                  </a:cubicBezTo>
                  <a:cubicBezTo>
                    <a:pt x="139700" y="161749"/>
                    <a:pt x="145052" y="156528"/>
                    <a:pt x="150404" y="156528"/>
                  </a:cubicBezTo>
                  <a:cubicBezTo>
                    <a:pt x="150404" y="156528"/>
                    <a:pt x="150404" y="156528"/>
                    <a:pt x="150404" y="144781"/>
                  </a:cubicBezTo>
                  <a:cubicBezTo>
                    <a:pt x="150404" y="125201"/>
                    <a:pt x="166461" y="109538"/>
                    <a:pt x="186532" y="109538"/>
                  </a:cubicBezTo>
                  <a:close/>
                  <a:moveTo>
                    <a:pt x="35671" y="0"/>
                  </a:moveTo>
                  <a:cubicBezTo>
                    <a:pt x="35671" y="0"/>
                    <a:pt x="35671" y="0"/>
                    <a:pt x="159858" y="0"/>
                  </a:cubicBezTo>
                  <a:cubicBezTo>
                    <a:pt x="180996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90711"/>
                  </a:cubicBezTo>
                  <a:cubicBezTo>
                    <a:pt x="194208" y="90711"/>
                    <a:pt x="190244" y="90711"/>
                    <a:pt x="186281" y="90711"/>
                  </a:cubicBezTo>
                  <a:cubicBezTo>
                    <a:pt x="183639" y="90711"/>
                    <a:pt x="180996" y="90711"/>
                    <a:pt x="177033" y="90711"/>
                  </a:cubicBezTo>
                  <a:cubicBezTo>
                    <a:pt x="177033" y="90711"/>
                    <a:pt x="177033" y="90711"/>
                    <a:pt x="177033" y="60474"/>
                  </a:cubicBezTo>
                  <a:cubicBezTo>
                    <a:pt x="177033" y="60474"/>
                    <a:pt x="177033" y="60474"/>
                    <a:pt x="177033" y="59159"/>
                  </a:cubicBezTo>
                  <a:cubicBezTo>
                    <a:pt x="177033" y="53900"/>
                    <a:pt x="173070" y="48642"/>
                    <a:pt x="167785" y="48642"/>
                  </a:cubicBezTo>
                  <a:cubicBezTo>
                    <a:pt x="167785" y="48642"/>
                    <a:pt x="167785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2650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7785" y="287908"/>
                  </a:cubicBezTo>
                  <a:cubicBezTo>
                    <a:pt x="173070" y="287908"/>
                    <a:pt x="177033" y="282650"/>
                    <a:pt x="177033" y="278706"/>
                  </a:cubicBezTo>
                  <a:cubicBezTo>
                    <a:pt x="177033" y="278706"/>
                    <a:pt x="177033" y="278706"/>
                    <a:pt x="177033" y="245839"/>
                  </a:cubicBezTo>
                  <a:cubicBezTo>
                    <a:pt x="177033" y="245839"/>
                    <a:pt x="177033" y="245839"/>
                    <a:pt x="196850" y="245839"/>
                  </a:cubicBezTo>
                  <a:cubicBezTo>
                    <a:pt x="196850" y="245839"/>
                    <a:pt x="196850" y="245839"/>
                    <a:pt x="196850" y="299740"/>
                  </a:cubicBezTo>
                  <a:cubicBezTo>
                    <a:pt x="196850" y="320774"/>
                    <a:pt x="180996" y="336550"/>
                    <a:pt x="159858" y="336550"/>
                  </a:cubicBezTo>
                  <a:cubicBezTo>
                    <a:pt x="159858" y="336550"/>
                    <a:pt x="159858" y="336550"/>
                    <a:pt x="35671" y="336550"/>
                  </a:cubicBezTo>
                  <a:cubicBezTo>
                    <a:pt x="15854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5854" y="0"/>
                    <a:pt x="356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3"/>
            <p:cNvGrpSpPr/>
            <p:nvPr/>
          </p:nvGrpSpPr>
          <p:grpSpPr>
            <a:xfrm>
              <a:off x="2818296" y="1226872"/>
              <a:ext cx="1515732" cy="695805"/>
              <a:chOff x="5122025" y="525814"/>
              <a:chExt cx="2020976" cy="927740"/>
            </a:xfrm>
          </p:grpSpPr>
          <p:sp>
            <p:nvSpPr>
              <p:cNvPr id="20" name="TextBox 4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This section is displayed as a text layout place (theme font is recommended)</a:t>
                </a:r>
              </a:p>
            </p:txBody>
          </p:sp>
          <p:sp>
            <p:nvSpPr>
              <p:cNvPr id="21" name="Rectangle 4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737107" y="1226872"/>
            <a:ext cx="1515732" cy="2793222"/>
            <a:chOff x="4737107" y="1226872"/>
            <a:chExt cx="1515732" cy="2793222"/>
          </a:xfrm>
        </p:grpSpPr>
        <p:grpSp>
          <p:nvGrpSpPr>
            <p:cNvPr id="6" name="Group 29"/>
            <p:cNvGrpSpPr/>
            <p:nvPr/>
          </p:nvGrpSpPr>
          <p:grpSpPr>
            <a:xfrm>
              <a:off x="5087779" y="2215583"/>
              <a:ext cx="814388" cy="1804511"/>
              <a:chOff x="6831330" y="3476625"/>
              <a:chExt cx="1085850" cy="2406015"/>
            </a:xfrm>
          </p:grpSpPr>
          <p:sp>
            <p:nvSpPr>
              <p:cNvPr id="29" name="Rectangle: Rounded Corners 18"/>
              <p:cNvSpPr/>
              <p:nvPr/>
            </p:nvSpPr>
            <p:spPr>
              <a:xfrm>
                <a:off x="683133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Rectangle: Rounded Corners 19"/>
              <p:cNvSpPr/>
              <p:nvPr/>
            </p:nvSpPr>
            <p:spPr>
              <a:xfrm>
                <a:off x="703135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20"/>
              <p:cNvSpPr/>
              <p:nvPr/>
            </p:nvSpPr>
            <p:spPr>
              <a:xfrm>
                <a:off x="712184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Rectangle 21"/>
              <p:cNvSpPr/>
              <p:nvPr/>
            </p:nvSpPr>
            <p:spPr>
              <a:xfrm>
                <a:off x="750284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3" name="Straight Connector 22"/>
              <p:cNvCxnSpPr/>
              <p:nvPr/>
            </p:nvCxnSpPr>
            <p:spPr>
              <a:xfrm>
                <a:off x="737425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: Shape 50"/>
            <p:cNvSpPr>
              <a:spLocks/>
            </p:cNvSpPr>
            <p:nvPr/>
          </p:nvSpPr>
          <p:spPr bwMode="auto">
            <a:xfrm>
              <a:off x="5281391" y="3144063"/>
              <a:ext cx="427164" cy="417136"/>
            </a:xfrm>
            <a:custGeom>
              <a:avLst/>
              <a:gdLst>
                <a:gd name="connsiteX0" fmla="*/ 279401 w 338138"/>
                <a:gd name="connsiteY0" fmla="*/ 293687 h 330200"/>
                <a:gd name="connsiteX1" fmla="*/ 274109 w 338138"/>
                <a:gd name="connsiteY1" fmla="*/ 296374 h 330200"/>
                <a:gd name="connsiteX2" fmla="*/ 271463 w 338138"/>
                <a:gd name="connsiteY2" fmla="*/ 303090 h 330200"/>
                <a:gd name="connsiteX3" fmla="*/ 274109 w 338138"/>
                <a:gd name="connsiteY3" fmla="*/ 308464 h 330200"/>
                <a:gd name="connsiteX4" fmla="*/ 279401 w 338138"/>
                <a:gd name="connsiteY4" fmla="*/ 311150 h 330200"/>
                <a:gd name="connsiteX5" fmla="*/ 286015 w 338138"/>
                <a:gd name="connsiteY5" fmla="*/ 308464 h 330200"/>
                <a:gd name="connsiteX6" fmla="*/ 287338 w 338138"/>
                <a:gd name="connsiteY6" fmla="*/ 303090 h 330200"/>
                <a:gd name="connsiteX7" fmla="*/ 286015 w 338138"/>
                <a:gd name="connsiteY7" fmla="*/ 296374 h 330200"/>
                <a:gd name="connsiteX8" fmla="*/ 279401 w 338138"/>
                <a:gd name="connsiteY8" fmla="*/ 293687 h 330200"/>
                <a:gd name="connsiteX9" fmla="*/ 222250 w 338138"/>
                <a:gd name="connsiteY9" fmla="*/ 282575 h 330200"/>
                <a:gd name="connsiteX10" fmla="*/ 223567 w 338138"/>
                <a:gd name="connsiteY10" fmla="*/ 282575 h 330200"/>
                <a:gd name="connsiteX11" fmla="*/ 338138 w 338138"/>
                <a:gd name="connsiteY11" fmla="*/ 282575 h 330200"/>
                <a:gd name="connsiteX12" fmla="*/ 338138 w 338138"/>
                <a:gd name="connsiteY12" fmla="*/ 298450 h 330200"/>
                <a:gd name="connsiteX13" fmla="*/ 305215 w 338138"/>
                <a:gd name="connsiteY13" fmla="*/ 330200 h 330200"/>
                <a:gd name="connsiteX14" fmla="*/ 255173 w 338138"/>
                <a:gd name="connsiteY14" fmla="*/ 330200 h 330200"/>
                <a:gd name="connsiteX15" fmla="*/ 222250 w 338138"/>
                <a:gd name="connsiteY15" fmla="*/ 298450 h 330200"/>
                <a:gd name="connsiteX16" fmla="*/ 222250 w 338138"/>
                <a:gd name="connsiteY16" fmla="*/ 282575 h 330200"/>
                <a:gd name="connsiteX17" fmla="*/ 55563 w 338138"/>
                <a:gd name="connsiteY17" fmla="*/ 274637 h 330200"/>
                <a:gd name="connsiteX18" fmla="*/ 149226 w 338138"/>
                <a:gd name="connsiteY18" fmla="*/ 274637 h 330200"/>
                <a:gd name="connsiteX19" fmla="*/ 103054 w 338138"/>
                <a:gd name="connsiteY19" fmla="*/ 312737 h 330200"/>
                <a:gd name="connsiteX20" fmla="*/ 55563 w 338138"/>
                <a:gd name="connsiteY20" fmla="*/ 274637 h 330200"/>
                <a:gd name="connsiteX21" fmla="*/ 168911 w 338138"/>
                <a:gd name="connsiteY21" fmla="*/ 244475 h 330200"/>
                <a:gd name="connsiteX22" fmla="*/ 205459 w 338138"/>
                <a:gd name="connsiteY22" fmla="*/ 244475 h 330200"/>
                <a:gd name="connsiteX23" fmla="*/ 215901 w 338138"/>
                <a:gd name="connsiteY23" fmla="*/ 256381 h 330200"/>
                <a:gd name="connsiteX24" fmla="*/ 205459 w 338138"/>
                <a:gd name="connsiteY24" fmla="*/ 268288 h 330200"/>
                <a:gd name="connsiteX25" fmla="*/ 168911 w 338138"/>
                <a:gd name="connsiteY25" fmla="*/ 268288 h 330200"/>
                <a:gd name="connsiteX26" fmla="*/ 157163 w 338138"/>
                <a:gd name="connsiteY26" fmla="*/ 256381 h 330200"/>
                <a:gd name="connsiteX27" fmla="*/ 168911 w 338138"/>
                <a:gd name="connsiteY27" fmla="*/ 244475 h 330200"/>
                <a:gd name="connsiteX28" fmla="*/ 53975 w 338138"/>
                <a:gd name="connsiteY28" fmla="*/ 236537 h 330200"/>
                <a:gd name="connsiteX29" fmla="*/ 150813 w 338138"/>
                <a:gd name="connsiteY29" fmla="*/ 236537 h 330200"/>
                <a:gd name="connsiteX30" fmla="*/ 150813 w 338138"/>
                <a:gd name="connsiteY30" fmla="*/ 258762 h 330200"/>
                <a:gd name="connsiteX31" fmla="*/ 53975 w 338138"/>
                <a:gd name="connsiteY31" fmla="*/ 258762 h 330200"/>
                <a:gd name="connsiteX32" fmla="*/ 255173 w 338138"/>
                <a:gd name="connsiteY32" fmla="*/ 150812 h 330200"/>
                <a:gd name="connsiteX33" fmla="*/ 305215 w 338138"/>
                <a:gd name="connsiteY33" fmla="*/ 150812 h 330200"/>
                <a:gd name="connsiteX34" fmla="*/ 338138 w 338138"/>
                <a:gd name="connsiteY34" fmla="*/ 182063 h 330200"/>
                <a:gd name="connsiteX35" fmla="*/ 338138 w 338138"/>
                <a:gd name="connsiteY35" fmla="*/ 266700 h 330200"/>
                <a:gd name="connsiteX36" fmla="*/ 223567 w 338138"/>
                <a:gd name="connsiteY36" fmla="*/ 266700 h 330200"/>
                <a:gd name="connsiteX37" fmla="*/ 222250 w 338138"/>
                <a:gd name="connsiteY37" fmla="*/ 266700 h 330200"/>
                <a:gd name="connsiteX38" fmla="*/ 222250 w 338138"/>
                <a:gd name="connsiteY38" fmla="*/ 182063 h 330200"/>
                <a:gd name="connsiteX39" fmla="*/ 255173 w 338138"/>
                <a:gd name="connsiteY39" fmla="*/ 150812 h 330200"/>
                <a:gd name="connsiteX40" fmla="*/ 85111 w 338138"/>
                <a:gd name="connsiteY40" fmla="*/ 128587 h 330200"/>
                <a:gd name="connsiteX41" fmla="*/ 97913 w 338138"/>
                <a:gd name="connsiteY41" fmla="*/ 135164 h 330200"/>
                <a:gd name="connsiteX42" fmla="*/ 106875 w 338138"/>
                <a:gd name="connsiteY42" fmla="*/ 135164 h 330200"/>
                <a:gd name="connsiteX43" fmla="*/ 119678 w 338138"/>
                <a:gd name="connsiteY43" fmla="*/ 128587 h 330200"/>
                <a:gd name="connsiteX44" fmla="*/ 122238 w 338138"/>
                <a:gd name="connsiteY44" fmla="*/ 129902 h 330200"/>
                <a:gd name="connsiteX45" fmla="*/ 109435 w 338138"/>
                <a:gd name="connsiteY45" fmla="*/ 220662 h 330200"/>
                <a:gd name="connsiteX46" fmla="*/ 95353 w 338138"/>
                <a:gd name="connsiteY46" fmla="*/ 220662 h 330200"/>
                <a:gd name="connsiteX47" fmla="*/ 82550 w 338138"/>
                <a:gd name="connsiteY47" fmla="*/ 129902 h 330200"/>
                <a:gd name="connsiteX48" fmla="*/ 85111 w 338138"/>
                <a:gd name="connsiteY48" fmla="*/ 128587 h 330200"/>
                <a:gd name="connsiteX49" fmla="*/ 224631 w 338138"/>
                <a:gd name="connsiteY49" fmla="*/ 60325 h 330200"/>
                <a:gd name="connsiteX50" fmla="*/ 280194 w 338138"/>
                <a:gd name="connsiteY50" fmla="*/ 60325 h 330200"/>
                <a:gd name="connsiteX51" fmla="*/ 292100 w 338138"/>
                <a:gd name="connsiteY51" fmla="*/ 70872 h 330200"/>
                <a:gd name="connsiteX52" fmla="*/ 292100 w 338138"/>
                <a:gd name="connsiteY52" fmla="*/ 127565 h 330200"/>
                <a:gd name="connsiteX53" fmla="*/ 280194 w 338138"/>
                <a:gd name="connsiteY53" fmla="*/ 138113 h 330200"/>
                <a:gd name="connsiteX54" fmla="*/ 269610 w 338138"/>
                <a:gd name="connsiteY54" fmla="*/ 127565 h 330200"/>
                <a:gd name="connsiteX55" fmla="*/ 269610 w 338138"/>
                <a:gd name="connsiteY55" fmla="*/ 82738 h 330200"/>
                <a:gd name="connsiteX56" fmla="*/ 224631 w 338138"/>
                <a:gd name="connsiteY56" fmla="*/ 82738 h 330200"/>
                <a:gd name="connsiteX57" fmla="*/ 212725 w 338138"/>
                <a:gd name="connsiteY57" fmla="*/ 70872 h 330200"/>
                <a:gd name="connsiteX58" fmla="*/ 224631 w 338138"/>
                <a:gd name="connsiteY58" fmla="*/ 60325 h 330200"/>
                <a:gd name="connsiteX59" fmla="*/ 103055 w 338138"/>
                <a:gd name="connsiteY59" fmla="*/ 0 h 330200"/>
                <a:gd name="connsiteX60" fmla="*/ 204788 w 338138"/>
                <a:gd name="connsiteY60" fmla="*/ 101137 h 330200"/>
                <a:gd name="connsiteX61" fmla="*/ 161188 w 338138"/>
                <a:gd name="connsiteY61" fmla="*/ 185199 h 330200"/>
                <a:gd name="connsiteX62" fmla="*/ 151940 w 338138"/>
                <a:gd name="connsiteY62" fmla="*/ 220663 h 330200"/>
                <a:gd name="connsiteX63" fmla="*/ 125515 w 338138"/>
                <a:gd name="connsiteY63" fmla="*/ 220663 h 330200"/>
                <a:gd name="connsiteX64" fmla="*/ 137406 w 338138"/>
                <a:gd name="connsiteY64" fmla="*/ 136601 h 330200"/>
                <a:gd name="connsiteX65" fmla="*/ 138727 w 338138"/>
                <a:gd name="connsiteY65" fmla="*/ 136601 h 330200"/>
                <a:gd name="connsiteX66" fmla="*/ 149297 w 338138"/>
                <a:gd name="connsiteY66" fmla="*/ 130033 h 330200"/>
                <a:gd name="connsiteX67" fmla="*/ 144012 w 338138"/>
                <a:gd name="connsiteY67" fmla="*/ 115585 h 330200"/>
                <a:gd name="connsiteX68" fmla="*/ 125515 w 338138"/>
                <a:gd name="connsiteY68" fmla="*/ 106391 h 330200"/>
                <a:gd name="connsiteX69" fmla="*/ 116267 w 338138"/>
                <a:gd name="connsiteY69" fmla="*/ 106391 h 330200"/>
                <a:gd name="connsiteX70" fmla="*/ 103055 w 338138"/>
                <a:gd name="connsiteY70" fmla="*/ 112958 h 330200"/>
                <a:gd name="connsiteX71" fmla="*/ 88521 w 338138"/>
                <a:gd name="connsiteY71" fmla="*/ 106391 h 330200"/>
                <a:gd name="connsiteX72" fmla="*/ 79273 w 338138"/>
                <a:gd name="connsiteY72" fmla="*/ 106391 h 330200"/>
                <a:gd name="connsiteX73" fmla="*/ 60776 w 338138"/>
                <a:gd name="connsiteY73" fmla="*/ 115585 h 330200"/>
                <a:gd name="connsiteX74" fmla="*/ 55491 w 338138"/>
                <a:gd name="connsiteY74" fmla="*/ 130033 h 330200"/>
                <a:gd name="connsiteX75" fmla="*/ 67382 w 338138"/>
                <a:gd name="connsiteY75" fmla="*/ 136601 h 330200"/>
                <a:gd name="connsiteX76" fmla="*/ 79273 w 338138"/>
                <a:gd name="connsiteY76" fmla="*/ 220663 h 330200"/>
                <a:gd name="connsiteX77" fmla="*/ 52848 w 338138"/>
                <a:gd name="connsiteY77" fmla="*/ 220663 h 330200"/>
                <a:gd name="connsiteX78" fmla="*/ 43600 w 338138"/>
                <a:gd name="connsiteY78" fmla="*/ 185199 h 330200"/>
                <a:gd name="connsiteX79" fmla="*/ 0 w 338138"/>
                <a:gd name="connsiteY79" fmla="*/ 101137 h 330200"/>
                <a:gd name="connsiteX80" fmla="*/ 103055 w 338138"/>
                <a:gd name="connsiteY80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8138" h="330200">
                  <a:moveTo>
                    <a:pt x="279401" y="293687"/>
                  </a:moveTo>
                  <a:cubicBezTo>
                    <a:pt x="276755" y="293687"/>
                    <a:pt x="275432" y="295030"/>
                    <a:pt x="274109" y="296374"/>
                  </a:cubicBezTo>
                  <a:cubicBezTo>
                    <a:pt x="271463" y="297717"/>
                    <a:pt x="271463" y="300404"/>
                    <a:pt x="271463" y="303090"/>
                  </a:cubicBezTo>
                  <a:cubicBezTo>
                    <a:pt x="271463" y="304434"/>
                    <a:pt x="271463" y="307120"/>
                    <a:pt x="274109" y="308464"/>
                  </a:cubicBezTo>
                  <a:cubicBezTo>
                    <a:pt x="275432" y="309807"/>
                    <a:pt x="276755" y="311150"/>
                    <a:pt x="279401" y="311150"/>
                  </a:cubicBezTo>
                  <a:cubicBezTo>
                    <a:pt x="282046" y="311150"/>
                    <a:pt x="283369" y="309807"/>
                    <a:pt x="286015" y="308464"/>
                  </a:cubicBezTo>
                  <a:cubicBezTo>
                    <a:pt x="287338" y="307120"/>
                    <a:pt x="287338" y="304434"/>
                    <a:pt x="287338" y="303090"/>
                  </a:cubicBezTo>
                  <a:cubicBezTo>
                    <a:pt x="287338" y="300404"/>
                    <a:pt x="287338" y="297717"/>
                    <a:pt x="286015" y="296374"/>
                  </a:cubicBezTo>
                  <a:cubicBezTo>
                    <a:pt x="283369" y="295030"/>
                    <a:pt x="282046" y="293687"/>
                    <a:pt x="279401" y="293687"/>
                  </a:cubicBezTo>
                  <a:close/>
                  <a:moveTo>
                    <a:pt x="222250" y="282575"/>
                  </a:moveTo>
                  <a:cubicBezTo>
                    <a:pt x="223567" y="282575"/>
                    <a:pt x="223567" y="282575"/>
                    <a:pt x="223567" y="282575"/>
                  </a:cubicBezTo>
                  <a:lnTo>
                    <a:pt x="338138" y="282575"/>
                  </a:lnTo>
                  <a:cubicBezTo>
                    <a:pt x="338138" y="282575"/>
                    <a:pt x="338138" y="282575"/>
                    <a:pt x="338138" y="298450"/>
                  </a:cubicBezTo>
                  <a:cubicBezTo>
                    <a:pt x="338138" y="315648"/>
                    <a:pt x="323652" y="330200"/>
                    <a:pt x="305215" y="330200"/>
                  </a:cubicBezTo>
                  <a:cubicBezTo>
                    <a:pt x="305215" y="330200"/>
                    <a:pt x="305215" y="330200"/>
                    <a:pt x="255173" y="330200"/>
                  </a:cubicBezTo>
                  <a:cubicBezTo>
                    <a:pt x="236736" y="330200"/>
                    <a:pt x="222250" y="315648"/>
                    <a:pt x="222250" y="298450"/>
                  </a:cubicBezTo>
                  <a:cubicBezTo>
                    <a:pt x="222250" y="298450"/>
                    <a:pt x="222250" y="298450"/>
                    <a:pt x="222250" y="282575"/>
                  </a:cubicBezTo>
                  <a:close/>
                  <a:moveTo>
                    <a:pt x="55563" y="274637"/>
                  </a:moveTo>
                  <a:cubicBezTo>
                    <a:pt x="55563" y="274637"/>
                    <a:pt x="55563" y="274637"/>
                    <a:pt x="149226" y="274637"/>
                  </a:cubicBezTo>
                  <a:cubicBezTo>
                    <a:pt x="145268" y="296227"/>
                    <a:pt x="125481" y="312737"/>
                    <a:pt x="103054" y="312737"/>
                  </a:cubicBezTo>
                  <a:cubicBezTo>
                    <a:pt x="79309" y="312737"/>
                    <a:pt x="59521" y="296227"/>
                    <a:pt x="55563" y="274637"/>
                  </a:cubicBezTo>
                  <a:close/>
                  <a:moveTo>
                    <a:pt x="168911" y="244475"/>
                  </a:moveTo>
                  <a:cubicBezTo>
                    <a:pt x="168911" y="244475"/>
                    <a:pt x="168911" y="244475"/>
                    <a:pt x="205459" y="244475"/>
                  </a:cubicBezTo>
                  <a:cubicBezTo>
                    <a:pt x="211985" y="244475"/>
                    <a:pt x="215901" y="249767"/>
                    <a:pt x="215901" y="256381"/>
                  </a:cubicBezTo>
                  <a:cubicBezTo>
                    <a:pt x="215901" y="262996"/>
                    <a:pt x="211985" y="268288"/>
                    <a:pt x="205459" y="268288"/>
                  </a:cubicBezTo>
                  <a:cubicBezTo>
                    <a:pt x="205459" y="268288"/>
                    <a:pt x="205459" y="268288"/>
                    <a:pt x="168911" y="268288"/>
                  </a:cubicBezTo>
                  <a:cubicBezTo>
                    <a:pt x="162384" y="268288"/>
                    <a:pt x="157163" y="262996"/>
                    <a:pt x="157163" y="256381"/>
                  </a:cubicBezTo>
                  <a:cubicBezTo>
                    <a:pt x="157163" y="249767"/>
                    <a:pt x="162384" y="244475"/>
                    <a:pt x="168911" y="244475"/>
                  </a:cubicBezTo>
                  <a:close/>
                  <a:moveTo>
                    <a:pt x="53975" y="236537"/>
                  </a:moveTo>
                  <a:lnTo>
                    <a:pt x="150813" y="236537"/>
                  </a:lnTo>
                  <a:lnTo>
                    <a:pt x="150813" y="258762"/>
                  </a:lnTo>
                  <a:lnTo>
                    <a:pt x="53975" y="258762"/>
                  </a:lnTo>
                  <a:close/>
                  <a:moveTo>
                    <a:pt x="255173" y="150812"/>
                  </a:moveTo>
                  <a:cubicBezTo>
                    <a:pt x="255173" y="150812"/>
                    <a:pt x="255173" y="150812"/>
                    <a:pt x="305215" y="150812"/>
                  </a:cubicBezTo>
                  <a:cubicBezTo>
                    <a:pt x="323652" y="150812"/>
                    <a:pt x="338138" y="165135"/>
                    <a:pt x="338138" y="182063"/>
                  </a:cubicBezTo>
                  <a:cubicBezTo>
                    <a:pt x="338138" y="182063"/>
                    <a:pt x="338138" y="182063"/>
                    <a:pt x="338138" y="266700"/>
                  </a:cubicBezTo>
                  <a:cubicBezTo>
                    <a:pt x="338138" y="266700"/>
                    <a:pt x="338138" y="266700"/>
                    <a:pt x="223567" y="266700"/>
                  </a:cubicBezTo>
                  <a:cubicBezTo>
                    <a:pt x="223567" y="266700"/>
                    <a:pt x="223567" y="266700"/>
                    <a:pt x="222250" y="266700"/>
                  </a:cubicBezTo>
                  <a:cubicBezTo>
                    <a:pt x="222250" y="266700"/>
                    <a:pt x="222250" y="266700"/>
                    <a:pt x="222250" y="182063"/>
                  </a:cubicBezTo>
                  <a:cubicBezTo>
                    <a:pt x="222250" y="165135"/>
                    <a:pt x="236736" y="150812"/>
                    <a:pt x="255173" y="150812"/>
                  </a:cubicBezTo>
                  <a:close/>
                  <a:moveTo>
                    <a:pt x="85111" y="128587"/>
                  </a:moveTo>
                  <a:cubicBezTo>
                    <a:pt x="85111" y="128587"/>
                    <a:pt x="85111" y="128587"/>
                    <a:pt x="97913" y="135164"/>
                  </a:cubicBezTo>
                  <a:cubicBezTo>
                    <a:pt x="100474" y="136479"/>
                    <a:pt x="104314" y="136479"/>
                    <a:pt x="106875" y="135164"/>
                  </a:cubicBezTo>
                  <a:cubicBezTo>
                    <a:pt x="106875" y="135164"/>
                    <a:pt x="106875" y="135164"/>
                    <a:pt x="119678" y="128587"/>
                  </a:cubicBezTo>
                  <a:cubicBezTo>
                    <a:pt x="119678" y="128587"/>
                    <a:pt x="119678" y="128587"/>
                    <a:pt x="122238" y="129902"/>
                  </a:cubicBezTo>
                  <a:lnTo>
                    <a:pt x="109435" y="220662"/>
                  </a:lnTo>
                  <a:cubicBezTo>
                    <a:pt x="109435" y="220662"/>
                    <a:pt x="109435" y="220662"/>
                    <a:pt x="95353" y="220662"/>
                  </a:cubicBezTo>
                  <a:cubicBezTo>
                    <a:pt x="95353" y="220662"/>
                    <a:pt x="95353" y="220662"/>
                    <a:pt x="82550" y="129902"/>
                  </a:cubicBezTo>
                  <a:cubicBezTo>
                    <a:pt x="82550" y="129902"/>
                    <a:pt x="82550" y="129902"/>
                    <a:pt x="85111" y="128587"/>
                  </a:cubicBezTo>
                  <a:close/>
                  <a:moveTo>
                    <a:pt x="224631" y="60325"/>
                  </a:moveTo>
                  <a:cubicBezTo>
                    <a:pt x="224631" y="60325"/>
                    <a:pt x="224631" y="60325"/>
                    <a:pt x="280194" y="60325"/>
                  </a:cubicBezTo>
                  <a:cubicBezTo>
                    <a:pt x="286808" y="60325"/>
                    <a:pt x="292100" y="65599"/>
                    <a:pt x="292100" y="70872"/>
                  </a:cubicBezTo>
                  <a:cubicBezTo>
                    <a:pt x="292100" y="70872"/>
                    <a:pt x="292100" y="70872"/>
                    <a:pt x="292100" y="127565"/>
                  </a:cubicBezTo>
                  <a:cubicBezTo>
                    <a:pt x="292100" y="132839"/>
                    <a:pt x="286808" y="138113"/>
                    <a:pt x="280194" y="138113"/>
                  </a:cubicBezTo>
                  <a:cubicBezTo>
                    <a:pt x="273579" y="138113"/>
                    <a:pt x="269610" y="132839"/>
                    <a:pt x="269610" y="127565"/>
                  </a:cubicBezTo>
                  <a:cubicBezTo>
                    <a:pt x="269610" y="127565"/>
                    <a:pt x="269610" y="127565"/>
                    <a:pt x="269610" y="82738"/>
                  </a:cubicBezTo>
                  <a:cubicBezTo>
                    <a:pt x="269610" y="82738"/>
                    <a:pt x="269610" y="82738"/>
                    <a:pt x="224631" y="82738"/>
                  </a:cubicBezTo>
                  <a:cubicBezTo>
                    <a:pt x="218017" y="82738"/>
                    <a:pt x="212725" y="77465"/>
                    <a:pt x="212725" y="70872"/>
                  </a:cubicBezTo>
                  <a:cubicBezTo>
                    <a:pt x="212725" y="65599"/>
                    <a:pt x="218017" y="60325"/>
                    <a:pt x="224631" y="60325"/>
                  </a:cubicBezTo>
                  <a:close/>
                  <a:moveTo>
                    <a:pt x="103055" y="0"/>
                  </a:moveTo>
                  <a:cubicBezTo>
                    <a:pt x="158546" y="0"/>
                    <a:pt x="204788" y="44658"/>
                    <a:pt x="204788" y="101137"/>
                  </a:cubicBezTo>
                  <a:cubicBezTo>
                    <a:pt x="204788" y="135287"/>
                    <a:pt x="188934" y="165497"/>
                    <a:pt x="161188" y="185199"/>
                  </a:cubicBezTo>
                  <a:cubicBezTo>
                    <a:pt x="161188" y="185199"/>
                    <a:pt x="161188" y="185199"/>
                    <a:pt x="151940" y="220663"/>
                  </a:cubicBezTo>
                  <a:cubicBezTo>
                    <a:pt x="151940" y="220663"/>
                    <a:pt x="151940" y="220663"/>
                    <a:pt x="125515" y="220663"/>
                  </a:cubicBezTo>
                  <a:cubicBezTo>
                    <a:pt x="125515" y="220663"/>
                    <a:pt x="125515" y="220663"/>
                    <a:pt x="137406" y="136601"/>
                  </a:cubicBezTo>
                  <a:cubicBezTo>
                    <a:pt x="137406" y="136601"/>
                    <a:pt x="138727" y="136601"/>
                    <a:pt x="138727" y="136601"/>
                  </a:cubicBezTo>
                  <a:cubicBezTo>
                    <a:pt x="142691" y="136601"/>
                    <a:pt x="146655" y="133974"/>
                    <a:pt x="149297" y="130033"/>
                  </a:cubicBezTo>
                  <a:cubicBezTo>
                    <a:pt x="151940" y="124780"/>
                    <a:pt x="149297" y="118212"/>
                    <a:pt x="144012" y="115585"/>
                  </a:cubicBezTo>
                  <a:cubicBezTo>
                    <a:pt x="144012" y="115585"/>
                    <a:pt x="144012" y="115585"/>
                    <a:pt x="125515" y="106391"/>
                  </a:cubicBezTo>
                  <a:cubicBezTo>
                    <a:pt x="122873" y="105077"/>
                    <a:pt x="118909" y="105077"/>
                    <a:pt x="116267" y="106391"/>
                  </a:cubicBezTo>
                  <a:cubicBezTo>
                    <a:pt x="116267" y="106391"/>
                    <a:pt x="116267" y="106391"/>
                    <a:pt x="103055" y="112958"/>
                  </a:cubicBezTo>
                  <a:cubicBezTo>
                    <a:pt x="103055" y="112958"/>
                    <a:pt x="103055" y="112958"/>
                    <a:pt x="88521" y="106391"/>
                  </a:cubicBezTo>
                  <a:cubicBezTo>
                    <a:pt x="85879" y="105077"/>
                    <a:pt x="81915" y="105077"/>
                    <a:pt x="79273" y="106391"/>
                  </a:cubicBezTo>
                  <a:cubicBezTo>
                    <a:pt x="79273" y="106391"/>
                    <a:pt x="79273" y="106391"/>
                    <a:pt x="60776" y="115585"/>
                  </a:cubicBezTo>
                  <a:cubicBezTo>
                    <a:pt x="55491" y="118212"/>
                    <a:pt x="52848" y="124780"/>
                    <a:pt x="55491" y="130033"/>
                  </a:cubicBezTo>
                  <a:cubicBezTo>
                    <a:pt x="58133" y="135287"/>
                    <a:pt x="63418" y="136601"/>
                    <a:pt x="67382" y="136601"/>
                  </a:cubicBezTo>
                  <a:cubicBezTo>
                    <a:pt x="67382" y="136601"/>
                    <a:pt x="67382" y="136601"/>
                    <a:pt x="79273" y="220663"/>
                  </a:cubicBezTo>
                  <a:cubicBezTo>
                    <a:pt x="79273" y="220663"/>
                    <a:pt x="79273" y="220663"/>
                    <a:pt x="52848" y="220663"/>
                  </a:cubicBezTo>
                  <a:cubicBezTo>
                    <a:pt x="52848" y="220663"/>
                    <a:pt x="52848" y="220663"/>
                    <a:pt x="43600" y="185199"/>
                  </a:cubicBezTo>
                  <a:cubicBezTo>
                    <a:pt x="15854" y="165497"/>
                    <a:pt x="0" y="135287"/>
                    <a:pt x="0" y="101137"/>
                  </a:cubicBezTo>
                  <a:cubicBezTo>
                    <a:pt x="0" y="44658"/>
                    <a:pt x="46242" y="0"/>
                    <a:pt x="103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46"/>
            <p:cNvGrpSpPr/>
            <p:nvPr/>
          </p:nvGrpSpPr>
          <p:grpSpPr>
            <a:xfrm>
              <a:off x="4737107" y="1226872"/>
              <a:ext cx="1515732" cy="695805"/>
              <a:chOff x="5122025" y="525814"/>
              <a:chExt cx="2020976" cy="927740"/>
            </a:xfrm>
          </p:grpSpPr>
          <p:sp>
            <p:nvSpPr>
              <p:cNvPr id="18" name="TextBox 4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This section is displayed as a text layout place (theme font is recommended)</a:t>
                </a:r>
              </a:p>
            </p:txBody>
          </p:sp>
          <p:sp>
            <p:nvSpPr>
              <p:cNvPr id="19" name="Rectangle 48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Title text presets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7824" y="1226872"/>
            <a:ext cx="1515732" cy="2793222"/>
            <a:chOff x="6647824" y="1226872"/>
            <a:chExt cx="1515732" cy="2793222"/>
          </a:xfrm>
        </p:grpSpPr>
        <p:grpSp>
          <p:nvGrpSpPr>
            <p:cNvPr id="7" name="Group 28"/>
            <p:cNvGrpSpPr/>
            <p:nvPr/>
          </p:nvGrpSpPr>
          <p:grpSpPr>
            <a:xfrm>
              <a:off x="6998496" y="2215583"/>
              <a:ext cx="814388" cy="1804511"/>
              <a:chOff x="9170670" y="3476625"/>
              <a:chExt cx="1085850" cy="2406015"/>
            </a:xfrm>
          </p:grpSpPr>
          <p:sp>
            <p:nvSpPr>
              <p:cNvPr id="24" name="Rectangle: Rounded Corners 23"/>
              <p:cNvSpPr/>
              <p:nvPr/>
            </p:nvSpPr>
            <p:spPr>
              <a:xfrm>
                <a:off x="917067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937069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46118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84218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971359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: Shape 51"/>
            <p:cNvSpPr>
              <a:spLocks/>
            </p:cNvSpPr>
            <p:nvPr/>
          </p:nvSpPr>
          <p:spPr bwMode="auto">
            <a:xfrm>
              <a:off x="7175805" y="3152153"/>
              <a:ext cx="459770" cy="38853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52"/>
            <p:cNvGrpSpPr/>
            <p:nvPr/>
          </p:nvGrpSpPr>
          <p:grpSpPr>
            <a:xfrm>
              <a:off x="6647824" y="1226872"/>
              <a:ext cx="1515732" cy="695805"/>
              <a:chOff x="5122025" y="525814"/>
              <a:chExt cx="2020976" cy="927740"/>
            </a:xfrm>
          </p:grpSpPr>
          <p:sp>
            <p:nvSpPr>
              <p:cNvPr id="16" name="TextBox 5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This section is displayed as a text layout place (theme font is recommended)</a:t>
                </a:r>
              </a:p>
            </p:txBody>
          </p:sp>
          <p:sp>
            <p:nvSpPr>
              <p:cNvPr id="17" name="Rectangle 54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6"/>
                    </a:solidFill>
                  </a:rPr>
                  <a:t>Title text presets</a:t>
                </a:r>
              </a:p>
            </p:txBody>
          </p: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96460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48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545388" y="1414971"/>
            <a:ext cx="3744863" cy="2429973"/>
            <a:chOff x="4545388" y="1414971"/>
            <a:chExt cx="3744863" cy="2429973"/>
          </a:xfrm>
        </p:grpSpPr>
        <p:grpSp>
          <p:nvGrpSpPr>
            <p:cNvPr id="5" name="Group 81"/>
            <p:cNvGrpSpPr/>
            <p:nvPr/>
          </p:nvGrpSpPr>
          <p:grpSpPr>
            <a:xfrm>
              <a:off x="4545388" y="1414971"/>
              <a:ext cx="2352602" cy="2429973"/>
              <a:chOff x="7684844" y="1827863"/>
              <a:chExt cx="3501799" cy="3616965"/>
            </a:xfrm>
          </p:grpSpPr>
          <p:sp>
            <p:nvSpPr>
              <p:cNvPr id="24" name="Freeform: Shape 36"/>
              <p:cNvSpPr>
                <a:spLocks/>
              </p:cNvSpPr>
              <p:nvPr/>
            </p:nvSpPr>
            <p:spPr bwMode="auto">
              <a:xfrm flipH="1">
                <a:off x="7684844" y="2142156"/>
                <a:ext cx="3501799" cy="3302672"/>
              </a:xfrm>
              <a:custGeom>
                <a:avLst/>
                <a:gdLst>
                  <a:gd name="T0" fmla="*/ 3740943 w 21600"/>
                  <a:gd name="T1" fmla="*/ 3528219 h 21600"/>
                  <a:gd name="T2" fmla="*/ 3740943 w 21600"/>
                  <a:gd name="T3" fmla="*/ 3528219 h 21600"/>
                  <a:gd name="T4" fmla="*/ 3740943 w 21600"/>
                  <a:gd name="T5" fmla="*/ 3528219 h 21600"/>
                  <a:gd name="T6" fmla="*/ 3740943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0"/>
              <p:cNvSpPr>
                <a:spLocks/>
              </p:cNvSpPr>
              <p:nvPr/>
            </p:nvSpPr>
            <p:spPr bwMode="auto">
              <a:xfrm flipH="1">
                <a:off x="9728860" y="1936342"/>
                <a:ext cx="682082" cy="682082"/>
              </a:xfrm>
              <a:custGeom>
                <a:avLst/>
                <a:gdLst>
                  <a:gd name="T0" fmla="*/ 728625 w 19679"/>
                  <a:gd name="T1" fmla="*/ 799792 h 19679"/>
                  <a:gd name="T2" fmla="*/ 728625 w 19679"/>
                  <a:gd name="T3" fmla="*/ 799792 h 19679"/>
                  <a:gd name="T4" fmla="*/ 728625 w 19679"/>
                  <a:gd name="T5" fmla="*/ 799792 h 19679"/>
                  <a:gd name="T6" fmla="*/ 728625 w 19679"/>
                  <a:gd name="T7" fmla="*/ 79979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1"/>
              <p:cNvSpPr>
                <a:spLocks/>
              </p:cNvSpPr>
              <p:nvPr/>
            </p:nvSpPr>
            <p:spPr bwMode="auto">
              <a:xfrm flipH="1">
                <a:off x="8713168" y="1827863"/>
                <a:ext cx="945850" cy="945850"/>
              </a:xfrm>
              <a:custGeom>
                <a:avLst/>
                <a:gdLst>
                  <a:gd name="T0" fmla="*/ 1010392 w 19679"/>
                  <a:gd name="T1" fmla="*/ 1109080 h 19679"/>
                  <a:gd name="T2" fmla="*/ 1010392 w 19679"/>
                  <a:gd name="T3" fmla="*/ 1109080 h 19679"/>
                  <a:gd name="T4" fmla="*/ 1010392 w 19679"/>
                  <a:gd name="T5" fmla="*/ 1109080 h 19679"/>
                  <a:gd name="T6" fmla="*/ 1010392 w 19679"/>
                  <a:gd name="T7" fmla="*/ 11090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27" name="Freeform: Shape 52"/>
              <p:cNvSpPr>
                <a:spLocks/>
              </p:cNvSpPr>
              <p:nvPr/>
            </p:nvSpPr>
            <p:spPr bwMode="auto">
              <a:xfrm flipH="1">
                <a:off x="8407048" y="2795260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28" name="Freeform: Shape 53"/>
              <p:cNvSpPr>
                <a:spLocks/>
              </p:cNvSpPr>
              <p:nvPr/>
            </p:nvSpPr>
            <p:spPr bwMode="auto">
              <a:xfrm flipH="1">
                <a:off x="8864742" y="3636346"/>
                <a:ext cx="1034268" cy="1034268"/>
              </a:xfrm>
              <a:custGeom>
                <a:avLst/>
                <a:gdLst>
                  <a:gd name="T0" fmla="*/ 1104844 w 19679"/>
                  <a:gd name="T1" fmla="*/ 1212757 h 19679"/>
                  <a:gd name="T2" fmla="*/ 1104844 w 19679"/>
                  <a:gd name="T3" fmla="*/ 1212757 h 19679"/>
                  <a:gd name="T4" fmla="*/ 1104844 w 19679"/>
                  <a:gd name="T5" fmla="*/ 1212757 h 19679"/>
                  <a:gd name="T6" fmla="*/ 1104844 w 19679"/>
                  <a:gd name="T7" fmla="*/ 121275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29" name="Freeform: Shape 54"/>
              <p:cNvSpPr>
                <a:spLocks/>
              </p:cNvSpPr>
              <p:nvPr/>
            </p:nvSpPr>
            <p:spPr bwMode="auto">
              <a:xfrm flipH="1">
                <a:off x="9381876" y="2712786"/>
                <a:ext cx="1056558" cy="1056558"/>
              </a:xfrm>
              <a:custGeom>
                <a:avLst/>
                <a:gdLst>
                  <a:gd name="T0" fmla="*/ 1128655 w 19679"/>
                  <a:gd name="T1" fmla="*/ 1238894 h 19679"/>
                  <a:gd name="T2" fmla="*/ 1128655 w 19679"/>
                  <a:gd name="T3" fmla="*/ 1238894 h 19679"/>
                  <a:gd name="T4" fmla="*/ 1128655 w 19679"/>
                  <a:gd name="T5" fmla="*/ 1238894 h 19679"/>
                  <a:gd name="T6" fmla="*/ 1128655 w 19679"/>
                  <a:gd name="T7" fmla="*/ 123889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30" name="Freeform: Shape 55"/>
              <p:cNvSpPr>
                <a:spLocks/>
              </p:cNvSpPr>
              <p:nvPr/>
            </p:nvSpPr>
            <p:spPr bwMode="auto">
              <a:xfrm flipH="1">
                <a:off x="9348440" y="4727825"/>
                <a:ext cx="502274" cy="502274"/>
              </a:xfrm>
              <a:custGeom>
                <a:avLst/>
                <a:gdLst>
                  <a:gd name="T0" fmla="*/ 536548 w 19679"/>
                  <a:gd name="T1" fmla="*/ 588954 h 19679"/>
                  <a:gd name="T2" fmla="*/ 536548 w 19679"/>
                  <a:gd name="T3" fmla="*/ 588954 h 19679"/>
                  <a:gd name="T4" fmla="*/ 536548 w 19679"/>
                  <a:gd name="T5" fmla="*/ 588954 h 19679"/>
                  <a:gd name="T6" fmla="*/ 536548 w 19679"/>
                  <a:gd name="T7" fmla="*/ 58895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>
              <a:off x="6227959" y="1925394"/>
              <a:ext cx="2062292" cy="1604637"/>
              <a:chOff x="8170814" y="1912116"/>
              <a:chExt cx="2749722" cy="2139516"/>
            </a:xfrm>
          </p:grpSpPr>
          <p:grpSp>
            <p:nvGrpSpPr>
              <p:cNvPr id="16" name="Group 73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7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7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23" name="Rectangle 8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Title text presets</a:t>
                    </a:r>
                  </a:p>
                </p:txBody>
              </p:sp>
            </p:grpSp>
            <p:grpSp>
              <p:nvGrpSpPr>
                <p:cNvPr id="19" name="Group 7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21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Title text presets</a:t>
                    </a:r>
                  </a:p>
                </p:txBody>
              </p:sp>
            </p:grpSp>
          </p:grpSp>
          <p:cxnSp>
            <p:nvCxnSpPr>
              <p:cNvPr id="17" name="Straight Connector 74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534935" y="1329614"/>
            <a:ext cx="3677252" cy="2515331"/>
            <a:chOff x="534935" y="1329614"/>
            <a:chExt cx="3677252" cy="2515331"/>
          </a:xfrm>
        </p:grpSpPr>
        <p:grpSp>
          <p:nvGrpSpPr>
            <p:cNvPr id="4" name="Group 82"/>
            <p:cNvGrpSpPr/>
            <p:nvPr/>
          </p:nvGrpSpPr>
          <p:grpSpPr>
            <a:xfrm>
              <a:off x="534935" y="1329614"/>
              <a:ext cx="2352102" cy="2515331"/>
              <a:chOff x="719139" y="1700809"/>
              <a:chExt cx="3501056" cy="3744019"/>
            </a:xfrm>
          </p:grpSpPr>
          <p:sp>
            <p:nvSpPr>
              <p:cNvPr id="31" name="Freeform: Shape 37"/>
              <p:cNvSpPr>
                <a:spLocks/>
              </p:cNvSpPr>
              <p:nvPr/>
            </p:nvSpPr>
            <p:spPr bwMode="auto">
              <a:xfrm>
                <a:off x="719139" y="2142156"/>
                <a:ext cx="3501056" cy="3302672"/>
              </a:xfrm>
              <a:custGeom>
                <a:avLst/>
                <a:gdLst>
                  <a:gd name="T0" fmla="*/ 3740150 w 21600"/>
                  <a:gd name="T1" fmla="*/ 3528219 h 21600"/>
                  <a:gd name="T2" fmla="*/ 3740150 w 21600"/>
                  <a:gd name="T3" fmla="*/ 3528219 h 21600"/>
                  <a:gd name="T4" fmla="*/ 3740150 w 21600"/>
                  <a:gd name="T5" fmla="*/ 3528219 h 21600"/>
                  <a:gd name="T6" fmla="*/ 3740150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8"/>
              <p:cNvSpPr>
                <a:spLocks/>
              </p:cNvSpPr>
              <p:nvPr/>
            </p:nvSpPr>
            <p:spPr bwMode="auto">
              <a:xfrm>
                <a:off x="1128537" y="1822662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33" name="Freeform: Shape 39"/>
              <p:cNvSpPr>
                <a:spLocks/>
              </p:cNvSpPr>
              <p:nvPr/>
            </p:nvSpPr>
            <p:spPr bwMode="auto">
              <a:xfrm>
                <a:off x="2133827" y="1700809"/>
                <a:ext cx="1136060" cy="1136060"/>
              </a:xfrm>
              <a:custGeom>
                <a:avLst/>
                <a:gdLst>
                  <a:gd name="T0" fmla="*/ 1213582 w 19679"/>
                  <a:gd name="T1" fmla="*/ 1332115 h 19679"/>
                  <a:gd name="T2" fmla="*/ 1213582 w 19679"/>
                  <a:gd name="T3" fmla="*/ 1332115 h 19679"/>
                  <a:gd name="T4" fmla="*/ 1213582 w 19679"/>
                  <a:gd name="T5" fmla="*/ 1332115 h 19679"/>
                  <a:gd name="T6" fmla="*/ 1213582 w 19679"/>
                  <a:gd name="T7" fmla="*/ 1332115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34" name="Freeform: Shape 40"/>
              <p:cNvSpPr>
                <a:spLocks/>
              </p:cNvSpPr>
              <p:nvPr/>
            </p:nvSpPr>
            <p:spPr bwMode="auto">
              <a:xfrm>
                <a:off x="1693223" y="2714272"/>
                <a:ext cx="653104" cy="653104"/>
              </a:xfrm>
              <a:custGeom>
                <a:avLst/>
                <a:gdLst>
                  <a:gd name="T0" fmla="*/ 697671 w 19679"/>
                  <a:gd name="T1" fmla="*/ 765814 h 19679"/>
                  <a:gd name="T2" fmla="*/ 697671 w 19679"/>
                  <a:gd name="T3" fmla="*/ 765814 h 19679"/>
                  <a:gd name="T4" fmla="*/ 697671 w 19679"/>
                  <a:gd name="T5" fmla="*/ 765814 h 19679"/>
                  <a:gd name="T6" fmla="*/ 697671 w 19679"/>
                  <a:gd name="T7" fmla="*/ 76581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Freeform: Shape 41"/>
              <p:cNvSpPr>
                <a:spLocks/>
              </p:cNvSpPr>
              <p:nvPr/>
            </p:nvSpPr>
            <p:spPr bwMode="auto">
              <a:xfrm>
                <a:off x="2463724" y="2875505"/>
                <a:ext cx="1062502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r>
                  <a:rPr lang="zh-CN" altLang="en-US" sz="1000" dirty="0"/>
                  <a:t>Keywords</a:t>
                </a:r>
              </a:p>
            </p:txBody>
          </p:sp>
          <p:sp>
            <p:nvSpPr>
              <p:cNvPr id="36" name="Freeform: Shape 42"/>
              <p:cNvSpPr>
                <a:spLocks/>
              </p:cNvSpPr>
              <p:nvPr/>
            </p:nvSpPr>
            <p:spPr bwMode="auto">
              <a:xfrm>
                <a:off x="1806903" y="3485515"/>
                <a:ext cx="839600" cy="838856"/>
              </a:xfrm>
              <a:custGeom>
                <a:avLst/>
                <a:gdLst>
                  <a:gd name="T0" fmla="*/ 896892 w 19679"/>
                  <a:gd name="T1" fmla="*/ 983622 h 19679"/>
                  <a:gd name="T2" fmla="*/ 896892 w 19679"/>
                  <a:gd name="T3" fmla="*/ 983622 h 19679"/>
                  <a:gd name="T4" fmla="*/ 896892 w 19679"/>
                  <a:gd name="T5" fmla="*/ 983622 h 19679"/>
                  <a:gd name="T6" fmla="*/ 896892 w 19679"/>
                  <a:gd name="T7" fmla="*/ 98362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Keywords</a:t>
                </a:r>
              </a:p>
            </p:txBody>
          </p:sp>
          <p:sp>
            <p:nvSpPr>
              <p:cNvPr id="37" name="Freeform: Shape 43"/>
              <p:cNvSpPr>
                <a:spLocks/>
              </p:cNvSpPr>
              <p:nvPr/>
            </p:nvSpPr>
            <p:spPr bwMode="auto">
              <a:xfrm>
                <a:off x="2190296" y="4324371"/>
                <a:ext cx="653105" cy="653105"/>
              </a:xfrm>
              <a:custGeom>
                <a:avLst/>
                <a:gdLst>
                  <a:gd name="T0" fmla="*/ 697671 w 19679"/>
                  <a:gd name="T1" fmla="*/ 765814 h 19679"/>
                  <a:gd name="T2" fmla="*/ 697671 w 19679"/>
                  <a:gd name="T3" fmla="*/ 765814 h 19679"/>
                  <a:gd name="T4" fmla="*/ 697671 w 19679"/>
                  <a:gd name="T5" fmla="*/ 765814 h 19679"/>
                  <a:gd name="T6" fmla="*/ 697671 w 19679"/>
                  <a:gd name="T7" fmla="*/ 76581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 flipH="1">
              <a:off x="2253804" y="1958388"/>
              <a:ext cx="1958383" cy="1604637"/>
              <a:chOff x="1410010" y="1697288"/>
              <a:chExt cx="2611177" cy="2139516"/>
            </a:xfrm>
          </p:grpSpPr>
          <p:grpSp>
            <p:nvGrpSpPr>
              <p:cNvPr id="8" name="Group 65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6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7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15" name="Rectangle 7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Title text presets</a:t>
                    </a:r>
                  </a:p>
                </p:txBody>
              </p:sp>
            </p:grpSp>
            <p:grpSp>
              <p:nvGrpSpPr>
                <p:cNvPr id="11" name="Group 6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6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925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This section is displayed as a text layout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(Theme font is recommended)</a:t>
                    </a:r>
                  </a:p>
                </p:txBody>
              </p:sp>
              <p:sp>
                <p:nvSpPr>
                  <p:cNvPr id="13" name="Rectangle 7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Title text presets</a:t>
                    </a:r>
                  </a:p>
                </p:txBody>
              </p:sp>
            </p:grpSp>
          </p:grpSp>
          <p:cxnSp>
            <p:nvCxnSpPr>
              <p:cNvPr id="9" name="Straight Connector 66"/>
              <p:cNvCxnSpPr/>
              <p:nvPr/>
            </p:nvCxnSpPr>
            <p:spPr>
              <a:xfrm>
                <a:off x="1410010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611560" y="175643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2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E17AA43-9101-40E5-8869-41D94BE24D84}"/>
              </a:ext>
            </a:extLst>
          </p:cNvPr>
          <p:cNvGrpSpPr/>
          <p:nvPr/>
        </p:nvGrpSpPr>
        <p:grpSpPr>
          <a:xfrm>
            <a:off x="3616780" y="1352804"/>
            <a:ext cx="1910435" cy="2902276"/>
            <a:chOff x="7545281" y="777387"/>
            <a:chExt cx="3665723" cy="5568853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F196E8AB-B5EE-4C72-899B-05CA3578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FABF811-4B3C-470E-9B84-95E19845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2DF5F30-1276-4AAF-8B2C-423D059D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4468082-8D00-4AAF-84AA-7F0236E9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DBECCEA-FDBC-4E74-8183-7B2DE3CE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18999220-B1C0-4322-82B5-43277B36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9A10D84-D30A-423C-A39D-E2C2BAC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B267AE50-16F3-44D7-87DB-5E2F51C5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172FB77-33D8-4311-BAA5-C459D2F2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018BD7B8-C9B4-4842-B68E-AAA69A130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74F3509-BD76-4029-AED3-5CE337D3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5A8D93A-2D2B-4BB4-93AD-44C72F05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8B863C3-3265-4E16-B85F-28F0A0701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54211B8-4A9E-4E17-AFCC-E70E79A4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2C879C8-4BF8-45C8-B85E-CFAC3496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9D7029C-1FFB-49E0-A680-78F8B733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9688FEC9-A194-4496-AEAF-036A7DC57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126880A-D765-4C0D-A21E-D01B2470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66F20E7-F6A6-4B34-B207-8E4BF411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2" name="矩形 21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:mc="http://schemas.openxmlformats.org/markup-compatibility/2006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7" name="矩形 6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6" name="Title 1"/>
          <p:cNvSpPr txBox="1">
            <a:spLocks/>
          </p:cNvSpPr>
          <p:nvPr/>
        </p:nvSpPr>
        <p:spPr>
          <a:xfrm>
            <a:off x="611560" y="175643"/>
            <a:ext cx="30052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lc="http://schemas.openxmlformats.org/drawingml/2006/lockedCanvas"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9d81954-f05b-4bd9-952c-e2eaf3d118b9"/>
          <p:cNvGrpSpPr>
            <a:grpSpLocks noChangeAspect="1"/>
          </p:cNvGrpSpPr>
          <p:nvPr/>
        </p:nvGrpSpPr>
        <p:grpSpPr>
          <a:xfrm>
            <a:off x="1223627" y="1172418"/>
            <a:ext cx="6996933" cy="3191962"/>
            <a:chOff x="1631504" y="1352419"/>
            <a:chExt cx="10253436" cy="4677560"/>
          </a:xfrm>
        </p:grpSpPr>
        <p:grpSp>
          <p:nvGrpSpPr>
            <p:cNvPr id="4" name="Group 3"/>
            <p:cNvGrpSpPr/>
            <p:nvPr/>
          </p:nvGrpSpPr>
          <p:grpSpPr>
            <a:xfrm>
              <a:off x="2100860" y="2865673"/>
              <a:ext cx="9784080" cy="3164306"/>
              <a:chOff x="1201783" y="2220686"/>
              <a:chExt cx="9784080" cy="3801291"/>
            </a:xfrm>
          </p:grpSpPr>
          <p:cxnSp>
            <p:nvCxnSpPr>
              <p:cNvPr id="31" name="Straight Connector 4"/>
              <p:cNvCxnSpPr/>
              <p:nvPr/>
            </p:nvCxnSpPr>
            <p:spPr>
              <a:xfrm>
                <a:off x="12017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5"/>
              <p:cNvCxnSpPr/>
              <p:nvPr/>
            </p:nvCxnSpPr>
            <p:spPr>
              <a:xfrm>
                <a:off x="109858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"/>
              <p:cNvCxnSpPr/>
              <p:nvPr/>
            </p:nvCxnSpPr>
            <p:spPr>
              <a:xfrm>
                <a:off x="28324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7"/>
              <p:cNvCxnSpPr/>
              <p:nvPr/>
            </p:nvCxnSpPr>
            <p:spPr>
              <a:xfrm>
                <a:off x="446314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8"/>
              <p:cNvCxnSpPr/>
              <p:nvPr/>
            </p:nvCxnSpPr>
            <p:spPr>
              <a:xfrm>
                <a:off x="609382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9"/>
              <p:cNvCxnSpPr/>
              <p:nvPr/>
            </p:nvCxnSpPr>
            <p:spPr>
              <a:xfrm>
                <a:off x="772450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0"/>
              <p:cNvCxnSpPr/>
              <p:nvPr/>
            </p:nvCxnSpPr>
            <p:spPr>
              <a:xfrm>
                <a:off x="93551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1"/>
            <p:cNvSpPr/>
            <p:nvPr/>
          </p:nvSpPr>
          <p:spPr>
            <a:xfrm flipV="1">
              <a:off x="3308612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2"/>
            <p:cNvSpPr/>
            <p:nvPr/>
          </p:nvSpPr>
          <p:spPr>
            <a:xfrm flipV="1">
              <a:off x="4744246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3"/>
            <p:cNvSpPr/>
            <p:nvPr/>
          </p:nvSpPr>
          <p:spPr>
            <a:xfrm flipV="1">
              <a:off x="6131612" y="4986103"/>
              <a:ext cx="280301" cy="27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4"/>
            <p:cNvSpPr/>
            <p:nvPr/>
          </p:nvSpPr>
          <p:spPr>
            <a:xfrm flipV="1">
              <a:off x="7604031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5"/>
            <p:cNvSpPr/>
            <p:nvPr/>
          </p:nvSpPr>
          <p:spPr>
            <a:xfrm flipV="1">
              <a:off x="9028180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1631504" y="4651902"/>
              <a:ext cx="9243344" cy="404734"/>
              <a:chOff x="833046" y="4732825"/>
              <a:chExt cx="10513168" cy="467248"/>
            </a:xfrm>
          </p:grpSpPr>
          <p:sp>
            <p:nvSpPr>
              <p:cNvPr id="23" name="Rectangle: Rounded Corners 17"/>
              <p:cNvSpPr/>
              <p:nvPr/>
            </p:nvSpPr>
            <p:spPr>
              <a:xfrm>
                <a:off x="833046" y="4732825"/>
                <a:ext cx="10513168" cy="295992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18"/>
              <p:cNvSpPr txBox="1">
                <a:spLocks/>
              </p:cNvSpPr>
              <p:nvPr/>
            </p:nvSpPr>
            <p:spPr bwMode="auto">
              <a:xfrm flipH="1">
                <a:off x="973192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</a:t>
                </a:r>
              </a:p>
            </p:txBody>
          </p:sp>
          <p:sp>
            <p:nvSpPr>
              <p:cNvPr id="25" name="TextBox 19"/>
              <p:cNvSpPr txBox="1">
                <a:spLocks/>
              </p:cNvSpPr>
              <p:nvPr/>
            </p:nvSpPr>
            <p:spPr bwMode="auto">
              <a:xfrm flipH="1">
                <a:off x="10591613" y="4755189"/>
                <a:ext cx="583206" cy="44488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55000" lnSpcReduction="20000"/>
                <a:sp3d extrusionH="57150">
                  <a:bevelT w="1270" h="127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Day30</a:t>
                </a:r>
              </a:p>
            </p:txBody>
          </p:sp>
          <p:sp>
            <p:nvSpPr>
              <p:cNvPr id="26" name="TextBox 20"/>
              <p:cNvSpPr txBox="1">
                <a:spLocks/>
              </p:cNvSpPr>
              <p:nvPr/>
            </p:nvSpPr>
            <p:spPr bwMode="auto">
              <a:xfrm flipH="1">
                <a:off x="2514610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5</a:t>
                </a:r>
              </a:p>
            </p:txBody>
          </p:sp>
          <p:sp>
            <p:nvSpPr>
              <p:cNvPr id="27" name="TextBox 21"/>
              <p:cNvSpPr txBox="1">
                <a:spLocks/>
              </p:cNvSpPr>
              <p:nvPr/>
            </p:nvSpPr>
            <p:spPr bwMode="auto">
              <a:xfrm flipH="1">
                <a:off x="417359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10</a:t>
                </a:r>
              </a:p>
            </p:txBody>
          </p:sp>
          <p:sp>
            <p:nvSpPr>
              <p:cNvPr id="28" name="TextBox 22"/>
              <p:cNvSpPr txBox="1">
                <a:spLocks/>
              </p:cNvSpPr>
              <p:nvPr/>
            </p:nvSpPr>
            <p:spPr bwMode="auto">
              <a:xfrm flipH="1">
                <a:off x="576726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15</a:t>
                </a:r>
              </a:p>
            </p:txBody>
          </p:sp>
          <p:sp>
            <p:nvSpPr>
              <p:cNvPr id="29" name="TextBox 23"/>
              <p:cNvSpPr txBox="1">
                <a:spLocks/>
              </p:cNvSpPr>
              <p:nvPr/>
            </p:nvSpPr>
            <p:spPr bwMode="auto">
              <a:xfrm flipH="1">
                <a:off x="7400119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20</a:t>
                </a:r>
              </a:p>
            </p:txBody>
          </p:sp>
          <p:sp>
            <p:nvSpPr>
              <p:cNvPr id="30" name="TextBox 24"/>
              <p:cNvSpPr txBox="1">
                <a:spLocks/>
              </p:cNvSpPr>
              <p:nvPr/>
            </p:nvSpPr>
            <p:spPr bwMode="auto">
              <a:xfrm flipH="1">
                <a:off x="9046038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25</a:t>
                </a:r>
              </a:p>
            </p:txBody>
          </p:sp>
        </p:grpSp>
        <p:sp>
          <p:nvSpPr>
            <p:cNvPr id="11" name="Rectangle: Rounded Corners 25"/>
            <p:cNvSpPr/>
            <p:nvPr/>
          </p:nvSpPr>
          <p:spPr>
            <a:xfrm>
              <a:off x="7708679" y="4234994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Title text presets</a:t>
              </a:r>
            </a:p>
          </p:txBody>
        </p:sp>
        <p:sp>
          <p:nvSpPr>
            <p:cNvPr id="12" name="Rectangle: Rounded Corners 26"/>
            <p:cNvSpPr/>
            <p:nvPr/>
          </p:nvSpPr>
          <p:spPr>
            <a:xfrm>
              <a:off x="3405215" y="3537669"/>
              <a:ext cx="1417928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 fontScale="250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3" name="Rectangle: Rounded Corners 27"/>
            <p:cNvSpPr/>
            <p:nvPr/>
          </p:nvSpPr>
          <p:spPr>
            <a:xfrm>
              <a:off x="4837412" y="3886331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4" name="Rectangle: Rounded Corners 28"/>
            <p:cNvSpPr/>
            <p:nvPr/>
          </p:nvSpPr>
          <p:spPr>
            <a:xfrm>
              <a:off x="1967189" y="3189007"/>
              <a:ext cx="285595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Title text presets</a:t>
              </a:r>
            </a:p>
          </p:txBody>
        </p:sp>
        <p:sp>
          <p:nvSpPr>
            <p:cNvPr id="15" name="Oval 29"/>
            <p:cNvSpPr/>
            <p:nvPr/>
          </p:nvSpPr>
          <p:spPr>
            <a:xfrm flipV="1">
              <a:off x="1824709" y="4986103"/>
              <a:ext cx="280301" cy="27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0"/>
            <p:cNvSpPr/>
            <p:nvPr/>
          </p:nvSpPr>
          <p:spPr>
            <a:xfrm flipV="1">
              <a:off x="10438512" y="4986103"/>
              <a:ext cx="280301" cy="276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39"/>
            <p:cNvSpPr txBox="1">
              <a:spLocks/>
            </p:cNvSpPr>
            <p:nvPr/>
          </p:nvSpPr>
          <p:spPr bwMode="auto">
            <a:xfrm>
              <a:off x="1901320" y="1497769"/>
              <a:ext cx="1412864" cy="340735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algn="l" latinLnBrk="0"/>
              <a:r>
                <a:rPr lang="zh-CN" altLang="en-US" sz="1600">
                  <a:solidFill>
                    <a:srgbClr val="314254"/>
                  </a:solidFill>
                  <a:effectLst/>
                </a:rPr>
                <a:t>Title text presets</a:t>
              </a:r>
            </a:p>
          </p:txBody>
        </p:sp>
        <p:sp>
          <p:nvSpPr>
            <p:cNvPr id="18" name="Freeform: Shape 40"/>
            <p:cNvSpPr>
              <a:spLocks/>
            </p:cNvSpPr>
            <p:nvPr/>
          </p:nvSpPr>
          <p:spPr bwMode="auto">
            <a:xfrm>
              <a:off x="1631504" y="1352419"/>
              <a:ext cx="455313" cy="433943"/>
            </a:xfrm>
            <a:custGeom>
              <a:avLst/>
              <a:gdLst>
                <a:gd name="T0" fmla="*/ 1238 w 1410"/>
                <a:gd name="T1" fmla="*/ 92 h 1364"/>
                <a:gd name="T2" fmla="*/ 1380 w 1410"/>
                <a:gd name="T3" fmla="*/ 0 h 1364"/>
                <a:gd name="T4" fmla="*/ 1410 w 1410"/>
                <a:gd name="T5" fmla="*/ 54 h 1364"/>
                <a:gd name="T6" fmla="*/ 1292 w 1410"/>
                <a:gd name="T7" fmla="*/ 142 h 1364"/>
                <a:gd name="T8" fmla="*/ 1188 w 1410"/>
                <a:gd name="T9" fmla="*/ 230 h 1364"/>
                <a:gd name="T10" fmla="*/ 1068 w 1410"/>
                <a:gd name="T11" fmla="*/ 346 h 1364"/>
                <a:gd name="T12" fmla="*/ 956 w 1410"/>
                <a:gd name="T13" fmla="*/ 466 h 1364"/>
                <a:gd name="T14" fmla="*/ 850 w 1410"/>
                <a:gd name="T15" fmla="*/ 594 h 1364"/>
                <a:gd name="T16" fmla="*/ 750 w 1410"/>
                <a:gd name="T17" fmla="*/ 728 h 1364"/>
                <a:gd name="T18" fmla="*/ 702 w 1410"/>
                <a:gd name="T19" fmla="*/ 798 h 1364"/>
                <a:gd name="T20" fmla="*/ 618 w 1410"/>
                <a:gd name="T21" fmla="*/ 932 h 1364"/>
                <a:gd name="T22" fmla="*/ 546 w 1410"/>
                <a:gd name="T23" fmla="*/ 1064 h 1364"/>
                <a:gd name="T24" fmla="*/ 488 w 1410"/>
                <a:gd name="T25" fmla="*/ 1192 h 1364"/>
                <a:gd name="T26" fmla="*/ 418 w 1410"/>
                <a:gd name="T27" fmla="*/ 1286 h 1364"/>
                <a:gd name="T28" fmla="*/ 388 w 1410"/>
                <a:gd name="T29" fmla="*/ 1306 h 1364"/>
                <a:gd name="T30" fmla="*/ 338 w 1410"/>
                <a:gd name="T31" fmla="*/ 1344 h 1364"/>
                <a:gd name="T32" fmla="*/ 314 w 1410"/>
                <a:gd name="T33" fmla="*/ 1364 h 1364"/>
                <a:gd name="T34" fmla="*/ 300 w 1410"/>
                <a:gd name="T35" fmla="*/ 1314 h 1364"/>
                <a:gd name="T36" fmla="*/ 250 w 1410"/>
                <a:gd name="T37" fmla="*/ 1182 h 1364"/>
                <a:gd name="T38" fmla="*/ 212 w 1410"/>
                <a:gd name="T39" fmla="*/ 1092 h 1364"/>
                <a:gd name="T40" fmla="*/ 146 w 1410"/>
                <a:gd name="T41" fmla="*/ 956 h 1364"/>
                <a:gd name="T42" fmla="*/ 116 w 1410"/>
                <a:gd name="T43" fmla="*/ 910 h 1364"/>
                <a:gd name="T44" fmla="*/ 104 w 1410"/>
                <a:gd name="T45" fmla="*/ 892 h 1364"/>
                <a:gd name="T46" fmla="*/ 76 w 1410"/>
                <a:gd name="T47" fmla="*/ 862 h 1364"/>
                <a:gd name="T48" fmla="*/ 46 w 1410"/>
                <a:gd name="T49" fmla="*/ 842 h 1364"/>
                <a:gd name="T50" fmla="*/ 16 w 1410"/>
                <a:gd name="T51" fmla="*/ 830 h 1364"/>
                <a:gd name="T52" fmla="*/ 0 w 1410"/>
                <a:gd name="T53" fmla="*/ 828 h 1364"/>
                <a:gd name="T54" fmla="*/ 42 w 1410"/>
                <a:gd name="T55" fmla="*/ 794 h 1364"/>
                <a:gd name="T56" fmla="*/ 80 w 1410"/>
                <a:gd name="T57" fmla="*/ 768 h 1364"/>
                <a:gd name="T58" fmla="*/ 116 w 1410"/>
                <a:gd name="T59" fmla="*/ 754 h 1364"/>
                <a:gd name="T60" fmla="*/ 148 w 1410"/>
                <a:gd name="T61" fmla="*/ 750 h 1364"/>
                <a:gd name="T62" fmla="*/ 160 w 1410"/>
                <a:gd name="T63" fmla="*/ 750 h 1364"/>
                <a:gd name="T64" fmla="*/ 182 w 1410"/>
                <a:gd name="T65" fmla="*/ 758 h 1364"/>
                <a:gd name="T66" fmla="*/ 204 w 1410"/>
                <a:gd name="T67" fmla="*/ 772 h 1364"/>
                <a:gd name="T68" fmla="*/ 240 w 1410"/>
                <a:gd name="T69" fmla="*/ 808 h 1364"/>
                <a:gd name="T70" fmla="*/ 288 w 1410"/>
                <a:gd name="T71" fmla="*/ 882 h 1364"/>
                <a:gd name="T72" fmla="*/ 338 w 1410"/>
                <a:gd name="T73" fmla="*/ 984 h 1364"/>
                <a:gd name="T74" fmla="*/ 376 w 1410"/>
                <a:gd name="T75" fmla="*/ 1068 h 1364"/>
                <a:gd name="T76" fmla="*/ 448 w 1410"/>
                <a:gd name="T77" fmla="*/ 946 h 1364"/>
                <a:gd name="T78" fmla="*/ 524 w 1410"/>
                <a:gd name="T79" fmla="*/ 828 h 1364"/>
                <a:gd name="T80" fmla="*/ 608 w 1410"/>
                <a:gd name="T81" fmla="*/ 714 h 1364"/>
                <a:gd name="T82" fmla="*/ 696 w 1410"/>
                <a:gd name="T83" fmla="*/ 604 h 1364"/>
                <a:gd name="T84" fmla="*/ 790 w 1410"/>
                <a:gd name="T85" fmla="*/ 496 h 1364"/>
                <a:gd name="T86" fmla="*/ 888 w 1410"/>
                <a:gd name="T87" fmla="*/ 392 h 1364"/>
                <a:gd name="T88" fmla="*/ 994 w 1410"/>
                <a:gd name="T89" fmla="*/ 292 h 1364"/>
                <a:gd name="T90" fmla="*/ 1104 w 1410"/>
                <a:gd name="T91" fmla="*/ 19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0" h="1364">
                  <a:moveTo>
                    <a:pt x="1238" y="92"/>
                  </a:moveTo>
                  <a:lnTo>
                    <a:pt x="1238" y="92"/>
                  </a:lnTo>
                  <a:lnTo>
                    <a:pt x="1314" y="42"/>
                  </a:lnTo>
                  <a:lnTo>
                    <a:pt x="1380" y="0"/>
                  </a:lnTo>
                  <a:lnTo>
                    <a:pt x="1410" y="54"/>
                  </a:lnTo>
                  <a:lnTo>
                    <a:pt x="1410" y="54"/>
                  </a:lnTo>
                  <a:lnTo>
                    <a:pt x="1356" y="94"/>
                  </a:lnTo>
                  <a:lnTo>
                    <a:pt x="1292" y="142"/>
                  </a:lnTo>
                  <a:lnTo>
                    <a:pt x="1188" y="230"/>
                  </a:lnTo>
                  <a:lnTo>
                    <a:pt x="1188" y="230"/>
                  </a:lnTo>
                  <a:lnTo>
                    <a:pt x="1126" y="288"/>
                  </a:lnTo>
                  <a:lnTo>
                    <a:pt x="1068" y="346"/>
                  </a:lnTo>
                  <a:lnTo>
                    <a:pt x="1012" y="406"/>
                  </a:lnTo>
                  <a:lnTo>
                    <a:pt x="956" y="466"/>
                  </a:lnTo>
                  <a:lnTo>
                    <a:pt x="902" y="530"/>
                  </a:lnTo>
                  <a:lnTo>
                    <a:pt x="850" y="594"/>
                  </a:lnTo>
                  <a:lnTo>
                    <a:pt x="798" y="660"/>
                  </a:lnTo>
                  <a:lnTo>
                    <a:pt x="750" y="728"/>
                  </a:lnTo>
                  <a:lnTo>
                    <a:pt x="750" y="728"/>
                  </a:lnTo>
                  <a:lnTo>
                    <a:pt x="702" y="798"/>
                  </a:lnTo>
                  <a:lnTo>
                    <a:pt x="658" y="866"/>
                  </a:lnTo>
                  <a:lnTo>
                    <a:pt x="618" y="932"/>
                  </a:lnTo>
                  <a:lnTo>
                    <a:pt x="580" y="998"/>
                  </a:lnTo>
                  <a:lnTo>
                    <a:pt x="546" y="1064"/>
                  </a:lnTo>
                  <a:lnTo>
                    <a:pt x="516" y="1128"/>
                  </a:lnTo>
                  <a:lnTo>
                    <a:pt x="488" y="1192"/>
                  </a:lnTo>
                  <a:lnTo>
                    <a:pt x="464" y="1256"/>
                  </a:lnTo>
                  <a:lnTo>
                    <a:pt x="418" y="1286"/>
                  </a:lnTo>
                  <a:lnTo>
                    <a:pt x="418" y="1286"/>
                  </a:lnTo>
                  <a:lnTo>
                    <a:pt x="388" y="1306"/>
                  </a:lnTo>
                  <a:lnTo>
                    <a:pt x="362" y="1324"/>
                  </a:lnTo>
                  <a:lnTo>
                    <a:pt x="338" y="1344"/>
                  </a:lnTo>
                  <a:lnTo>
                    <a:pt x="314" y="1364"/>
                  </a:lnTo>
                  <a:lnTo>
                    <a:pt x="314" y="1364"/>
                  </a:lnTo>
                  <a:lnTo>
                    <a:pt x="308" y="1342"/>
                  </a:lnTo>
                  <a:lnTo>
                    <a:pt x="300" y="1314"/>
                  </a:lnTo>
                  <a:lnTo>
                    <a:pt x="272" y="1242"/>
                  </a:lnTo>
                  <a:lnTo>
                    <a:pt x="250" y="1182"/>
                  </a:lnTo>
                  <a:lnTo>
                    <a:pt x="250" y="1182"/>
                  </a:lnTo>
                  <a:lnTo>
                    <a:pt x="212" y="1092"/>
                  </a:lnTo>
                  <a:lnTo>
                    <a:pt x="178" y="1016"/>
                  </a:lnTo>
                  <a:lnTo>
                    <a:pt x="146" y="956"/>
                  </a:lnTo>
                  <a:lnTo>
                    <a:pt x="130" y="932"/>
                  </a:lnTo>
                  <a:lnTo>
                    <a:pt x="116" y="910"/>
                  </a:lnTo>
                  <a:lnTo>
                    <a:pt x="116" y="910"/>
                  </a:lnTo>
                  <a:lnTo>
                    <a:pt x="104" y="892"/>
                  </a:lnTo>
                  <a:lnTo>
                    <a:pt x="90" y="876"/>
                  </a:lnTo>
                  <a:lnTo>
                    <a:pt x="76" y="862"/>
                  </a:lnTo>
                  <a:lnTo>
                    <a:pt x="60" y="852"/>
                  </a:lnTo>
                  <a:lnTo>
                    <a:pt x="46" y="842"/>
                  </a:lnTo>
                  <a:lnTo>
                    <a:pt x="30" y="834"/>
                  </a:lnTo>
                  <a:lnTo>
                    <a:pt x="16" y="830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20" y="808"/>
                  </a:lnTo>
                  <a:lnTo>
                    <a:pt x="42" y="794"/>
                  </a:lnTo>
                  <a:lnTo>
                    <a:pt x="60" y="780"/>
                  </a:lnTo>
                  <a:lnTo>
                    <a:pt x="80" y="768"/>
                  </a:lnTo>
                  <a:lnTo>
                    <a:pt x="98" y="760"/>
                  </a:lnTo>
                  <a:lnTo>
                    <a:pt x="116" y="754"/>
                  </a:lnTo>
                  <a:lnTo>
                    <a:pt x="132" y="750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60" y="750"/>
                  </a:lnTo>
                  <a:lnTo>
                    <a:pt x="170" y="754"/>
                  </a:lnTo>
                  <a:lnTo>
                    <a:pt x="182" y="758"/>
                  </a:lnTo>
                  <a:lnTo>
                    <a:pt x="192" y="764"/>
                  </a:lnTo>
                  <a:lnTo>
                    <a:pt x="204" y="772"/>
                  </a:lnTo>
                  <a:lnTo>
                    <a:pt x="216" y="782"/>
                  </a:lnTo>
                  <a:lnTo>
                    <a:pt x="240" y="808"/>
                  </a:lnTo>
                  <a:lnTo>
                    <a:pt x="264" y="840"/>
                  </a:lnTo>
                  <a:lnTo>
                    <a:pt x="288" y="882"/>
                  </a:lnTo>
                  <a:lnTo>
                    <a:pt x="314" y="928"/>
                  </a:lnTo>
                  <a:lnTo>
                    <a:pt x="338" y="984"/>
                  </a:lnTo>
                  <a:lnTo>
                    <a:pt x="376" y="1068"/>
                  </a:lnTo>
                  <a:lnTo>
                    <a:pt x="376" y="1068"/>
                  </a:lnTo>
                  <a:lnTo>
                    <a:pt x="412" y="1006"/>
                  </a:lnTo>
                  <a:lnTo>
                    <a:pt x="448" y="946"/>
                  </a:lnTo>
                  <a:lnTo>
                    <a:pt x="486" y="888"/>
                  </a:lnTo>
                  <a:lnTo>
                    <a:pt x="524" y="828"/>
                  </a:lnTo>
                  <a:lnTo>
                    <a:pt x="566" y="772"/>
                  </a:lnTo>
                  <a:lnTo>
                    <a:pt x="608" y="714"/>
                  </a:lnTo>
                  <a:lnTo>
                    <a:pt x="650" y="658"/>
                  </a:lnTo>
                  <a:lnTo>
                    <a:pt x="696" y="604"/>
                  </a:lnTo>
                  <a:lnTo>
                    <a:pt x="742" y="550"/>
                  </a:lnTo>
                  <a:lnTo>
                    <a:pt x="790" y="496"/>
                  </a:lnTo>
                  <a:lnTo>
                    <a:pt x="838" y="444"/>
                  </a:lnTo>
                  <a:lnTo>
                    <a:pt x="888" y="392"/>
                  </a:lnTo>
                  <a:lnTo>
                    <a:pt x="940" y="342"/>
                  </a:lnTo>
                  <a:lnTo>
                    <a:pt x="994" y="292"/>
                  </a:lnTo>
                  <a:lnTo>
                    <a:pt x="1048" y="242"/>
                  </a:lnTo>
                  <a:lnTo>
                    <a:pt x="1104" y="194"/>
                  </a:lnTo>
                  <a:lnTo>
                    <a:pt x="1238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43"/>
            <p:cNvSpPr txBox="1">
              <a:spLocks/>
            </p:cNvSpPr>
            <p:nvPr/>
          </p:nvSpPr>
          <p:spPr bwMode="auto">
            <a:xfrm>
              <a:off x="1901320" y="1838504"/>
              <a:ext cx="8246229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00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place (the meme font is recommended) if you need to change it under the (shape format) menu (text options)</a:t>
              </a:r>
            </a:p>
          </p:txBody>
        </p:sp>
        <p:sp>
          <p:nvSpPr>
            <p:cNvPr id="20" name="TextBox 47"/>
            <p:cNvSpPr txBox="1">
              <a:spLocks/>
            </p:cNvSpPr>
            <p:nvPr/>
          </p:nvSpPr>
          <p:spPr bwMode="auto">
            <a:xfrm>
              <a:off x="1823865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  <p:sp>
          <p:nvSpPr>
            <p:cNvPr id="21" name="TextBox 48"/>
            <p:cNvSpPr txBox="1">
              <a:spLocks/>
            </p:cNvSpPr>
            <p:nvPr/>
          </p:nvSpPr>
          <p:spPr bwMode="auto">
            <a:xfrm>
              <a:off x="6131611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  <p:sp>
          <p:nvSpPr>
            <p:cNvPr id="22" name="TextBox 49"/>
            <p:cNvSpPr txBox="1">
              <a:spLocks/>
            </p:cNvSpPr>
            <p:nvPr/>
          </p:nvSpPr>
          <p:spPr bwMode="auto">
            <a:xfrm>
              <a:off x="8828318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This section is displayed as a text layout </a:t>
              </a:r>
              <a:br>
                <a:rPr lang="zh-CN" altLang="en-US" sz="1000"/>
              </a:br>
              <a:r>
                <a:rPr lang="zh-CN" altLang="en-US" sz="1000"/>
                <a:t>(Theme font is recommended)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11559" y="175643"/>
            <a:ext cx="300375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82BFAD98-6628-47CE-86BA-80B6DDE48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92" y="-164554"/>
            <a:ext cx="9187003" cy="302361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DD84D8A0-9169-41E5-94FE-8F33E9EE8485}"/>
              </a:ext>
            </a:extLst>
          </p:cNvPr>
          <p:cNvSpPr/>
          <p:nvPr/>
        </p:nvSpPr>
        <p:spPr>
          <a:xfrm>
            <a:off x="2555776" y="3075806"/>
            <a:ext cx="5096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spc="300" dirty="0">
                <a:solidFill>
                  <a:srgbClr val="327AF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Thank  you!</a:t>
            </a:r>
            <a:endParaRPr lang="zh-CN" altLang="en-US" sz="4400" b="1" spc="300" dirty="0">
              <a:solidFill>
                <a:srgbClr val="327AF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34" name="Lenka - The Show">
            <a:hlinkClick r:id="" action="ppaction://media"/>
            <a:extLst>
              <a:ext uri="{FF2B5EF4-FFF2-40B4-BE49-F238E27FC236}">
                <a16:creationId xmlns:a16="http://schemas.microsoft.com/office/drawing/2014/main" id="{3B1E68C5-F93F-4098-AC16-5EF42F205C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-64889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B8D6CBA6-05F9-42C6-B885-EABC837E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2" y="-164554"/>
            <a:ext cx="9187003" cy="3023610"/>
          </a:xfrm>
          <a:prstGeom prst="rect">
            <a:avLst/>
          </a:prstGeom>
        </p:spPr>
      </p:pic>
      <p:sp>
        <p:nvSpPr>
          <p:cNvPr id="24" name="TextBox 71">
            <a:extLst>
              <a:ext uri="{FF2B5EF4-FFF2-40B4-BE49-F238E27FC236}">
                <a16:creationId xmlns:a16="http://schemas.microsoft.com/office/drawing/2014/main" id="{8BA63A0D-2514-43DF-884E-C7C801069188}"/>
              </a:ext>
            </a:extLst>
          </p:cNvPr>
          <p:cNvSpPr txBox="1"/>
          <p:nvPr/>
        </p:nvSpPr>
        <p:spPr>
          <a:xfrm>
            <a:off x="2699792" y="379588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 text presets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2109EE4-5CFC-4E88-83AB-D788C7264168}"/>
              </a:ext>
            </a:extLst>
          </p:cNvPr>
          <p:cNvSpPr/>
          <p:nvPr/>
        </p:nvSpPr>
        <p:spPr>
          <a:xfrm>
            <a:off x="3923928" y="2859056"/>
            <a:ext cx="5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300" dirty="0">
                <a:solidFill>
                  <a:srgbClr val="327AF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6000" b="1" spc="300" dirty="0">
              <a:solidFill>
                <a:srgbClr val="327AF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1312359C-AA5F-4C89-B882-F185FB016757}"/>
              </a:ext>
            </a:extLst>
          </p:cNvPr>
          <p:cNvGrpSpPr/>
          <p:nvPr/>
        </p:nvGrpSpPr>
        <p:grpSpPr>
          <a:xfrm>
            <a:off x="1455987" y="1255434"/>
            <a:ext cx="1583591" cy="910064"/>
            <a:chOff x="1455987" y="1255434"/>
            <a:chExt cx="1583591" cy="910064"/>
          </a:xfrm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6D949B50-1E19-42A3-959D-1FD864A1EF95}"/>
                </a:ext>
              </a:extLst>
            </p:cNvPr>
            <p:cNvGrpSpPr/>
            <p:nvPr/>
          </p:nvGrpSpPr>
          <p:grpSpPr>
            <a:xfrm>
              <a:off x="1455987" y="1255434"/>
              <a:ext cx="1583591" cy="910064"/>
              <a:chOff x="3467100" y="1293813"/>
              <a:chExt cx="1881188" cy="1081087"/>
            </a:xfrm>
          </p:grpSpPr>
          <p:sp>
            <p:nvSpPr>
              <p:cNvPr id="40" name="Freeform: Shape 6">
                <a:extLst>
                  <a:ext uri="{FF2B5EF4-FFF2-40B4-BE49-F238E27FC236}">
                    <a16:creationId xmlns:a16="http://schemas.microsoft.com/office/drawing/2014/main" id="{22D71B49-358E-4BC5-81CA-3A6A8388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0" y="2106613"/>
                <a:ext cx="1881188" cy="268287"/>
              </a:xfrm>
              <a:custGeom>
                <a:avLst/>
                <a:gdLst>
                  <a:gd name="T0" fmla="*/ 0 w 1185"/>
                  <a:gd name="T1" fmla="*/ 77 h 169"/>
                  <a:gd name="T2" fmla="*/ 203 w 1185"/>
                  <a:gd name="T3" fmla="*/ 0 h 169"/>
                  <a:gd name="T4" fmla="*/ 1185 w 1185"/>
                  <a:gd name="T5" fmla="*/ 120 h 169"/>
                  <a:gd name="T6" fmla="*/ 1004 w 1185"/>
                  <a:gd name="T7" fmla="*/ 169 h 169"/>
                  <a:gd name="T8" fmla="*/ 0 w 1185"/>
                  <a:gd name="T9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5" h="169">
                    <a:moveTo>
                      <a:pt x="0" y="77"/>
                    </a:moveTo>
                    <a:lnTo>
                      <a:pt x="203" y="0"/>
                    </a:lnTo>
                    <a:lnTo>
                      <a:pt x="1185" y="120"/>
                    </a:lnTo>
                    <a:lnTo>
                      <a:pt x="1004" y="169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">
                <a:extLst>
                  <a:ext uri="{FF2B5EF4-FFF2-40B4-BE49-F238E27FC236}">
                    <a16:creationId xmlns:a16="http://schemas.microsoft.com/office/drawing/2014/main" id="{F52134BD-80D1-4B73-B6BA-4F020DE4E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0" y="1293813"/>
                <a:ext cx="322263" cy="935037"/>
              </a:xfrm>
              <a:custGeom>
                <a:avLst/>
                <a:gdLst>
                  <a:gd name="T0" fmla="*/ 203 w 203"/>
                  <a:gd name="T1" fmla="*/ 512 h 589"/>
                  <a:gd name="T2" fmla="*/ 203 w 203"/>
                  <a:gd name="T3" fmla="*/ 0 h 589"/>
                  <a:gd name="T4" fmla="*/ 0 w 203"/>
                  <a:gd name="T5" fmla="*/ 273 h 589"/>
                  <a:gd name="T6" fmla="*/ 0 w 203"/>
                  <a:gd name="T7" fmla="*/ 589 h 589"/>
                  <a:gd name="T8" fmla="*/ 203 w 203"/>
                  <a:gd name="T9" fmla="*/ 51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589">
                    <a:moveTo>
                      <a:pt x="203" y="512"/>
                    </a:moveTo>
                    <a:lnTo>
                      <a:pt x="203" y="0"/>
                    </a:lnTo>
                    <a:lnTo>
                      <a:pt x="0" y="273"/>
                    </a:lnTo>
                    <a:lnTo>
                      <a:pt x="0" y="589"/>
                    </a:lnTo>
                    <a:lnTo>
                      <a:pt x="203" y="51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8">
                <a:extLst>
                  <a:ext uri="{FF2B5EF4-FFF2-40B4-BE49-F238E27FC236}">
                    <a16:creationId xmlns:a16="http://schemas.microsoft.com/office/drawing/2014/main" id="{4E201856-6226-4F6B-9920-C82145E2B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363" y="1293813"/>
                <a:ext cx="1558925" cy="1003300"/>
              </a:xfrm>
              <a:custGeom>
                <a:avLst/>
                <a:gdLst>
                  <a:gd name="T0" fmla="*/ 0 w 982"/>
                  <a:gd name="T1" fmla="*/ 0 h 632"/>
                  <a:gd name="T2" fmla="*/ 982 w 982"/>
                  <a:gd name="T3" fmla="*/ 344 h 632"/>
                  <a:gd name="T4" fmla="*/ 982 w 982"/>
                  <a:gd name="T5" fmla="*/ 632 h 632"/>
                  <a:gd name="T6" fmla="*/ 0 w 982"/>
                  <a:gd name="T7" fmla="*/ 512 h 632"/>
                  <a:gd name="T8" fmla="*/ 0 w 982"/>
                  <a:gd name="T9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632">
                    <a:moveTo>
                      <a:pt x="0" y="0"/>
                    </a:moveTo>
                    <a:lnTo>
                      <a:pt x="982" y="344"/>
                    </a:lnTo>
                    <a:lnTo>
                      <a:pt x="982" y="632"/>
                    </a:lnTo>
                    <a:lnTo>
                      <a:pt x="0" y="5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B9B3B0F0-6E90-4065-9EBB-7FBCEDC39FF8}"/>
                </a:ext>
              </a:extLst>
            </p:cNvPr>
            <p:cNvSpPr/>
            <p:nvPr/>
          </p:nvSpPr>
          <p:spPr>
            <a:xfrm>
              <a:off x="2649870" y="1676366"/>
              <a:ext cx="270680" cy="2706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ar-SA" sz="1400" b="1"/>
                <a:t>4</a:t>
              </a:r>
            </a:p>
          </p:txBody>
        </p:sp>
        <p:sp>
          <p:nvSpPr>
            <p:cNvPr id="29" name="Freeform: Shape 36">
              <a:extLst>
                <a:ext uri="{FF2B5EF4-FFF2-40B4-BE49-F238E27FC236}">
                  <a16:creationId xmlns:a16="http://schemas.microsoft.com/office/drawing/2014/main" id="{DA06E635-DCA2-4D29-AE34-77BE678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277" y="1528371"/>
              <a:ext cx="269003" cy="269074"/>
            </a:xfrm>
            <a:custGeom>
              <a:avLst/>
              <a:gdLst>
                <a:gd name="T0" fmla="*/ 239 w 480"/>
                <a:gd name="T1" fmla="*/ 0 h 480"/>
                <a:gd name="T2" fmla="*/ 239 w 480"/>
                <a:gd name="T3" fmla="*/ 0 h 480"/>
                <a:gd name="T4" fmla="*/ 0 w 480"/>
                <a:gd name="T5" fmla="*/ 248 h 480"/>
                <a:gd name="T6" fmla="*/ 239 w 480"/>
                <a:gd name="T7" fmla="*/ 479 h 480"/>
                <a:gd name="T8" fmla="*/ 479 w 480"/>
                <a:gd name="T9" fmla="*/ 240 h 480"/>
                <a:gd name="T10" fmla="*/ 239 w 480"/>
                <a:gd name="T11" fmla="*/ 0 h 480"/>
                <a:gd name="T12" fmla="*/ 239 w 480"/>
                <a:gd name="T13" fmla="*/ 426 h 480"/>
                <a:gd name="T14" fmla="*/ 239 w 480"/>
                <a:gd name="T15" fmla="*/ 426 h 480"/>
                <a:gd name="T16" fmla="*/ 53 w 480"/>
                <a:gd name="T17" fmla="*/ 248 h 480"/>
                <a:gd name="T18" fmla="*/ 239 w 480"/>
                <a:gd name="T19" fmla="*/ 53 h 480"/>
                <a:gd name="T20" fmla="*/ 426 w 480"/>
                <a:gd name="T21" fmla="*/ 240 h 480"/>
                <a:gd name="T22" fmla="*/ 239 w 480"/>
                <a:gd name="T23" fmla="*/ 426 h 480"/>
                <a:gd name="T24" fmla="*/ 123 w 480"/>
                <a:gd name="T25" fmla="*/ 354 h 480"/>
                <a:gd name="T26" fmla="*/ 123 w 480"/>
                <a:gd name="T27" fmla="*/ 354 h 480"/>
                <a:gd name="T28" fmla="*/ 283 w 480"/>
                <a:gd name="T29" fmla="*/ 293 h 480"/>
                <a:gd name="T30" fmla="*/ 354 w 480"/>
                <a:gd name="T31" fmla="*/ 124 h 480"/>
                <a:gd name="T32" fmla="*/ 186 w 480"/>
                <a:gd name="T33" fmla="*/ 195 h 480"/>
                <a:gd name="T34" fmla="*/ 123 w 480"/>
                <a:gd name="T35" fmla="*/ 354 h 480"/>
                <a:gd name="T36" fmla="*/ 213 w 480"/>
                <a:gd name="T37" fmla="*/ 213 h 480"/>
                <a:gd name="T38" fmla="*/ 213 w 480"/>
                <a:gd name="T39" fmla="*/ 213 h 480"/>
                <a:gd name="T40" fmla="*/ 310 w 480"/>
                <a:gd name="T41" fmla="*/ 169 h 480"/>
                <a:gd name="T42" fmla="*/ 266 w 480"/>
                <a:gd name="T43" fmla="*/ 266 h 480"/>
                <a:gd name="T44" fmla="*/ 213 w 480"/>
                <a:gd name="T45" fmla="*/ 266 h 480"/>
                <a:gd name="T46" fmla="*/ 213 w 480"/>
                <a:gd name="T47" fmla="*/ 21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BB4439B-2C94-486A-8D96-76AE99B5D988}"/>
              </a:ext>
            </a:extLst>
          </p:cNvPr>
          <p:cNvGrpSpPr/>
          <p:nvPr/>
        </p:nvGrpSpPr>
        <p:grpSpPr>
          <a:xfrm>
            <a:off x="1611005" y="1924951"/>
            <a:ext cx="1706538" cy="831218"/>
            <a:chOff x="1611005" y="1924951"/>
            <a:chExt cx="1706538" cy="831218"/>
          </a:xfrm>
        </p:grpSpPr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AD9F9666-9E75-4A80-ACC5-A8645E4C1F44}"/>
                </a:ext>
              </a:extLst>
            </p:cNvPr>
            <p:cNvGrpSpPr/>
            <p:nvPr/>
          </p:nvGrpSpPr>
          <p:grpSpPr>
            <a:xfrm>
              <a:off x="1611005" y="1924951"/>
              <a:ext cx="1706538" cy="831218"/>
              <a:chOff x="3651250" y="2089150"/>
              <a:chExt cx="2027238" cy="987425"/>
            </a:xfrm>
          </p:grpSpPr>
          <p:sp>
            <p:nvSpPr>
              <p:cNvPr id="35" name="Freeform: Shape 9">
                <a:extLst>
                  <a:ext uri="{FF2B5EF4-FFF2-40B4-BE49-F238E27FC236}">
                    <a16:creationId xmlns:a16="http://schemas.microsoft.com/office/drawing/2014/main" id="{F5283044-6AC3-4BCF-89BD-FD4B763D3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250" y="2089150"/>
                <a:ext cx="2027238" cy="862012"/>
              </a:xfrm>
              <a:custGeom>
                <a:avLst/>
                <a:gdLst>
                  <a:gd name="T0" fmla="*/ 1216 w 1277"/>
                  <a:gd name="T1" fmla="*/ 0 h 543"/>
                  <a:gd name="T2" fmla="*/ 0 w 1277"/>
                  <a:gd name="T3" fmla="*/ 194 h 543"/>
                  <a:gd name="T4" fmla="*/ 52 w 1277"/>
                  <a:gd name="T5" fmla="*/ 543 h 543"/>
                  <a:gd name="T6" fmla="*/ 1277 w 1277"/>
                  <a:gd name="T7" fmla="*/ 342 h 543"/>
                  <a:gd name="T8" fmla="*/ 1216 w 1277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7" h="543">
                    <a:moveTo>
                      <a:pt x="1216" y="0"/>
                    </a:moveTo>
                    <a:lnTo>
                      <a:pt x="0" y="194"/>
                    </a:lnTo>
                    <a:lnTo>
                      <a:pt x="52" y="543"/>
                    </a:lnTo>
                    <a:lnTo>
                      <a:pt x="1277" y="342"/>
                    </a:lnTo>
                    <a:lnTo>
                      <a:pt x="1216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0">
                <a:extLst>
                  <a:ext uri="{FF2B5EF4-FFF2-40B4-BE49-F238E27FC236}">
                    <a16:creationId xmlns:a16="http://schemas.microsoft.com/office/drawing/2014/main" id="{6134AD86-E35D-4339-9605-00208F7DF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00" y="2632075"/>
                <a:ext cx="1944688" cy="444500"/>
              </a:xfrm>
              <a:custGeom>
                <a:avLst/>
                <a:gdLst>
                  <a:gd name="T0" fmla="*/ 1225 w 1225"/>
                  <a:gd name="T1" fmla="*/ 0 h 280"/>
                  <a:gd name="T2" fmla="*/ 0 w 1225"/>
                  <a:gd name="T3" fmla="*/ 201 h 280"/>
                  <a:gd name="T4" fmla="*/ 118 w 1225"/>
                  <a:gd name="T5" fmla="*/ 280 h 280"/>
                  <a:gd name="T6" fmla="*/ 1026 w 1225"/>
                  <a:gd name="T7" fmla="*/ 99 h 280"/>
                  <a:gd name="T8" fmla="*/ 1225 w 1225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5" h="280">
                    <a:moveTo>
                      <a:pt x="1225" y="0"/>
                    </a:moveTo>
                    <a:lnTo>
                      <a:pt x="0" y="201"/>
                    </a:lnTo>
                    <a:lnTo>
                      <a:pt x="118" y="280"/>
                    </a:lnTo>
                    <a:lnTo>
                      <a:pt x="1026" y="99"/>
                    </a:lnTo>
                    <a:lnTo>
                      <a:pt x="122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3B99021-6DCB-41B0-8526-C093E18AD029}"/>
                </a:ext>
              </a:extLst>
            </p:cNvPr>
            <p:cNvGrpSpPr/>
            <p:nvPr/>
          </p:nvGrpSpPr>
          <p:grpSpPr>
            <a:xfrm>
              <a:off x="1790321" y="2093156"/>
              <a:ext cx="1325948" cy="399126"/>
              <a:chOff x="1790321" y="2093156"/>
              <a:chExt cx="1325948" cy="399126"/>
            </a:xfrm>
          </p:grpSpPr>
          <p:sp>
            <p:nvSpPr>
              <p:cNvPr id="26" name="Oval 33">
                <a:extLst>
                  <a:ext uri="{FF2B5EF4-FFF2-40B4-BE49-F238E27FC236}">
                    <a16:creationId xmlns:a16="http://schemas.microsoft.com/office/drawing/2014/main" id="{60DAEBF3-CB29-4DBE-A0DC-E02C5ACFBABB}"/>
                  </a:ext>
                </a:extLst>
              </p:cNvPr>
              <p:cNvSpPr/>
              <p:nvPr/>
            </p:nvSpPr>
            <p:spPr>
              <a:xfrm>
                <a:off x="1790321" y="2221602"/>
                <a:ext cx="270680" cy="2706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55000" lnSpcReduction="20000"/>
              </a:bodyPr>
              <a:lstStyle/>
              <a:p>
                <a:pPr algn="ctr"/>
                <a:r>
                  <a:rPr lang="ar-SA" sz="1400" b="1"/>
                  <a:t>3</a:t>
                </a:r>
              </a:p>
            </p:txBody>
          </p:sp>
          <p:sp>
            <p:nvSpPr>
              <p:cNvPr id="30" name="Freeform: Shape 37">
                <a:extLst>
                  <a:ext uri="{FF2B5EF4-FFF2-40B4-BE49-F238E27FC236}">
                    <a16:creationId xmlns:a16="http://schemas.microsoft.com/office/drawing/2014/main" id="{556ED8B8-B3FD-43A6-8F9B-DDFF22145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891" y="2093156"/>
                <a:ext cx="235378" cy="233459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DDF9044-BA1C-41E0-BBA1-B2B957C065F6}"/>
              </a:ext>
            </a:extLst>
          </p:cNvPr>
          <p:cNvGrpSpPr/>
          <p:nvPr/>
        </p:nvGrpSpPr>
        <p:grpSpPr>
          <a:xfrm>
            <a:off x="1458659" y="2653270"/>
            <a:ext cx="1662437" cy="497128"/>
            <a:chOff x="1458659" y="2653270"/>
            <a:chExt cx="1662437" cy="497128"/>
          </a:xfrm>
        </p:grpSpPr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id="{F615CA7F-CDD8-4959-9857-17DEB32416B3}"/>
                </a:ext>
              </a:extLst>
            </p:cNvPr>
            <p:cNvGrpSpPr/>
            <p:nvPr/>
          </p:nvGrpSpPr>
          <p:grpSpPr>
            <a:xfrm>
              <a:off x="1458659" y="2653270"/>
              <a:ext cx="1662437" cy="497128"/>
              <a:chOff x="3470275" y="2954338"/>
              <a:chExt cx="1974851" cy="590550"/>
            </a:xfrm>
          </p:grpSpPr>
          <p:sp>
            <p:nvSpPr>
              <p:cNvPr id="33" name="Freeform: Shape 11">
                <a:extLst>
                  <a:ext uri="{FF2B5EF4-FFF2-40B4-BE49-F238E27FC236}">
                    <a16:creationId xmlns:a16="http://schemas.microsoft.com/office/drawing/2014/main" id="{9E8FCD00-0ECC-4403-8E07-E1BFB6D1A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275" y="2954338"/>
                <a:ext cx="1912938" cy="590550"/>
              </a:xfrm>
              <a:custGeom>
                <a:avLst/>
                <a:gdLst>
                  <a:gd name="T0" fmla="*/ 0 w 1205"/>
                  <a:gd name="T1" fmla="*/ 25 h 372"/>
                  <a:gd name="T2" fmla="*/ 1205 w 1205"/>
                  <a:gd name="T3" fmla="*/ 0 h 372"/>
                  <a:gd name="T4" fmla="*/ 1205 w 1205"/>
                  <a:gd name="T5" fmla="*/ 372 h 372"/>
                  <a:gd name="T6" fmla="*/ 0 w 1205"/>
                  <a:gd name="T7" fmla="*/ 350 h 372"/>
                  <a:gd name="T8" fmla="*/ 0 w 1205"/>
                  <a:gd name="T9" fmla="*/ 2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5" h="372">
                    <a:moveTo>
                      <a:pt x="0" y="25"/>
                    </a:moveTo>
                    <a:lnTo>
                      <a:pt x="1205" y="0"/>
                    </a:lnTo>
                    <a:lnTo>
                      <a:pt x="1205" y="372"/>
                    </a:lnTo>
                    <a:lnTo>
                      <a:pt x="0" y="350"/>
                    </a:lnTo>
                    <a:lnTo>
                      <a:pt x="0" y="25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2">
                <a:extLst>
                  <a:ext uri="{FF2B5EF4-FFF2-40B4-BE49-F238E27FC236}">
                    <a16:creationId xmlns:a16="http://schemas.microsoft.com/office/drawing/2014/main" id="{07CE7D71-1DBD-4359-A204-50C46F902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13" y="2954338"/>
                <a:ext cx="61913" cy="590550"/>
              </a:xfrm>
              <a:custGeom>
                <a:avLst/>
                <a:gdLst>
                  <a:gd name="T0" fmla="*/ 0 w 39"/>
                  <a:gd name="T1" fmla="*/ 0 h 372"/>
                  <a:gd name="T2" fmla="*/ 39 w 39"/>
                  <a:gd name="T3" fmla="*/ 34 h 372"/>
                  <a:gd name="T4" fmla="*/ 39 w 39"/>
                  <a:gd name="T5" fmla="*/ 347 h 372"/>
                  <a:gd name="T6" fmla="*/ 0 w 39"/>
                  <a:gd name="T7" fmla="*/ 372 h 372"/>
                  <a:gd name="T8" fmla="*/ 0 w 39"/>
                  <a:gd name="T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2">
                    <a:moveTo>
                      <a:pt x="0" y="0"/>
                    </a:moveTo>
                    <a:lnTo>
                      <a:pt x="39" y="34"/>
                    </a:lnTo>
                    <a:lnTo>
                      <a:pt x="39" y="347"/>
                    </a:lnTo>
                    <a:lnTo>
                      <a:pt x="0" y="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Oval 34">
              <a:extLst>
                <a:ext uri="{FF2B5EF4-FFF2-40B4-BE49-F238E27FC236}">
                  <a16:creationId xmlns:a16="http://schemas.microsoft.com/office/drawing/2014/main" id="{350C2196-EBD4-453C-91A4-3F5B260CD001}"/>
                </a:ext>
              </a:extLst>
            </p:cNvPr>
            <p:cNvSpPr/>
            <p:nvPr/>
          </p:nvSpPr>
          <p:spPr>
            <a:xfrm>
              <a:off x="2720430" y="2766839"/>
              <a:ext cx="270680" cy="2706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ar-SA" sz="1400" b="1"/>
                <a:t>2</a:t>
              </a:r>
            </a:p>
          </p:txBody>
        </p:sp>
        <p:sp>
          <p:nvSpPr>
            <p:cNvPr id="31" name="Freeform: Shape 38">
              <a:extLst>
                <a:ext uri="{FF2B5EF4-FFF2-40B4-BE49-F238E27FC236}">
                  <a16:creationId xmlns:a16="http://schemas.microsoft.com/office/drawing/2014/main" id="{2F71C1EB-807F-416A-91FB-E2D62F5F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039" y="2771137"/>
              <a:ext cx="239335" cy="259181"/>
            </a:xfrm>
            <a:custGeom>
              <a:avLst/>
              <a:gdLst>
                <a:gd name="T0" fmla="*/ 327 w 426"/>
                <a:gd name="T1" fmla="*/ 186 h 462"/>
                <a:gd name="T2" fmla="*/ 327 w 426"/>
                <a:gd name="T3" fmla="*/ 186 h 462"/>
                <a:gd name="T4" fmla="*/ 150 w 426"/>
                <a:gd name="T5" fmla="*/ 18 h 462"/>
                <a:gd name="T6" fmla="*/ 97 w 426"/>
                <a:gd name="T7" fmla="*/ 10 h 462"/>
                <a:gd name="T8" fmla="*/ 70 w 426"/>
                <a:gd name="T9" fmla="*/ 54 h 462"/>
                <a:gd name="T10" fmla="*/ 35 w 426"/>
                <a:gd name="T11" fmla="*/ 293 h 462"/>
                <a:gd name="T12" fmla="*/ 26 w 426"/>
                <a:gd name="T13" fmla="*/ 408 h 462"/>
                <a:gd name="T14" fmla="*/ 248 w 426"/>
                <a:gd name="T15" fmla="*/ 417 h 462"/>
                <a:gd name="T16" fmla="*/ 407 w 426"/>
                <a:gd name="T17" fmla="*/ 266 h 462"/>
                <a:gd name="T18" fmla="*/ 327 w 426"/>
                <a:gd name="T19" fmla="*/ 186 h 462"/>
                <a:gd name="T20" fmla="*/ 238 w 426"/>
                <a:gd name="T21" fmla="*/ 391 h 462"/>
                <a:gd name="T22" fmla="*/ 238 w 426"/>
                <a:gd name="T23" fmla="*/ 391 h 462"/>
                <a:gd name="T24" fmla="*/ 53 w 426"/>
                <a:gd name="T25" fmla="*/ 391 h 462"/>
                <a:gd name="T26" fmla="*/ 194 w 426"/>
                <a:gd name="T27" fmla="*/ 284 h 462"/>
                <a:gd name="T28" fmla="*/ 372 w 426"/>
                <a:gd name="T29" fmla="*/ 275 h 462"/>
                <a:gd name="T30" fmla="*/ 238 w 426"/>
                <a:gd name="T31" fmla="*/ 391 h 462"/>
                <a:gd name="T32" fmla="*/ 203 w 426"/>
                <a:gd name="T33" fmla="*/ 301 h 462"/>
                <a:gd name="T34" fmla="*/ 203 w 426"/>
                <a:gd name="T35" fmla="*/ 301 h 462"/>
                <a:gd name="T36" fmla="*/ 97 w 426"/>
                <a:gd name="T37" fmla="*/ 363 h 462"/>
                <a:gd name="T38" fmla="*/ 167 w 426"/>
                <a:gd name="T39" fmla="*/ 363 h 462"/>
                <a:gd name="T40" fmla="*/ 221 w 426"/>
                <a:gd name="T41" fmla="*/ 293 h 462"/>
                <a:gd name="T42" fmla="*/ 221 w 426"/>
                <a:gd name="T43" fmla="*/ 293 h 462"/>
                <a:gd name="T44" fmla="*/ 203 w 426"/>
                <a:gd name="T45" fmla="*/ 3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462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lnTo>
                    <a:pt x="221" y="293"/>
                  </a:ln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9F0E3B3-65CE-4905-96F5-18423DE1D124}"/>
              </a:ext>
            </a:extLst>
          </p:cNvPr>
          <p:cNvGrpSpPr/>
          <p:nvPr/>
        </p:nvGrpSpPr>
        <p:grpSpPr>
          <a:xfrm>
            <a:off x="1643076" y="3100948"/>
            <a:ext cx="1646400" cy="787119"/>
            <a:chOff x="1643076" y="3100948"/>
            <a:chExt cx="1646400" cy="787119"/>
          </a:xfrm>
        </p:grpSpPr>
        <p:grpSp>
          <p:nvGrpSpPr>
            <p:cNvPr id="22" name="Group 16">
              <a:extLst>
                <a:ext uri="{FF2B5EF4-FFF2-40B4-BE49-F238E27FC236}">
                  <a16:creationId xmlns:a16="http://schemas.microsoft.com/office/drawing/2014/main" id="{330CD562-B092-48A5-A202-D824A2EA7DB9}"/>
                </a:ext>
              </a:extLst>
            </p:cNvPr>
            <p:cNvGrpSpPr/>
            <p:nvPr/>
          </p:nvGrpSpPr>
          <p:grpSpPr>
            <a:xfrm>
              <a:off x="1643076" y="3100948"/>
              <a:ext cx="1646400" cy="787119"/>
              <a:chOff x="3689350" y="3486150"/>
              <a:chExt cx="1955800" cy="935038"/>
            </a:xfrm>
          </p:grpSpPr>
          <p:sp>
            <p:nvSpPr>
              <p:cNvPr id="37" name="Freeform: Shape 13">
                <a:extLst>
                  <a:ext uri="{FF2B5EF4-FFF2-40B4-BE49-F238E27FC236}">
                    <a16:creationId xmlns:a16="http://schemas.microsoft.com/office/drawing/2014/main" id="{D8E37C30-DD67-4B7A-B4CF-AE98B06E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350" y="3486150"/>
                <a:ext cx="1863725" cy="365125"/>
              </a:xfrm>
              <a:custGeom>
                <a:avLst/>
                <a:gdLst>
                  <a:gd name="T0" fmla="*/ 1174 w 1174"/>
                  <a:gd name="T1" fmla="*/ 37 h 230"/>
                  <a:gd name="T2" fmla="*/ 114 w 1174"/>
                  <a:gd name="T3" fmla="*/ 230 h 230"/>
                  <a:gd name="T4" fmla="*/ 0 w 1174"/>
                  <a:gd name="T5" fmla="*/ 171 h 230"/>
                  <a:gd name="T6" fmla="*/ 993 w 1174"/>
                  <a:gd name="T7" fmla="*/ 0 h 230"/>
                  <a:gd name="T8" fmla="*/ 1174 w 1174"/>
                  <a:gd name="T9" fmla="*/ 3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4" h="230">
                    <a:moveTo>
                      <a:pt x="1174" y="37"/>
                    </a:moveTo>
                    <a:lnTo>
                      <a:pt x="114" y="230"/>
                    </a:lnTo>
                    <a:lnTo>
                      <a:pt x="0" y="171"/>
                    </a:lnTo>
                    <a:lnTo>
                      <a:pt x="993" y="0"/>
                    </a:lnTo>
                    <a:lnTo>
                      <a:pt x="1174" y="3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4">
                <a:extLst>
                  <a:ext uri="{FF2B5EF4-FFF2-40B4-BE49-F238E27FC236}">
                    <a16:creationId xmlns:a16="http://schemas.microsoft.com/office/drawing/2014/main" id="{71510C18-99D0-462F-BE9B-E2517733E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3544888"/>
                <a:ext cx="1774825" cy="876300"/>
              </a:xfrm>
              <a:custGeom>
                <a:avLst/>
                <a:gdLst>
                  <a:gd name="T0" fmla="*/ 0 w 1118"/>
                  <a:gd name="T1" fmla="*/ 193 h 552"/>
                  <a:gd name="T2" fmla="*/ 52 w 1118"/>
                  <a:gd name="T3" fmla="*/ 552 h 552"/>
                  <a:gd name="T4" fmla="*/ 1118 w 1118"/>
                  <a:gd name="T5" fmla="*/ 313 h 552"/>
                  <a:gd name="T6" fmla="*/ 1060 w 1118"/>
                  <a:gd name="T7" fmla="*/ 0 h 552"/>
                  <a:gd name="T8" fmla="*/ 0 w 1118"/>
                  <a:gd name="T9" fmla="*/ 19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8" h="552">
                    <a:moveTo>
                      <a:pt x="0" y="193"/>
                    </a:moveTo>
                    <a:lnTo>
                      <a:pt x="52" y="552"/>
                    </a:lnTo>
                    <a:lnTo>
                      <a:pt x="1118" y="313"/>
                    </a:lnTo>
                    <a:lnTo>
                      <a:pt x="1060" y="0"/>
                    </a:lnTo>
                    <a:lnTo>
                      <a:pt x="0" y="193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5">
                <a:extLst>
                  <a:ext uri="{FF2B5EF4-FFF2-40B4-BE49-F238E27FC236}">
                    <a16:creationId xmlns:a16="http://schemas.microsoft.com/office/drawing/2014/main" id="{266E5B25-5EE3-4C08-BB5D-DAE0839E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350" y="3757613"/>
                <a:ext cx="263525" cy="663575"/>
              </a:xfrm>
              <a:custGeom>
                <a:avLst/>
                <a:gdLst>
                  <a:gd name="T0" fmla="*/ 0 w 166"/>
                  <a:gd name="T1" fmla="*/ 0 h 418"/>
                  <a:gd name="T2" fmla="*/ 114 w 166"/>
                  <a:gd name="T3" fmla="*/ 59 h 418"/>
                  <a:gd name="T4" fmla="*/ 166 w 166"/>
                  <a:gd name="T5" fmla="*/ 418 h 418"/>
                  <a:gd name="T6" fmla="*/ 50 w 166"/>
                  <a:gd name="T7" fmla="*/ 311 h 418"/>
                  <a:gd name="T8" fmla="*/ 0 w 166"/>
                  <a:gd name="T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418">
                    <a:moveTo>
                      <a:pt x="0" y="0"/>
                    </a:moveTo>
                    <a:lnTo>
                      <a:pt x="114" y="59"/>
                    </a:lnTo>
                    <a:lnTo>
                      <a:pt x="166" y="418"/>
                    </a:lnTo>
                    <a:lnTo>
                      <a:pt x="50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Oval 35">
              <a:extLst>
                <a:ext uri="{FF2B5EF4-FFF2-40B4-BE49-F238E27FC236}">
                  <a16:creationId xmlns:a16="http://schemas.microsoft.com/office/drawing/2014/main" id="{BC4114BF-C68C-42C4-92A2-896955044718}"/>
                </a:ext>
              </a:extLst>
            </p:cNvPr>
            <p:cNvSpPr/>
            <p:nvPr/>
          </p:nvSpPr>
          <p:spPr>
            <a:xfrm>
              <a:off x="1969929" y="3459610"/>
              <a:ext cx="270680" cy="2706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ar-SA" sz="1400" b="1"/>
                <a:t>1</a:t>
              </a:r>
            </a:p>
          </p:txBody>
        </p:sp>
        <p:sp>
          <p:nvSpPr>
            <p:cNvPr id="32" name="Freeform: Shape 39">
              <a:extLst>
                <a:ext uri="{FF2B5EF4-FFF2-40B4-BE49-F238E27FC236}">
                  <a16:creationId xmlns:a16="http://schemas.microsoft.com/office/drawing/2014/main" id="{7301CD24-979D-4D11-A972-D12A254B9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91" y="3277710"/>
              <a:ext cx="259114" cy="229506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D9E61A1-1F2A-4484-B2D2-2AFE4D601404}"/>
              </a:ext>
            </a:extLst>
          </p:cNvPr>
          <p:cNvGrpSpPr/>
          <p:nvPr/>
        </p:nvGrpSpPr>
        <p:grpSpPr>
          <a:xfrm>
            <a:off x="4252894" y="1424690"/>
            <a:ext cx="3435119" cy="2430768"/>
            <a:chOff x="4252894" y="1424690"/>
            <a:chExt cx="3435119" cy="2430768"/>
          </a:xfrm>
        </p:grpSpPr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5542106D-B7D9-4DFC-9A67-757EBDB070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2894" y="1493615"/>
              <a:ext cx="110547" cy="11054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3">
              <a:extLst>
                <a:ext uri="{FF2B5EF4-FFF2-40B4-BE49-F238E27FC236}">
                  <a16:creationId xmlns:a16="http://schemas.microsoft.com/office/drawing/2014/main" id="{F917AF06-01EF-498E-B8F5-42E83B0986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2894" y="2156895"/>
              <a:ext cx="110547" cy="11054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F7B46A5C-BD32-461F-B4DB-857287B3F3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2894" y="2820176"/>
              <a:ext cx="110547" cy="11054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B4C07462-B206-44AB-9676-AD59C5B4DC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2894" y="3445775"/>
              <a:ext cx="110547" cy="11054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3F33BC1B-B591-4B02-888E-D04D05B27A89}"/>
                </a:ext>
              </a:extLst>
            </p:cNvPr>
            <p:cNvGrpSpPr/>
            <p:nvPr/>
          </p:nvGrpSpPr>
          <p:grpSpPr>
            <a:xfrm>
              <a:off x="4447910" y="2106909"/>
              <a:ext cx="3240103" cy="493791"/>
              <a:chOff x="6852426" y="3232153"/>
              <a:chExt cx="4320137" cy="658388"/>
            </a:xfrm>
          </p:grpSpPr>
          <p:sp>
            <p:nvSpPr>
              <p:cNvPr id="19" name="TextBox 41">
                <a:extLst>
                  <a:ext uri="{FF2B5EF4-FFF2-40B4-BE49-F238E27FC236}">
                    <a16:creationId xmlns:a16="http://schemas.microsoft.com/office/drawing/2014/main" id="{FB7D719A-98C0-426B-9BE3-4D0C1EA739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323215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0" name="TextBox 42">
                <a:extLst>
                  <a:ext uri="{FF2B5EF4-FFF2-40B4-BE49-F238E27FC236}">
                    <a16:creationId xmlns:a16="http://schemas.microsoft.com/office/drawing/2014/main" id="{782BB6C9-1777-4473-AA5C-AB74215BB87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3542111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A5B04A4B-ECFA-417A-8731-D918045EF92A}"/>
                </a:ext>
              </a:extLst>
            </p:cNvPr>
            <p:cNvGrpSpPr/>
            <p:nvPr/>
          </p:nvGrpSpPr>
          <p:grpSpPr>
            <a:xfrm>
              <a:off x="4447910" y="2738711"/>
              <a:ext cx="3240103" cy="493791"/>
              <a:chOff x="6852426" y="4074555"/>
              <a:chExt cx="4320137" cy="658388"/>
            </a:xfrm>
          </p:grpSpPr>
          <p:sp>
            <p:nvSpPr>
              <p:cNvPr id="17" name="TextBox 44">
                <a:extLst>
                  <a:ext uri="{FF2B5EF4-FFF2-40B4-BE49-F238E27FC236}">
                    <a16:creationId xmlns:a16="http://schemas.microsoft.com/office/drawing/2014/main" id="{8D469967-847B-45DF-8A4D-985B2933EC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40745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18" name="TextBox 45">
                <a:extLst>
                  <a:ext uri="{FF2B5EF4-FFF2-40B4-BE49-F238E27FC236}">
                    <a16:creationId xmlns:a16="http://schemas.microsoft.com/office/drawing/2014/main" id="{298B8D31-A1DC-4337-9FBC-AE3CB55646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4384513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2E434E17-56A5-4C3C-99B4-9F4DC8F3BCA0}"/>
                </a:ext>
              </a:extLst>
            </p:cNvPr>
            <p:cNvGrpSpPr/>
            <p:nvPr/>
          </p:nvGrpSpPr>
          <p:grpSpPr>
            <a:xfrm>
              <a:off x="4447910" y="1424690"/>
              <a:ext cx="3240103" cy="493791"/>
              <a:chOff x="6852426" y="2322527"/>
              <a:chExt cx="4320137" cy="658388"/>
            </a:xfrm>
          </p:grpSpPr>
          <p:sp>
            <p:nvSpPr>
              <p:cNvPr id="15" name="TextBox 47">
                <a:extLst>
                  <a:ext uri="{FF2B5EF4-FFF2-40B4-BE49-F238E27FC236}">
                    <a16:creationId xmlns:a16="http://schemas.microsoft.com/office/drawing/2014/main" id="{BD1CB8E1-6FCF-42AE-BAFC-3DAF23F050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232252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16" name="TextBox 48">
                <a:extLst>
                  <a:ext uri="{FF2B5EF4-FFF2-40B4-BE49-F238E27FC236}">
                    <a16:creationId xmlns:a16="http://schemas.microsoft.com/office/drawing/2014/main" id="{4969A0ED-6B18-488E-9E3A-D59CBB97D9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2632485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/>
                    </a:solidFill>
                    <a:effectLst/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C242602E-7255-41E7-9BB7-BD381C872889}"/>
                </a:ext>
              </a:extLst>
            </p:cNvPr>
            <p:cNvGrpSpPr/>
            <p:nvPr/>
          </p:nvGrpSpPr>
          <p:grpSpPr>
            <a:xfrm>
              <a:off x="4447910" y="3361667"/>
              <a:ext cx="3240103" cy="493791"/>
              <a:chOff x="6852426" y="4905164"/>
              <a:chExt cx="4320137" cy="658388"/>
            </a:xfrm>
          </p:grpSpPr>
          <p:sp>
            <p:nvSpPr>
              <p:cNvPr id="13" name="TextBox 49">
                <a:extLst>
                  <a:ext uri="{FF2B5EF4-FFF2-40B4-BE49-F238E27FC236}">
                    <a16:creationId xmlns:a16="http://schemas.microsoft.com/office/drawing/2014/main" id="{DB99CA1F-8772-444A-A31E-5BBF68A58C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4905164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14" name="TextBox 50">
                <a:extLst>
                  <a:ext uri="{FF2B5EF4-FFF2-40B4-BE49-F238E27FC236}">
                    <a16:creationId xmlns:a16="http://schemas.microsoft.com/office/drawing/2014/main" id="{F9A49353-94FB-49A5-98FE-0F79E62E6B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2426" y="5215122"/>
                <a:ext cx="4320137" cy="34843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This section is displayed as a text layout place (theme font is recommended)</a:t>
                </a:r>
              </a:p>
            </p:txBody>
          </p:sp>
        </p:grp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B6729B25-DD27-4D66-A416-062F103B68FD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600407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9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57375" y="1059581"/>
            <a:ext cx="1350746" cy="2274272"/>
            <a:chOff x="1857375" y="1059581"/>
            <a:chExt cx="1350746" cy="2274272"/>
          </a:xfrm>
        </p:grpSpPr>
        <p:sp>
          <p:nvSpPr>
            <p:cNvPr id="15" name="椭圆 14"/>
            <p:cNvSpPr/>
            <p:nvPr/>
          </p:nvSpPr>
          <p:spPr>
            <a:xfrm>
              <a:off x="2076411" y="2941689"/>
              <a:ext cx="912673" cy="392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泪滴形 15"/>
            <p:cNvSpPr/>
            <p:nvPr/>
          </p:nvSpPr>
          <p:spPr>
            <a:xfrm rot="8100000">
              <a:off x="1857375" y="1503047"/>
              <a:ext cx="1350746" cy="1350745"/>
            </a:xfrm>
            <a:prstGeom prst="teardrop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>
              <a:off x="1982693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2434894" y="1695613"/>
              <a:ext cx="195706" cy="352270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>
            <a:xfrm>
              <a:off x="2357303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96628" y="1059581"/>
            <a:ext cx="1350746" cy="2274272"/>
            <a:chOff x="3896628" y="1059581"/>
            <a:chExt cx="1350746" cy="2274272"/>
          </a:xfrm>
        </p:grpSpPr>
        <p:sp>
          <p:nvSpPr>
            <p:cNvPr id="17" name="椭圆 16"/>
            <p:cNvSpPr/>
            <p:nvPr/>
          </p:nvSpPr>
          <p:spPr>
            <a:xfrm>
              <a:off x="4115664" y="2941689"/>
              <a:ext cx="912673" cy="392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泪滴形 18"/>
            <p:cNvSpPr/>
            <p:nvPr/>
          </p:nvSpPr>
          <p:spPr>
            <a:xfrm rot="8100000">
              <a:off x="3896628" y="1503047"/>
              <a:ext cx="1350746" cy="1350745"/>
            </a:xfrm>
            <a:prstGeom prst="teardrop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3988442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4371358" y="1717284"/>
              <a:ext cx="401284" cy="329821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/>
            <p:cNvSpPr/>
            <p:nvPr/>
          </p:nvSpPr>
          <p:spPr>
            <a:xfrm>
              <a:off x="4406571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35880" y="1059581"/>
            <a:ext cx="1350746" cy="2274272"/>
            <a:chOff x="5935880" y="1059581"/>
            <a:chExt cx="1350746" cy="2274272"/>
          </a:xfrm>
        </p:grpSpPr>
        <p:sp>
          <p:nvSpPr>
            <p:cNvPr id="18" name="椭圆 17"/>
            <p:cNvSpPr/>
            <p:nvPr/>
          </p:nvSpPr>
          <p:spPr>
            <a:xfrm>
              <a:off x="6154917" y="2941689"/>
              <a:ext cx="912673" cy="392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泪滴形 19"/>
            <p:cNvSpPr/>
            <p:nvPr/>
          </p:nvSpPr>
          <p:spPr>
            <a:xfrm rot="8100000">
              <a:off x="5935880" y="1503047"/>
              <a:ext cx="1350746" cy="1350745"/>
            </a:xfrm>
            <a:prstGeom prst="teardrop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6043927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6412517" y="1695613"/>
              <a:ext cx="397472" cy="39673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矩形 28"/>
            <p:cNvSpPr/>
            <p:nvPr/>
          </p:nvSpPr>
          <p:spPr>
            <a:xfrm>
              <a:off x="6445823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7743" y="3655209"/>
            <a:ext cx="6488513" cy="642945"/>
            <a:chOff x="1768931" y="4705020"/>
            <a:chExt cx="8651351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文本框 2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  <p:sp>
            <p:nvSpPr>
              <p:cNvPr id="14" name="文本框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This section is displayed as a text layout </a:t>
                </a:r>
                <a:br>
                  <a:rPr lang="zh-CN" altLang="en-US" sz="1000" dirty="0"/>
                </a:br>
                <a:r>
                  <a:rPr lang="zh-CN" altLang="en-US" sz="1000" dirty="0"/>
                  <a:t>(Theme font is recommended)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文本框 2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  <p:sp>
            <p:nvSpPr>
              <p:cNvPr id="12" name="文本框 2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文本框 2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  <p:sp>
            <p:nvSpPr>
              <p:cNvPr id="10" name="文本框 2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This section is displayed as a text layout </a:t>
                </a:r>
                <a:br>
                  <a:rPr lang="zh-CN" altLang="en-US" sz="1000"/>
                </a:br>
                <a:r>
                  <a:rPr lang="zh-CN" altLang="en-US" sz="1000"/>
                  <a:t>(Theme font is recommended)</a:t>
                </a: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87631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 bwMode="auto">
          <a:xfrm flipH="1">
            <a:off x="1589437" y="3038726"/>
            <a:ext cx="503744" cy="37394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77500" lnSpcReduction="20000"/>
            <a:sp3d extrusionH="57150">
              <a:bevelT w="1270" h="1270"/>
            </a:sp3d>
          </a:bodyPr>
          <a:lstStyle/>
          <a:p>
            <a:pPr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600">
                <a:solidFill>
                  <a:schemeClr val="accent1"/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5" name="TextBox 6"/>
          <p:cNvSpPr txBox="1">
            <a:spLocks/>
          </p:cNvSpPr>
          <p:nvPr/>
        </p:nvSpPr>
        <p:spPr bwMode="auto">
          <a:xfrm flipH="1">
            <a:off x="3165381" y="3038726"/>
            <a:ext cx="507350" cy="37394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77500" lnSpcReduction="20000"/>
            <a:sp3d extrusionH="57150">
              <a:bevelT w="1270" h="1270"/>
            </a:sp3d>
          </a:bodyPr>
          <a:lstStyle/>
          <a:p>
            <a:pPr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600">
                <a:solidFill>
                  <a:schemeClr val="accent2"/>
                </a:solidFill>
                <a:latin typeface="Impact" panose="020B0806030902050204" pitchFamily="34" charset="0"/>
              </a:rPr>
              <a:t>95%</a:t>
            </a:r>
          </a:p>
        </p:txBody>
      </p:sp>
      <p:sp>
        <p:nvSpPr>
          <p:cNvPr id="6" name="TextBox 9"/>
          <p:cNvSpPr txBox="1">
            <a:spLocks/>
          </p:cNvSpPr>
          <p:nvPr/>
        </p:nvSpPr>
        <p:spPr bwMode="auto">
          <a:xfrm flipH="1">
            <a:off x="4751294" y="3038726"/>
            <a:ext cx="506149" cy="37394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77500" lnSpcReduction="20000"/>
            <a:sp3d extrusionH="57150">
              <a:bevelT w="1270" h="1270"/>
            </a:sp3d>
          </a:bodyPr>
          <a:lstStyle/>
          <a:p>
            <a:pPr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600">
                <a:solidFill>
                  <a:schemeClr val="accent3"/>
                </a:solidFill>
                <a:latin typeface="Impact" panose="020B0806030902050204" pitchFamily="34" charset="0"/>
              </a:rPr>
              <a:t>90%</a:t>
            </a:r>
          </a:p>
        </p:txBody>
      </p:sp>
      <p:sp>
        <p:nvSpPr>
          <p:cNvPr id="7" name="TextBox 12"/>
          <p:cNvSpPr txBox="1">
            <a:spLocks/>
          </p:cNvSpPr>
          <p:nvPr/>
        </p:nvSpPr>
        <p:spPr bwMode="auto">
          <a:xfrm flipH="1">
            <a:off x="6338012" y="3038726"/>
            <a:ext cx="454451" cy="373948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77500" lnSpcReduction="20000"/>
            <a:sp3d extrusionH="57150">
              <a:bevelT w="1270" h="1270"/>
            </a:sp3d>
          </a:bodyPr>
          <a:lstStyle/>
          <a:p>
            <a:pPr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600">
                <a:solidFill>
                  <a:schemeClr val="accent4"/>
                </a:solidFill>
                <a:latin typeface="Impact" panose="020B0806030902050204" pitchFamily="34" charset="0"/>
              </a:rPr>
              <a:t>70%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00598" y="1488067"/>
            <a:ext cx="6110925" cy="1323280"/>
            <a:chOff x="1500598" y="1488067"/>
            <a:chExt cx="6110925" cy="1323280"/>
          </a:xfrm>
        </p:grpSpPr>
        <p:sp>
          <p:nvSpPr>
            <p:cNvPr id="8" name="Freeform: Shape 13"/>
            <p:cNvSpPr>
              <a:spLocks/>
            </p:cNvSpPr>
            <p:nvPr/>
          </p:nvSpPr>
          <p:spPr bwMode="auto">
            <a:xfrm>
              <a:off x="1500598" y="1491630"/>
              <a:ext cx="1481345" cy="1318330"/>
            </a:xfrm>
            <a:custGeom>
              <a:avLst/>
              <a:gdLst>
                <a:gd name="T0" fmla="*/ 0 w 1531"/>
                <a:gd name="T1" fmla="*/ 100 h 1395"/>
                <a:gd name="T2" fmla="*/ 0 w 1531"/>
                <a:gd name="T3" fmla="*/ 1309 h 1395"/>
                <a:gd name="T4" fmla="*/ 1531 w 1531"/>
                <a:gd name="T5" fmla="*/ 1395 h 1395"/>
                <a:gd name="T6" fmla="*/ 1531 w 1531"/>
                <a:gd name="T7" fmla="*/ 0 h 1395"/>
                <a:gd name="T8" fmla="*/ 0 w 1531"/>
                <a:gd name="T9" fmla="*/ 1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395">
                  <a:moveTo>
                    <a:pt x="0" y="100"/>
                  </a:moveTo>
                  <a:lnTo>
                    <a:pt x="0" y="1309"/>
                  </a:lnTo>
                  <a:lnTo>
                    <a:pt x="1531" y="1395"/>
                  </a:lnTo>
                  <a:lnTo>
                    <a:pt x="1531" y="0"/>
                  </a:lnTo>
                  <a:lnTo>
                    <a:pt x="0" y="10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4"/>
            <p:cNvSpPr>
              <a:spLocks/>
            </p:cNvSpPr>
            <p:nvPr/>
          </p:nvSpPr>
          <p:spPr bwMode="auto">
            <a:xfrm>
              <a:off x="2972786" y="1491630"/>
              <a:ext cx="1604226" cy="1318330"/>
            </a:xfrm>
            <a:custGeom>
              <a:avLst/>
              <a:gdLst>
                <a:gd name="T0" fmla="*/ 1658 w 1658"/>
                <a:gd name="T1" fmla="*/ 177 h 1395"/>
                <a:gd name="T2" fmla="*/ 1658 w 1658"/>
                <a:gd name="T3" fmla="*/ 1244 h 1395"/>
                <a:gd name="T4" fmla="*/ 0 w 1658"/>
                <a:gd name="T5" fmla="*/ 1395 h 1395"/>
                <a:gd name="T6" fmla="*/ 0 w 1658"/>
                <a:gd name="T7" fmla="*/ 0 h 1395"/>
                <a:gd name="T8" fmla="*/ 1658 w 1658"/>
                <a:gd name="T9" fmla="*/ 17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8" h="1395">
                  <a:moveTo>
                    <a:pt x="1658" y="177"/>
                  </a:moveTo>
                  <a:lnTo>
                    <a:pt x="1658" y="1244"/>
                  </a:lnTo>
                  <a:lnTo>
                    <a:pt x="0" y="1395"/>
                  </a:lnTo>
                  <a:lnTo>
                    <a:pt x="0" y="0"/>
                  </a:lnTo>
                  <a:lnTo>
                    <a:pt x="1658" y="177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5"/>
            <p:cNvSpPr>
              <a:spLocks/>
            </p:cNvSpPr>
            <p:nvPr/>
          </p:nvSpPr>
          <p:spPr bwMode="auto">
            <a:xfrm>
              <a:off x="4574442" y="1493017"/>
              <a:ext cx="1355562" cy="1318330"/>
            </a:xfrm>
            <a:custGeom>
              <a:avLst/>
              <a:gdLst>
                <a:gd name="T0" fmla="*/ 0 w 1401"/>
                <a:gd name="T1" fmla="*/ 177 h 1395"/>
                <a:gd name="T2" fmla="*/ 0 w 1401"/>
                <a:gd name="T3" fmla="*/ 1244 h 1395"/>
                <a:gd name="T4" fmla="*/ 1401 w 1401"/>
                <a:gd name="T5" fmla="*/ 1395 h 1395"/>
                <a:gd name="T6" fmla="*/ 1401 w 1401"/>
                <a:gd name="T7" fmla="*/ 0 h 1395"/>
                <a:gd name="T8" fmla="*/ 0 w 1401"/>
                <a:gd name="T9" fmla="*/ 17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1395">
                  <a:moveTo>
                    <a:pt x="0" y="177"/>
                  </a:moveTo>
                  <a:lnTo>
                    <a:pt x="0" y="1244"/>
                  </a:lnTo>
                  <a:lnTo>
                    <a:pt x="1401" y="1395"/>
                  </a:lnTo>
                  <a:lnTo>
                    <a:pt x="1401" y="0"/>
                  </a:lnTo>
                  <a:lnTo>
                    <a:pt x="0" y="177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6"/>
            <p:cNvSpPr>
              <a:spLocks/>
            </p:cNvSpPr>
            <p:nvPr/>
          </p:nvSpPr>
          <p:spPr bwMode="auto">
            <a:xfrm>
              <a:off x="5922150" y="1488067"/>
              <a:ext cx="1689373" cy="1318330"/>
            </a:xfrm>
            <a:custGeom>
              <a:avLst/>
              <a:gdLst>
                <a:gd name="T0" fmla="*/ 1746 w 1746"/>
                <a:gd name="T1" fmla="*/ 124 h 1395"/>
                <a:gd name="T2" fmla="*/ 1746 w 1746"/>
                <a:gd name="T3" fmla="*/ 1294 h 1395"/>
                <a:gd name="T4" fmla="*/ 0 w 1746"/>
                <a:gd name="T5" fmla="*/ 1395 h 1395"/>
                <a:gd name="T6" fmla="*/ 0 w 1746"/>
                <a:gd name="T7" fmla="*/ 0 h 1395"/>
                <a:gd name="T8" fmla="*/ 1746 w 1746"/>
                <a:gd name="T9" fmla="*/ 12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1395">
                  <a:moveTo>
                    <a:pt x="1746" y="124"/>
                  </a:moveTo>
                  <a:lnTo>
                    <a:pt x="1746" y="1294"/>
                  </a:lnTo>
                  <a:lnTo>
                    <a:pt x="0" y="1395"/>
                  </a:lnTo>
                  <a:lnTo>
                    <a:pt x="0" y="0"/>
                  </a:lnTo>
                  <a:lnTo>
                    <a:pt x="1746" y="124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71"/>
            <p:cNvSpPr>
              <a:spLocks/>
            </p:cNvSpPr>
            <p:nvPr/>
          </p:nvSpPr>
          <p:spPr bwMode="auto">
            <a:xfrm>
              <a:off x="3588984" y="1923678"/>
              <a:ext cx="446635" cy="446635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2"/>
            <p:cNvSpPr>
              <a:spLocks/>
            </p:cNvSpPr>
            <p:nvPr/>
          </p:nvSpPr>
          <p:spPr bwMode="auto">
            <a:xfrm>
              <a:off x="1994748" y="1923678"/>
              <a:ext cx="446635" cy="44663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3"/>
            <p:cNvSpPr>
              <a:spLocks/>
            </p:cNvSpPr>
            <p:nvPr/>
          </p:nvSpPr>
          <p:spPr bwMode="auto">
            <a:xfrm>
              <a:off x="6564185" y="1923678"/>
              <a:ext cx="446635" cy="44663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74"/>
            <p:cNvSpPr>
              <a:spLocks/>
            </p:cNvSpPr>
            <p:nvPr/>
          </p:nvSpPr>
          <p:spPr bwMode="auto">
            <a:xfrm>
              <a:off x="4964664" y="1923678"/>
              <a:ext cx="446635" cy="44663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1"/>
          <p:cNvGrpSpPr/>
          <p:nvPr/>
        </p:nvGrpSpPr>
        <p:grpSpPr>
          <a:xfrm>
            <a:off x="1510447" y="3479760"/>
            <a:ext cx="1570703" cy="623400"/>
            <a:chOff x="2013930" y="4639680"/>
            <a:chExt cx="2094271" cy="831200"/>
          </a:xfrm>
        </p:grpSpPr>
        <p:sp>
          <p:nvSpPr>
            <p:cNvPr id="26" name="TextBox 75"/>
            <p:cNvSpPr txBox="1"/>
            <p:nvPr/>
          </p:nvSpPr>
          <p:spPr>
            <a:xfrm>
              <a:off x="2022302" y="463968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>
                  <a:solidFill>
                    <a:schemeClr val="accent1"/>
                  </a:solidFill>
                </a:rPr>
                <a:t>Title text presets</a:t>
              </a:r>
            </a:p>
          </p:txBody>
        </p:sp>
        <p:sp>
          <p:nvSpPr>
            <p:cNvPr id="27" name="Rectangle 76"/>
            <p:cNvSpPr/>
            <p:nvPr/>
          </p:nvSpPr>
          <p:spPr>
            <a:xfrm>
              <a:off x="2013930" y="4963049"/>
              <a:ext cx="2094271" cy="5078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/>
                <a:t>This section is displayed as a text layout </a:t>
              </a:r>
              <a:br>
                <a:rPr lang="zh-CN" altLang="en-US" sz="900"/>
              </a:br>
              <a:r>
                <a:rPr lang="zh-CN" altLang="en-US" sz="900"/>
                <a:t>(Theme font is recommended)</a:t>
              </a: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3087987" y="3479760"/>
            <a:ext cx="1570703" cy="623400"/>
            <a:chOff x="4117316" y="4639680"/>
            <a:chExt cx="2094271" cy="831200"/>
          </a:xfrm>
        </p:grpSpPr>
        <p:sp>
          <p:nvSpPr>
            <p:cNvPr id="24" name="TextBox 77"/>
            <p:cNvSpPr txBox="1"/>
            <p:nvPr/>
          </p:nvSpPr>
          <p:spPr>
            <a:xfrm>
              <a:off x="4125688" y="463968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>
                  <a:solidFill>
                    <a:schemeClr val="accent2"/>
                  </a:solidFill>
                </a:rPr>
                <a:t>Title text presets</a:t>
              </a:r>
            </a:p>
          </p:txBody>
        </p:sp>
        <p:sp>
          <p:nvSpPr>
            <p:cNvPr id="25" name="Rectangle 78"/>
            <p:cNvSpPr/>
            <p:nvPr/>
          </p:nvSpPr>
          <p:spPr>
            <a:xfrm>
              <a:off x="4117316" y="4963049"/>
              <a:ext cx="2094271" cy="5078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/>
                <a:t>This section is displayed as a text layout </a:t>
              </a:r>
              <a:br>
                <a:rPr lang="zh-CN" altLang="en-US" sz="900"/>
              </a:br>
              <a:r>
                <a:rPr lang="zh-CN" altLang="en-US" sz="900"/>
                <a:t>(Theme font is recommended)</a:t>
              </a:r>
            </a:p>
          </p:txBody>
        </p:sp>
      </p:grpSp>
      <p:grpSp>
        <p:nvGrpSpPr>
          <p:cNvPr id="18" name="Group 4"/>
          <p:cNvGrpSpPr/>
          <p:nvPr/>
        </p:nvGrpSpPr>
        <p:grpSpPr>
          <a:xfrm>
            <a:off x="4665526" y="3479760"/>
            <a:ext cx="1570703" cy="623400"/>
            <a:chOff x="6220702" y="4639680"/>
            <a:chExt cx="2094271" cy="831200"/>
          </a:xfrm>
        </p:grpSpPr>
        <p:sp>
          <p:nvSpPr>
            <p:cNvPr id="22" name="TextBox 79"/>
            <p:cNvSpPr txBox="1"/>
            <p:nvPr/>
          </p:nvSpPr>
          <p:spPr>
            <a:xfrm>
              <a:off x="6229074" y="463968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>
                  <a:solidFill>
                    <a:schemeClr val="accent3"/>
                  </a:solidFill>
                </a:rPr>
                <a:t>Title text presets</a:t>
              </a:r>
            </a:p>
          </p:txBody>
        </p:sp>
        <p:sp>
          <p:nvSpPr>
            <p:cNvPr id="23" name="Rectangle 80"/>
            <p:cNvSpPr/>
            <p:nvPr/>
          </p:nvSpPr>
          <p:spPr>
            <a:xfrm>
              <a:off x="6220702" y="4963049"/>
              <a:ext cx="2094271" cy="5078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/>
                <a:t>This section is displayed as a text layout </a:t>
              </a:r>
              <a:br>
                <a:rPr lang="zh-CN" altLang="en-US" sz="900"/>
              </a:br>
              <a:r>
                <a:rPr lang="zh-CN" altLang="en-US" sz="900"/>
                <a:t>(Theme font is recommended)</a:t>
              </a: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6243066" y="3479760"/>
            <a:ext cx="1570703" cy="623400"/>
            <a:chOff x="8324088" y="4639680"/>
            <a:chExt cx="2094271" cy="831200"/>
          </a:xfrm>
        </p:grpSpPr>
        <p:sp>
          <p:nvSpPr>
            <p:cNvPr id="20" name="TextBox 81"/>
            <p:cNvSpPr txBox="1"/>
            <p:nvPr/>
          </p:nvSpPr>
          <p:spPr>
            <a:xfrm>
              <a:off x="8332460" y="463968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>
                  <a:solidFill>
                    <a:schemeClr val="accent4"/>
                  </a:solidFill>
                </a:rPr>
                <a:t>Title text presets</a:t>
              </a:r>
            </a:p>
          </p:txBody>
        </p:sp>
        <p:sp>
          <p:nvSpPr>
            <p:cNvPr id="21" name="Rectangle 82"/>
            <p:cNvSpPr/>
            <p:nvPr/>
          </p:nvSpPr>
          <p:spPr>
            <a:xfrm>
              <a:off x="8324088" y="4963049"/>
              <a:ext cx="2094271" cy="5078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/>
                <a:t>This section is displayed as a text layout </a:t>
              </a:r>
              <a:br>
                <a:rPr lang="zh-CN" altLang="en-US" sz="900"/>
              </a:br>
              <a:r>
                <a:rPr lang="zh-CN" altLang="en-US" sz="900"/>
                <a:t>(Theme font is recommended)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4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41D6D91D-5B42-4FA7-A372-E96168711CEF}"/>
              </a:ext>
            </a:extLst>
          </p:cNvPr>
          <p:cNvGrpSpPr/>
          <p:nvPr/>
        </p:nvGrpSpPr>
        <p:grpSpPr>
          <a:xfrm>
            <a:off x="2123728" y="922056"/>
            <a:ext cx="1185842" cy="3648414"/>
            <a:chOff x="3021702" y="922056"/>
            <a:chExt cx="1185842" cy="3648414"/>
          </a:xfrm>
        </p:grpSpPr>
        <p:sp>
          <p:nvSpPr>
            <p:cNvPr id="4" name="Hexagon 44">
              <a:extLst>
                <a:ext uri="{FF2B5EF4-FFF2-40B4-BE49-F238E27FC236}">
                  <a16:creationId xmlns:a16="http://schemas.microsoft.com/office/drawing/2014/main" id="{3A1B9301-1BEC-4FBD-BDD9-E13B42ED5549}"/>
                </a:ext>
              </a:extLst>
            </p:cNvPr>
            <p:cNvSpPr/>
            <p:nvPr/>
          </p:nvSpPr>
          <p:spPr>
            <a:xfrm rot="16200000">
              <a:off x="2470384" y="2833776"/>
              <a:ext cx="2288012" cy="1185375"/>
            </a:xfrm>
            <a:prstGeom prst="hexag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3E9C0960-1929-4137-855E-5075160ABD67}"/>
                </a:ext>
              </a:extLst>
            </p:cNvPr>
            <p:cNvGrpSpPr/>
            <p:nvPr/>
          </p:nvGrpSpPr>
          <p:grpSpPr>
            <a:xfrm>
              <a:off x="3022172" y="922056"/>
              <a:ext cx="1185372" cy="1375031"/>
              <a:chOff x="3016468" y="851654"/>
              <a:chExt cx="1277003" cy="1481324"/>
            </a:xfrm>
          </p:grpSpPr>
          <p:sp>
            <p:nvSpPr>
              <p:cNvPr id="33" name="Hexagon 9">
                <a:extLst>
                  <a:ext uri="{FF2B5EF4-FFF2-40B4-BE49-F238E27FC236}">
                    <a16:creationId xmlns:a16="http://schemas.microsoft.com/office/drawing/2014/main" id="{F910C18E-6529-4F6B-82B3-8AA791F9D592}"/>
                  </a:ext>
                </a:extLst>
              </p:cNvPr>
              <p:cNvSpPr/>
              <p:nvPr/>
            </p:nvSpPr>
            <p:spPr>
              <a:xfrm rot="16200000">
                <a:off x="2914308" y="953814"/>
                <a:ext cx="1481324" cy="1277003"/>
              </a:xfrm>
              <a:prstGeom prst="hexagon">
                <a:avLst/>
              </a:prstGeom>
              <a:solidFill>
                <a:schemeClr val="accent4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Hexagon 10">
                <a:extLst>
                  <a:ext uri="{FF2B5EF4-FFF2-40B4-BE49-F238E27FC236}">
                    <a16:creationId xmlns:a16="http://schemas.microsoft.com/office/drawing/2014/main" id="{30DD28CE-8E0B-4E24-979B-53C1C9A18F6E}"/>
                  </a:ext>
                </a:extLst>
              </p:cNvPr>
              <p:cNvSpPr/>
              <p:nvPr/>
            </p:nvSpPr>
            <p:spPr>
              <a:xfrm rot="16200000">
                <a:off x="3069753" y="1087819"/>
                <a:ext cx="1170432" cy="1008993"/>
              </a:xfrm>
              <a:prstGeom prst="hexagon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113E31-C7CC-48B4-9EEE-59CB85039A1A}"/>
                </a:ext>
              </a:extLst>
            </p:cNvPr>
            <p:cNvCxnSpPr/>
            <p:nvPr/>
          </p:nvCxnSpPr>
          <p:spPr>
            <a:xfrm>
              <a:off x="3029729" y="2000744"/>
              <a:ext cx="1170257" cy="578053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32">
              <a:extLst>
                <a:ext uri="{FF2B5EF4-FFF2-40B4-BE49-F238E27FC236}">
                  <a16:creationId xmlns:a16="http://schemas.microsoft.com/office/drawing/2014/main" id="{0EC9D190-F577-4212-B82C-603BAEC9863F}"/>
                </a:ext>
              </a:extLst>
            </p:cNvPr>
            <p:cNvSpPr/>
            <p:nvPr/>
          </p:nvSpPr>
          <p:spPr>
            <a:xfrm flipH="1">
              <a:off x="3354016" y="1430826"/>
              <a:ext cx="521684" cy="360237"/>
            </a:xfrm>
            <a:custGeom>
              <a:avLst/>
              <a:gdLst>
                <a:gd name="connsiteX0" fmla="*/ 183422 w 289670"/>
                <a:gd name="connsiteY0" fmla="*/ 182398 h 200025"/>
                <a:gd name="connsiteX1" fmla="*/ 183422 w 289670"/>
                <a:gd name="connsiteY1" fmla="*/ 193760 h 200025"/>
                <a:gd name="connsiteX2" fmla="*/ 106248 w 289670"/>
                <a:gd name="connsiteY2" fmla="*/ 193760 h 200025"/>
                <a:gd name="connsiteX3" fmla="*/ 106248 w 289670"/>
                <a:gd name="connsiteY3" fmla="*/ 182398 h 200025"/>
                <a:gd name="connsiteX4" fmla="*/ 289670 w 289670"/>
                <a:gd name="connsiteY4" fmla="*/ 176133 h 200025"/>
                <a:gd name="connsiteX5" fmla="*/ 0 w 289670"/>
                <a:gd name="connsiteY5" fmla="*/ 176133 h 200025"/>
                <a:gd name="connsiteX6" fmla="*/ 0 w 289670"/>
                <a:gd name="connsiteY6" fmla="*/ 187830 h 200025"/>
                <a:gd name="connsiteX7" fmla="*/ 9305 w 289670"/>
                <a:gd name="connsiteY7" fmla="*/ 200025 h 200025"/>
                <a:gd name="connsiteX8" fmla="*/ 280365 w 289670"/>
                <a:gd name="connsiteY8" fmla="*/ 200025 h 200025"/>
                <a:gd name="connsiteX9" fmla="*/ 289670 w 289670"/>
                <a:gd name="connsiteY9" fmla="*/ 187830 h 200025"/>
                <a:gd name="connsiteX10" fmla="*/ 226297 w 289670"/>
                <a:gd name="connsiteY10" fmla="*/ 20210 h 200025"/>
                <a:gd name="connsiteX11" fmla="*/ 226297 w 289670"/>
                <a:gd name="connsiteY11" fmla="*/ 143371 h 200025"/>
                <a:gd name="connsiteX12" fmla="*/ 63374 w 289670"/>
                <a:gd name="connsiteY12" fmla="*/ 143371 h 200025"/>
                <a:gd name="connsiteX13" fmla="*/ 63374 w 289670"/>
                <a:gd name="connsiteY13" fmla="*/ 20210 h 200025"/>
                <a:gd name="connsiteX14" fmla="*/ 223686 w 289670"/>
                <a:gd name="connsiteY14" fmla="*/ 0 h 200025"/>
                <a:gd name="connsiteX15" fmla="*/ 65985 w 289670"/>
                <a:gd name="connsiteY15" fmla="*/ 0 h 200025"/>
                <a:gd name="connsiteX16" fmla="*/ 38721 w 289670"/>
                <a:gd name="connsiteY16" fmla="*/ 27264 h 200025"/>
                <a:gd name="connsiteX17" fmla="*/ 38721 w 289670"/>
                <a:gd name="connsiteY17" fmla="*/ 136317 h 200025"/>
                <a:gd name="connsiteX18" fmla="*/ 65985 w 289670"/>
                <a:gd name="connsiteY18" fmla="*/ 163581 h 200025"/>
                <a:gd name="connsiteX19" fmla="*/ 223686 w 289670"/>
                <a:gd name="connsiteY19" fmla="*/ 163581 h 200025"/>
                <a:gd name="connsiteX20" fmla="*/ 250950 w 289670"/>
                <a:gd name="connsiteY20" fmla="*/ 136317 h 200025"/>
                <a:gd name="connsiteX21" fmla="*/ 250950 w 289670"/>
                <a:gd name="connsiteY21" fmla="*/ 27264 h 200025"/>
                <a:gd name="connsiteX22" fmla="*/ 223686 w 289670"/>
                <a:gd name="connsiteY22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9670" h="200025">
                  <a:moveTo>
                    <a:pt x="183422" y="182398"/>
                  </a:moveTo>
                  <a:lnTo>
                    <a:pt x="183422" y="193760"/>
                  </a:lnTo>
                  <a:lnTo>
                    <a:pt x="106248" y="193760"/>
                  </a:lnTo>
                  <a:lnTo>
                    <a:pt x="106248" y="182398"/>
                  </a:lnTo>
                  <a:close/>
                  <a:moveTo>
                    <a:pt x="289670" y="176133"/>
                  </a:moveTo>
                  <a:lnTo>
                    <a:pt x="0" y="176133"/>
                  </a:lnTo>
                  <a:lnTo>
                    <a:pt x="0" y="187830"/>
                  </a:lnTo>
                  <a:cubicBezTo>
                    <a:pt x="0" y="194565"/>
                    <a:pt x="4166" y="200025"/>
                    <a:pt x="9305" y="200025"/>
                  </a:cubicBezTo>
                  <a:lnTo>
                    <a:pt x="280365" y="200025"/>
                  </a:lnTo>
                  <a:cubicBezTo>
                    <a:pt x="285504" y="200025"/>
                    <a:pt x="289670" y="194565"/>
                    <a:pt x="289670" y="187830"/>
                  </a:cubicBezTo>
                  <a:close/>
                  <a:moveTo>
                    <a:pt x="226297" y="20210"/>
                  </a:moveTo>
                  <a:lnTo>
                    <a:pt x="226297" y="143371"/>
                  </a:lnTo>
                  <a:lnTo>
                    <a:pt x="63374" y="143371"/>
                  </a:lnTo>
                  <a:lnTo>
                    <a:pt x="63374" y="20210"/>
                  </a:lnTo>
                  <a:close/>
                  <a:moveTo>
                    <a:pt x="223686" y="0"/>
                  </a:moveTo>
                  <a:lnTo>
                    <a:pt x="65985" y="0"/>
                  </a:lnTo>
                  <a:cubicBezTo>
                    <a:pt x="50928" y="0"/>
                    <a:pt x="38721" y="12207"/>
                    <a:pt x="38721" y="27264"/>
                  </a:cubicBezTo>
                  <a:lnTo>
                    <a:pt x="38721" y="136317"/>
                  </a:lnTo>
                  <a:cubicBezTo>
                    <a:pt x="38721" y="151374"/>
                    <a:pt x="50928" y="163581"/>
                    <a:pt x="65985" y="163581"/>
                  </a:cubicBezTo>
                  <a:lnTo>
                    <a:pt x="223686" y="163581"/>
                  </a:lnTo>
                  <a:cubicBezTo>
                    <a:pt x="238743" y="163581"/>
                    <a:pt x="250950" y="151374"/>
                    <a:pt x="250950" y="136317"/>
                  </a:cubicBezTo>
                  <a:lnTo>
                    <a:pt x="250950" y="27264"/>
                  </a:lnTo>
                  <a:cubicBezTo>
                    <a:pt x="250950" y="12207"/>
                    <a:pt x="238743" y="0"/>
                    <a:pt x="22368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51">
              <a:extLst>
                <a:ext uri="{FF2B5EF4-FFF2-40B4-BE49-F238E27FC236}">
                  <a16:creationId xmlns:a16="http://schemas.microsoft.com/office/drawing/2014/main" id="{D1770CB3-5525-4AB2-BB1A-7B574BED1DBE}"/>
                </a:ext>
              </a:extLst>
            </p:cNvPr>
            <p:cNvSpPr txBox="1"/>
            <p:nvPr/>
          </p:nvSpPr>
          <p:spPr>
            <a:xfrm>
              <a:off x="3134093" y="265275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0521DF3-BFE6-45A3-B7D5-505E9C4744F2}"/>
              </a:ext>
            </a:extLst>
          </p:cNvPr>
          <p:cNvGrpSpPr/>
          <p:nvPr/>
        </p:nvGrpSpPr>
        <p:grpSpPr>
          <a:xfrm>
            <a:off x="4030924" y="922056"/>
            <a:ext cx="1192931" cy="3648414"/>
            <a:chOff x="4928898" y="922056"/>
            <a:chExt cx="1192931" cy="3648414"/>
          </a:xfrm>
        </p:grpSpPr>
        <p:sp>
          <p:nvSpPr>
            <p:cNvPr id="5" name="Hexagon 49">
              <a:extLst>
                <a:ext uri="{FF2B5EF4-FFF2-40B4-BE49-F238E27FC236}">
                  <a16:creationId xmlns:a16="http://schemas.microsoft.com/office/drawing/2014/main" id="{2DA0A733-0509-42BD-B257-579E831D3827}"/>
                </a:ext>
              </a:extLst>
            </p:cNvPr>
            <p:cNvSpPr/>
            <p:nvPr/>
          </p:nvSpPr>
          <p:spPr>
            <a:xfrm rot="16200000">
              <a:off x="4377580" y="2833776"/>
              <a:ext cx="2288012" cy="1185375"/>
            </a:xfrm>
            <a:prstGeom prst="hexagon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13357B63-B1E1-47DA-A258-0247BADFD6B1}"/>
                </a:ext>
              </a:extLst>
            </p:cNvPr>
            <p:cNvGrpSpPr/>
            <p:nvPr/>
          </p:nvGrpSpPr>
          <p:grpSpPr>
            <a:xfrm>
              <a:off x="4936457" y="922056"/>
              <a:ext cx="1185372" cy="1375031"/>
              <a:chOff x="4453745" y="851654"/>
              <a:chExt cx="1277003" cy="1481324"/>
            </a:xfrm>
          </p:grpSpPr>
          <p:sp>
            <p:nvSpPr>
              <p:cNvPr id="24" name="Hexagon 14">
                <a:extLst>
                  <a:ext uri="{FF2B5EF4-FFF2-40B4-BE49-F238E27FC236}">
                    <a16:creationId xmlns:a16="http://schemas.microsoft.com/office/drawing/2014/main" id="{3B9F3F24-9E0F-404E-BF50-B1E332384E1B}"/>
                  </a:ext>
                </a:extLst>
              </p:cNvPr>
              <p:cNvSpPr/>
              <p:nvPr/>
            </p:nvSpPr>
            <p:spPr>
              <a:xfrm rot="16200000">
                <a:off x="4351585" y="953814"/>
                <a:ext cx="1481324" cy="1277003"/>
              </a:xfrm>
              <a:prstGeom prst="hexagon">
                <a:avLst/>
              </a:prstGeom>
              <a:solidFill>
                <a:schemeClr val="accent3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Hexagon 15">
                <a:extLst>
                  <a:ext uri="{FF2B5EF4-FFF2-40B4-BE49-F238E27FC236}">
                    <a16:creationId xmlns:a16="http://schemas.microsoft.com/office/drawing/2014/main" id="{347D216F-C68A-4EFD-B8E7-57A3AE596310}"/>
                  </a:ext>
                </a:extLst>
              </p:cNvPr>
              <p:cNvSpPr/>
              <p:nvPr/>
            </p:nvSpPr>
            <p:spPr>
              <a:xfrm rot="16200000">
                <a:off x="4507030" y="1087819"/>
                <a:ext cx="1170432" cy="1008993"/>
              </a:xfrm>
              <a:prstGeom prst="hexagon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9" name="Straight Connector 17">
              <a:extLst>
                <a:ext uri="{FF2B5EF4-FFF2-40B4-BE49-F238E27FC236}">
                  <a16:creationId xmlns:a16="http://schemas.microsoft.com/office/drawing/2014/main" id="{7B26C9E3-D4B0-4D87-B549-246B6353B4EF}"/>
                </a:ext>
              </a:extLst>
            </p:cNvPr>
            <p:cNvCxnSpPr/>
            <p:nvPr/>
          </p:nvCxnSpPr>
          <p:spPr>
            <a:xfrm>
              <a:off x="4944015" y="2000744"/>
              <a:ext cx="1170257" cy="578053"/>
            </a:xfrm>
            <a:prstGeom prst="lin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39">
              <a:extLst>
                <a:ext uri="{FF2B5EF4-FFF2-40B4-BE49-F238E27FC236}">
                  <a16:creationId xmlns:a16="http://schemas.microsoft.com/office/drawing/2014/main" id="{706D9B74-EFFF-4593-B90F-5584AB655805}"/>
                </a:ext>
              </a:extLst>
            </p:cNvPr>
            <p:cNvSpPr/>
            <p:nvPr/>
          </p:nvSpPr>
          <p:spPr>
            <a:xfrm rot="10800000" flipH="1">
              <a:off x="5367759" y="1342432"/>
              <a:ext cx="322769" cy="443660"/>
            </a:xfrm>
            <a:custGeom>
              <a:avLst/>
              <a:gdLst>
                <a:gd name="connsiteX0" fmla="*/ 0 w 325521"/>
                <a:gd name="connsiteY0" fmla="*/ 254724 h 447442"/>
                <a:gd name="connsiteX1" fmla="*/ 51964 w 325521"/>
                <a:gd name="connsiteY1" fmla="*/ 254724 h 447442"/>
                <a:gd name="connsiteX2" fmla="*/ 51964 w 325521"/>
                <a:gd name="connsiteY2" fmla="*/ 0 h 447442"/>
                <a:gd name="connsiteX3" fmla="*/ 51964 w 325521"/>
                <a:gd name="connsiteY3" fmla="*/ 0 h 447442"/>
                <a:gd name="connsiteX4" fmla="*/ 0 w 325521"/>
                <a:gd name="connsiteY4" fmla="*/ 0 h 447442"/>
                <a:gd name="connsiteX5" fmla="*/ 0 w 325521"/>
                <a:gd name="connsiteY5" fmla="*/ 0 h 447442"/>
                <a:gd name="connsiteX6" fmla="*/ 137214 w 325521"/>
                <a:gd name="connsiteY6" fmla="*/ 358252 h 447442"/>
                <a:gd name="connsiteX7" fmla="*/ 189179 w 325521"/>
                <a:gd name="connsiteY7" fmla="*/ 358252 h 447442"/>
                <a:gd name="connsiteX8" fmla="*/ 189179 w 325521"/>
                <a:gd name="connsiteY8" fmla="*/ 14922 h 447442"/>
                <a:gd name="connsiteX9" fmla="*/ 137214 w 325521"/>
                <a:gd name="connsiteY9" fmla="*/ 14922 h 447442"/>
                <a:gd name="connsiteX10" fmla="*/ 266073 w 325521"/>
                <a:gd name="connsiteY10" fmla="*/ 447442 h 447442"/>
                <a:gd name="connsiteX11" fmla="*/ 325521 w 325521"/>
                <a:gd name="connsiteY11" fmla="*/ 447442 h 447442"/>
                <a:gd name="connsiteX12" fmla="*/ 325521 w 325521"/>
                <a:gd name="connsiteY12" fmla="*/ 8972 h 447442"/>
                <a:gd name="connsiteX13" fmla="*/ 266073 w 325521"/>
                <a:gd name="connsiteY13" fmla="*/ 8972 h 44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521" h="447442">
                  <a:moveTo>
                    <a:pt x="0" y="254724"/>
                  </a:moveTo>
                  <a:lnTo>
                    <a:pt x="51964" y="254724"/>
                  </a:lnTo>
                  <a:lnTo>
                    <a:pt x="51964" y="0"/>
                  </a:lnTo>
                  <a:lnTo>
                    <a:pt x="5196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7214" y="358252"/>
                  </a:moveTo>
                  <a:lnTo>
                    <a:pt x="189179" y="358252"/>
                  </a:lnTo>
                  <a:lnTo>
                    <a:pt x="189179" y="14922"/>
                  </a:lnTo>
                  <a:lnTo>
                    <a:pt x="137214" y="14922"/>
                  </a:lnTo>
                  <a:close/>
                  <a:moveTo>
                    <a:pt x="266073" y="447442"/>
                  </a:moveTo>
                  <a:lnTo>
                    <a:pt x="325521" y="447442"/>
                  </a:lnTo>
                  <a:lnTo>
                    <a:pt x="325521" y="8972"/>
                  </a:lnTo>
                  <a:lnTo>
                    <a:pt x="266073" y="897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52">
              <a:extLst>
                <a:ext uri="{FF2B5EF4-FFF2-40B4-BE49-F238E27FC236}">
                  <a16:creationId xmlns:a16="http://schemas.microsoft.com/office/drawing/2014/main" id="{89F57E35-4E22-4D86-9891-9824203E3078}"/>
                </a:ext>
              </a:extLst>
            </p:cNvPr>
            <p:cNvSpPr txBox="1"/>
            <p:nvPr/>
          </p:nvSpPr>
          <p:spPr>
            <a:xfrm>
              <a:off x="5041759" y="265275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E44B7C5-E642-4DF6-8A4B-86496C051254}"/>
              </a:ext>
            </a:extLst>
          </p:cNvPr>
          <p:cNvGrpSpPr/>
          <p:nvPr/>
        </p:nvGrpSpPr>
        <p:grpSpPr>
          <a:xfrm>
            <a:off x="5938120" y="922054"/>
            <a:ext cx="1200021" cy="3648416"/>
            <a:chOff x="6836094" y="922054"/>
            <a:chExt cx="1200021" cy="3648416"/>
          </a:xfrm>
        </p:grpSpPr>
        <p:sp>
          <p:nvSpPr>
            <p:cNvPr id="6" name="Hexagon 50">
              <a:extLst>
                <a:ext uri="{FF2B5EF4-FFF2-40B4-BE49-F238E27FC236}">
                  <a16:creationId xmlns:a16="http://schemas.microsoft.com/office/drawing/2014/main" id="{0A5A34B6-7093-4D63-895A-D01912503586}"/>
                </a:ext>
              </a:extLst>
            </p:cNvPr>
            <p:cNvSpPr/>
            <p:nvPr/>
          </p:nvSpPr>
          <p:spPr>
            <a:xfrm rot="16200000">
              <a:off x="6284776" y="2833776"/>
              <a:ext cx="2288012" cy="1185375"/>
            </a:xfrm>
            <a:prstGeom prst="hexagon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7A35537E-4BAD-45E7-8CC7-C1016DCA0B13}"/>
                </a:ext>
              </a:extLst>
            </p:cNvPr>
            <p:cNvGrpSpPr/>
            <p:nvPr/>
          </p:nvGrpSpPr>
          <p:grpSpPr>
            <a:xfrm>
              <a:off x="6850743" y="922054"/>
              <a:ext cx="1185372" cy="1375031"/>
              <a:chOff x="5864752" y="851653"/>
              <a:chExt cx="1277003" cy="1481324"/>
            </a:xfrm>
          </p:grpSpPr>
          <p:sp>
            <p:nvSpPr>
              <p:cNvPr id="31" name="Hexagon 19">
                <a:extLst>
                  <a:ext uri="{FF2B5EF4-FFF2-40B4-BE49-F238E27FC236}">
                    <a16:creationId xmlns:a16="http://schemas.microsoft.com/office/drawing/2014/main" id="{BF46DFD2-AB1A-4C49-B502-20B605DCCEEF}"/>
                  </a:ext>
                </a:extLst>
              </p:cNvPr>
              <p:cNvSpPr/>
              <p:nvPr/>
            </p:nvSpPr>
            <p:spPr>
              <a:xfrm rot="16200000">
                <a:off x="5762592" y="953813"/>
                <a:ext cx="1481324" cy="1277003"/>
              </a:xfrm>
              <a:prstGeom prst="hexagon">
                <a:avLst/>
              </a:prstGeom>
              <a:solidFill>
                <a:schemeClr val="accent2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Hexagon 20">
                <a:extLst>
                  <a:ext uri="{FF2B5EF4-FFF2-40B4-BE49-F238E27FC236}">
                    <a16:creationId xmlns:a16="http://schemas.microsoft.com/office/drawing/2014/main" id="{A0698E76-FC8C-43A9-BF81-CE1CDCD2E938}"/>
                  </a:ext>
                </a:extLst>
              </p:cNvPr>
              <p:cNvSpPr/>
              <p:nvPr/>
            </p:nvSpPr>
            <p:spPr>
              <a:xfrm rot="16200000">
                <a:off x="5918037" y="1087818"/>
                <a:ext cx="1170432" cy="1008993"/>
              </a:xfrm>
              <a:prstGeom prst="hexagon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8016F29A-1EA9-4F66-83BF-83B7F45F9E7E}"/>
                </a:ext>
              </a:extLst>
            </p:cNvPr>
            <p:cNvCxnSpPr/>
            <p:nvPr/>
          </p:nvCxnSpPr>
          <p:spPr>
            <a:xfrm>
              <a:off x="6870493" y="2000742"/>
              <a:ext cx="1145873" cy="578054"/>
            </a:xfrm>
            <a:prstGeom prst="lin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1AA76C07-D6F1-450B-A5DC-FED6DED9CA4C}"/>
                </a:ext>
              </a:extLst>
            </p:cNvPr>
            <p:cNvGrpSpPr/>
            <p:nvPr/>
          </p:nvGrpSpPr>
          <p:grpSpPr>
            <a:xfrm>
              <a:off x="7235202" y="1367327"/>
              <a:ext cx="416447" cy="415696"/>
              <a:chOff x="6681143" y="3369542"/>
              <a:chExt cx="464452" cy="463618"/>
            </a:xfrm>
            <a:noFill/>
          </p:grpSpPr>
          <p:grpSp>
            <p:nvGrpSpPr>
              <p:cNvPr id="26" name="Group 34">
                <a:extLst>
                  <a:ext uri="{FF2B5EF4-FFF2-40B4-BE49-F238E27FC236}">
                    <a16:creationId xmlns:a16="http://schemas.microsoft.com/office/drawing/2014/main" id="{E5F2A576-83A2-49DD-B52D-01EF5DB0A275}"/>
                  </a:ext>
                </a:extLst>
              </p:cNvPr>
              <p:cNvGrpSpPr/>
              <p:nvPr/>
            </p:nvGrpSpPr>
            <p:grpSpPr>
              <a:xfrm>
                <a:off x="6681143" y="3369542"/>
                <a:ext cx="462532" cy="463618"/>
                <a:chOff x="6693468" y="3360043"/>
                <a:chExt cx="661852" cy="741827"/>
              </a:xfrm>
              <a:grpFill/>
            </p:grpSpPr>
            <p:sp>
              <p:nvSpPr>
                <p:cNvPr id="28" name="Oval 36">
                  <a:extLst>
                    <a:ext uri="{FF2B5EF4-FFF2-40B4-BE49-F238E27FC236}">
                      <a16:creationId xmlns:a16="http://schemas.microsoft.com/office/drawing/2014/main" id="{8064D1A8-18D4-498C-900E-856C827AECB4}"/>
                    </a:ext>
                  </a:extLst>
                </p:cNvPr>
                <p:cNvSpPr/>
                <p:nvPr/>
              </p:nvSpPr>
              <p:spPr>
                <a:xfrm>
                  <a:off x="7078139" y="3360043"/>
                  <a:ext cx="117654" cy="250165"/>
                </a:xfrm>
                <a:prstGeom prst="ellipse">
                  <a:avLst/>
                </a:prstGeom>
                <a:grp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lowchart: Process 37">
                  <a:extLst>
                    <a:ext uri="{FF2B5EF4-FFF2-40B4-BE49-F238E27FC236}">
                      <a16:creationId xmlns:a16="http://schemas.microsoft.com/office/drawing/2014/main" id="{8A553D38-FB3E-4236-9DA4-9151C4F2F6A2}"/>
                    </a:ext>
                  </a:extLst>
                </p:cNvPr>
                <p:cNvSpPr/>
                <p:nvPr/>
              </p:nvSpPr>
              <p:spPr>
                <a:xfrm>
                  <a:off x="6693468" y="3545037"/>
                  <a:ext cx="661852" cy="556833"/>
                </a:xfrm>
                <a:prstGeom prst="flowChartProcess">
                  <a:avLst/>
                </a:prstGeom>
                <a:grp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Oval 38">
                  <a:extLst>
                    <a:ext uri="{FF2B5EF4-FFF2-40B4-BE49-F238E27FC236}">
                      <a16:creationId xmlns:a16="http://schemas.microsoft.com/office/drawing/2014/main" id="{1426EA40-DF9D-47D4-9973-7D452463A5B2}"/>
                    </a:ext>
                  </a:extLst>
                </p:cNvPr>
                <p:cNvSpPr/>
                <p:nvPr/>
              </p:nvSpPr>
              <p:spPr>
                <a:xfrm>
                  <a:off x="6827967" y="3362094"/>
                  <a:ext cx="117654" cy="250165"/>
                </a:xfrm>
                <a:prstGeom prst="ellipse">
                  <a:avLst/>
                </a:prstGeom>
                <a:grp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Rectangle 35">
                <a:extLst>
                  <a:ext uri="{FF2B5EF4-FFF2-40B4-BE49-F238E27FC236}">
                    <a16:creationId xmlns:a16="http://schemas.microsoft.com/office/drawing/2014/main" id="{BBC7789D-B736-433C-96A5-8AB85630C011}"/>
                  </a:ext>
                </a:extLst>
              </p:cNvPr>
              <p:cNvSpPr/>
              <p:nvPr/>
            </p:nvSpPr>
            <p:spPr>
              <a:xfrm>
                <a:off x="6682735" y="3491331"/>
                <a:ext cx="462860" cy="618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3B078AD1-EE31-4BF0-904E-F6D4565B4515}"/>
                </a:ext>
              </a:extLst>
            </p:cNvPr>
            <p:cNvSpPr txBox="1"/>
            <p:nvPr/>
          </p:nvSpPr>
          <p:spPr>
            <a:xfrm>
              <a:off x="6951546" y="2652759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988D05C1-9CBC-4D11-86A3-EBB183D8439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30963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9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8340CDA-396E-472A-8AE8-BF11DCE16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2" y="-164554"/>
            <a:ext cx="9187003" cy="3023610"/>
          </a:xfrm>
          <a:prstGeom prst="rect">
            <a:avLst/>
          </a:prstGeom>
        </p:spPr>
      </p:pic>
      <p:sp>
        <p:nvSpPr>
          <p:cNvPr id="24" name="TextBox 71">
            <a:extLst>
              <a:ext uri="{FF2B5EF4-FFF2-40B4-BE49-F238E27FC236}">
                <a16:creationId xmlns:a16="http://schemas.microsoft.com/office/drawing/2014/main" id="{9CD3BA45-7D26-46FA-B755-7814092F2BE3}"/>
              </a:ext>
            </a:extLst>
          </p:cNvPr>
          <p:cNvSpPr txBox="1"/>
          <p:nvPr/>
        </p:nvSpPr>
        <p:spPr>
          <a:xfrm>
            <a:off x="2699792" y="379588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 text presets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58A87F3-52A6-4220-A1AC-81F36B90A29A}"/>
              </a:ext>
            </a:extLst>
          </p:cNvPr>
          <p:cNvSpPr/>
          <p:nvPr/>
        </p:nvSpPr>
        <p:spPr>
          <a:xfrm>
            <a:off x="3923928" y="2859056"/>
            <a:ext cx="5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300" dirty="0">
                <a:solidFill>
                  <a:srgbClr val="327AF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6000" b="1" spc="300" dirty="0">
              <a:solidFill>
                <a:srgbClr val="327AF1"/>
              </a:solidFill>
              <a:latin typeface="Broadway" panose="04040905080B02020502" pitchFamily="82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045787" y="924567"/>
            <a:ext cx="3031064" cy="1462050"/>
            <a:chOff x="1045787" y="924567"/>
            <a:chExt cx="3031064" cy="1462050"/>
          </a:xfrm>
        </p:grpSpPr>
        <p:sp>
          <p:nvSpPr>
            <p:cNvPr id="7" name="Freeform: Shape 12"/>
            <p:cNvSpPr>
              <a:spLocks/>
            </p:cNvSpPr>
            <p:nvPr/>
          </p:nvSpPr>
          <p:spPr bwMode="auto">
            <a:xfrm>
              <a:off x="1045787" y="924567"/>
              <a:ext cx="563859" cy="1025731"/>
            </a:xfrm>
            <a:custGeom>
              <a:avLst/>
              <a:gdLst>
                <a:gd name="T0" fmla="*/ 973 w 974"/>
                <a:gd name="T1" fmla="*/ 221 h 1772"/>
                <a:gd name="T2" fmla="*/ 973 w 974"/>
                <a:gd name="T3" fmla="*/ 221 h 1772"/>
                <a:gd name="T4" fmla="*/ 828 w 974"/>
                <a:gd name="T5" fmla="*/ 221 h 1772"/>
                <a:gd name="T6" fmla="*/ 486 w 974"/>
                <a:gd name="T7" fmla="*/ 0 h 1772"/>
                <a:gd name="T8" fmla="*/ 152 w 974"/>
                <a:gd name="T9" fmla="*/ 221 h 1772"/>
                <a:gd name="T10" fmla="*/ 0 w 974"/>
                <a:gd name="T11" fmla="*/ 221 h 1772"/>
                <a:gd name="T12" fmla="*/ 243 w 974"/>
                <a:gd name="T13" fmla="*/ 1323 h 1772"/>
                <a:gd name="T14" fmla="*/ 0 w 974"/>
                <a:gd name="T15" fmla="*/ 1323 h 1772"/>
                <a:gd name="T16" fmla="*/ 486 w 974"/>
                <a:gd name="T17" fmla="*/ 1771 h 1772"/>
                <a:gd name="T18" fmla="*/ 973 w 974"/>
                <a:gd name="T19" fmla="*/ 1323 h 1772"/>
                <a:gd name="T20" fmla="*/ 729 w 974"/>
                <a:gd name="T21" fmla="*/ 1323 h 1772"/>
                <a:gd name="T22" fmla="*/ 973 w 974"/>
                <a:gd name="T23" fmla="*/ 22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1"/>
                  </a:moveTo>
                  <a:lnTo>
                    <a:pt x="973" y="221"/>
                  </a:lnTo>
                  <a:cubicBezTo>
                    <a:pt x="828" y="221"/>
                    <a:pt x="828" y="221"/>
                    <a:pt x="828" y="221"/>
                  </a:cubicBezTo>
                  <a:cubicBezTo>
                    <a:pt x="767" y="91"/>
                    <a:pt x="638" y="0"/>
                    <a:pt x="486" y="0"/>
                  </a:cubicBezTo>
                  <a:cubicBezTo>
                    <a:pt x="334" y="0"/>
                    <a:pt x="205" y="91"/>
                    <a:pt x="15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43" y="1323"/>
                    <a:pt x="243" y="1323"/>
                    <a:pt x="243" y="1323"/>
                  </a:cubicBezTo>
                  <a:cubicBezTo>
                    <a:pt x="0" y="1323"/>
                    <a:pt x="0" y="1323"/>
                    <a:pt x="0" y="1323"/>
                  </a:cubicBezTo>
                  <a:cubicBezTo>
                    <a:pt x="486" y="1771"/>
                    <a:pt x="486" y="1771"/>
                    <a:pt x="486" y="1771"/>
                  </a:cubicBezTo>
                  <a:cubicBezTo>
                    <a:pt x="973" y="1323"/>
                    <a:pt x="973" y="1323"/>
                    <a:pt x="973" y="1323"/>
                  </a:cubicBezTo>
                  <a:cubicBezTo>
                    <a:pt x="729" y="1323"/>
                    <a:pt x="729" y="1323"/>
                    <a:pt x="729" y="1323"/>
                  </a:cubicBezTo>
                  <a:cubicBezTo>
                    <a:pt x="973" y="221"/>
                    <a:pt x="973" y="221"/>
                    <a:pt x="973" y="221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3"/>
            <p:cNvSpPr>
              <a:spLocks/>
            </p:cNvSpPr>
            <p:nvPr/>
          </p:nvSpPr>
          <p:spPr bwMode="auto">
            <a:xfrm>
              <a:off x="1150392" y="965393"/>
              <a:ext cx="352094" cy="347014"/>
            </a:xfrm>
            <a:custGeom>
              <a:avLst/>
              <a:gdLst>
                <a:gd name="T0" fmla="*/ 608 w 609"/>
                <a:gd name="T1" fmla="*/ 304 h 601"/>
                <a:gd name="T2" fmla="*/ 608 w 609"/>
                <a:gd name="T3" fmla="*/ 304 h 601"/>
                <a:gd name="T4" fmla="*/ 304 w 609"/>
                <a:gd name="T5" fmla="*/ 600 h 601"/>
                <a:gd name="T6" fmla="*/ 0 w 609"/>
                <a:gd name="T7" fmla="*/ 304 h 601"/>
                <a:gd name="T8" fmla="*/ 304 w 609"/>
                <a:gd name="T9" fmla="*/ 0 h 601"/>
                <a:gd name="T10" fmla="*/ 608 w 609"/>
                <a:gd name="T11" fmla="*/ 3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1">
                  <a:moveTo>
                    <a:pt x="608" y="304"/>
                  </a:moveTo>
                  <a:lnTo>
                    <a:pt x="608" y="304"/>
                  </a:lnTo>
                  <a:cubicBezTo>
                    <a:pt x="608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304"/>
                  </a:cubicBezTo>
                  <a:cubicBezTo>
                    <a:pt x="0" y="136"/>
                    <a:pt x="137" y="0"/>
                    <a:pt x="304" y="0"/>
                  </a:cubicBezTo>
                  <a:cubicBezTo>
                    <a:pt x="471" y="0"/>
                    <a:pt x="608" y="136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4"/>
            <p:cNvSpPr txBox="1">
              <a:spLocks/>
            </p:cNvSpPr>
            <p:nvPr/>
          </p:nvSpPr>
          <p:spPr bwMode="auto">
            <a:xfrm>
              <a:off x="1224802" y="1064205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  <p:sp>
          <p:nvSpPr>
            <p:cNvPr id="10" name="Freeform: Shape 15"/>
            <p:cNvSpPr>
              <a:spLocks/>
            </p:cNvSpPr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rgbClr val="FAB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6"/>
            <p:cNvSpPr>
              <a:spLocks/>
            </p:cNvSpPr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7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8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9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0"/>
            <p:cNvSpPr>
              <a:spLocks/>
            </p:cNvSpPr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1"/>
            <p:cNvSpPr>
              <a:spLocks/>
            </p:cNvSpPr>
            <p:nvPr/>
          </p:nvSpPr>
          <p:spPr bwMode="auto">
            <a:xfrm>
              <a:off x="3512990" y="1360886"/>
              <a:ext cx="563861" cy="1025731"/>
            </a:xfrm>
            <a:custGeom>
              <a:avLst/>
              <a:gdLst>
                <a:gd name="T0" fmla="*/ 973 w 974"/>
                <a:gd name="T1" fmla="*/ 220 h 1772"/>
                <a:gd name="T2" fmla="*/ 973 w 974"/>
                <a:gd name="T3" fmla="*/ 220 h 1772"/>
                <a:gd name="T4" fmla="*/ 829 w 974"/>
                <a:gd name="T5" fmla="*/ 220 h 1772"/>
                <a:gd name="T6" fmla="*/ 487 w 974"/>
                <a:gd name="T7" fmla="*/ 0 h 1772"/>
                <a:gd name="T8" fmla="*/ 145 w 974"/>
                <a:gd name="T9" fmla="*/ 220 h 1772"/>
                <a:gd name="T10" fmla="*/ 0 w 974"/>
                <a:gd name="T11" fmla="*/ 220 h 1772"/>
                <a:gd name="T12" fmla="*/ 244 w 974"/>
                <a:gd name="T13" fmla="*/ 1330 h 1772"/>
                <a:gd name="T14" fmla="*/ 0 w 974"/>
                <a:gd name="T15" fmla="*/ 1330 h 1772"/>
                <a:gd name="T16" fmla="*/ 487 w 974"/>
                <a:gd name="T17" fmla="*/ 1771 h 1772"/>
                <a:gd name="T18" fmla="*/ 973 w 974"/>
                <a:gd name="T19" fmla="*/ 1330 h 1772"/>
                <a:gd name="T20" fmla="*/ 730 w 974"/>
                <a:gd name="T21" fmla="*/ 1330 h 1772"/>
                <a:gd name="T22" fmla="*/ 973 w 974"/>
                <a:gd name="T23" fmla="*/ 22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0"/>
                  </a:moveTo>
                  <a:lnTo>
                    <a:pt x="973" y="220"/>
                  </a:lnTo>
                  <a:cubicBezTo>
                    <a:pt x="829" y="220"/>
                    <a:pt x="829" y="220"/>
                    <a:pt x="829" y="220"/>
                  </a:cubicBezTo>
                  <a:cubicBezTo>
                    <a:pt x="768" y="91"/>
                    <a:pt x="639" y="0"/>
                    <a:pt x="487" y="0"/>
                  </a:cubicBezTo>
                  <a:cubicBezTo>
                    <a:pt x="335" y="0"/>
                    <a:pt x="205" y="91"/>
                    <a:pt x="145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244" y="1330"/>
                    <a:pt x="244" y="1330"/>
                    <a:pt x="244" y="1330"/>
                  </a:cubicBezTo>
                  <a:cubicBezTo>
                    <a:pt x="0" y="1330"/>
                    <a:pt x="0" y="1330"/>
                    <a:pt x="0" y="1330"/>
                  </a:cubicBezTo>
                  <a:cubicBezTo>
                    <a:pt x="487" y="1771"/>
                    <a:pt x="487" y="1771"/>
                    <a:pt x="487" y="1771"/>
                  </a:cubicBezTo>
                  <a:cubicBezTo>
                    <a:pt x="973" y="1330"/>
                    <a:pt x="973" y="1330"/>
                    <a:pt x="973" y="1330"/>
                  </a:cubicBezTo>
                  <a:cubicBezTo>
                    <a:pt x="730" y="1330"/>
                    <a:pt x="730" y="1330"/>
                    <a:pt x="730" y="1330"/>
                  </a:cubicBezTo>
                  <a:cubicBezTo>
                    <a:pt x="973" y="220"/>
                    <a:pt x="973" y="220"/>
                    <a:pt x="973" y="220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2"/>
            <p:cNvSpPr>
              <a:spLocks/>
            </p:cNvSpPr>
            <p:nvPr/>
          </p:nvSpPr>
          <p:spPr bwMode="auto">
            <a:xfrm>
              <a:off x="3617598" y="1401710"/>
              <a:ext cx="352094" cy="349566"/>
            </a:xfrm>
            <a:custGeom>
              <a:avLst/>
              <a:gdLst>
                <a:gd name="T0" fmla="*/ 608 w 609"/>
                <a:gd name="T1" fmla="*/ 304 h 602"/>
                <a:gd name="T2" fmla="*/ 608 w 609"/>
                <a:gd name="T3" fmla="*/ 304 h 602"/>
                <a:gd name="T4" fmla="*/ 304 w 609"/>
                <a:gd name="T5" fmla="*/ 601 h 602"/>
                <a:gd name="T6" fmla="*/ 0 w 609"/>
                <a:gd name="T7" fmla="*/ 304 h 602"/>
                <a:gd name="T8" fmla="*/ 304 w 609"/>
                <a:gd name="T9" fmla="*/ 0 h 602"/>
                <a:gd name="T10" fmla="*/ 608 w 609"/>
                <a:gd name="T11" fmla="*/ 30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2">
                  <a:moveTo>
                    <a:pt x="608" y="304"/>
                  </a:moveTo>
                  <a:lnTo>
                    <a:pt x="608" y="304"/>
                  </a:lnTo>
                  <a:cubicBezTo>
                    <a:pt x="608" y="471"/>
                    <a:pt x="471" y="601"/>
                    <a:pt x="304" y="601"/>
                  </a:cubicBezTo>
                  <a:cubicBezTo>
                    <a:pt x="136" y="601"/>
                    <a:pt x="0" y="471"/>
                    <a:pt x="0" y="304"/>
                  </a:cubicBezTo>
                  <a:cubicBezTo>
                    <a:pt x="0" y="137"/>
                    <a:pt x="136" y="0"/>
                    <a:pt x="304" y="0"/>
                  </a:cubicBezTo>
                  <a:cubicBezTo>
                    <a:pt x="471" y="0"/>
                    <a:pt x="608" y="137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3"/>
            <p:cNvSpPr txBox="1">
              <a:spLocks/>
            </p:cNvSpPr>
            <p:nvPr/>
          </p:nvSpPr>
          <p:spPr bwMode="auto">
            <a:xfrm>
              <a:off x="3683652" y="1492868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95%</a:t>
              </a:r>
            </a:p>
          </p:txBody>
        </p:sp>
        <p:sp>
          <p:nvSpPr>
            <p:cNvPr id="19" name="Freeform: Shape 24"/>
            <p:cNvSpPr>
              <a:spLocks/>
            </p:cNvSpPr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rgbClr val="4DBB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5"/>
            <p:cNvSpPr>
              <a:spLocks/>
            </p:cNvSpPr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6"/>
            <p:cNvSpPr>
              <a:spLocks/>
            </p:cNvSpPr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rgbClr val="90CE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7"/>
            <p:cNvSpPr>
              <a:spLocks/>
            </p:cNvSpPr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63646" y="3050024"/>
            <a:ext cx="563861" cy="1025731"/>
            <a:chOff x="1063646" y="3050024"/>
            <a:chExt cx="563861" cy="1025731"/>
          </a:xfrm>
        </p:grpSpPr>
        <p:sp>
          <p:nvSpPr>
            <p:cNvPr id="32" name="Freeform: Shape 37"/>
            <p:cNvSpPr>
              <a:spLocks/>
            </p:cNvSpPr>
            <p:nvPr/>
          </p:nvSpPr>
          <p:spPr bwMode="auto">
            <a:xfrm>
              <a:off x="1063646" y="3050024"/>
              <a:ext cx="563861" cy="1025731"/>
            </a:xfrm>
            <a:custGeom>
              <a:avLst/>
              <a:gdLst>
                <a:gd name="T0" fmla="*/ 0 w 974"/>
                <a:gd name="T1" fmla="*/ 1549 h 1771"/>
                <a:gd name="T2" fmla="*/ 0 w 974"/>
                <a:gd name="T3" fmla="*/ 1549 h 1771"/>
                <a:gd name="T4" fmla="*/ 144 w 974"/>
                <a:gd name="T5" fmla="*/ 1549 h 1771"/>
                <a:gd name="T6" fmla="*/ 486 w 974"/>
                <a:gd name="T7" fmla="*/ 1770 h 1771"/>
                <a:gd name="T8" fmla="*/ 821 w 974"/>
                <a:gd name="T9" fmla="*/ 1549 h 1771"/>
                <a:gd name="T10" fmla="*/ 973 w 974"/>
                <a:gd name="T11" fmla="*/ 1549 h 1771"/>
                <a:gd name="T12" fmla="*/ 730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49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49"/>
                  </a:moveTo>
                  <a:lnTo>
                    <a:pt x="0" y="1549"/>
                  </a:lnTo>
                  <a:cubicBezTo>
                    <a:pt x="144" y="1549"/>
                    <a:pt x="144" y="1549"/>
                    <a:pt x="144" y="1549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8" y="1679"/>
                    <a:pt x="821" y="1549"/>
                  </a:cubicBezTo>
                  <a:cubicBezTo>
                    <a:pt x="973" y="1549"/>
                    <a:pt x="973" y="1549"/>
                    <a:pt x="973" y="1549"/>
                  </a:cubicBezTo>
                  <a:cubicBezTo>
                    <a:pt x="730" y="441"/>
                    <a:pt x="730" y="441"/>
                    <a:pt x="730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49"/>
                    <a:pt x="0" y="1549"/>
                    <a:pt x="0" y="1549"/>
                  </a:cubicBezTo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8"/>
            <p:cNvSpPr>
              <a:spLocks/>
            </p:cNvSpPr>
            <p:nvPr/>
          </p:nvSpPr>
          <p:spPr bwMode="auto">
            <a:xfrm>
              <a:off x="1168254" y="3682813"/>
              <a:ext cx="352094" cy="352117"/>
            </a:xfrm>
            <a:custGeom>
              <a:avLst/>
              <a:gdLst>
                <a:gd name="T0" fmla="*/ 0 w 610"/>
                <a:gd name="T1" fmla="*/ 304 h 608"/>
                <a:gd name="T2" fmla="*/ 0 w 610"/>
                <a:gd name="T3" fmla="*/ 304 h 608"/>
                <a:gd name="T4" fmla="*/ 304 w 610"/>
                <a:gd name="T5" fmla="*/ 0 h 608"/>
                <a:gd name="T6" fmla="*/ 609 w 610"/>
                <a:gd name="T7" fmla="*/ 304 h 608"/>
                <a:gd name="T8" fmla="*/ 304 w 610"/>
                <a:gd name="T9" fmla="*/ 607 h 608"/>
                <a:gd name="T10" fmla="*/ 0 w 610"/>
                <a:gd name="T1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08">
                  <a:moveTo>
                    <a:pt x="0" y="304"/>
                  </a:moveTo>
                  <a:lnTo>
                    <a:pt x="0" y="304"/>
                  </a:lnTo>
                  <a:cubicBezTo>
                    <a:pt x="0" y="137"/>
                    <a:pt x="137" y="0"/>
                    <a:pt x="304" y="0"/>
                  </a:cubicBezTo>
                  <a:cubicBezTo>
                    <a:pt x="472" y="0"/>
                    <a:pt x="609" y="137"/>
                    <a:pt x="609" y="304"/>
                  </a:cubicBezTo>
                  <a:cubicBezTo>
                    <a:pt x="609" y="471"/>
                    <a:pt x="472" y="607"/>
                    <a:pt x="304" y="607"/>
                  </a:cubicBezTo>
                  <a:cubicBezTo>
                    <a:pt x="137" y="607"/>
                    <a:pt x="0" y="471"/>
                    <a:pt x="0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9"/>
            <p:cNvSpPr>
              <a:spLocks/>
            </p:cNvSpPr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rgbClr val="00C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0"/>
            <p:cNvSpPr>
              <a:spLocks/>
            </p:cNvSpPr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1"/>
            <p:cNvSpPr>
              <a:spLocks/>
            </p:cNvSpPr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80D2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2"/>
            <p:cNvSpPr>
              <a:spLocks/>
            </p:cNvSpPr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TextBox 43"/>
            <p:cNvSpPr txBox="1">
              <a:spLocks/>
            </p:cNvSpPr>
            <p:nvPr/>
          </p:nvSpPr>
          <p:spPr bwMode="auto">
            <a:xfrm>
              <a:off x="1241715" y="3796932"/>
              <a:ext cx="233237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530852" y="3486342"/>
            <a:ext cx="563859" cy="1025732"/>
            <a:chOff x="3530852" y="3486342"/>
            <a:chExt cx="563859" cy="1025732"/>
          </a:xfrm>
        </p:grpSpPr>
        <p:sp>
          <p:nvSpPr>
            <p:cNvPr id="23" name="Freeform: Shape 28"/>
            <p:cNvSpPr>
              <a:spLocks/>
            </p:cNvSpPr>
            <p:nvPr/>
          </p:nvSpPr>
          <p:spPr bwMode="auto">
            <a:xfrm>
              <a:off x="3530852" y="3486343"/>
              <a:ext cx="563859" cy="1025731"/>
            </a:xfrm>
            <a:custGeom>
              <a:avLst/>
              <a:gdLst>
                <a:gd name="T0" fmla="*/ 0 w 974"/>
                <a:gd name="T1" fmla="*/ 1550 h 1771"/>
                <a:gd name="T2" fmla="*/ 0 w 974"/>
                <a:gd name="T3" fmla="*/ 1550 h 1771"/>
                <a:gd name="T4" fmla="*/ 144 w 974"/>
                <a:gd name="T5" fmla="*/ 1550 h 1771"/>
                <a:gd name="T6" fmla="*/ 486 w 974"/>
                <a:gd name="T7" fmla="*/ 1770 h 1771"/>
                <a:gd name="T8" fmla="*/ 820 w 974"/>
                <a:gd name="T9" fmla="*/ 1550 h 1771"/>
                <a:gd name="T10" fmla="*/ 973 w 974"/>
                <a:gd name="T11" fmla="*/ 1550 h 1771"/>
                <a:gd name="T12" fmla="*/ 729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50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50"/>
                  </a:moveTo>
                  <a:lnTo>
                    <a:pt x="0" y="1550"/>
                  </a:lnTo>
                  <a:cubicBezTo>
                    <a:pt x="144" y="1550"/>
                    <a:pt x="144" y="1550"/>
                    <a:pt x="144" y="1550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7" y="1679"/>
                    <a:pt x="820" y="1550"/>
                  </a:cubicBezTo>
                  <a:cubicBezTo>
                    <a:pt x="973" y="1550"/>
                    <a:pt x="973" y="1550"/>
                    <a:pt x="973" y="1550"/>
                  </a:cubicBezTo>
                  <a:cubicBezTo>
                    <a:pt x="729" y="441"/>
                    <a:pt x="729" y="441"/>
                    <a:pt x="729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50"/>
                    <a:pt x="0" y="1550"/>
                    <a:pt x="0" y="1550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9"/>
            <p:cNvSpPr>
              <a:spLocks/>
            </p:cNvSpPr>
            <p:nvPr/>
          </p:nvSpPr>
          <p:spPr bwMode="auto">
            <a:xfrm>
              <a:off x="3635457" y="4124233"/>
              <a:ext cx="349544" cy="347014"/>
            </a:xfrm>
            <a:custGeom>
              <a:avLst/>
              <a:gdLst>
                <a:gd name="T0" fmla="*/ 0 w 602"/>
                <a:gd name="T1" fmla="*/ 296 h 601"/>
                <a:gd name="T2" fmla="*/ 0 w 602"/>
                <a:gd name="T3" fmla="*/ 296 h 601"/>
                <a:gd name="T4" fmla="*/ 304 w 602"/>
                <a:gd name="T5" fmla="*/ 0 h 601"/>
                <a:gd name="T6" fmla="*/ 601 w 602"/>
                <a:gd name="T7" fmla="*/ 296 h 601"/>
                <a:gd name="T8" fmla="*/ 304 w 602"/>
                <a:gd name="T9" fmla="*/ 600 h 601"/>
                <a:gd name="T10" fmla="*/ 0 w 602"/>
                <a:gd name="T11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" h="601">
                  <a:moveTo>
                    <a:pt x="0" y="296"/>
                  </a:moveTo>
                  <a:lnTo>
                    <a:pt x="0" y="296"/>
                  </a:lnTo>
                  <a:cubicBezTo>
                    <a:pt x="0" y="129"/>
                    <a:pt x="137" y="0"/>
                    <a:pt x="304" y="0"/>
                  </a:cubicBezTo>
                  <a:cubicBezTo>
                    <a:pt x="471" y="0"/>
                    <a:pt x="601" y="129"/>
                    <a:pt x="601" y="296"/>
                  </a:cubicBezTo>
                  <a:cubicBezTo>
                    <a:pt x="601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>
              <a:spLocks/>
            </p:cNvSpPr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rgbClr val="F054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>
              <a:spLocks/>
            </p:cNvSpPr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2"/>
            <p:cNvSpPr>
              <a:spLocks/>
            </p:cNvSpPr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243 w 488"/>
                <a:gd name="T1" fmla="*/ 441 h 1551"/>
                <a:gd name="T2" fmla="*/ 243 w 488"/>
                <a:gd name="T3" fmla="*/ 441 h 1551"/>
                <a:gd name="T4" fmla="*/ 487 w 488"/>
                <a:gd name="T5" fmla="*/ 1550 h 1551"/>
                <a:gd name="T6" fmla="*/ 487 w 488"/>
                <a:gd name="T7" fmla="*/ 1550 h 1551"/>
                <a:gd name="T8" fmla="*/ 243 w 488"/>
                <a:gd name="T9" fmla="*/ 441 h 1551"/>
                <a:gd name="T10" fmla="*/ 0 w 488"/>
                <a:gd name="T11" fmla="*/ 0 h 1551"/>
                <a:gd name="T12" fmla="*/ 0 w 488"/>
                <a:gd name="T13" fmla="*/ 0 h 1551"/>
                <a:gd name="T14" fmla="*/ 487 w 488"/>
                <a:gd name="T15" fmla="*/ 441 h 1551"/>
                <a:gd name="T16" fmla="*/ 487 w 488"/>
                <a:gd name="T17" fmla="*/ 441 h 1551"/>
                <a:gd name="T18" fmla="*/ 0 w 488"/>
                <a:gd name="T1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1551">
                  <a:moveTo>
                    <a:pt x="243" y="441"/>
                  </a:moveTo>
                  <a:lnTo>
                    <a:pt x="243" y="441"/>
                  </a:lnTo>
                  <a:lnTo>
                    <a:pt x="487" y="1550"/>
                  </a:lnTo>
                  <a:lnTo>
                    <a:pt x="487" y="1550"/>
                  </a:lnTo>
                  <a:lnTo>
                    <a:pt x="243" y="44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>
              <a:spLocks/>
            </p:cNvSpPr>
            <p:nvPr/>
          </p:nvSpPr>
          <p:spPr bwMode="auto">
            <a:xfrm>
              <a:off x="3951832" y="3741498"/>
              <a:ext cx="142878" cy="642995"/>
            </a:xfrm>
            <a:custGeom>
              <a:avLst/>
              <a:gdLst>
                <a:gd name="T0" fmla="*/ 0 w 245"/>
                <a:gd name="T1" fmla="*/ 0 h 1110"/>
                <a:gd name="T2" fmla="*/ 0 w 245"/>
                <a:gd name="T3" fmla="*/ 0 h 1110"/>
                <a:gd name="T4" fmla="*/ 244 w 245"/>
                <a:gd name="T5" fmla="*/ 1109 h 1110"/>
                <a:gd name="T6" fmla="*/ 244 w 245"/>
                <a:gd name="T7" fmla="*/ 1109 h 1110"/>
                <a:gd name="T8" fmla="*/ 0 w 245"/>
                <a:gd name="T9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10">
                  <a:moveTo>
                    <a:pt x="0" y="0"/>
                  </a:moveTo>
                  <a:lnTo>
                    <a:pt x="0" y="0"/>
                  </a:lnTo>
                  <a:lnTo>
                    <a:pt x="244" y="1109"/>
                  </a:lnTo>
                  <a:lnTo>
                    <a:pt x="244" y="110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4"/>
            <p:cNvSpPr>
              <a:spLocks/>
            </p:cNvSpPr>
            <p:nvPr/>
          </p:nvSpPr>
          <p:spPr bwMode="auto">
            <a:xfrm>
              <a:off x="3811505" y="3486342"/>
              <a:ext cx="283206" cy="255157"/>
            </a:xfrm>
            <a:custGeom>
              <a:avLst/>
              <a:gdLst>
                <a:gd name="T0" fmla="*/ 0 w 488"/>
                <a:gd name="T1" fmla="*/ 0 h 442"/>
                <a:gd name="T2" fmla="*/ 0 w 488"/>
                <a:gd name="T3" fmla="*/ 0 h 442"/>
                <a:gd name="T4" fmla="*/ 487 w 488"/>
                <a:gd name="T5" fmla="*/ 441 h 442"/>
                <a:gd name="T6" fmla="*/ 487 w 488"/>
                <a:gd name="T7" fmla="*/ 441 h 442"/>
                <a:gd name="T8" fmla="*/ 0 w 488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42"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5"/>
            <p:cNvSpPr>
              <a:spLocks/>
            </p:cNvSpPr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377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6"/>
            <p:cNvSpPr>
              <a:spLocks/>
            </p:cNvSpPr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TextBox 44"/>
            <p:cNvSpPr txBox="1">
              <a:spLocks/>
            </p:cNvSpPr>
            <p:nvPr/>
          </p:nvSpPr>
          <p:spPr bwMode="auto">
            <a:xfrm>
              <a:off x="3709869" y="4228149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8149" y="1751277"/>
            <a:ext cx="4896141" cy="1533492"/>
            <a:chOff x="-18149" y="1751277"/>
            <a:chExt cx="4896141" cy="1533492"/>
          </a:xfrm>
        </p:grpSpPr>
        <p:sp>
          <p:nvSpPr>
            <p:cNvPr id="4" name="Freeform: Shape 9"/>
            <p:cNvSpPr>
              <a:spLocks/>
            </p:cNvSpPr>
            <p:nvPr/>
          </p:nvSpPr>
          <p:spPr bwMode="auto">
            <a:xfrm>
              <a:off x="895252" y="2118703"/>
              <a:ext cx="921058" cy="801193"/>
            </a:xfrm>
            <a:custGeom>
              <a:avLst/>
              <a:gdLst>
                <a:gd name="T0" fmla="*/ 1589 w 1590"/>
                <a:gd name="T1" fmla="*/ 0 h 1385"/>
                <a:gd name="T2" fmla="*/ 0 w 1590"/>
                <a:gd name="T3" fmla="*/ 0 h 1385"/>
                <a:gd name="T4" fmla="*/ 0 w 1590"/>
                <a:gd name="T5" fmla="*/ 1384 h 1385"/>
                <a:gd name="T6" fmla="*/ 1589 w 1590"/>
                <a:gd name="T7" fmla="*/ 1384 h 1385"/>
                <a:gd name="T8" fmla="*/ 1589 w 1590"/>
                <a:gd name="T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385">
                  <a:moveTo>
                    <a:pt x="1589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1589" y="1384"/>
                  </a:lnTo>
                  <a:lnTo>
                    <a:pt x="15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"/>
            <p:cNvSpPr>
              <a:spLocks/>
            </p:cNvSpPr>
            <p:nvPr/>
          </p:nvSpPr>
          <p:spPr bwMode="auto">
            <a:xfrm>
              <a:off x="2704197" y="2483576"/>
              <a:ext cx="2173795" cy="801193"/>
            </a:xfrm>
            <a:custGeom>
              <a:avLst/>
              <a:gdLst>
                <a:gd name="T0" fmla="*/ 3245 w 3756"/>
                <a:gd name="T1" fmla="*/ 0 h 1385"/>
                <a:gd name="T2" fmla="*/ 0 w 3756"/>
                <a:gd name="T3" fmla="*/ 0 h 1385"/>
                <a:gd name="T4" fmla="*/ 0 w 3756"/>
                <a:gd name="T5" fmla="*/ 1384 h 1385"/>
                <a:gd name="T6" fmla="*/ 3245 w 3756"/>
                <a:gd name="T7" fmla="*/ 1384 h 1385"/>
                <a:gd name="T8" fmla="*/ 3755 w 3756"/>
                <a:gd name="T9" fmla="*/ 692 h 1385"/>
                <a:gd name="T10" fmla="*/ 3245 w 3756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6" h="1385">
                  <a:moveTo>
                    <a:pt x="324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3245" y="1384"/>
                  </a:lnTo>
                  <a:lnTo>
                    <a:pt x="3755" y="692"/>
                  </a:lnTo>
                  <a:lnTo>
                    <a:pt x="32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6" name="TextBox 11"/>
            <p:cNvSpPr txBox="1">
              <a:spLocks/>
            </p:cNvSpPr>
            <p:nvPr/>
          </p:nvSpPr>
          <p:spPr bwMode="auto">
            <a:xfrm>
              <a:off x="1126724" y="2374308"/>
              <a:ext cx="467676" cy="30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17100" rIns="0" bIns="0">
              <a:normAutofit fontScale="775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3000">
                  <a:solidFill>
                    <a:srgbClr val="FFFFFF"/>
                  </a:solidFill>
                  <a:latin typeface="Impact" panose="020B0806030902050204" pitchFamily="34" charset="0"/>
                </a:rPr>
                <a:t>70%</a:t>
              </a:r>
            </a:p>
          </p:txBody>
        </p:sp>
        <p:sp>
          <p:nvSpPr>
            <p:cNvPr id="40" name="Freeform: Shape 45"/>
            <p:cNvSpPr>
              <a:spLocks/>
            </p:cNvSpPr>
            <p:nvPr/>
          </p:nvSpPr>
          <p:spPr bwMode="auto">
            <a:xfrm>
              <a:off x="-18149" y="1751277"/>
              <a:ext cx="915954" cy="1166066"/>
            </a:xfrm>
            <a:custGeom>
              <a:avLst/>
              <a:gdLst>
                <a:gd name="T0" fmla="*/ 0 w 1582"/>
                <a:gd name="T1" fmla="*/ 0 h 2016"/>
                <a:gd name="T2" fmla="*/ 0 w 1582"/>
                <a:gd name="T3" fmla="*/ 1391 h 2016"/>
                <a:gd name="T4" fmla="*/ 1581 w 1582"/>
                <a:gd name="T5" fmla="*/ 2015 h 2016"/>
                <a:gd name="T6" fmla="*/ 1581 w 1582"/>
                <a:gd name="T7" fmla="*/ 631 h 2016"/>
                <a:gd name="T8" fmla="*/ 0 w 1582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2016">
                  <a:moveTo>
                    <a:pt x="0" y="0"/>
                  </a:moveTo>
                  <a:lnTo>
                    <a:pt x="0" y="1391"/>
                  </a:lnTo>
                  <a:lnTo>
                    <a:pt x="1581" y="2015"/>
                  </a:lnTo>
                  <a:lnTo>
                    <a:pt x="1581" y="63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6"/>
            <p:cNvSpPr>
              <a:spLocks/>
            </p:cNvSpPr>
            <p:nvPr/>
          </p:nvSpPr>
          <p:spPr bwMode="auto">
            <a:xfrm>
              <a:off x="1813757" y="2118703"/>
              <a:ext cx="890441" cy="1166066"/>
            </a:xfrm>
            <a:custGeom>
              <a:avLst/>
              <a:gdLst>
                <a:gd name="T0" fmla="*/ 0 w 1537"/>
                <a:gd name="T1" fmla="*/ 0 h 2016"/>
                <a:gd name="T2" fmla="*/ 0 w 1537"/>
                <a:gd name="T3" fmla="*/ 1384 h 2016"/>
                <a:gd name="T4" fmla="*/ 1536 w 1537"/>
                <a:gd name="T5" fmla="*/ 2015 h 2016"/>
                <a:gd name="T6" fmla="*/ 1536 w 1537"/>
                <a:gd name="T7" fmla="*/ 631 h 2016"/>
                <a:gd name="T8" fmla="*/ 0 w 1537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7" h="2016">
                  <a:moveTo>
                    <a:pt x="0" y="0"/>
                  </a:moveTo>
                  <a:lnTo>
                    <a:pt x="0" y="1384"/>
                  </a:lnTo>
                  <a:lnTo>
                    <a:pt x="1536" y="2015"/>
                  </a:lnTo>
                  <a:lnTo>
                    <a:pt x="1536" y="631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Group 49"/>
          <p:cNvGrpSpPr/>
          <p:nvPr/>
        </p:nvGrpSpPr>
        <p:grpSpPr>
          <a:xfrm>
            <a:off x="5341253" y="3451298"/>
            <a:ext cx="526847" cy="485348"/>
            <a:chOff x="13296064" y="10607541"/>
            <a:chExt cx="1265763" cy="1166060"/>
          </a:xfrm>
          <a:solidFill>
            <a:schemeClr val="accent4"/>
          </a:solidFill>
        </p:grpSpPr>
        <p:sp>
          <p:nvSpPr>
            <p:cNvPr id="88" name="Freeform: Shape 5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51"/>
            <p:cNvSpPr>
              <a:spLocks/>
            </p:cNvSpPr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5901621" y="3525762"/>
            <a:ext cx="114027" cy="113951"/>
            <a:chOff x="8571240" y="5550087"/>
            <a:chExt cx="304072" cy="303870"/>
          </a:xfrm>
        </p:grpSpPr>
        <p:sp>
          <p:nvSpPr>
            <p:cNvPr id="84" name="Freeform: Shape 5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5" name="Group 5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86" name="Freeform: Shape 5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5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4" name="Group 5"/>
          <p:cNvGrpSpPr/>
          <p:nvPr/>
        </p:nvGrpSpPr>
        <p:grpSpPr>
          <a:xfrm>
            <a:off x="6124533" y="3384524"/>
            <a:ext cx="2642425" cy="634775"/>
            <a:chOff x="7965165" y="4590608"/>
            <a:chExt cx="3523233" cy="846367"/>
          </a:xfrm>
        </p:grpSpPr>
        <p:sp>
          <p:nvSpPr>
            <p:cNvPr id="82" name="TextBox 52"/>
            <p:cNvSpPr txBox="1"/>
            <p:nvPr/>
          </p:nvSpPr>
          <p:spPr>
            <a:xfrm>
              <a:off x="7980700" y="4590608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Title text presets</a:t>
              </a:r>
            </a:p>
          </p:txBody>
        </p:sp>
        <p:sp>
          <p:nvSpPr>
            <p:cNvPr id="83" name="TextBox 58"/>
            <p:cNvSpPr txBox="1"/>
            <p:nvPr/>
          </p:nvSpPr>
          <p:spPr>
            <a:xfrm>
              <a:off x="7965165" y="4929144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341253" y="2798400"/>
            <a:ext cx="526847" cy="485348"/>
            <a:chOff x="13296063" y="10607541"/>
            <a:chExt cx="1265763" cy="1166060"/>
          </a:xfrm>
          <a:solidFill>
            <a:schemeClr val="accent3"/>
          </a:solidFill>
        </p:grpSpPr>
        <p:sp>
          <p:nvSpPr>
            <p:cNvPr id="80" name="Freeform: Shape 6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61"/>
            <p:cNvSpPr>
              <a:spLocks/>
            </p:cNvSpPr>
            <p:nvPr/>
          </p:nvSpPr>
          <p:spPr bwMode="auto">
            <a:xfrm>
              <a:off x="13296063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63"/>
          <p:cNvGrpSpPr/>
          <p:nvPr/>
        </p:nvGrpSpPr>
        <p:grpSpPr>
          <a:xfrm>
            <a:off x="5901621" y="2872865"/>
            <a:ext cx="114027" cy="113951"/>
            <a:chOff x="8571240" y="5550087"/>
            <a:chExt cx="304072" cy="303870"/>
          </a:xfrm>
        </p:grpSpPr>
        <p:sp>
          <p:nvSpPr>
            <p:cNvPr id="76" name="Freeform: Shape 6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7" name="Group 6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78" name="Freeform: Shape 6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6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7" name="Group 4"/>
          <p:cNvGrpSpPr/>
          <p:nvPr/>
        </p:nvGrpSpPr>
        <p:grpSpPr>
          <a:xfrm>
            <a:off x="6124533" y="2731626"/>
            <a:ext cx="2642425" cy="634775"/>
            <a:chOff x="7965165" y="3720078"/>
            <a:chExt cx="3523233" cy="846367"/>
          </a:xfrm>
        </p:grpSpPr>
        <p:sp>
          <p:nvSpPr>
            <p:cNvPr id="74" name="TextBox 62"/>
            <p:cNvSpPr txBox="1"/>
            <p:nvPr/>
          </p:nvSpPr>
          <p:spPr>
            <a:xfrm>
              <a:off x="7980700" y="3720078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Title text presets</a:t>
              </a:r>
            </a:p>
          </p:txBody>
        </p:sp>
        <p:sp>
          <p:nvSpPr>
            <p:cNvPr id="75" name="TextBox 68"/>
            <p:cNvSpPr txBox="1"/>
            <p:nvPr/>
          </p:nvSpPr>
          <p:spPr>
            <a:xfrm>
              <a:off x="7965165" y="4058614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48" name="Group 69"/>
          <p:cNvGrpSpPr/>
          <p:nvPr/>
        </p:nvGrpSpPr>
        <p:grpSpPr>
          <a:xfrm>
            <a:off x="5341253" y="2135053"/>
            <a:ext cx="526847" cy="485348"/>
            <a:chOff x="13296064" y="10607541"/>
            <a:chExt cx="1265763" cy="1166060"/>
          </a:xfrm>
          <a:solidFill>
            <a:schemeClr val="accent2"/>
          </a:solidFill>
        </p:grpSpPr>
        <p:sp>
          <p:nvSpPr>
            <p:cNvPr id="72" name="Freeform: Shape 7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71"/>
            <p:cNvSpPr>
              <a:spLocks/>
            </p:cNvSpPr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Group 73"/>
          <p:cNvGrpSpPr/>
          <p:nvPr/>
        </p:nvGrpSpPr>
        <p:grpSpPr>
          <a:xfrm>
            <a:off x="5901621" y="2209517"/>
            <a:ext cx="114027" cy="113951"/>
            <a:chOff x="8571240" y="5550087"/>
            <a:chExt cx="304072" cy="303870"/>
          </a:xfrm>
        </p:grpSpPr>
        <p:sp>
          <p:nvSpPr>
            <p:cNvPr id="68" name="Freeform: Shape 7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7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70" name="Freeform: Shape 7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7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Group 3"/>
          <p:cNvGrpSpPr/>
          <p:nvPr/>
        </p:nvGrpSpPr>
        <p:grpSpPr>
          <a:xfrm>
            <a:off x="6124533" y="2068279"/>
            <a:ext cx="2642426" cy="634775"/>
            <a:chOff x="7965164" y="2835615"/>
            <a:chExt cx="3523234" cy="846367"/>
          </a:xfrm>
        </p:grpSpPr>
        <p:sp>
          <p:nvSpPr>
            <p:cNvPr id="66" name="TextBox 72"/>
            <p:cNvSpPr txBox="1"/>
            <p:nvPr/>
          </p:nvSpPr>
          <p:spPr>
            <a:xfrm>
              <a:off x="7980700" y="2835615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Title text presets</a:t>
              </a:r>
            </a:p>
          </p:txBody>
        </p:sp>
        <p:sp>
          <p:nvSpPr>
            <p:cNvPr id="67" name="TextBox 78"/>
            <p:cNvSpPr txBox="1"/>
            <p:nvPr/>
          </p:nvSpPr>
          <p:spPr>
            <a:xfrm>
              <a:off x="7965164" y="3174151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51" name="Group 79"/>
          <p:cNvGrpSpPr/>
          <p:nvPr/>
        </p:nvGrpSpPr>
        <p:grpSpPr>
          <a:xfrm>
            <a:off x="5341253" y="1473800"/>
            <a:ext cx="526847" cy="485348"/>
            <a:chOff x="13296063" y="10607541"/>
            <a:chExt cx="1265763" cy="1166060"/>
          </a:xfrm>
          <a:solidFill>
            <a:schemeClr val="accent1"/>
          </a:solidFill>
        </p:grpSpPr>
        <p:sp>
          <p:nvSpPr>
            <p:cNvPr id="64" name="Freeform: Shape 80"/>
            <p:cNvSpPr>
              <a:spLocks/>
            </p:cNvSpPr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81"/>
            <p:cNvSpPr>
              <a:spLocks/>
            </p:cNvSpPr>
            <p:nvPr/>
          </p:nvSpPr>
          <p:spPr bwMode="auto">
            <a:xfrm>
              <a:off x="13296063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Group 83"/>
          <p:cNvGrpSpPr/>
          <p:nvPr/>
        </p:nvGrpSpPr>
        <p:grpSpPr>
          <a:xfrm>
            <a:off x="5901621" y="1548265"/>
            <a:ext cx="114027" cy="113951"/>
            <a:chOff x="8571240" y="5550087"/>
            <a:chExt cx="304072" cy="303870"/>
          </a:xfrm>
        </p:grpSpPr>
        <p:sp>
          <p:nvSpPr>
            <p:cNvPr id="60" name="Freeform: Shape 84"/>
            <p:cNvSpPr>
              <a:spLocks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1" name="Group 8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62" name="Freeform: Shape 86"/>
              <p:cNvSpPr>
                <a:spLocks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87"/>
              <p:cNvSpPr>
                <a:spLocks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Group 1"/>
          <p:cNvGrpSpPr/>
          <p:nvPr/>
        </p:nvGrpSpPr>
        <p:grpSpPr>
          <a:xfrm>
            <a:off x="6124533" y="1407026"/>
            <a:ext cx="2642425" cy="634775"/>
            <a:chOff x="7965165" y="1953945"/>
            <a:chExt cx="3523233" cy="846367"/>
          </a:xfrm>
        </p:grpSpPr>
        <p:sp>
          <p:nvSpPr>
            <p:cNvPr id="58" name="TextBox 82"/>
            <p:cNvSpPr txBox="1"/>
            <p:nvPr/>
          </p:nvSpPr>
          <p:spPr>
            <a:xfrm>
              <a:off x="7980700" y="1953945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Title text presets</a:t>
              </a:r>
            </a:p>
          </p:txBody>
        </p:sp>
        <p:sp>
          <p:nvSpPr>
            <p:cNvPr id="59" name="TextBox 88"/>
            <p:cNvSpPr txBox="1"/>
            <p:nvPr/>
          </p:nvSpPr>
          <p:spPr>
            <a:xfrm>
              <a:off x="7965165" y="2292481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sp>
        <p:nvSpPr>
          <p:cNvPr id="54" name="Freeform: Shape 89"/>
          <p:cNvSpPr>
            <a:spLocks/>
          </p:cNvSpPr>
          <p:nvPr/>
        </p:nvSpPr>
        <p:spPr bwMode="auto">
          <a:xfrm>
            <a:off x="5489861" y="1604186"/>
            <a:ext cx="219236" cy="214222"/>
          </a:xfrm>
          <a:custGeom>
            <a:avLst/>
            <a:gdLst>
              <a:gd name="T0" fmla="*/ 118 w 634"/>
              <a:gd name="T1" fmla="*/ 544 h 619"/>
              <a:gd name="T2" fmla="*/ 118 w 634"/>
              <a:gd name="T3" fmla="*/ 544 h 619"/>
              <a:gd name="T4" fmla="*/ 207 w 634"/>
              <a:gd name="T5" fmla="*/ 618 h 619"/>
              <a:gd name="T6" fmla="*/ 280 w 634"/>
              <a:gd name="T7" fmla="*/ 544 h 619"/>
              <a:gd name="T8" fmla="*/ 207 w 634"/>
              <a:gd name="T9" fmla="*/ 471 h 619"/>
              <a:gd name="T10" fmla="*/ 118 w 634"/>
              <a:gd name="T11" fmla="*/ 544 h 619"/>
              <a:gd name="T12" fmla="*/ 207 w 634"/>
              <a:gd name="T13" fmla="*/ 500 h 619"/>
              <a:gd name="T14" fmla="*/ 207 w 634"/>
              <a:gd name="T15" fmla="*/ 500 h 619"/>
              <a:gd name="T16" fmla="*/ 236 w 634"/>
              <a:gd name="T17" fmla="*/ 544 h 619"/>
              <a:gd name="T18" fmla="*/ 207 w 634"/>
              <a:gd name="T19" fmla="*/ 589 h 619"/>
              <a:gd name="T20" fmla="*/ 162 w 634"/>
              <a:gd name="T21" fmla="*/ 544 h 619"/>
              <a:gd name="T22" fmla="*/ 207 w 634"/>
              <a:gd name="T23" fmla="*/ 500 h 619"/>
              <a:gd name="T24" fmla="*/ 162 w 634"/>
              <a:gd name="T25" fmla="*/ 427 h 619"/>
              <a:gd name="T26" fmla="*/ 162 w 634"/>
              <a:gd name="T27" fmla="*/ 427 h 619"/>
              <a:gd name="T28" fmla="*/ 118 w 634"/>
              <a:gd name="T29" fmla="*/ 382 h 619"/>
              <a:gd name="T30" fmla="*/ 575 w 634"/>
              <a:gd name="T31" fmla="*/ 353 h 619"/>
              <a:gd name="T32" fmla="*/ 633 w 634"/>
              <a:gd name="T33" fmla="*/ 88 h 619"/>
              <a:gd name="T34" fmla="*/ 619 w 634"/>
              <a:gd name="T35" fmla="*/ 73 h 619"/>
              <a:gd name="T36" fmla="*/ 118 w 634"/>
              <a:gd name="T37" fmla="*/ 73 h 619"/>
              <a:gd name="T38" fmla="*/ 118 w 634"/>
              <a:gd name="T39" fmla="*/ 29 h 619"/>
              <a:gd name="T40" fmla="*/ 148 w 634"/>
              <a:gd name="T41" fmla="*/ 29 h 619"/>
              <a:gd name="T42" fmla="*/ 162 w 634"/>
              <a:gd name="T43" fmla="*/ 14 h 619"/>
              <a:gd name="T44" fmla="*/ 148 w 634"/>
              <a:gd name="T45" fmla="*/ 0 h 619"/>
              <a:gd name="T46" fmla="*/ 30 w 634"/>
              <a:gd name="T47" fmla="*/ 0 h 619"/>
              <a:gd name="T48" fmla="*/ 0 w 634"/>
              <a:gd name="T49" fmla="*/ 14 h 619"/>
              <a:gd name="T50" fmla="*/ 30 w 634"/>
              <a:gd name="T51" fmla="*/ 29 h 619"/>
              <a:gd name="T52" fmla="*/ 89 w 634"/>
              <a:gd name="T53" fmla="*/ 29 h 619"/>
              <a:gd name="T54" fmla="*/ 89 w 634"/>
              <a:gd name="T55" fmla="*/ 382 h 619"/>
              <a:gd name="T56" fmla="*/ 162 w 634"/>
              <a:gd name="T57" fmla="*/ 471 h 619"/>
              <a:gd name="T58" fmla="*/ 207 w 634"/>
              <a:gd name="T59" fmla="*/ 471 h 619"/>
              <a:gd name="T60" fmla="*/ 442 w 634"/>
              <a:gd name="T61" fmla="*/ 471 h 619"/>
              <a:gd name="T62" fmla="*/ 619 w 634"/>
              <a:gd name="T63" fmla="*/ 471 h 619"/>
              <a:gd name="T64" fmla="*/ 619 w 634"/>
              <a:gd name="T65" fmla="*/ 427 h 619"/>
              <a:gd name="T66" fmla="*/ 162 w 634"/>
              <a:gd name="T67" fmla="*/ 427 h 619"/>
              <a:gd name="T68" fmla="*/ 118 w 634"/>
              <a:gd name="T69" fmla="*/ 118 h 619"/>
              <a:gd name="T70" fmla="*/ 118 w 634"/>
              <a:gd name="T71" fmla="*/ 118 h 619"/>
              <a:gd name="T72" fmla="*/ 589 w 634"/>
              <a:gd name="T73" fmla="*/ 118 h 619"/>
              <a:gd name="T74" fmla="*/ 545 w 634"/>
              <a:gd name="T75" fmla="*/ 309 h 619"/>
              <a:gd name="T76" fmla="*/ 118 w 634"/>
              <a:gd name="T77" fmla="*/ 353 h 619"/>
              <a:gd name="T78" fmla="*/ 118 w 634"/>
              <a:gd name="T79" fmla="*/ 118 h 619"/>
              <a:gd name="T80" fmla="*/ 354 w 634"/>
              <a:gd name="T81" fmla="*/ 544 h 619"/>
              <a:gd name="T82" fmla="*/ 354 w 634"/>
              <a:gd name="T83" fmla="*/ 544 h 619"/>
              <a:gd name="T84" fmla="*/ 442 w 634"/>
              <a:gd name="T85" fmla="*/ 618 h 619"/>
              <a:gd name="T86" fmla="*/ 516 w 634"/>
              <a:gd name="T87" fmla="*/ 544 h 619"/>
              <a:gd name="T88" fmla="*/ 442 w 634"/>
              <a:gd name="T89" fmla="*/ 471 h 619"/>
              <a:gd name="T90" fmla="*/ 354 w 634"/>
              <a:gd name="T91" fmla="*/ 544 h 619"/>
              <a:gd name="T92" fmla="*/ 442 w 634"/>
              <a:gd name="T93" fmla="*/ 500 h 619"/>
              <a:gd name="T94" fmla="*/ 442 w 634"/>
              <a:gd name="T95" fmla="*/ 500 h 619"/>
              <a:gd name="T96" fmla="*/ 471 w 634"/>
              <a:gd name="T97" fmla="*/ 544 h 619"/>
              <a:gd name="T98" fmla="*/ 442 w 634"/>
              <a:gd name="T99" fmla="*/ 589 h 619"/>
              <a:gd name="T100" fmla="*/ 398 w 634"/>
              <a:gd name="T101" fmla="*/ 544 h 619"/>
              <a:gd name="T102" fmla="*/ 442 w 634"/>
              <a:gd name="T103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Freeform: Shape 90"/>
          <p:cNvSpPr>
            <a:spLocks/>
          </p:cNvSpPr>
          <p:nvPr/>
        </p:nvSpPr>
        <p:spPr bwMode="auto">
          <a:xfrm>
            <a:off x="5498801" y="3604982"/>
            <a:ext cx="204029" cy="178730"/>
          </a:xfrm>
          <a:custGeom>
            <a:avLst/>
            <a:gdLst>
              <a:gd name="T0" fmla="*/ 426 w 589"/>
              <a:gd name="T1" fmla="*/ 15 h 516"/>
              <a:gd name="T2" fmla="*/ 426 w 589"/>
              <a:gd name="T3" fmla="*/ 15 h 516"/>
              <a:gd name="T4" fmla="*/ 397 w 589"/>
              <a:gd name="T5" fmla="*/ 15 h 516"/>
              <a:gd name="T6" fmla="*/ 162 w 589"/>
              <a:gd name="T7" fmla="*/ 486 h 516"/>
              <a:gd name="T8" fmla="*/ 162 w 589"/>
              <a:gd name="T9" fmla="*/ 515 h 516"/>
              <a:gd name="T10" fmla="*/ 191 w 589"/>
              <a:gd name="T11" fmla="*/ 515 h 516"/>
              <a:gd name="T12" fmla="*/ 441 w 589"/>
              <a:gd name="T13" fmla="*/ 44 h 516"/>
              <a:gd name="T14" fmla="*/ 426 w 589"/>
              <a:gd name="T15" fmla="*/ 15 h 516"/>
              <a:gd name="T16" fmla="*/ 147 w 589"/>
              <a:gd name="T17" fmla="*/ 353 h 516"/>
              <a:gd name="T18" fmla="*/ 147 w 589"/>
              <a:gd name="T19" fmla="*/ 353 h 516"/>
              <a:gd name="T20" fmla="*/ 44 w 589"/>
              <a:gd name="T21" fmla="*/ 265 h 516"/>
              <a:gd name="T22" fmla="*/ 147 w 589"/>
              <a:gd name="T23" fmla="*/ 191 h 516"/>
              <a:gd name="T24" fmla="*/ 147 w 589"/>
              <a:gd name="T25" fmla="*/ 162 h 516"/>
              <a:gd name="T26" fmla="*/ 117 w 589"/>
              <a:gd name="T27" fmla="*/ 162 h 516"/>
              <a:gd name="T28" fmla="*/ 0 w 589"/>
              <a:gd name="T29" fmla="*/ 250 h 516"/>
              <a:gd name="T30" fmla="*/ 0 w 589"/>
              <a:gd name="T31" fmla="*/ 265 h 516"/>
              <a:gd name="T32" fmla="*/ 0 w 589"/>
              <a:gd name="T33" fmla="*/ 279 h 516"/>
              <a:gd name="T34" fmla="*/ 117 w 589"/>
              <a:gd name="T35" fmla="*/ 383 h 516"/>
              <a:gd name="T36" fmla="*/ 147 w 589"/>
              <a:gd name="T37" fmla="*/ 383 h 516"/>
              <a:gd name="T38" fmla="*/ 147 w 589"/>
              <a:gd name="T39" fmla="*/ 353 h 516"/>
              <a:gd name="T40" fmla="*/ 588 w 589"/>
              <a:gd name="T41" fmla="*/ 250 h 516"/>
              <a:gd name="T42" fmla="*/ 588 w 589"/>
              <a:gd name="T43" fmla="*/ 250 h 516"/>
              <a:gd name="T44" fmla="*/ 471 w 589"/>
              <a:gd name="T45" fmla="*/ 162 h 516"/>
              <a:gd name="T46" fmla="*/ 441 w 589"/>
              <a:gd name="T47" fmla="*/ 162 h 516"/>
              <a:gd name="T48" fmla="*/ 441 w 589"/>
              <a:gd name="T49" fmla="*/ 191 h 516"/>
              <a:gd name="T50" fmla="*/ 544 w 589"/>
              <a:gd name="T51" fmla="*/ 265 h 516"/>
              <a:gd name="T52" fmla="*/ 441 w 589"/>
              <a:gd name="T53" fmla="*/ 353 h 516"/>
              <a:gd name="T54" fmla="*/ 441 w 589"/>
              <a:gd name="T55" fmla="*/ 383 h 516"/>
              <a:gd name="T56" fmla="*/ 471 w 589"/>
              <a:gd name="T57" fmla="*/ 383 h 516"/>
              <a:gd name="T58" fmla="*/ 588 w 589"/>
              <a:gd name="T59" fmla="*/ 279 h 516"/>
              <a:gd name="T60" fmla="*/ 588 w 589"/>
              <a:gd name="T61" fmla="*/ 265 h 516"/>
              <a:gd name="T62" fmla="*/ 588 w 589"/>
              <a:gd name="T63" fmla="*/ 25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91"/>
          <p:cNvSpPr>
            <a:spLocks/>
          </p:cNvSpPr>
          <p:nvPr/>
        </p:nvSpPr>
        <p:spPr bwMode="auto">
          <a:xfrm>
            <a:off x="5498285" y="2272823"/>
            <a:ext cx="212899" cy="219292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92"/>
          <p:cNvSpPr>
            <a:spLocks/>
          </p:cNvSpPr>
          <p:nvPr/>
        </p:nvSpPr>
        <p:spPr bwMode="auto">
          <a:xfrm>
            <a:off x="5498216" y="2944960"/>
            <a:ext cx="209097" cy="220560"/>
          </a:xfrm>
          <a:custGeom>
            <a:avLst/>
            <a:gdLst>
              <a:gd name="T0" fmla="*/ 530 w 604"/>
              <a:gd name="T1" fmla="*/ 0 h 634"/>
              <a:gd name="T2" fmla="*/ 530 w 604"/>
              <a:gd name="T3" fmla="*/ 0 h 634"/>
              <a:gd name="T4" fmla="*/ 74 w 604"/>
              <a:gd name="T5" fmla="*/ 0 h 634"/>
              <a:gd name="T6" fmla="*/ 0 w 604"/>
              <a:gd name="T7" fmla="*/ 74 h 634"/>
              <a:gd name="T8" fmla="*/ 0 w 604"/>
              <a:gd name="T9" fmla="*/ 427 h 634"/>
              <a:gd name="T10" fmla="*/ 74 w 604"/>
              <a:gd name="T11" fmla="*/ 516 h 634"/>
              <a:gd name="T12" fmla="*/ 236 w 604"/>
              <a:gd name="T13" fmla="*/ 516 h 634"/>
              <a:gd name="T14" fmla="*/ 236 w 604"/>
              <a:gd name="T15" fmla="*/ 589 h 634"/>
              <a:gd name="T16" fmla="*/ 191 w 604"/>
              <a:gd name="T17" fmla="*/ 589 h 634"/>
              <a:gd name="T18" fmla="*/ 177 w 604"/>
              <a:gd name="T19" fmla="*/ 604 h 634"/>
              <a:gd name="T20" fmla="*/ 191 w 604"/>
              <a:gd name="T21" fmla="*/ 633 h 634"/>
              <a:gd name="T22" fmla="*/ 427 w 604"/>
              <a:gd name="T23" fmla="*/ 633 h 634"/>
              <a:gd name="T24" fmla="*/ 441 w 604"/>
              <a:gd name="T25" fmla="*/ 604 h 634"/>
              <a:gd name="T26" fmla="*/ 427 w 604"/>
              <a:gd name="T27" fmla="*/ 589 h 634"/>
              <a:gd name="T28" fmla="*/ 383 w 604"/>
              <a:gd name="T29" fmla="*/ 589 h 634"/>
              <a:gd name="T30" fmla="*/ 383 w 604"/>
              <a:gd name="T31" fmla="*/ 516 h 634"/>
              <a:gd name="T32" fmla="*/ 530 w 604"/>
              <a:gd name="T33" fmla="*/ 516 h 634"/>
              <a:gd name="T34" fmla="*/ 603 w 604"/>
              <a:gd name="T35" fmla="*/ 427 h 634"/>
              <a:gd name="T36" fmla="*/ 603 w 604"/>
              <a:gd name="T37" fmla="*/ 74 h 634"/>
              <a:gd name="T38" fmla="*/ 530 w 604"/>
              <a:gd name="T39" fmla="*/ 0 h 634"/>
              <a:gd name="T40" fmla="*/ 353 w 604"/>
              <a:gd name="T41" fmla="*/ 589 h 634"/>
              <a:gd name="T42" fmla="*/ 353 w 604"/>
              <a:gd name="T43" fmla="*/ 589 h 634"/>
              <a:gd name="T44" fmla="*/ 265 w 604"/>
              <a:gd name="T45" fmla="*/ 589 h 634"/>
              <a:gd name="T46" fmla="*/ 265 w 604"/>
              <a:gd name="T47" fmla="*/ 516 h 634"/>
              <a:gd name="T48" fmla="*/ 353 w 604"/>
              <a:gd name="T49" fmla="*/ 516 h 634"/>
              <a:gd name="T50" fmla="*/ 353 w 604"/>
              <a:gd name="T51" fmla="*/ 589 h 634"/>
              <a:gd name="T52" fmla="*/ 559 w 604"/>
              <a:gd name="T53" fmla="*/ 427 h 634"/>
              <a:gd name="T54" fmla="*/ 559 w 604"/>
              <a:gd name="T55" fmla="*/ 427 h 634"/>
              <a:gd name="T56" fmla="*/ 530 w 604"/>
              <a:gd name="T57" fmla="*/ 471 h 634"/>
              <a:gd name="T58" fmla="*/ 74 w 604"/>
              <a:gd name="T59" fmla="*/ 471 h 634"/>
              <a:gd name="T60" fmla="*/ 29 w 604"/>
              <a:gd name="T61" fmla="*/ 427 h 634"/>
              <a:gd name="T62" fmla="*/ 29 w 604"/>
              <a:gd name="T63" fmla="*/ 398 h 634"/>
              <a:gd name="T64" fmla="*/ 559 w 604"/>
              <a:gd name="T65" fmla="*/ 398 h 634"/>
              <a:gd name="T66" fmla="*/ 559 w 604"/>
              <a:gd name="T67" fmla="*/ 427 h 634"/>
              <a:gd name="T68" fmla="*/ 559 w 604"/>
              <a:gd name="T69" fmla="*/ 354 h 634"/>
              <a:gd name="T70" fmla="*/ 559 w 604"/>
              <a:gd name="T71" fmla="*/ 354 h 634"/>
              <a:gd name="T72" fmla="*/ 29 w 604"/>
              <a:gd name="T73" fmla="*/ 354 h 634"/>
              <a:gd name="T74" fmla="*/ 29 w 604"/>
              <a:gd name="T75" fmla="*/ 74 h 634"/>
              <a:gd name="T76" fmla="*/ 74 w 604"/>
              <a:gd name="T77" fmla="*/ 44 h 634"/>
              <a:gd name="T78" fmla="*/ 530 w 604"/>
              <a:gd name="T79" fmla="*/ 44 h 634"/>
              <a:gd name="T80" fmla="*/ 559 w 604"/>
              <a:gd name="T81" fmla="*/ 74 h 634"/>
              <a:gd name="T82" fmla="*/ 559 w 604"/>
              <a:gd name="T83" fmla="*/ 3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611560" y="175643"/>
            <a:ext cx="259228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4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:lc="http://schemas.openxmlformats.org/drawingml/2006/lockedCanvas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汇报通用ppt模板"/>
</p:tagLst>
</file>

<file path=ppt/theme/theme1.xml><?xml version="1.0" encoding="utf-8"?>
<a:theme xmlns:a="http://schemas.openxmlformats.org/drawingml/2006/main" name="https://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EE471"/>
      </a:accent1>
      <a:accent2>
        <a:srgbClr val="32AAF1"/>
      </a:accent2>
      <a:accent3>
        <a:srgbClr val="F9CB0C"/>
      </a:accent3>
      <a:accent4>
        <a:srgbClr val="7EE471"/>
      </a:accent4>
      <a:accent5>
        <a:srgbClr val="32AAF1"/>
      </a:accent5>
      <a:accent6>
        <a:srgbClr val="F9CB0C"/>
      </a:accent6>
      <a:hlink>
        <a:srgbClr val="528D2B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EE471"/>
    </a:accent1>
    <a:accent2>
      <a:srgbClr val="32AAF1"/>
    </a:accent2>
    <a:accent3>
      <a:srgbClr val="F9CB0C"/>
    </a:accent3>
    <a:accent4>
      <a:srgbClr val="7EE471"/>
    </a:accent4>
    <a:accent5>
      <a:srgbClr val="32AAF1"/>
    </a:accent5>
    <a:accent6>
      <a:srgbClr val="F9CB0C"/>
    </a:accent6>
    <a:hlink>
      <a:srgbClr val="528D2B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1201</Words>
  <Application>Microsoft Office PowerPoint</Application>
  <PresentationFormat>全屏显示(16:9)</PresentationFormat>
  <Paragraphs>257</Paragraphs>
  <Slides>25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Broadway</vt:lpstr>
      <vt:lpstr>Calibri</vt:lpstr>
      <vt:lpstr>Impact</vt:lpstr>
      <vt:lpstr>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宇之灵</dc:creator>
  <cp:keywords>RP</cp:keywords>
  <dc:description>RP</dc:description>
  <cp:lastModifiedBy>宇 之灵</cp:lastModifiedBy>
  <cp:revision>260</cp:revision>
  <dcterms:created xsi:type="dcterms:W3CDTF">2015-12-11T17:46:17Z</dcterms:created>
  <dcterms:modified xsi:type="dcterms:W3CDTF">2019-08-30T14:09:24Z</dcterms:modified>
  <cp:category>RP</cp:category>
  <cp:contentStatus>RP</cp:contentStatus>
</cp:coreProperties>
</file>