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319" r:id="rId2"/>
    <p:sldId id="290" r:id="rId3"/>
    <p:sldId id="291" r:id="rId4"/>
    <p:sldId id="259" r:id="rId5"/>
    <p:sldId id="260" r:id="rId6"/>
    <p:sldId id="263" r:id="rId7"/>
    <p:sldId id="262" r:id="rId8"/>
    <p:sldId id="261" r:id="rId9"/>
    <p:sldId id="264" r:id="rId10"/>
    <p:sldId id="265" r:id="rId11"/>
    <p:sldId id="285" r:id="rId12"/>
    <p:sldId id="281" r:id="rId13"/>
    <p:sldId id="282" r:id="rId14"/>
    <p:sldId id="284" r:id="rId15"/>
    <p:sldId id="287" r:id="rId16"/>
    <p:sldId id="288" r:id="rId17"/>
    <p:sldId id="289" r:id="rId18"/>
    <p:sldId id="286" r:id="rId19"/>
    <p:sldId id="301" r:id="rId20"/>
    <p:sldId id="297" r:id="rId21"/>
    <p:sldId id="298" r:id="rId22"/>
    <p:sldId id="295" r:id="rId23"/>
    <p:sldId id="303" r:id="rId24"/>
    <p:sldId id="304" r:id="rId25"/>
    <p:sldId id="305" r:id="rId26"/>
    <p:sldId id="306" r:id="rId27"/>
    <p:sldId id="307" r:id="rId28"/>
    <p:sldId id="318" r:id="rId29"/>
    <p:sldId id="296" r:id="rId30"/>
  </p:sldIdLst>
  <p:sldSz cx="12192000" cy="6858000"/>
  <p:notesSz cx="6858000" cy="9144000"/>
  <p:defaultTextStyle>
    <a:defPPr>
      <a:defRPr lang="id-ID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15EB7"/>
    <a:srgbClr val="F7F7F7"/>
    <a:srgbClr val="6A6A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513" autoAdjust="0"/>
    <p:restoredTop sz="94660"/>
  </p:normalViewPr>
  <p:slideViewPr>
    <p:cSldViewPr snapToGrid="0" showGuides="1">
      <p:cViewPr varScale="1">
        <p:scale>
          <a:sx n="72" d="100"/>
          <a:sy n="72" d="100"/>
        </p:scale>
        <p:origin x="594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32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tx1">
                  <a:alpha val="13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A303-42D6-87EF-FB2B6C0D5473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/>
                  </a:gs>
                  <a:gs pos="100000">
                    <a:schemeClr val="accent2">
                      <a:lumMod val="75000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A303-42D6-87EF-FB2B6C0D5473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40</c:v>
                </c:pt>
                <c:pt idx="1">
                  <c:v>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303-42D6-87EF-FB2B6C0D547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tx1">
                  <a:alpha val="13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2893-4225-970E-F52C170A1AFF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3"/>
                  </a:gs>
                  <a:gs pos="100000">
                    <a:schemeClr val="accent3">
                      <a:lumMod val="75000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2893-4225-970E-F52C170A1AFF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55</c:v>
                </c:pt>
                <c:pt idx="1">
                  <c:v>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893-4225-970E-F52C170A1AF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chemeClr val="bg1"/>
            </a:solidFill>
          </c:spPr>
          <c:dPt>
            <c:idx val="0"/>
            <c:bubble3D val="0"/>
            <c:spPr>
              <a:solidFill>
                <a:schemeClr val="bg1">
                  <a:alpha val="2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C086-424E-B76B-DAA400165D98}"/>
              </c:ext>
            </c:extLst>
          </c:dPt>
          <c:dPt>
            <c:idx val="1"/>
            <c:bubble3D val="0"/>
            <c:spPr>
              <a:solidFill>
                <a:schemeClr val="bg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C086-424E-B76B-DAA400165D98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65</c:v>
                </c:pt>
                <c:pt idx="1">
                  <c:v>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086-424E-B76B-DAA400165D9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3E8C2B-9603-4708-9188-4C799BA490BF}" type="datetimeFigureOut">
              <a:rPr lang="zh-CN" altLang="en-US" smtClean="0"/>
              <a:t>2019/8/31 Saturday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F0C4D5-0F37-42AC-BC74-9C7A04206CB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90644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>
            <a:solidFill>
              <a:srgbClr val="000000"/>
            </a:solidFill>
            <a:miter/>
          </a:ln>
        </p:spPr>
      </p:sp>
      <p:sp>
        <p:nvSpPr>
          <p:cNvPr id="16386" name="备注占位符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6387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/>
          <a:lstStyle/>
          <a:p>
            <a:pPr lvl="0" indent="0"/>
            <a:fld id="{9A0DB2DC-4C9A-4742-B13C-FB6460FD3503}" type="slidenum">
              <a:rPr lang="zh-CN" altLang="en-US" sz="1800"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rPr>
              <a:t>29</a:t>
            </a:fld>
            <a:endParaRPr lang="zh-CN" altLang="en-US" sz="1800">
              <a:solidFill>
                <a:srgbClr val="000000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26464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B49E1D3-2063-47A1-A048-4B0DCD544BD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054262" y="1123501"/>
            <a:ext cx="6013155" cy="3815248"/>
          </a:xfrm>
          <a:custGeom>
            <a:avLst/>
            <a:gdLst>
              <a:gd name="connsiteX0" fmla="*/ 1477955 w 6013155"/>
              <a:gd name="connsiteY0" fmla="*/ 392 h 3815248"/>
              <a:gd name="connsiteX1" fmla="*/ 1728714 w 6013155"/>
              <a:gd name="connsiteY1" fmla="*/ 41292 h 3815248"/>
              <a:gd name="connsiteX2" fmla="*/ 2357905 w 6013155"/>
              <a:gd name="connsiteY2" fmla="*/ 452157 h 3815248"/>
              <a:gd name="connsiteX3" fmla="*/ 3263841 w 6013155"/>
              <a:gd name="connsiteY3" fmla="*/ 802926 h 3815248"/>
              <a:gd name="connsiteX4" fmla="*/ 4156112 w 6013155"/>
              <a:gd name="connsiteY4" fmla="*/ 570052 h 3815248"/>
              <a:gd name="connsiteX5" fmla="*/ 5403008 w 6013155"/>
              <a:gd name="connsiteY5" fmla="*/ 581399 h 3815248"/>
              <a:gd name="connsiteX6" fmla="*/ 5479336 w 6013155"/>
              <a:gd name="connsiteY6" fmla="*/ 629056 h 3815248"/>
              <a:gd name="connsiteX7" fmla="*/ 6002279 w 6013155"/>
              <a:gd name="connsiteY7" fmla="*/ 1588335 h 3815248"/>
              <a:gd name="connsiteX8" fmla="*/ 5957152 w 6013155"/>
              <a:gd name="connsiteY8" fmla="*/ 2301241 h 3815248"/>
              <a:gd name="connsiteX9" fmla="*/ 5516539 w 6013155"/>
              <a:gd name="connsiteY9" fmla="*/ 3366103 h 3815248"/>
              <a:gd name="connsiteX10" fmla="*/ 5510004 w 6013155"/>
              <a:gd name="connsiteY10" fmla="*/ 3362342 h 3815248"/>
              <a:gd name="connsiteX11" fmla="*/ 5404253 w 6013155"/>
              <a:gd name="connsiteY11" fmla="*/ 3468197 h 3815248"/>
              <a:gd name="connsiteX12" fmla="*/ 4957060 w 6013155"/>
              <a:gd name="connsiteY12" fmla="*/ 3745211 h 3815248"/>
              <a:gd name="connsiteX13" fmla="*/ 4284441 w 6013155"/>
              <a:gd name="connsiteY13" fmla="*/ 3773957 h 3815248"/>
              <a:gd name="connsiteX14" fmla="*/ 3655251 w 6013155"/>
              <a:gd name="connsiteY14" fmla="*/ 3363091 h 3815248"/>
              <a:gd name="connsiteX15" fmla="*/ 2749314 w 6013155"/>
              <a:gd name="connsiteY15" fmla="*/ 3012321 h 3815248"/>
              <a:gd name="connsiteX16" fmla="*/ 1857043 w 6013155"/>
              <a:gd name="connsiteY16" fmla="*/ 3245197 h 3815248"/>
              <a:gd name="connsiteX17" fmla="*/ 533820 w 6013155"/>
              <a:gd name="connsiteY17" fmla="*/ 3186192 h 3815248"/>
              <a:gd name="connsiteX18" fmla="*/ 10877 w 6013155"/>
              <a:gd name="connsiteY18" fmla="*/ 2226914 h 3815248"/>
              <a:gd name="connsiteX19" fmla="*/ 56005 w 6013155"/>
              <a:gd name="connsiteY19" fmla="*/ 1514008 h 3815248"/>
              <a:gd name="connsiteX20" fmla="*/ 496617 w 6013155"/>
              <a:gd name="connsiteY20" fmla="*/ 449146 h 3815248"/>
              <a:gd name="connsiteX21" fmla="*/ 503152 w 6013155"/>
              <a:gd name="connsiteY21" fmla="*/ 452907 h 3815248"/>
              <a:gd name="connsiteX22" fmla="*/ 608903 w 6013155"/>
              <a:gd name="connsiteY22" fmla="*/ 347052 h 3815248"/>
              <a:gd name="connsiteX23" fmla="*/ 1056096 w 6013155"/>
              <a:gd name="connsiteY23" fmla="*/ 70037 h 3815248"/>
              <a:gd name="connsiteX24" fmla="*/ 1477955 w 6013155"/>
              <a:gd name="connsiteY24" fmla="*/ 392 h 3815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6013155" h="3815248">
                <a:moveTo>
                  <a:pt x="1477955" y="392"/>
                </a:moveTo>
                <a:cubicBezTo>
                  <a:pt x="1564234" y="2750"/>
                  <a:pt x="1649259" y="15819"/>
                  <a:pt x="1728714" y="41292"/>
                </a:cubicBezTo>
                <a:cubicBezTo>
                  <a:pt x="1969704" y="121492"/>
                  <a:pt x="2174293" y="280413"/>
                  <a:pt x="2357905" y="452157"/>
                </a:cubicBezTo>
                <a:cubicBezTo>
                  <a:pt x="2571523" y="650293"/>
                  <a:pt x="2928247" y="819979"/>
                  <a:pt x="3263841" y="802926"/>
                </a:cubicBezTo>
                <a:cubicBezTo>
                  <a:pt x="3584349" y="788498"/>
                  <a:pt x="3856524" y="673628"/>
                  <a:pt x="4156112" y="570052"/>
                </a:cubicBezTo>
                <a:cubicBezTo>
                  <a:pt x="4565524" y="430287"/>
                  <a:pt x="5016860" y="362541"/>
                  <a:pt x="5403008" y="581399"/>
                </a:cubicBezTo>
                <a:cubicBezTo>
                  <a:pt x="5428750" y="595990"/>
                  <a:pt x="5454204" y="611854"/>
                  <a:pt x="5479336" y="629056"/>
                </a:cubicBezTo>
                <a:cubicBezTo>
                  <a:pt x="5799827" y="845826"/>
                  <a:pt x="5963681" y="1212437"/>
                  <a:pt x="6002279" y="1588335"/>
                </a:cubicBezTo>
                <a:cubicBezTo>
                  <a:pt x="6028245" y="1825468"/>
                  <a:pt x="6005556" y="2068511"/>
                  <a:pt x="5957152" y="2301241"/>
                </a:cubicBezTo>
                <a:cubicBezTo>
                  <a:pt x="5777624" y="3188161"/>
                  <a:pt x="5516539" y="3366103"/>
                  <a:pt x="5516539" y="3366103"/>
                </a:cubicBezTo>
                <a:lnTo>
                  <a:pt x="5510004" y="3362342"/>
                </a:lnTo>
                <a:lnTo>
                  <a:pt x="5404253" y="3468197"/>
                </a:lnTo>
                <a:cubicBezTo>
                  <a:pt x="5272623" y="3586539"/>
                  <a:pt x="5118013" y="3686831"/>
                  <a:pt x="4957060" y="3745211"/>
                </a:cubicBezTo>
                <a:cubicBezTo>
                  <a:pt x="4747815" y="3821610"/>
                  <a:pt x="4496322" y="3841884"/>
                  <a:pt x="4284441" y="3773957"/>
                </a:cubicBezTo>
                <a:cubicBezTo>
                  <a:pt x="4043451" y="3693757"/>
                  <a:pt x="3838863" y="3534836"/>
                  <a:pt x="3655251" y="3363091"/>
                </a:cubicBezTo>
                <a:cubicBezTo>
                  <a:pt x="3441633" y="3164956"/>
                  <a:pt x="3084909" y="2995270"/>
                  <a:pt x="2749314" y="3012321"/>
                </a:cubicBezTo>
                <a:cubicBezTo>
                  <a:pt x="2428807" y="3026751"/>
                  <a:pt x="2156631" y="3141620"/>
                  <a:pt x="1857043" y="3245197"/>
                </a:cubicBezTo>
                <a:cubicBezTo>
                  <a:pt x="1420337" y="3394280"/>
                  <a:pt x="935931" y="3461420"/>
                  <a:pt x="533820" y="3186192"/>
                </a:cubicBezTo>
                <a:cubicBezTo>
                  <a:pt x="213328" y="2969422"/>
                  <a:pt x="49475" y="2602811"/>
                  <a:pt x="10877" y="2226914"/>
                </a:cubicBezTo>
                <a:cubicBezTo>
                  <a:pt x="-15090" y="1989780"/>
                  <a:pt x="7600" y="1746737"/>
                  <a:pt x="56005" y="1514008"/>
                </a:cubicBezTo>
                <a:cubicBezTo>
                  <a:pt x="235532" y="627088"/>
                  <a:pt x="496617" y="449146"/>
                  <a:pt x="496617" y="449146"/>
                </a:cubicBezTo>
                <a:lnTo>
                  <a:pt x="503152" y="452907"/>
                </a:lnTo>
                <a:lnTo>
                  <a:pt x="608903" y="347052"/>
                </a:lnTo>
                <a:cubicBezTo>
                  <a:pt x="740533" y="228709"/>
                  <a:pt x="895143" y="128417"/>
                  <a:pt x="1056096" y="70037"/>
                </a:cubicBezTo>
                <a:cubicBezTo>
                  <a:pt x="1186874" y="22288"/>
                  <a:pt x="1334156" y="-3537"/>
                  <a:pt x="1477955" y="392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2400" b="1"/>
            </a:lvl1pPr>
          </a:lstStyle>
          <a:p>
            <a:r>
              <a:rPr lang="en-US" dirty="0"/>
              <a:t>Image Placeholder</a:t>
            </a:r>
          </a:p>
        </p:txBody>
      </p:sp>
    </p:spTree>
    <p:extLst>
      <p:ext uri="{BB962C8B-B14F-4D97-AF65-F5344CB8AC3E}">
        <p14:creationId xmlns:p14="http://schemas.microsoft.com/office/powerpoint/2010/main" val="26690425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7">
            <a:extLst>
              <a:ext uri="{FF2B5EF4-FFF2-40B4-BE49-F238E27FC236}">
                <a16:creationId xmlns:a16="http://schemas.microsoft.com/office/drawing/2014/main" id="{0C134EAD-0BC9-4218-A427-73249FF56A93}"/>
              </a:ext>
            </a:extLst>
          </p:cNvPr>
          <p:cNvSpPr>
            <a:spLocks/>
          </p:cNvSpPr>
          <p:nvPr userDrawn="1"/>
        </p:nvSpPr>
        <p:spPr bwMode="auto">
          <a:xfrm flipH="1">
            <a:off x="0" y="917790"/>
            <a:ext cx="7253372" cy="5940210"/>
          </a:xfrm>
          <a:custGeom>
            <a:avLst/>
            <a:gdLst>
              <a:gd name="connsiteX0" fmla="*/ 7253372 w 7253372"/>
              <a:gd name="connsiteY0" fmla="*/ 0 h 5940210"/>
              <a:gd name="connsiteX1" fmla="*/ 7253372 w 7253372"/>
              <a:gd name="connsiteY1" fmla="*/ 5940210 h 5940210"/>
              <a:gd name="connsiteX2" fmla="*/ 7219408 w 7253372"/>
              <a:gd name="connsiteY2" fmla="*/ 5940210 h 5940210"/>
              <a:gd name="connsiteX3" fmla="*/ 0 w 7253372"/>
              <a:gd name="connsiteY3" fmla="*/ 5940210 h 5940210"/>
              <a:gd name="connsiteX4" fmla="*/ 7251182 w 7253372"/>
              <a:gd name="connsiteY4" fmla="*/ 301 h 5940210"/>
              <a:gd name="connsiteX5" fmla="*/ 7253372 w 7253372"/>
              <a:gd name="connsiteY5" fmla="*/ 0 h 59402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253372" h="5940210">
                <a:moveTo>
                  <a:pt x="7253372" y="0"/>
                </a:moveTo>
                <a:lnTo>
                  <a:pt x="7253372" y="5940210"/>
                </a:lnTo>
                <a:lnTo>
                  <a:pt x="7219408" y="5940210"/>
                </a:lnTo>
                <a:cubicBezTo>
                  <a:pt x="6461123" y="5940210"/>
                  <a:pt x="4594576" y="5940210"/>
                  <a:pt x="0" y="5940210"/>
                </a:cubicBezTo>
                <a:cubicBezTo>
                  <a:pt x="1671772" y="1242828"/>
                  <a:pt x="5772269" y="219069"/>
                  <a:pt x="7251182" y="301"/>
                </a:cubicBezTo>
                <a:lnTo>
                  <a:pt x="7253372" y="0"/>
                </a:lnTo>
                <a:close/>
              </a:path>
            </a:pathLst>
          </a:custGeom>
          <a:gradFill>
            <a:gsLst>
              <a:gs pos="0">
                <a:schemeClr val="accent3"/>
              </a:gs>
              <a:gs pos="100000">
                <a:schemeClr val="accent4"/>
              </a:gs>
            </a:gsLst>
            <a:lin ang="0" scaled="1"/>
          </a:gradFill>
          <a:ln>
            <a:noFill/>
          </a:ln>
          <a:effectLst>
            <a:innerShdw blurRad="4191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>
              <a:solidFill>
                <a:schemeClr val="lt1"/>
              </a:solidFill>
            </a:endParaRP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0953E39D-52BB-46E5-8682-39C4B27DAE2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945080" y="1204123"/>
            <a:ext cx="5518720" cy="4122620"/>
          </a:xfrm>
          <a:custGeom>
            <a:avLst/>
            <a:gdLst>
              <a:gd name="connsiteX0" fmla="*/ 5388205 w 5518720"/>
              <a:gd name="connsiteY0" fmla="*/ 1205 h 2700715"/>
              <a:gd name="connsiteX1" fmla="*/ 4698360 w 5518720"/>
              <a:gd name="connsiteY1" fmla="*/ 2542104 h 2700715"/>
              <a:gd name="connsiteX2" fmla="*/ 2339041 w 5518720"/>
              <a:gd name="connsiteY2" fmla="*/ 1946133 h 2700715"/>
              <a:gd name="connsiteX3" fmla="*/ 905227 w 5518720"/>
              <a:gd name="connsiteY3" fmla="*/ 1696210 h 2700715"/>
              <a:gd name="connsiteX4" fmla="*/ 18084 w 5518720"/>
              <a:gd name="connsiteY4" fmla="*/ 1652954 h 2700715"/>
              <a:gd name="connsiteX5" fmla="*/ 3278932 w 5518720"/>
              <a:gd name="connsiteY5" fmla="*/ 427370 h 2700715"/>
              <a:gd name="connsiteX6" fmla="*/ 5312167 w 5518720"/>
              <a:gd name="connsiteY6" fmla="*/ 62097 h 2700715"/>
              <a:gd name="connsiteX7" fmla="*/ 5388205 w 5518720"/>
              <a:gd name="connsiteY7" fmla="*/ 1205 h 2700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518720" h="2700715">
                <a:moveTo>
                  <a:pt x="5388205" y="1205"/>
                </a:moveTo>
                <a:cubicBezTo>
                  <a:pt x="5614781" y="62660"/>
                  <a:pt x="5637053" y="2454991"/>
                  <a:pt x="4698360" y="2542104"/>
                </a:cubicBezTo>
                <a:cubicBezTo>
                  <a:pt x="3662561" y="2638228"/>
                  <a:pt x="3183025" y="3061175"/>
                  <a:pt x="2339041" y="1946133"/>
                </a:cubicBezTo>
                <a:cubicBezTo>
                  <a:pt x="2339041" y="1946133"/>
                  <a:pt x="1691667" y="811867"/>
                  <a:pt x="905227" y="1696210"/>
                </a:cubicBezTo>
                <a:cubicBezTo>
                  <a:pt x="689435" y="2215281"/>
                  <a:pt x="229080" y="2782415"/>
                  <a:pt x="18084" y="1652954"/>
                </a:cubicBezTo>
                <a:cubicBezTo>
                  <a:pt x="-192912" y="523494"/>
                  <a:pt x="1475875" y="62097"/>
                  <a:pt x="3278932" y="427370"/>
                </a:cubicBezTo>
                <a:cubicBezTo>
                  <a:pt x="4679179" y="523494"/>
                  <a:pt x="5024445" y="581168"/>
                  <a:pt x="5312167" y="62097"/>
                </a:cubicBezTo>
                <a:cubicBezTo>
                  <a:pt x="5339141" y="13434"/>
                  <a:pt x="5364766" y="-5152"/>
                  <a:pt x="5388205" y="1205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2400" b="1"/>
            </a:lvl1pPr>
          </a:lstStyle>
          <a:p>
            <a:r>
              <a:rPr lang="en-US" dirty="0"/>
              <a:t>Image Placeholder</a:t>
            </a:r>
          </a:p>
        </p:txBody>
      </p:sp>
    </p:spTree>
    <p:extLst>
      <p:ext uri="{BB962C8B-B14F-4D97-AF65-F5344CB8AC3E}">
        <p14:creationId xmlns:p14="http://schemas.microsoft.com/office/powerpoint/2010/main" val="31237535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7">
            <a:extLst>
              <a:ext uri="{FF2B5EF4-FFF2-40B4-BE49-F238E27FC236}">
                <a16:creationId xmlns:a16="http://schemas.microsoft.com/office/drawing/2014/main" id="{9994168E-022D-4EC1-9F70-38CCB53194B7}"/>
              </a:ext>
            </a:extLst>
          </p:cNvPr>
          <p:cNvSpPr>
            <a:spLocks/>
          </p:cNvSpPr>
          <p:nvPr userDrawn="1"/>
        </p:nvSpPr>
        <p:spPr bwMode="auto">
          <a:xfrm>
            <a:off x="4938628" y="917790"/>
            <a:ext cx="7253372" cy="5940210"/>
          </a:xfrm>
          <a:custGeom>
            <a:avLst/>
            <a:gdLst>
              <a:gd name="connsiteX0" fmla="*/ 7253372 w 7253372"/>
              <a:gd name="connsiteY0" fmla="*/ 0 h 5940210"/>
              <a:gd name="connsiteX1" fmla="*/ 7253372 w 7253372"/>
              <a:gd name="connsiteY1" fmla="*/ 5940210 h 5940210"/>
              <a:gd name="connsiteX2" fmla="*/ 7219408 w 7253372"/>
              <a:gd name="connsiteY2" fmla="*/ 5940210 h 5940210"/>
              <a:gd name="connsiteX3" fmla="*/ 0 w 7253372"/>
              <a:gd name="connsiteY3" fmla="*/ 5940210 h 5940210"/>
              <a:gd name="connsiteX4" fmla="*/ 7251182 w 7253372"/>
              <a:gd name="connsiteY4" fmla="*/ 301 h 5940210"/>
              <a:gd name="connsiteX5" fmla="*/ 7253372 w 7253372"/>
              <a:gd name="connsiteY5" fmla="*/ 0 h 59402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253372" h="5940210">
                <a:moveTo>
                  <a:pt x="7253372" y="0"/>
                </a:moveTo>
                <a:lnTo>
                  <a:pt x="7253372" y="5940210"/>
                </a:lnTo>
                <a:lnTo>
                  <a:pt x="7219408" y="5940210"/>
                </a:lnTo>
                <a:cubicBezTo>
                  <a:pt x="6461123" y="5940210"/>
                  <a:pt x="4594576" y="5940210"/>
                  <a:pt x="0" y="5940210"/>
                </a:cubicBezTo>
                <a:cubicBezTo>
                  <a:pt x="1671772" y="1242828"/>
                  <a:pt x="5772269" y="219069"/>
                  <a:pt x="7251182" y="301"/>
                </a:cubicBezTo>
                <a:lnTo>
                  <a:pt x="7253372" y="0"/>
                </a:lnTo>
                <a:close/>
              </a:path>
            </a:pathLst>
          </a:custGeom>
          <a:gradFill>
            <a:gsLst>
              <a:gs pos="0">
                <a:schemeClr val="accent3"/>
              </a:gs>
              <a:gs pos="100000">
                <a:schemeClr val="accent4"/>
              </a:gs>
            </a:gsLst>
            <a:lin ang="0" scaled="1"/>
          </a:gradFill>
          <a:ln>
            <a:noFill/>
          </a:ln>
          <a:effectLst>
            <a:innerShdw blurRad="4191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>
              <a:solidFill>
                <a:schemeClr val="lt1"/>
              </a:solidFill>
            </a:endParaRPr>
          </a:p>
        </p:txBody>
      </p:sp>
      <p:sp>
        <p:nvSpPr>
          <p:cNvPr id="4" name="Freeform 12">
            <a:extLst>
              <a:ext uri="{FF2B5EF4-FFF2-40B4-BE49-F238E27FC236}">
                <a16:creationId xmlns:a16="http://schemas.microsoft.com/office/drawing/2014/main" id="{F804D407-422F-4961-A1B3-6CF8DC1F1C26}"/>
              </a:ext>
            </a:extLst>
          </p:cNvPr>
          <p:cNvSpPr>
            <a:spLocks/>
          </p:cNvSpPr>
          <p:nvPr userDrawn="1"/>
        </p:nvSpPr>
        <p:spPr bwMode="auto">
          <a:xfrm>
            <a:off x="2999669" y="400050"/>
            <a:ext cx="7474044" cy="5673268"/>
          </a:xfrm>
          <a:custGeom>
            <a:avLst/>
            <a:gdLst>
              <a:gd name="T0" fmla="*/ 310 w 1780"/>
              <a:gd name="T1" fmla="*/ 988 h 1348"/>
              <a:gd name="T2" fmla="*/ 416 w 1780"/>
              <a:gd name="T3" fmla="*/ 61 h 1348"/>
              <a:gd name="T4" fmla="*/ 796 w 1780"/>
              <a:gd name="T5" fmla="*/ 257 h 1348"/>
              <a:gd name="T6" fmla="*/ 1320 w 1780"/>
              <a:gd name="T7" fmla="*/ 649 h 1348"/>
              <a:gd name="T8" fmla="*/ 1688 w 1780"/>
              <a:gd name="T9" fmla="*/ 757 h 1348"/>
              <a:gd name="T10" fmla="*/ 962 w 1780"/>
              <a:gd name="T11" fmla="*/ 1309 h 1348"/>
              <a:gd name="T12" fmla="*/ 310 w 1780"/>
              <a:gd name="T13" fmla="*/ 988 h 13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80" h="1348">
                <a:moveTo>
                  <a:pt x="310" y="988"/>
                </a:moveTo>
                <a:cubicBezTo>
                  <a:pt x="310" y="988"/>
                  <a:pt x="0" y="373"/>
                  <a:pt x="416" y="61"/>
                </a:cubicBezTo>
                <a:cubicBezTo>
                  <a:pt x="515" y="0"/>
                  <a:pt x="776" y="53"/>
                  <a:pt x="796" y="257"/>
                </a:cubicBezTo>
                <a:cubicBezTo>
                  <a:pt x="800" y="405"/>
                  <a:pt x="998" y="623"/>
                  <a:pt x="1320" y="649"/>
                </a:cubicBezTo>
                <a:cubicBezTo>
                  <a:pt x="1642" y="675"/>
                  <a:pt x="1656" y="712"/>
                  <a:pt x="1688" y="757"/>
                </a:cubicBezTo>
                <a:cubicBezTo>
                  <a:pt x="1720" y="801"/>
                  <a:pt x="1780" y="1348"/>
                  <a:pt x="962" y="1309"/>
                </a:cubicBezTo>
                <a:cubicBezTo>
                  <a:pt x="145" y="1269"/>
                  <a:pt x="310" y="988"/>
                  <a:pt x="310" y="988"/>
                </a:cubicBezTo>
                <a:close/>
              </a:path>
            </a:pathLst>
          </a:custGeom>
          <a:gradFill>
            <a:gsLst>
              <a:gs pos="0">
                <a:schemeClr val="accent5"/>
              </a:gs>
              <a:gs pos="100000">
                <a:schemeClr val="accent4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>
              <a:solidFill>
                <a:schemeClr val="lt1"/>
              </a:solidFill>
            </a:endParaRPr>
          </a:p>
        </p:txBody>
      </p:sp>
      <p:sp>
        <p:nvSpPr>
          <p:cNvPr id="11" name="Freeform 10"/>
          <p:cNvSpPr>
            <a:spLocks noGrp="1"/>
          </p:cNvSpPr>
          <p:nvPr>
            <p:ph type="pic" sz="quarter" idx="11" hasCustomPrompt="1"/>
          </p:nvPr>
        </p:nvSpPr>
        <p:spPr>
          <a:xfrm>
            <a:off x="4016672" y="745422"/>
            <a:ext cx="5960819" cy="5089365"/>
          </a:xfrm>
          <a:custGeom>
            <a:avLst/>
            <a:gdLst>
              <a:gd name="connsiteX0" fmla="*/ 1317938 w 5960819"/>
              <a:gd name="connsiteY0" fmla="*/ 182 h 5089365"/>
              <a:gd name="connsiteX1" fmla="*/ 2155282 w 5960819"/>
              <a:gd name="connsiteY1" fmla="*/ 752024 h 5089365"/>
              <a:gd name="connsiteX2" fmla="*/ 4670065 w 5960819"/>
              <a:gd name="connsiteY2" fmla="*/ 2555798 h 5089365"/>
              <a:gd name="connsiteX3" fmla="*/ 5899143 w 5960819"/>
              <a:gd name="connsiteY3" fmla="*/ 2889456 h 5089365"/>
              <a:gd name="connsiteX4" fmla="*/ 3023147 w 5960819"/>
              <a:gd name="connsiteY4" fmla="*/ 5081486 h 5089365"/>
              <a:gd name="connsiteX5" fmla="*/ 439817 w 5960819"/>
              <a:gd name="connsiteY5" fmla="*/ 3806509 h 5089365"/>
              <a:gd name="connsiteX6" fmla="*/ 859444 w 5960819"/>
              <a:gd name="connsiteY6" fmla="*/ 125658 h 5089365"/>
              <a:gd name="connsiteX7" fmla="*/ 1317938 w 5960819"/>
              <a:gd name="connsiteY7" fmla="*/ 182 h 5089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960819" h="5089365">
                <a:moveTo>
                  <a:pt x="1317938" y="182"/>
                </a:moveTo>
                <a:cubicBezTo>
                  <a:pt x="1694368" y="-6939"/>
                  <a:pt x="2101189" y="194885"/>
                  <a:pt x="2155282" y="752024"/>
                </a:cubicBezTo>
                <a:cubicBezTo>
                  <a:pt x="2228597" y="2024979"/>
                  <a:pt x="3988767" y="2485022"/>
                  <a:pt x="4670065" y="2555798"/>
                </a:cubicBezTo>
                <a:cubicBezTo>
                  <a:pt x="5351363" y="2626574"/>
                  <a:pt x="5772183" y="2710494"/>
                  <a:pt x="5899143" y="2889456"/>
                </a:cubicBezTo>
                <a:cubicBezTo>
                  <a:pt x="6026105" y="3063868"/>
                  <a:pt x="6263933" y="5236182"/>
                  <a:pt x="3023147" y="5081486"/>
                </a:cubicBezTo>
                <a:cubicBezTo>
                  <a:pt x="-213467" y="4922746"/>
                  <a:pt x="439817" y="3806509"/>
                  <a:pt x="439817" y="3806509"/>
                </a:cubicBezTo>
                <a:cubicBezTo>
                  <a:pt x="439817" y="3806509"/>
                  <a:pt x="-788070" y="1364236"/>
                  <a:pt x="859444" y="125658"/>
                </a:cubicBezTo>
                <a:cubicBezTo>
                  <a:pt x="982009" y="49826"/>
                  <a:pt x="1146834" y="3419"/>
                  <a:pt x="1317938" y="182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2400" b="1"/>
            </a:lvl1pPr>
          </a:lstStyle>
          <a:p>
            <a:r>
              <a:rPr lang="en-US" dirty="0"/>
              <a:t>Image Placeholder</a:t>
            </a:r>
          </a:p>
        </p:txBody>
      </p:sp>
    </p:spTree>
    <p:extLst>
      <p:ext uri="{BB962C8B-B14F-4D97-AF65-F5344CB8AC3E}">
        <p14:creationId xmlns:p14="http://schemas.microsoft.com/office/powerpoint/2010/main" val="18555587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>
            <a:spLocks noGrp="1"/>
          </p:cNvSpPr>
          <p:nvPr>
            <p:ph type="pic" sz="quarter" idx="10" hasCustomPrompt="1"/>
          </p:nvPr>
        </p:nvSpPr>
        <p:spPr>
          <a:xfrm>
            <a:off x="1317346" y="1408212"/>
            <a:ext cx="5292183" cy="4512816"/>
          </a:xfrm>
          <a:custGeom>
            <a:avLst/>
            <a:gdLst>
              <a:gd name="connsiteX0" fmla="*/ 2034480 w 5292183"/>
              <a:gd name="connsiteY0" fmla="*/ 5 h 4512816"/>
              <a:gd name="connsiteX1" fmla="*/ 2181742 w 5292183"/>
              <a:gd name="connsiteY1" fmla="*/ 3965 h 4512816"/>
              <a:gd name="connsiteX2" fmla="*/ 2443825 w 5292183"/>
              <a:gd name="connsiteY2" fmla="*/ 22016 h 4512816"/>
              <a:gd name="connsiteX3" fmla="*/ 4239757 w 5292183"/>
              <a:gd name="connsiteY3" fmla="*/ 257583 h 4512816"/>
              <a:gd name="connsiteX4" fmla="*/ 5282795 w 5292183"/>
              <a:gd name="connsiteY4" fmla="*/ 953906 h 4512816"/>
              <a:gd name="connsiteX5" fmla="*/ 4796221 w 5292183"/>
              <a:gd name="connsiteY5" fmla="*/ 1803212 h 4512816"/>
              <a:gd name="connsiteX6" fmla="*/ 3806658 w 5292183"/>
              <a:gd name="connsiteY6" fmla="*/ 1814494 h 4512816"/>
              <a:gd name="connsiteX7" fmla="*/ 3443448 w 5292183"/>
              <a:gd name="connsiteY7" fmla="*/ 1133515 h 4512816"/>
              <a:gd name="connsiteX8" fmla="*/ 2246866 w 5292183"/>
              <a:gd name="connsiteY8" fmla="*/ 1243627 h 4512816"/>
              <a:gd name="connsiteX9" fmla="*/ 2359111 w 5292183"/>
              <a:gd name="connsiteY9" fmla="*/ 2274798 h 4512816"/>
              <a:gd name="connsiteX10" fmla="*/ 3554105 w 5292183"/>
              <a:gd name="connsiteY10" fmla="*/ 2513073 h 4512816"/>
              <a:gd name="connsiteX11" fmla="*/ 3807187 w 5292183"/>
              <a:gd name="connsiteY11" fmla="*/ 3618254 h 4512816"/>
              <a:gd name="connsiteX12" fmla="*/ 2652433 w 5292183"/>
              <a:gd name="connsiteY12" fmla="*/ 4512237 h 4512816"/>
              <a:gd name="connsiteX13" fmla="*/ 1854006 w 5292183"/>
              <a:gd name="connsiteY13" fmla="*/ 4218003 h 4512816"/>
              <a:gd name="connsiteX14" fmla="*/ 1723758 w 5292183"/>
              <a:gd name="connsiteY14" fmla="*/ 3932344 h 4512816"/>
              <a:gd name="connsiteX15" fmla="*/ 1097935 w 5292183"/>
              <a:gd name="connsiteY15" fmla="*/ 3089807 h 4512816"/>
              <a:gd name="connsiteX16" fmla="*/ 441404 w 5292183"/>
              <a:gd name="connsiteY16" fmla="*/ 2710733 h 4512816"/>
              <a:gd name="connsiteX17" fmla="*/ 423402 w 5292183"/>
              <a:gd name="connsiteY17" fmla="*/ 2692231 h 4512816"/>
              <a:gd name="connsiteX18" fmla="*/ 143317 w 5292183"/>
              <a:gd name="connsiteY18" fmla="*/ 987752 h 4512816"/>
              <a:gd name="connsiteX19" fmla="*/ 2034480 w 5292183"/>
              <a:gd name="connsiteY19" fmla="*/ 5 h 4512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292183" h="4512816">
                <a:moveTo>
                  <a:pt x="2034480" y="5"/>
                </a:moveTo>
                <a:cubicBezTo>
                  <a:pt x="2083955" y="92"/>
                  <a:pt x="2133098" y="1426"/>
                  <a:pt x="2181742" y="3965"/>
                </a:cubicBezTo>
                <a:cubicBezTo>
                  <a:pt x="2269103" y="8026"/>
                  <a:pt x="2355935" y="14795"/>
                  <a:pt x="2443825" y="22016"/>
                </a:cubicBezTo>
                <a:cubicBezTo>
                  <a:pt x="3044764" y="75718"/>
                  <a:pt x="3652585" y="105051"/>
                  <a:pt x="4239757" y="257583"/>
                </a:cubicBezTo>
                <a:cubicBezTo>
                  <a:pt x="4605615" y="351900"/>
                  <a:pt x="5189081" y="520227"/>
                  <a:pt x="5282795" y="953906"/>
                </a:cubicBezTo>
                <a:cubicBezTo>
                  <a:pt x="5350037" y="1263934"/>
                  <a:pt x="5042420" y="1659706"/>
                  <a:pt x="4796221" y="1803212"/>
                </a:cubicBezTo>
                <a:cubicBezTo>
                  <a:pt x="4550021" y="1946719"/>
                  <a:pt x="4008383" y="1987785"/>
                  <a:pt x="3806658" y="1814494"/>
                </a:cubicBezTo>
                <a:cubicBezTo>
                  <a:pt x="3501159" y="1558619"/>
                  <a:pt x="3703413" y="1228735"/>
                  <a:pt x="3443448" y="1133515"/>
                </a:cubicBezTo>
                <a:cubicBezTo>
                  <a:pt x="3183482" y="1038295"/>
                  <a:pt x="2427941" y="1053187"/>
                  <a:pt x="2246866" y="1243627"/>
                </a:cubicBezTo>
                <a:cubicBezTo>
                  <a:pt x="2065790" y="1434066"/>
                  <a:pt x="2107088" y="2050061"/>
                  <a:pt x="2359111" y="2274798"/>
                </a:cubicBezTo>
                <a:cubicBezTo>
                  <a:pt x="2701673" y="2582570"/>
                  <a:pt x="3186130" y="2207106"/>
                  <a:pt x="3554105" y="2513073"/>
                </a:cubicBezTo>
                <a:cubicBezTo>
                  <a:pt x="3856427" y="2764435"/>
                  <a:pt x="3908314" y="3287467"/>
                  <a:pt x="3807187" y="3618254"/>
                </a:cubicBezTo>
                <a:cubicBezTo>
                  <a:pt x="3661586" y="4096609"/>
                  <a:pt x="3161245" y="4489222"/>
                  <a:pt x="2652433" y="4512237"/>
                </a:cubicBezTo>
                <a:cubicBezTo>
                  <a:pt x="2592074" y="4514042"/>
                  <a:pt x="2114500" y="4527580"/>
                  <a:pt x="1854006" y="4218003"/>
                </a:cubicBezTo>
                <a:cubicBezTo>
                  <a:pt x="1782528" y="4132260"/>
                  <a:pt x="1753408" y="4037943"/>
                  <a:pt x="1723758" y="3932344"/>
                </a:cubicBezTo>
                <a:cubicBezTo>
                  <a:pt x="1623161" y="3566357"/>
                  <a:pt x="1439438" y="3269867"/>
                  <a:pt x="1097935" y="3089807"/>
                </a:cubicBezTo>
                <a:cubicBezTo>
                  <a:pt x="873973" y="2971121"/>
                  <a:pt x="627244" y="2885829"/>
                  <a:pt x="441404" y="2710733"/>
                </a:cubicBezTo>
                <a:cubicBezTo>
                  <a:pt x="434521" y="2706220"/>
                  <a:pt x="427638" y="2699451"/>
                  <a:pt x="423402" y="2692231"/>
                </a:cubicBezTo>
                <a:cubicBezTo>
                  <a:pt x="-18168" y="2254491"/>
                  <a:pt x="-119296" y="1546886"/>
                  <a:pt x="143317" y="987752"/>
                </a:cubicBezTo>
                <a:cubicBezTo>
                  <a:pt x="475388" y="278257"/>
                  <a:pt x="1292351" y="-1288"/>
                  <a:pt x="2034480" y="5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2400" b="1"/>
            </a:lvl1pPr>
          </a:lstStyle>
          <a:p>
            <a:r>
              <a:rPr lang="en-US" dirty="0"/>
              <a:t>Image Placeholder</a:t>
            </a:r>
          </a:p>
        </p:txBody>
      </p:sp>
    </p:spTree>
    <p:extLst>
      <p:ext uri="{BB962C8B-B14F-4D97-AF65-F5344CB8AC3E}">
        <p14:creationId xmlns:p14="http://schemas.microsoft.com/office/powerpoint/2010/main" val="26498553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>
            <a:spLocks noGrp="1"/>
          </p:cNvSpPr>
          <p:nvPr>
            <p:ph type="pic" sz="quarter" idx="10" hasCustomPrompt="1"/>
          </p:nvPr>
        </p:nvSpPr>
        <p:spPr>
          <a:xfrm>
            <a:off x="5715109" y="1184915"/>
            <a:ext cx="5021151" cy="4450097"/>
          </a:xfrm>
          <a:custGeom>
            <a:avLst/>
            <a:gdLst>
              <a:gd name="connsiteX0" fmla="*/ 3006656 w 5021151"/>
              <a:gd name="connsiteY0" fmla="*/ 217644 h 4450097"/>
              <a:gd name="connsiteX1" fmla="*/ 4042679 w 5021151"/>
              <a:gd name="connsiteY1" fmla="*/ 698992 h 4450097"/>
              <a:gd name="connsiteX2" fmla="*/ 4881558 w 5021151"/>
              <a:gd name="connsiteY2" fmla="*/ 2930989 h 4450097"/>
              <a:gd name="connsiteX3" fmla="*/ 1144650 w 5021151"/>
              <a:gd name="connsiteY3" fmla="*/ 4447933 h 4450097"/>
              <a:gd name="connsiteX4" fmla="*/ 85590 w 5021151"/>
              <a:gd name="connsiteY4" fmla="*/ 3703403 h 4450097"/>
              <a:gd name="connsiteX5" fmla="*/ 145509 w 5021151"/>
              <a:gd name="connsiteY5" fmla="*/ 2769654 h 4450097"/>
              <a:gd name="connsiteX6" fmla="*/ 1510827 w 5021151"/>
              <a:gd name="connsiteY6" fmla="*/ 2623457 h 4450097"/>
              <a:gd name="connsiteX7" fmla="*/ 2243657 w 5021151"/>
              <a:gd name="connsiteY7" fmla="*/ 2272902 h 4450097"/>
              <a:gd name="connsiteX8" fmla="*/ 2431025 w 5021151"/>
              <a:gd name="connsiteY8" fmla="*/ 1678951 h 4450097"/>
              <a:gd name="connsiteX9" fmla="*/ 2283603 w 5021151"/>
              <a:gd name="connsiteY9" fmla="*/ 806150 h 4450097"/>
              <a:gd name="connsiteX10" fmla="*/ 2290261 w 5021151"/>
              <a:gd name="connsiteY10" fmla="*/ 779460 h 4450097"/>
              <a:gd name="connsiteX11" fmla="*/ 2846660 w 5021151"/>
              <a:gd name="connsiteY11" fmla="*/ 232516 h 4450097"/>
              <a:gd name="connsiteX12" fmla="*/ 3006656 w 5021151"/>
              <a:gd name="connsiteY12" fmla="*/ 217644 h 4450097"/>
              <a:gd name="connsiteX13" fmla="*/ 1413795 w 5021151"/>
              <a:gd name="connsiteY13" fmla="*/ 1056 h 4450097"/>
              <a:gd name="connsiteX14" fmla="*/ 1494779 w 5021151"/>
              <a:gd name="connsiteY14" fmla="*/ 1397 h 4450097"/>
              <a:gd name="connsiteX15" fmla="*/ 1852115 w 5021151"/>
              <a:gd name="connsiteY15" fmla="*/ 151511 h 4450097"/>
              <a:gd name="connsiteX16" fmla="*/ 1945822 w 5021151"/>
              <a:gd name="connsiteY16" fmla="*/ 926481 h 4450097"/>
              <a:gd name="connsiteX17" fmla="*/ 1203720 w 5021151"/>
              <a:gd name="connsiteY17" fmla="*/ 1248881 h 4450097"/>
              <a:gd name="connsiteX18" fmla="*/ 840982 w 5021151"/>
              <a:gd name="connsiteY18" fmla="*/ 711548 h 4450097"/>
              <a:gd name="connsiteX19" fmla="*/ 937712 w 5021151"/>
              <a:gd name="connsiteY19" fmla="*/ 236273 h 4450097"/>
              <a:gd name="connsiteX20" fmla="*/ 1413795 w 5021151"/>
              <a:gd name="connsiteY20" fmla="*/ 1056 h 44500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021151" h="4450097">
                <a:moveTo>
                  <a:pt x="3006656" y="217644"/>
                </a:moveTo>
                <a:cubicBezTo>
                  <a:pt x="3375239" y="201985"/>
                  <a:pt x="3711872" y="324984"/>
                  <a:pt x="4042679" y="698992"/>
                </a:cubicBezTo>
                <a:cubicBezTo>
                  <a:pt x="4472580" y="1184988"/>
                  <a:pt x="5364721" y="2306364"/>
                  <a:pt x="4881558" y="2930989"/>
                </a:cubicBezTo>
                <a:cubicBezTo>
                  <a:pt x="4398394" y="3555613"/>
                  <a:pt x="2107648" y="4501313"/>
                  <a:pt x="1144650" y="4447933"/>
                </a:cubicBezTo>
                <a:cubicBezTo>
                  <a:pt x="332402" y="4402919"/>
                  <a:pt x="226354" y="4045592"/>
                  <a:pt x="85590" y="3703403"/>
                </a:cubicBezTo>
                <a:cubicBezTo>
                  <a:pt x="-38530" y="3407822"/>
                  <a:pt x="-35201" y="3042130"/>
                  <a:pt x="145509" y="2769654"/>
                </a:cubicBezTo>
                <a:cubicBezTo>
                  <a:pt x="447487" y="2310348"/>
                  <a:pt x="1045259" y="2589995"/>
                  <a:pt x="1510827" y="2623457"/>
                </a:cubicBezTo>
                <a:cubicBezTo>
                  <a:pt x="1789026" y="2643375"/>
                  <a:pt x="2090528" y="2430253"/>
                  <a:pt x="2243657" y="2272902"/>
                </a:cubicBezTo>
                <a:cubicBezTo>
                  <a:pt x="2397261" y="2115551"/>
                  <a:pt x="2478105" y="1887292"/>
                  <a:pt x="2431025" y="1678951"/>
                </a:cubicBezTo>
                <a:cubicBezTo>
                  <a:pt x="2361118" y="1373810"/>
                  <a:pt x="2217025" y="1125235"/>
                  <a:pt x="2283603" y="806150"/>
                </a:cubicBezTo>
                <a:cubicBezTo>
                  <a:pt x="2287408" y="799378"/>
                  <a:pt x="2287408" y="789419"/>
                  <a:pt x="2290261" y="779460"/>
                </a:cubicBezTo>
                <a:cubicBezTo>
                  <a:pt x="2357314" y="504196"/>
                  <a:pt x="2558474" y="275937"/>
                  <a:pt x="2846660" y="232516"/>
                </a:cubicBezTo>
                <a:cubicBezTo>
                  <a:pt x="2900695" y="224947"/>
                  <a:pt x="2954002" y="219880"/>
                  <a:pt x="3006656" y="217644"/>
                </a:cubicBezTo>
                <a:close/>
                <a:moveTo>
                  <a:pt x="1413795" y="1056"/>
                </a:moveTo>
                <a:cubicBezTo>
                  <a:pt x="1440750" y="-444"/>
                  <a:pt x="1467817" y="-358"/>
                  <a:pt x="1494779" y="1397"/>
                </a:cubicBezTo>
                <a:cubicBezTo>
                  <a:pt x="1624199" y="9822"/>
                  <a:pt x="1751229" y="56721"/>
                  <a:pt x="1852115" y="151511"/>
                </a:cubicBezTo>
                <a:cubicBezTo>
                  <a:pt x="2069758" y="354335"/>
                  <a:pt x="2074292" y="693385"/>
                  <a:pt x="1945822" y="926481"/>
                </a:cubicBezTo>
                <a:cubicBezTo>
                  <a:pt x="1803750" y="1180769"/>
                  <a:pt x="1477285" y="1351807"/>
                  <a:pt x="1203720" y="1248881"/>
                </a:cubicBezTo>
                <a:cubicBezTo>
                  <a:pt x="913529" y="1138388"/>
                  <a:pt x="851562" y="784202"/>
                  <a:pt x="840982" y="711548"/>
                </a:cubicBezTo>
                <a:cubicBezTo>
                  <a:pt x="830402" y="643435"/>
                  <a:pt x="798662" y="416393"/>
                  <a:pt x="937712" y="236273"/>
                </a:cubicBezTo>
                <a:cubicBezTo>
                  <a:pt x="1041858" y="99693"/>
                  <a:pt x="1225107" y="11550"/>
                  <a:pt x="1413795" y="1056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2400" b="1"/>
            </a:lvl1pPr>
          </a:lstStyle>
          <a:p>
            <a:r>
              <a:rPr lang="en-US" dirty="0"/>
              <a:t>Image Placeholder</a:t>
            </a:r>
          </a:p>
        </p:txBody>
      </p:sp>
    </p:spTree>
    <p:extLst>
      <p:ext uri="{BB962C8B-B14F-4D97-AF65-F5344CB8AC3E}">
        <p14:creationId xmlns:p14="http://schemas.microsoft.com/office/powerpoint/2010/main" val="41402261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 noGrp="1"/>
          </p:cNvSpPr>
          <p:nvPr>
            <p:ph type="pic" sz="quarter" idx="10" hasCustomPrompt="1"/>
          </p:nvPr>
        </p:nvSpPr>
        <p:spPr>
          <a:xfrm>
            <a:off x="1903432" y="2289151"/>
            <a:ext cx="1891871" cy="2122266"/>
          </a:xfrm>
          <a:custGeom>
            <a:avLst/>
            <a:gdLst>
              <a:gd name="connsiteX0" fmla="*/ 597379 w 1891871"/>
              <a:gd name="connsiteY0" fmla="*/ 616 h 2122266"/>
              <a:gd name="connsiteX1" fmla="*/ 700061 w 1891871"/>
              <a:gd name="connsiteY1" fmla="*/ 25437 h 2122266"/>
              <a:gd name="connsiteX2" fmla="*/ 1885542 w 1891871"/>
              <a:gd name="connsiteY2" fmla="*/ 1251103 h 2122266"/>
              <a:gd name="connsiteX3" fmla="*/ 1122012 w 1891871"/>
              <a:gd name="connsiteY3" fmla="*/ 1873982 h 2122266"/>
              <a:gd name="connsiteX4" fmla="*/ 77181 w 1891871"/>
              <a:gd name="connsiteY4" fmla="*/ 2034725 h 2122266"/>
              <a:gd name="connsiteX5" fmla="*/ 147181 w 1891871"/>
              <a:gd name="connsiteY5" fmla="*/ 549148 h 2122266"/>
              <a:gd name="connsiteX6" fmla="*/ 597379 w 1891871"/>
              <a:gd name="connsiteY6" fmla="*/ 616 h 2122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91871" h="2122266">
                <a:moveTo>
                  <a:pt x="597379" y="616"/>
                </a:moveTo>
                <a:cubicBezTo>
                  <a:pt x="629666" y="2796"/>
                  <a:pt x="663845" y="10813"/>
                  <a:pt x="700061" y="25437"/>
                </a:cubicBezTo>
                <a:cubicBezTo>
                  <a:pt x="989788" y="142430"/>
                  <a:pt x="1815217" y="943012"/>
                  <a:pt x="1885542" y="1251103"/>
                </a:cubicBezTo>
                <a:cubicBezTo>
                  <a:pt x="1955867" y="1559193"/>
                  <a:pt x="1423405" y="1743378"/>
                  <a:pt x="1122012" y="1873982"/>
                </a:cubicBezTo>
                <a:cubicBezTo>
                  <a:pt x="820618" y="2004585"/>
                  <a:pt x="239653" y="2255530"/>
                  <a:pt x="77181" y="2034725"/>
                </a:cubicBezTo>
                <a:cubicBezTo>
                  <a:pt x="-85291" y="1813919"/>
                  <a:pt x="43368" y="884030"/>
                  <a:pt x="147181" y="549148"/>
                </a:cubicBezTo>
                <a:cubicBezTo>
                  <a:pt x="238018" y="256127"/>
                  <a:pt x="371367" y="-14645"/>
                  <a:pt x="597379" y="616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2000" b="1"/>
            </a:lvl1pPr>
          </a:lstStyle>
          <a:p>
            <a:r>
              <a:rPr lang="en-US" dirty="0"/>
              <a:t>Image Placeholder</a:t>
            </a:r>
          </a:p>
        </p:txBody>
      </p:sp>
      <p:sp>
        <p:nvSpPr>
          <p:cNvPr id="10" name="Freeform 9"/>
          <p:cNvSpPr>
            <a:spLocks noGrp="1"/>
          </p:cNvSpPr>
          <p:nvPr>
            <p:ph type="pic" sz="quarter" idx="11" hasCustomPrompt="1"/>
          </p:nvPr>
        </p:nvSpPr>
        <p:spPr>
          <a:xfrm>
            <a:off x="5049670" y="2233252"/>
            <a:ext cx="1957965" cy="2005784"/>
          </a:xfrm>
          <a:custGeom>
            <a:avLst/>
            <a:gdLst>
              <a:gd name="connsiteX0" fmla="*/ 1553175 w 1957965"/>
              <a:gd name="connsiteY0" fmla="*/ 1400 h 2005784"/>
              <a:gd name="connsiteX1" fmla="*/ 1863284 w 1957965"/>
              <a:gd name="connsiteY1" fmla="*/ 180831 h 2005784"/>
              <a:gd name="connsiteX2" fmla="*/ 1834869 w 1957965"/>
              <a:gd name="connsiteY2" fmla="*/ 1885769 h 2005784"/>
              <a:gd name="connsiteX3" fmla="*/ 854530 w 1957965"/>
              <a:gd name="connsiteY3" fmla="*/ 1786314 h 2005784"/>
              <a:gd name="connsiteX4" fmla="*/ 2061 w 1957965"/>
              <a:gd name="connsiteY4" fmla="*/ 1161169 h 2005784"/>
              <a:gd name="connsiteX5" fmla="*/ 1102019 w 1957965"/>
              <a:gd name="connsiteY5" fmla="*/ 160206 h 2005784"/>
              <a:gd name="connsiteX6" fmla="*/ 1553175 w 1957965"/>
              <a:gd name="connsiteY6" fmla="*/ 1400 h 2005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57965" h="2005784">
                <a:moveTo>
                  <a:pt x="1553175" y="1400"/>
                </a:moveTo>
                <a:cubicBezTo>
                  <a:pt x="1689448" y="-8969"/>
                  <a:pt x="1802213" y="37034"/>
                  <a:pt x="1863284" y="180831"/>
                </a:cubicBezTo>
                <a:cubicBezTo>
                  <a:pt x="1985426" y="468425"/>
                  <a:pt x="2002995" y="1618189"/>
                  <a:pt x="1834869" y="1885769"/>
                </a:cubicBezTo>
                <a:cubicBezTo>
                  <a:pt x="1666744" y="2153349"/>
                  <a:pt x="1159998" y="1907080"/>
                  <a:pt x="854530" y="1786314"/>
                </a:cubicBezTo>
                <a:cubicBezTo>
                  <a:pt x="549062" y="1665547"/>
                  <a:pt x="-39187" y="1432187"/>
                  <a:pt x="2061" y="1161169"/>
                </a:cubicBezTo>
                <a:cubicBezTo>
                  <a:pt x="43309" y="890151"/>
                  <a:pt x="791816" y="323596"/>
                  <a:pt x="1102019" y="160206"/>
                </a:cubicBezTo>
                <a:cubicBezTo>
                  <a:pt x="1257121" y="78511"/>
                  <a:pt x="1416902" y="11769"/>
                  <a:pt x="1553175" y="140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2000" b="1"/>
            </a:lvl1pPr>
          </a:lstStyle>
          <a:p>
            <a:r>
              <a:rPr lang="en-US" dirty="0"/>
              <a:t>Image Placeholder</a:t>
            </a:r>
          </a:p>
        </p:txBody>
      </p:sp>
      <p:sp>
        <p:nvSpPr>
          <p:cNvPr id="13" name="Freeform 12"/>
          <p:cNvSpPr>
            <a:spLocks noGrp="1"/>
          </p:cNvSpPr>
          <p:nvPr>
            <p:ph type="pic" sz="quarter" idx="12" hasCustomPrompt="1"/>
          </p:nvPr>
        </p:nvSpPr>
        <p:spPr>
          <a:xfrm>
            <a:off x="8438164" y="2532660"/>
            <a:ext cx="2015639" cy="1966702"/>
          </a:xfrm>
          <a:custGeom>
            <a:avLst/>
            <a:gdLst>
              <a:gd name="connsiteX0" fmla="*/ 1555206 w 2015639"/>
              <a:gd name="connsiteY0" fmla="*/ 175 h 1966702"/>
              <a:gd name="connsiteX1" fmla="*/ 1959245 w 2015639"/>
              <a:gd name="connsiteY1" fmla="*/ 898901 h 1966702"/>
              <a:gd name="connsiteX2" fmla="*/ 1844089 w 2015639"/>
              <a:gd name="connsiteY2" fmla="*/ 1949733 h 1966702"/>
              <a:gd name="connsiteX3" fmla="*/ 427250 w 2015639"/>
              <a:gd name="connsiteY3" fmla="*/ 1497623 h 1966702"/>
              <a:gd name="connsiteX4" fmla="*/ 64480 w 2015639"/>
              <a:gd name="connsiteY4" fmla="*/ 828036 h 1966702"/>
              <a:gd name="connsiteX5" fmla="*/ 1555206 w 2015639"/>
              <a:gd name="connsiteY5" fmla="*/ 175 h 1966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15639" h="1966702">
                <a:moveTo>
                  <a:pt x="1555206" y="175"/>
                </a:moveTo>
                <a:cubicBezTo>
                  <a:pt x="1871000" y="11986"/>
                  <a:pt x="1911098" y="573975"/>
                  <a:pt x="1959245" y="898901"/>
                </a:cubicBezTo>
                <a:cubicBezTo>
                  <a:pt x="2007392" y="1223828"/>
                  <a:pt x="2099421" y="1849946"/>
                  <a:pt x="1844089" y="1949733"/>
                </a:cubicBezTo>
                <a:cubicBezTo>
                  <a:pt x="1588756" y="2049521"/>
                  <a:pt x="723851" y="1684573"/>
                  <a:pt x="427250" y="1497623"/>
                </a:cubicBezTo>
                <a:cubicBezTo>
                  <a:pt x="130648" y="1310673"/>
                  <a:pt x="-123513" y="1077611"/>
                  <a:pt x="64480" y="828036"/>
                </a:cubicBezTo>
                <a:cubicBezTo>
                  <a:pt x="252472" y="578461"/>
                  <a:pt x="1239412" y="-11636"/>
                  <a:pt x="1555206" y="175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2000" b="1"/>
            </a:lvl1pPr>
          </a:lstStyle>
          <a:p>
            <a:r>
              <a:rPr lang="en-US" dirty="0"/>
              <a:t>Image Placeholder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15436"/>
          </a:xfrm>
          <a:prstGeom prst="rect">
            <a:avLst/>
          </a:prstGeom>
        </p:spPr>
        <p:txBody>
          <a:bodyPr/>
          <a:lstStyle>
            <a:lvl1pPr algn="ctr">
              <a:defRPr sz="4000">
                <a:solidFill>
                  <a:schemeClr val="tx1">
                    <a:lumMod val="65000"/>
                    <a:lumOff val="35000"/>
                  </a:schemeClr>
                </a:solidFill>
                <a:latin typeface="Nexa Light" panose="020000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8" name="Rectangle: Rounded Corners 7"/>
          <p:cNvSpPr/>
          <p:nvPr userDrawn="1"/>
        </p:nvSpPr>
        <p:spPr>
          <a:xfrm>
            <a:off x="5916000" y="1044561"/>
            <a:ext cx="360000" cy="36000"/>
          </a:xfrm>
          <a:prstGeom prst="roundRect">
            <a:avLst>
              <a:gd name="adj" fmla="val 1232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id-ID">
              <a:gradFill>
                <a:gsLst>
                  <a:gs pos="2000">
                    <a:schemeClr val="accent1"/>
                  </a:gs>
                  <a:gs pos="100000">
                    <a:schemeClr val="accent5"/>
                  </a:gs>
                </a:gsLst>
                <a:lin ang="0" scaled="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4310430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0656832" cy="4315836"/>
          </a:xfrm>
          <a:custGeom>
            <a:avLst/>
            <a:gdLst>
              <a:gd name="connsiteX0" fmla="*/ 0 w 10656832"/>
              <a:gd name="connsiteY0" fmla="*/ 0 h 4315836"/>
              <a:gd name="connsiteX1" fmla="*/ 10656832 w 10656832"/>
              <a:gd name="connsiteY1" fmla="*/ 0 h 4315836"/>
              <a:gd name="connsiteX2" fmla="*/ 10618003 w 10656832"/>
              <a:gd name="connsiteY2" fmla="*/ 131079 h 4315836"/>
              <a:gd name="connsiteX3" fmla="*/ 10143533 w 10656832"/>
              <a:gd name="connsiteY3" fmla="*/ 1015084 h 4315836"/>
              <a:gd name="connsiteX4" fmla="*/ 9059962 w 10656832"/>
              <a:gd name="connsiteY4" fmla="*/ 1703989 h 4315836"/>
              <a:gd name="connsiteX5" fmla="*/ 7628903 w 10656832"/>
              <a:gd name="connsiteY5" fmla="*/ 1625364 h 4315836"/>
              <a:gd name="connsiteX6" fmla="*/ 5798043 w 10656832"/>
              <a:gd name="connsiteY6" fmla="*/ 1909911 h 4315836"/>
              <a:gd name="connsiteX7" fmla="*/ 4546332 w 10656832"/>
              <a:gd name="connsiteY7" fmla="*/ 3145447 h 4315836"/>
              <a:gd name="connsiteX8" fmla="*/ 2304463 w 10656832"/>
              <a:gd name="connsiteY8" fmla="*/ 4309846 h 4315836"/>
              <a:gd name="connsiteX9" fmla="*/ 525913 w 10656832"/>
              <a:gd name="connsiteY9" fmla="*/ 3224072 h 4315836"/>
              <a:gd name="connsiteX10" fmla="*/ 37255 w 10656832"/>
              <a:gd name="connsiteY10" fmla="*/ 2324272 h 4315836"/>
              <a:gd name="connsiteX11" fmla="*/ 0 w 10656832"/>
              <a:gd name="connsiteY11" fmla="*/ 2221827 h 4315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656832" h="4315836">
                <a:moveTo>
                  <a:pt x="0" y="0"/>
                </a:moveTo>
                <a:lnTo>
                  <a:pt x="10656832" y="0"/>
                </a:lnTo>
                <a:lnTo>
                  <a:pt x="10618003" y="131079"/>
                </a:lnTo>
                <a:cubicBezTo>
                  <a:pt x="10513441" y="452073"/>
                  <a:pt x="10353708" y="765168"/>
                  <a:pt x="10143533" y="1015084"/>
                </a:cubicBezTo>
                <a:cubicBezTo>
                  <a:pt x="9870772" y="1340816"/>
                  <a:pt x="9474708" y="1614131"/>
                  <a:pt x="9059962" y="1703989"/>
                </a:cubicBezTo>
                <a:cubicBezTo>
                  <a:pt x="8585434" y="1801334"/>
                  <a:pt x="8095959" y="1733941"/>
                  <a:pt x="7628903" y="1625364"/>
                </a:cubicBezTo>
                <a:cubicBezTo>
                  <a:pt x="7087117" y="1501810"/>
                  <a:pt x="6336091" y="1561715"/>
                  <a:pt x="5798043" y="1909911"/>
                </a:cubicBezTo>
                <a:cubicBezTo>
                  <a:pt x="5282413" y="2239387"/>
                  <a:pt x="4942396" y="2688673"/>
                  <a:pt x="4546332" y="3145447"/>
                </a:cubicBezTo>
                <a:cubicBezTo>
                  <a:pt x="3967183" y="3808144"/>
                  <a:pt x="3231102" y="4380983"/>
                  <a:pt x="2304463" y="4309846"/>
                </a:cubicBezTo>
                <a:cubicBezTo>
                  <a:pt x="1568382" y="4257430"/>
                  <a:pt x="948132" y="3808144"/>
                  <a:pt x="525913" y="3224072"/>
                </a:cubicBezTo>
                <a:cubicBezTo>
                  <a:pt x="324144" y="2948885"/>
                  <a:pt x="164411" y="2642107"/>
                  <a:pt x="37255" y="2324272"/>
                </a:cubicBezTo>
                <a:lnTo>
                  <a:pt x="0" y="2221827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1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</p:txBody>
      </p:sp>
      <p:sp>
        <p:nvSpPr>
          <p:cNvPr id="9" name="Freeform 8"/>
          <p:cNvSpPr>
            <a:spLocks noGrp="1"/>
          </p:cNvSpPr>
          <p:nvPr>
            <p:ph type="pic" sz="quarter" idx="11" hasCustomPrompt="1"/>
          </p:nvPr>
        </p:nvSpPr>
        <p:spPr>
          <a:xfrm>
            <a:off x="685800" y="1963885"/>
            <a:ext cx="3352800" cy="3768430"/>
          </a:xfrm>
          <a:custGeom>
            <a:avLst/>
            <a:gdLst>
              <a:gd name="connsiteX0" fmla="*/ 1676631 w 3352800"/>
              <a:gd name="connsiteY0" fmla="*/ 0 h 3768430"/>
              <a:gd name="connsiteX1" fmla="*/ 1708497 w 3352800"/>
              <a:gd name="connsiteY1" fmla="*/ 1644 h 3768430"/>
              <a:gd name="connsiteX2" fmla="*/ 1741286 w 3352800"/>
              <a:gd name="connsiteY2" fmla="*/ 6810 h 3768430"/>
              <a:gd name="connsiteX3" fmla="*/ 1774999 w 3352800"/>
              <a:gd name="connsiteY3" fmla="*/ 15028 h 3768430"/>
              <a:gd name="connsiteX4" fmla="*/ 1809866 w 3352800"/>
              <a:gd name="connsiteY4" fmla="*/ 26770 h 3768430"/>
              <a:gd name="connsiteX5" fmla="*/ 1846811 w 3352800"/>
              <a:gd name="connsiteY5" fmla="*/ 42033 h 3768430"/>
              <a:gd name="connsiteX6" fmla="*/ 1886065 w 3352800"/>
              <a:gd name="connsiteY6" fmla="*/ 60349 h 3768430"/>
              <a:gd name="connsiteX7" fmla="*/ 1928091 w 3352800"/>
              <a:gd name="connsiteY7" fmla="*/ 82188 h 3768430"/>
              <a:gd name="connsiteX8" fmla="*/ 1973349 w 3352800"/>
              <a:gd name="connsiteY8" fmla="*/ 107079 h 3768430"/>
              <a:gd name="connsiteX9" fmla="*/ 2022302 w 3352800"/>
              <a:gd name="connsiteY9" fmla="*/ 135727 h 3768430"/>
              <a:gd name="connsiteX10" fmla="*/ 2075643 w 3352800"/>
              <a:gd name="connsiteY10" fmla="*/ 167429 h 3768430"/>
              <a:gd name="connsiteX11" fmla="*/ 2133600 w 3352800"/>
              <a:gd name="connsiteY11" fmla="*/ 202886 h 3768430"/>
              <a:gd name="connsiteX12" fmla="*/ 2196869 w 3352800"/>
              <a:gd name="connsiteY12" fmla="*/ 241163 h 3768430"/>
              <a:gd name="connsiteX13" fmla="*/ 2265680 w 3352800"/>
              <a:gd name="connsiteY13" fmla="*/ 283196 h 3768430"/>
              <a:gd name="connsiteX14" fmla="*/ 2340494 w 3352800"/>
              <a:gd name="connsiteY14" fmla="*/ 328282 h 3768430"/>
              <a:gd name="connsiteX15" fmla="*/ 2422006 w 3352800"/>
              <a:gd name="connsiteY15" fmla="*/ 377125 h 3768430"/>
              <a:gd name="connsiteX16" fmla="*/ 2510674 w 3352800"/>
              <a:gd name="connsiteY16" fmla="*/ 428786 h 3768430"/>
              <a:gd name="connsiteX17" fmla="*/ 2599344 w 3352800"/>
              <a:gd name="connsiteY17" fmla="*/ 480212 h 3768430"/>
              <a:gd name="connsiteX18" fmla="*/ 2682010 w 3352800"/>
              <a:gd name="connsiteY18" fmla="*/ 526942 h 3768430"/>
              <a:gd name="connsiteX19" fmla="*/ 2758209 w 3352800"/>
              <a:gd name="connsiteY19" fmla="*/ 569680 h 3768430"/>
              <a:gd name="connsiteX20" fmla="*/ 2828868 w 3352800"/>
              <a:gd name="connsiteY20" fmla="*/ 608895 h 3768430"/>
              <a:gd name="connsiteX21" fmla="*/ 2893291 w 3352800"/>
              <a:gd name="connsiteY21" fmla="*/ 644587 h 3768430"/>
              <a:gd name="connsiteX22" fmla="*/ 2952635 w 3352800"/>
              <a:gd name="connsiteY22" fmla="*/ 677698 h 3768430"/>
              <a:gd name="connsiteX23" fmla="*/ 3006667 w 3352800"/>
              <a:gd name="connsiteY23" fmla="*/ 708225 h 3768430"/>
              <a:gd name="connsiteX24" fmla="*/ 3055620 w 3352800"/>
              <a:gd name="connsiteY24" fmla="*/ 736638 h 3768430"/>
              <a:gd name="connsiteX25" fmla="*/ 3099954 w 3352800"/>
              <a:gd name="connsiteY25" fmla="*/ 763877 h 3768430"/>
              <a:gd name="connsiteX26" fmla="*/ 3139902 w 3352800"/>
              <a:gd name="connsiteY26" fmla="*/ 789473 h 3768430"/>
              <a:gd name="connsiteX27" fmla="*/ 3175000 w 3352800"/>
              <a:gd name="connsiteY27" fmla="*/ 814364 h 3768430"/>
              <a:gd name="connsiteX28" fmla="*/ 3206635 w 3352800"/>
              <a:gd name="connsiteY28" fmla="*/ 839256 h 3768430"/>
              <a:gd name="connsiteX29" fmla="*/ 3234344 w 3352800"/>
              <a:gd name="connsiteY29" fmla="*/ 863677 h 3768430"/>
              <a:gd name="connsiteX30" fmla="*/ 3258127 w 3352800"/>
              <a:gd name="connsiteY30" fmla="*/ 888803 h 3768430"/>
              <a:gd name="connsiteX31" fmla="*/ 3278909 w 3352800"/>
              <a:gd name="connsiteY31" fmla="*/ 914869 h 3768430"/>
              <a:gd name="connsiteX32" fmla="*/ 3296459 w 3352800"/>
              <a:gd name="connsiteY32" fmla="*/ 942108 h 3768430"/>
              <a:gd name="connsiteX33" fmla="*/ 3311005 w 3352800"/>
              <a:gd name="connsiteY33" fmla="*/ 970991 h 3768430"/>
              <a:gd name="connsiteX34" fmla="*/ 3323012 w 3352800"/>
              <a:gd name="connsiteY34" fmla="*/ 1001988 h 3768430"/>
              <a:gd name="connsiteX35" fmla="*/ 3332711 w 3352800"/>
              <a:gd name="connsiteY35" fmla="*/ 1035567 h 3768430"/>
              <a:gd name="connsiteX36" fmla="*/ 3339870 w 3352800"/>
              <a:gd name="connsiteY36" fmla="*/ 1071965 h 3768430"/>
              <a:gd name="connsiteX37" fmla="*/ 3345642 w 3352800"/>
              <a:gd name="connsiteY37" fmla="*/ 1111649 h 3768430"/>
              <a:gd name="connsiteX38" fmla="*/ 3349337 w 3352800"/>
              <a:gd name="connsiteY38" fmla="*/ 1155092 h 3768430"/>
              <a:gd name="connsiteX39" fmla="*/ 3351645 w 3352800"/>
              <a:gd name="connsiteY39" fmla="*/ 1202526 h 3768430"/>
              <a:gd name="connsiteX40" fmla="*/ 3352569 w 3352800"/>
              <a:gd name="connsiteY40" fmla="*/ 1254656 h 3768430"/>
              <a:gd name="connsiteX41" fmla="*/ 3352800 w 3352800"/>
              <a:gd name="connsiteY41" fmla="*/ 1311953 h 3768430"/>
              <a:gd name="connsiteX42" fmla="*/ 3352108 w 3352800"/>
              <a:gd name="connsiteY42" fmla="*/ 1374416 h 3768430"/>
              <a:gd name="connsiteX43" fmla="*/ 3350722 w 3352800"/>
              <a:gd name="connsiteY43" fmla="*/ 1442280 h 3768430"/>
              <a:gd name="connsiteX44" fmla="*/ 3349337 w 3352800"/>
              <a:gd name="connsiteY44" fmla="*/ 1516718 h 3768430"/>
              <a:gd name="connsiteX45" fmla="*/ 3347720 w 3352800"/>
              <a:gd name="connsiteY45" fmla="*/ 1597732 h 3768430"/>
              <a:gd name="connsiteX46" fmla="*/ 3346335 w 3352800"/>
              <a:gd name="connsiteY46" fmla="*/ 1685555 h 3768430"/>
              <a:gd name="connsiteX47" fmla="*/ 3345181 w 3352800"/>
              <a:gd name="connsiteY47" fmla="*/ 1781128 h 3768430"/>
              <a:gd name="connsiteX48" fmla="*/ 3344718 w 3352800"/>
              <a:gd name="connsiteY48" fmla="*/ 1884215 h 3768430"/>
              <a:gd name="connsiteX49" fmla="*/ 3345181 w 3352800"/>
              <a:gd name="connsiteY49" fmla="*/ 1987302 h 3768430"/>
              <a:gd name="connsiteX50" fmla="*/ 3346335 w 3352800"/>
              <a:gd name="connsiteY50" fmla="*/ 2082875 h 3768430"/>
              <a:gd name="connsiteX51" fmla="*/ 3347720 w 3352800"/>
              <a:gd name="connsiteY51" fmla="*/ 2170699 h 3768430"/>
              <a:gd name="connsiteX52" fmla="*/ 3349337 w 3352800"/>
              <a:gd name="connsiteY52" fmla="*/ 2251712 h 3768430"/>
              <a:gd name="connsiteX53" fmla="*/ 3350722 w 3352800"/>
              <a:gd name="connsiteY53" fmla="*/ 2326151 h 3768430"/>
              <a:gd name="connsiteX54" fmla="*/ 3352108 w 3352800"/>
              <a:gd name="connsiteY54" fmla="*/ 2394015 h 3768430"/>
              <a:gd name="connsiteX55" fmla="*/ 3352800 w 3352800"/>
              <a:gd name="connsiteY55" fmla="*/ 2456478 h 3768430"/>
              <a:gd name="connsiteX56" fmla="*/ 3352569 w 3352800"/>
              <a:gd name="connsiteY56" fmla="*/ 2513774 h 3768430"/>
              <a:gd name="connsiteX57" fmla="*/ 3351645 w 3352800"/>
              <a:gd name="connsiteY57" fmla="*/ 2565905 h 3768430"/>
              <a:gd name="connsiteX58" fmla="*/ 3349337 w 3352800"/>
              <a:gd name="connsiteY58" fmla="*/ 2613338 h 3768430"/>
              <a:gd name="connsiteX59" fmla="*/ 3345642 w 3352800"/>
              <a:gd name="connsiteY59" fmla="*/ 2656781 h 3768430"/>
              <a:gd name="connsiteX60" fmla="*/ 3340101 w 3352800"/>
              <a:gd name="connsiteY60" fmla="*/ 2696466 h 3768430"/>
              <a:gd name="connsiteX61" fmla="*/ 3332711 w 3352800"/>
              <a:gd name="connsiteY61" fmla="*/ 2732863 h 3768430"/>
              <a:gd name="connsiteX62" fmla="*/ 3323012 w 3352800"/>
              <a:gd name="connsiteY62" fmla="*/ 2766444 h 3768430"/>
              <a:gd name="connsiteX63" fmla="*/ 3311005 w 3352800"/>
              <a:gd name="connsiteY63" fmla="*/ 2797440 h 3768430"/>
              <a:gd name="connsiteX64" fmla="*/ 3296459 w 3352800"/>
              <a:gd name="connsiteY64" fmla="*/ 2826323 h 3768430"/>
              <a:gd name="connsiteX65" fmla="*/ 3278909 w 3352800"/>
              <a:gd name="connsiteY65" fmla="*/ 2853562 h 3768430"/>
              <a:gd name="connsiteX66" fmla="*/ 3258127 w 3352800"/>
              <a:gd name="connsiteY66" fmla="*/ 2879628 h 3768430"/>
              <a:gd name="connsiteX67" fmla="*/ 3234344 w 3352800"/>
              <a:gd name="connsiteY67" fmla="*/ 2904754 h 3768430"/>
              <a:gd name="connsiteX68" fmla="*/ 3206635 w 3352800"/>
              <a:gd name="connsiteY68" fmla="*/ 2929175 h 3768430"/>
              <a:gd name="connsiteX69" fmla="*/ 3175231 w 3352800"/>
              <a:gd name="connsiteY69" fmla="*/ 2954066 h 3768430"/>
              <a:gd name="connsiteX70" fmla="*/ 3139902 w 3352800"/>
              <a:gd name="connsiteY70" fmla="*/ 2978957 h 3768430"/>
              <a:gd name="connsiteX71" fmla="*/ 3099954 w 3352800"/>
              <a:gd name="connsiteY71" fmla="*/ 3004788 h 3768430"/>
              <a:gd name="connsiteX72" fmla="*/ 3055851 w 3352800"/>
              <a:gd name="connsiteY72" fmla="*/ 3031792 h 3768430"/>
              <a:gd name="connsiteX73" fmla="*/ 3006667 w 3352800"/>
              <a:gd name="connsiteY73" fmla="*/ 3060205 h 3768430"/>
              <a:gd name="connsiteX74" fmla="*/ 2952635 w 3352800"/>
              <a:gd name="connsiteY74" fmla="*/ 3090733 h 3768430"/>
              <a:gd name="connsiteX75" fmla="*/ 2893291 w 3352800"/>
              <a:gd name="connsiteY75" fmla="*/ 3123843 h 3768430"/>
              <a:gd name="connsiteX76" fmla="*/ 2828868 w 3352800"/>
              <a:gd name="connsiteY76" fmla="*/ 3159771 h 3768430"/>
              <a:gd name="connsiteX77" fmla="*/ 2758209 w 3352800"/>
              <a:gd name="connsiteY77" fmla="*/ 3198986 h 3768430"/>
              <a:gd name="connsiteX78" fmla="*/ 2682010 w 3352800"/>
              <a:gd name="connsiteY78" fmla="*/ 3241488 h 3768430"/>
              <a:gd name="connsiteX79" fmla="*/ 2599344 w 3352800"/>
              <a:gd name="connsiteY79" fmla="*/ 3288218 h 3768430"/>
              <a:gd name="connsiteX80" fmla="*/ 2510674 w 3352800"/>
              <a:gd name="connsiteY80" fmla="*/ 3339645 h 3768430"/>
              <a:gd name="connsiteX81" fmla="*/ 2422006 w 3352800"/>
              <a:gd name="connsiteY81" fmla="*/ 3391305 h 3768430"/>
              <a:gd name="connsiteX82" fmla="*/ 2340494 w 3352800"/>
              <a:gd name="connsiteY82" fmla="*/ 3440149 h 3768430"/>
              <a:gd name="connsiteX83" fmla="*/ 2265680 w 3352800"/>
              <a:gd name="connsiteY83" fmla="*/ 3485234 h 3768430"/>
              <a:gd name="connsiteX84" fmla="*/ 2196869 w 3352800"/>
              <a:gd name="connsiteY84" fmla="*/ 3527267 h 3768430"/>
              <a:gd name="connsiteX85" fmla="*/ 2133600 w 3352800"/>
              <a:gd name="connsiteY85" fmla="*/ 3565544 h 3768430"/>
              <a:gd name="connsiteX86" fmla="*/ 2075643 w 3352800"/>
              <a:gd name="connsiteY86" fmla="*/ 3601001 h 3768430"/>
              <a:gd name="connsiteX87" fmla="*/ 2022302 w 3352800"/>
              <a:gd name="connsiteY87" fmla="*/ 3632703 h 3768430"/>
              <a:gd name="connsiteX88" fmla="*/ 1973349 w 3352800"/>
              <a:gd name="connsiteY88" fmla="*/ 3661351 h 3768430"/>
              <a:gd name="connsiteX89" fmla="*/ 1928091 w 3352800"/>
              <a:gd name="connsiteY89" fmla="*/ 3686243 h 3768430"/>
              <a:gd name="connsiteX90" fmla="*/ 1886065 w 3352800"/>
              <a:gd name="connsiteY90" fmla="*/ 3708081 h 3768430"/>
              <a:gd name="connsiteX91" fmla="*/ 1846811 w 3352800"/>
              <a:gd name="connsiteY91" fmla="*/ 3726397 h 3768430"/>
              <a:gd name="connsiteX92" fmla="*/ 1809866 w 3352800"/>
              <a:gd name="connsiteY92" fmla="*/ 3741660 h 3768430"/>
              <a:gd name="connsiteX93" fmla="*/ 1774999 w 3352800"/>
              <a:gd name="connsiteY93" fmla="*/ 3753402 h 3768430"/>
              <a:gd name="connsiteX94" fmla="*/ 1741286 w 3352800"/>
              <a:gd name="connsiteY94" fmla="*/ 3761620 h 3768430"/>
              <a:gd name="connsiteX95" fmla="*/ 1708497 w 3352800"/>
              <a:gd name="connsiteY95" fmla="*/ 3766787 h 3768430"/>
              <a:gd name="connsiteX96" fmla="*/ 1676631 w 3352800"/>
              <a:gd name="connsiteY96" fmla="*/ 3768430 h 3768430"/>
              <a:gd name="connsiteX97" fmla="*/ 1644304 w 3352800"/>
              <a:gd name="connsiteY97" fmla="*/ 3766787 h 3768430"/>
              <a:gd name="connsiteX98" fmla="*/ 1611515 w 3352800"/>
              <a:gd name="connsiteY98" fmla="*/ 3761620 h 3768430"/>
              <a:gd name="connsiteX99" fmla="*/ 1577802 w 3352800"/>
              <a:gd name="connsiteY99" fmla="*/ 3753402 h 3768430"/>
              <a:gd name="connsiteX100" fmla="*/ 1542935 w 3352800"/>
              <a:gd name="connsiteY100" fmla="*/ 3741660 h 3768430"/>
              <a:gd name="connsiteX101" fmla="*/ 1505989 w 3352800"/>
              <a:gd name="connsiteY101" fmla="*/ 3726397 h 3768430"/>
              <a:gd name="connsiteX102" fmla="*/ 1466735 w 3352800"/>
              <a:gd name="connsiteY102" fmla="*/ 3708081 h 3768430"/>
              <a:gd name="connsiteX103" fmla="*/ 1424709 w 3352800"/>
              <a:gd name="connsiteY103" fmla="*/ 3686243 h 3768430"/>
              <a:gd name="connsiteX104" fmla="*/ 1379451 w 3352800"/>
              <a:gd name="connsiteY104" fmla="*/ 3661351 h 3768430"/>
              <a:gd name="connsiteX105" fmla="*/ 1330498 w 3352800"/>
              <a:gd name="connsiteY105" fmla="*/ 3632703 h 3768430"/>
              <a:gd name="connsiteX106" fmla="*/ 1277159 w 3352800"/>
              <a:gd name="connsiteY106" fmla="*/ 3601001 h 3768430"/>
              <a:gd name="connsiteX107" fmla="*/ 1219200 w 3352800"/>
              <a:gd name="connsiteY107" fmla="*/ 3565544 h 3768430"/>
              <a:gd name="connsiteX108" fmla="*/ 1155931 w 3352800"/>
              <a:gd name="connsiteY108" fmla="*/ 3527267 h 3768430"/>
              <a:gd name="connsiteX109" fmla="*/ 1087120 w 3352800"/>
              <a:gd name="connsiteY109" fmla="*/ 3485234 h 3768430"/>
              <a:gd name="connsiteX110" fmla="*/ 1012306 w 3352800"/>
              <a:gd name="connsiteY110" fmla="*/ 3440149 h 3768430"/>
              <a:gd name="connsiteX111" fmla="*/ 930794 w 3352800"/>
              <a:gd name="connsiteY111" fmla="*/ 3391305 h 3768430"/>
              <a:gd name="connsiteX112" fmla="*/ 842126 w 3352800"/>
              <a:gd name="connsiteY112" fmla="*/ 3339645 h 3768430"/>
              <a:gd name="connsiteX113" fmla="*/ 753456 w 3352800"/>
              <a:gd name="connsiteY113" fmla="*/ 3288218 h 3768430"/>
              <a:gd name="connsiteX114" fmla="*/ 670792 w 3352800"/>
              <a:gd name="connsiteY114" fmla="*/ 3241488 h 3768430"/>
              <a:gd name="connsiteX115" fmla="*/ 594591 w 3352800"/>
              <a:gd name="connsiteY115" fmla="*/ 3198752 h 3768430"/>
              <a:gd name="connsiteX116" fmla="*/ 523934 w 3352800"/>
              <a:gd name="connsiteY116" fmla="*/ 3159535 h 3768430"/>
              <a:gd name="connsiteX117" fmla="*/ 459509 w 3352800"/>
              <a:gd name="connsiteY117" fmla="*/ 3123843 h 3768430"/>
              <a:gd name="connsiteX118" fmla="*/ 400166 w 3352800"/>
              <a:gd name="connsiteY118" fmla="*/ 3090733 h 3768430"/>
              <a:gd name="connsiteX119" fmla="*/ 346133 w 3352800"/>
              <a:gd name="connsiteY119" fmla="*/ 3060205 h 3768430"/>
              <a:gd name="connsiteX120" fmla="*/ 297180 w 3352800"/>
              <a:gd name="connsiteY120" fmla="*/ 3031792 h 3768430"/>
              <a:gd name="connsiteX121" fmla="*/ 252846 w 3352800"/>
              <a:gd name="connsiteY121" fmla="*/ 3004553 h 3768430"/>
              <a:gd name="connsiteX122" fmla="*/ 212898 w 3352800"/>
              <a:gd name="connsiteY122" fmla="*/ 2978957 h 3768430"/>
              <a:gd name="connsiteX123" fmla="*/ 177800 w 3352800"/>
              <a:gd name="connsiteY123" fmla="*/ 2954066 h 3768430"/>
              <a:gd name="connsiteX124" fmla="*/ 146166 w 3352800"/>
              <a:gd name="connsiteY124" fmla="*/ 2929175 h 3768430"/>
              <a:gd name="connsiteX125" fmla="*/ 118456 w 3352800"/>
              <a:gd name="connsiteY125" fmla="*/ 2904754 h 3768430"/>
              <a:gd name="connsiteX126" fmla="*/ 94673 w 3352800"/>
              <a:gd name="connsiteY126" fmla="*/ 2879628 h 3768430"/>
              <a:gd name="connsiteX127" fmla="*/ 73891 w 3352800"/>
              <a:gd name="connsiteY127" fmla="*/ 2853562 h 3768430"/>
              <a:gd name="connsiteX128" fmla="*/ 56343 w 3352800"/>
              <a:gd name="connsiteY128" fmla="*/ 2826323 h 3768430"/>
              <a:gd name="connsiteX129" fmla="*/ 41795 w 3352800"/>
              <a:gd name="connsiteY129" fmla="*/ 2797440 h 3768430"/>
              <a:gd name="connsiteX130" fmla="*/ 29788 w 3352800"/>
              <a:gd name="connsiteY130" fmla="*/ 2766444 h 3768430"/>
              <a:gd name="connsiteX131" fmla="*/ 20089 w 3352800"/>
              <a:gd name="connsiteY131" fmla="*/ 2732863 h 3768430"/>
              <a:gd name="connsiteX132" fmla="*/ 12931 w 3352800"/>
              <a:gd name="connsiteY132" fmla="*/ 2696466 h 3768430"/>
              <a:gd name="connsiteX133" fmla="*/ 7158 w 3352800"/>
              <a:gd name="connsiteY133" fmla="*/ 2656781 h 3768430"/>
              <a:gd name="connsiteX134" fmla="*/ 3464 w 3352800"/>
              <a:gd name="connsiteY134" fmla="*/ 2613338 h 3768430"/>
              <a:gd name="connsiteX135" fmla="*/ 1155 w 3352800"/>
              <a:gd name="connsiteY135" fmla="*/ 2565905 h 3768430"/>
              <a:gd name="connsiteX136" fmla="*/ 231 w 3352800"/>
              <a:gd name="connsiteY136" fmla="*/ 2513774 h 3768430"/>
              <a:gd name="connsiteX137" fmla="*/ 0 w 3352800"/>
              <a:gd name="connsiteY137" fmla="*/ 2456478 h 3768430"/>
              <a:gd name="connsiteX138" fmla="*/ 694 w 3352800"/>
              <a:gd name="connsiteY138" fmla="*/ 2394015 h 3768430"/>
              <a:gd name="connsiteX139" fmla="*/ 2078 w 3352800"/>
              <a:gd name="connsiteY139" fmla="*/ 2326151 h 3768430"/>
              <a:gd name="connsiteX140" fmla="*/ 3464 w 3352800"/>
              <a:gd name="connsiteY140" fmla="*/ 2251712 h 3768430"/>
              <a:gd name="connsiteX141" fmla="*/ 5080 w 3352800"/>
              <a:gd name="connsiteY141" fmla="*/ 2170699 h 3768430"/>
              <a:gd name="connsiteX142" fmla="*/ 6466 w 3352800"/>
              <a:gd name="connsiteY142" fmla="*/ 2082875 h 3768430"/>
              <a:gd name="connsiteX143" fmla="*/ 7621 w 3352800"/>
              <a:gd name="connsiteY143" fmla="*/ 1987302 h 3768430"/>
              <a:gd name="connsiteX144" fmla="*/ 8082 w 3352800"/>
              <a:gd name="connsiteY144" fmla="*/ 1884215 h 3768430"/>
              <a:gd name="connsiteX145" fmla="*/ 7621 w 3352800"/>
              <a:gd name="connsiteY145" fmla="*/ 1781128 h 3768430"/>
              <a:gd name="connsiteX146" fmla="*/ 6466 w 3352800"/>
              <a:gd name="connsiteY146" fmla="*/ 1685555 h 3768430"/>
              <a:gd name="connsiteX147" fmla="*/ 5080 w 3352800"/>
              <a:gd name="connsiteY147" fmla="*/ 1597732 h 3768430"/>
              <a:gd name="connsiteX148" fmla="*/ 3464 w 3352800"/>
              <a:gd name="connsiteY148" fmla="*/ 1516718 h 3768430"/>
              <a:gd name="connsiteX149" fmla="*/ 2078 w 3352800"/>
              <a:gd name="connsiteY149" fmla="*/ 1442280 h 3768430"/>
              <a:gd name="connsiteX150" fmla="*/ 694 w 3352800"/>
              <a:gd name="connsiteY150" fmla="*/ 1374416 h 3768430"/>
              <a:gd name="connsiteX151" fmla="*/ 0 w 3352800"/>
              <a:gd name="connsiteY151" fmla="*/ 1311953 h 3768430"/>
              <a:gd name="connsiteX152" fmla="*/ 231 w 3352800"/>
              <a:gd name="connsiteY152" fmla="*/ 1254656 h 3768430"/>
              <a:gd name="connsiteX153" fmla="*/ 1155 w 3352800"/>
              <a:gd name="connsiteY153" fmla="*/ 1202526 h 3768430"/>
              <a:gd name="connsiteX154" fmla="*/ 3464 w 3352800"/>
              <a:gd name="connsiteY154" fmla="*/ 1155092 h 3768430"/>
              <a:gd name="connsiteX155" fmla="*/ 7158 w 3352800"/>
              <a:gd name="connsiteY155" fmla="*/ 1111649 h 3768430"/>
              <a:gd name="connsiteX156" fmla="*/ 12701 w 3352800"/>
              <a:gd name="connsiteY156" fmla="*/ 1071965 h 3768430"/>
              <a:gd name="connsiteX157" fmla="*/ 20089 w 3352800"/>
              <a:gd name="connsiteY157" fmla="*/ 1035567 h 3768430"/>
              <a:gd name="connsiteX158" fmla="*/ 29788 w 3352800"/>
              <a:gd name="connsiteY158" fmla="*/ 1001988 h 3768430"/>
              <a:gd name="connsiteX159" fmla="*/ 41795 w 3352800"/>
              <a:gd name="connsiteY159" fmla="*/ 970991 h 3768430"/>
              <a:gd name="connsiteX160" fmla="*/ 56343 w 3352800"/>
              <a:gd name="connsiteY160" fmla="*/ 942108 h 3768430"/>
              <a:gd name="connsiteX161" fmla="*/ 73891 w 3352800"/>
              <a:gd name="connsiteY161" fmla="*/ 914869 h 3768430"/>
              <a:gd name="connsiteX162" fmla="*/ 94673 w 3352800"/>
              <a:gd name="connsiteY162" fmla="*/ 888803 h 3768430"/>
              <a:gd name="connsiteX163" fmla="*/ 118456 w 3352800"/>
              <a:gd name="connsiteY163" fmla="*/ 863677 h 3768430"/>
              <a:gd name="connsiteX164" fmla="*/ 146166 w 3352800"/>
              <a:gd name="connsiteY164" fmla="*/ 839256 h 3768430"/>
              <a:gd name="connsiteX165" fmla="*/ 177569 w 3352800"/>
              <a:gd name="connsiteY165" fmla="*/ 814364 h 3768430"/>
              <a:gd name="connsiteX166" fmla="*/ 212898 w 3352800"/>
              <a:gd name="connsiteY166" fmla="*/ 789473 h 3768430"/>
              <a:gd name="connsiteX167" fmla="*/ 252846 w 3352800"/>
              <a:gd name="connsiteY167" fmla="*/ 763643 h 3768430"/>
              <a:gd name="connsiteX168" fmla="*/ 296949 w 3352800"/>
              <a:gd name="connsiteY168" fmla="*/ 736638 h 3768430"/>
              <a:gd name="connsiteX169" fmla="*/ 346133 w 3352800"/>
              <a:gd name="connsiteY169" fmla="*/ 708225 h 3768430"/>
              <a:gd name="connsiteX170" fmla="*/ 400166 w 3352800"/>
              <a:gd name="connsiteY170" fmla="*/ 677698 h 3768430"/>
              <a:gd name="connsiteX171" fmla="*/ 459509 w 3352800"/>
              <a:gd name="connsiteY171" fmla="*/ 644587 h 3768430"/>
              <a:gd name="connsiteX172" fmla="*/ 523934 w 3352800"/>
              <a:gd name="connsiteY172" fmla="*/ 608660 h 3768430"/>
              <a:gd name="connsiteX173" fmla="*/ 594591 w 3352800"/>
              <a:gd name="connsiteY173" fmla="*/ 569444 h 3768430"/>
              <a:gd name="connsiteX174" fmla="*/ 670792 w 3352800"/>
              <a:gd name="connsiteY174" fmla="*/ 526942 h 3768430"/>
              <a:gd name="connsiteX175" fmla="*/ 753456 w 3352800"/>
              <a:gd name="connsiteY175" fmla="*/ 480212 h 3768430"/>
              <a:gd name="connsiteX176" fmla="*/ 842126 w 3352800"/>
              <a:gd name="connsiteY176" fmla="*/ 428786 h 3768430"/>
              <a:gd name="connsiteX177" fmla="*/ 930794 w 3352800"/>
              <a:gd name="connsiteY177" fmla="*/ 377125 h 3768430"/>
              <a:gd name="connsiteX178" fmla="*/ 1012306 w 3352800"/>
              <a:gd name="connsiteY178" fmla="*/ 328282 h 3768430"/>
              <a:gd name="connsiteX179" fmla="*/ 1087120 w 3352800"/>
              <a:gd name="connsiteY179" fmla="*/ 283196 h 3768430"/>
              <a:gd name="connsiteX180" fmla="*/ 1155931 w 3352800"/>
              <a:gd name="connsiteY180" fmla="*/ 241163 h 3768430"/>
              <a:gd name="connsiteX181" fmla="*/ 1219200 w 3352800"/>
              <a:gd name="connsiteY181" fmla="*/ 202886 h 3768430"/>
              <a:gd name="connsiteX182" fmla="*/ 1277159 w 3352800"/>
              <a:gd name="connsiteY182" fmla="*/ 167429 h 3768430"/>
              <a:gd name="connsiteX183" fmla="*/ 1330498 w 3352800"/>
              <a:gd name="connsiteY183" fmla="*/ 135727 h 3768430"/>
              <a:gd name="connsiteX184" fmla="*/ 1379451 w 3352800"/>
              <a:gd name="connsiteY184" fmla="*/ 107079 h 3768430"/>
              <a:gd name="connsiteX185" fmla="*/ 1424709 w 3352800"/>
              <a:gd name="connsiteY185" fmla="*/ 82188 h 3768430"/>
              <a:gd name="connsiteX186" fmla="*/ 1466735 w 3352800"/>
              <a:gd name="connsiteY186" fmla="*/ 60349 h 3768430"/>
              <a:gd name="connsiteX187" fmla="*/ 1505989 w 3352800"/>
              <a:gd name="connsiteY187" fmla="*/ 42033 h 3768430"/>
              <a:gd name="connsiteX188" fmla="*/ 1542935 w 3352800"/>
              <a:gd name="connsiteY188" fmla="*/ 26770 h 3768430"/>
              <a:gd name="connsiteX189" fmla="*/ 1577802 w 3352800"/>
              <a:gd name="connsiteY189" fmla="*/ 15028 h 3768430"/>
              <a:gd name="connsiteX190" fmla="*/ 1611515 w 3352800"/>
              <a:gd name="connsiteY190" fmla="*/ 6810 h 3768430"/>
              <a:gd name="connsiteX191" fmla="*/ 1644304 w 3352800"/>
              <a:gd name="connsiteY191" fmla="*/ 1644 h 3768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</a:cxnLst>
            <a:rect l="l" t="t" r="r" b="b"/>
            <a:pathLst>
              <a:path w="3352800" h="3768430">
                <a:moveTo>
                  <a:pt x="1676631" y="0"/>
                </a:moveTo>
                <a:lnTo>
                  <a:pt x="1708497" y="1644"/>
                </a:lnTo>
                <a:lnTo>
                  <a:pt x="1741286" y="6810"/>
                </a:lnTo>
                <a:lnTo>
                  <a:pt x="1774999" y="15028"/>
                </a:lnTo>
                <a:lnTo>
                  <a:pt x="1809866" y="26770"/>
                </a:lnTo>
                <a:lnTo>
                  <a:pt x="1846811" y="42033"/>
                </a:lnTo>
                <a:lnTo>
                  <a:pt x="1886065" y="60349"/>
                </a:lnTo>
                <a:lnTo>
                  <a:pt x="1928091" y="82188"/>
                </a:lnTo>
                <a:lnTo>
                  <a:pt x="1973349" y="107079"/>
                </a:lnTo>
                <a:lnTo>
                  <a:pt x="2022302" y="135727"/>
                </a:lnTo>
                <a:lnTo>
                  <a:pt x="2075643" y="167429"/>
                </a:lnTo>
                <a:lnTo>
                  <a:pt x="2133600" y="202886"/>
                </a:lnTo>
                <a:lnTo>
                  <a:pt x="2196869" y="241163"/>
                </a:lnTo>
                <a:lnTo>
                  <a:pt x="2265680" y="283196"/>
                </a:lnTo>
                <a:lnTo>
                  <a:pt x="2340494" y="328282"/>
                </a:lnTo>
                <a:lnTo>
                  <a:pt x="2422006" y="377125"/>
                </a:lnTo>
                <a:lnTo>
                  <a:pt x="2510674" y="428786"/>
                </a:lnTo>
                <a:lnTo>
                  <a:pt x="2599344" y="480212"/>
                </a:lnTo>
                <a:lnTo>
                  <a:pt x="2682010" y="526942"/>
                </a:lnTo>
                <a:lnTo>
                  <a:pt x="2758209" y="569680"/>
                </a:lnTo>
                <a:lnTo>
                  <a:pt x="2828868" y="608895"/>
                </a:lnTo>
                <a:lnTo>
                  <a:pt x="2893291" y="644587"/>
                </a:lnTo>
                <a:lnTo>
                  <a:pt x="2952635" y="677698"/>
                </a:lnTo>
                <a:lnTo>
                  <a:pt x="3006667" y="708225"/>
                </a:lnTo>
                <a:lnTo>
                  <a:pt x="3055620" y="736638"/>
                </a:lnTo>
                <a:lnTo>
                  <a:pt x="3099954" y="763877"/>
                </a:lnTo>
                <a:lnTo>
                  <a:pt x="3139902" y="789473"/>
                </a:lnTo>
                <a:lnTo>
                  <a:pt x="3175000" y="814364"/>
                </a:lnTo>
                <a:lnTo>
                  <a:pt x="3206635" y="839256"/>
                </a:lnTo>
                <a:lnTo>
                  <a:pt x="3234344" y="863677"/>
                </a:lnTo>
                <a:lnTo>
                  <a:pt x="3258127" y="888803"/>
                </a:lnTo>
                <a:lnTo>
                  <a:pt x="3278909" y="914869"/>
                </a:lnTo>
                <a:lnTo>
                  <a:pt x="3296459" y="942108"/>
                </a:lnTo>
                <a:lnTo>
                  <a:pt x="3311005" y="970991"/>
                </a:lnTo>
                <a:lnTo>
                  <a:pt x="3323012" y="1001988"/>
                </a:lnTo>
                <a:lnTo>
                  <a:pt x="3332711" y="1035567"/>
                </a:lnTo>
                <a:lnTo>
                  <a:pt x="3339870" y="1071965"/>
                </a:lnTo>
                <a:lnTo>
                  <a:pt x="3345642" y="1111649"/>
                </a:lnTo>
                <a:lnTo>
                  <a:pt x="3349337" y="1155092"/>
                </a:lnTo>
                <a:lnTo>
                  <a:pt x="3351645" y="1202526"/>
                </a:lnTo>
                <a:lnTo>
                  <a:pt x="3352569" y="1254656"/>
                </a:lnTo>
                <a:lnTo>
                  <a:pt x="3352800" y="1311953"/>
                </a:lnTo>
                <a:lnTo>
                  <a:pt x="3352108" y="1374416"/>
                </a:lnTo>
                <a:lnTo>
                  <a:pt x="3350722" y="1442280"/>
                </a:lnTo>
                <a:lnTo>
                  <a:pt x="3349337" y="1516718"/>
                </a:lnTo>
                <a:lnTo>
                  <a:pt x="3347720" y="1597732"/>
                </a:lnTo>
                <a:lnTo>
                  <a:pt x="3346335" y="1685555"/>
                </a:lnTo>
                <a:lnTo>
                  <a:pt x="3345181" y="1781128"/>
                </a:lnTo>
                <a:lnTo>
                  <a:pt x="3344718" y="1884215"/>
                </a:lnTo>
                <a:lnTo>
                  <a:pt x="3345181" y="1987302"/>
                </a:lnTo>
                <a:lnTo>
                  <a:pt x="3346335" y="2082875"/>
                </a:lnTo>
                <a:lnTo>
                  <a:pt x="3347720" y="2170699"/>
                </a:lnTo>
                <a:lnTo>
                  <a:pt x="3349337" y="2251712"/>
                </a:lnTo>
                <a:lnTo>
                  <a:pt x="3350722" y="2326151"/>
                </a:lnTo>
                <a:lnTo>
                  <a:pt x="3352108" y="2394015"/>
                </a:lnTo>
                <a:lnTo>
                  <a:pt x="3352800" y="2456478"/>
                </a:lnTo>
                <a:lnTo>
                  <a:pt x="3352569" y="2513774"/>
                </a:lnTo>
                <a:lnTo>
                  <a:pt x="3351645" y="2565905"/>
                </a:lnTo>
                <a:lnTo>
                  <a:pt x="3349337" y="2613338"/>
                </a:lnTo>
                <a:lnTo>
                  <a:pt x="3345642" y="2656781"/>
                </a:lnTo>
                <a:lnTo>
                  <a:pt x="3340101" y="2696466"/>
                </a:lnTo>
                <a:lnTo>
                  <a:pt x="3332711" y="2732863"/>
                </a:lnTo>
                <a:lnTo>
                  <a:pt x="3323012" y="2766444"/>
                </a:lnTo>
                <a:lnTo>
                  <a:pt x="3311005" y="2797440"/>
                </a:lnTo>
                <a:lnTo>
                  <a:pt x="3296459" y="2826323"/>
                </a:lnTo>
                <a:lnTo>
                  <a:pt x="3278909" y="2853562"/>
                </a:lnTo>
                <a:lnTo>
                  <a:pt x="3258127" y="2879628"/>
                </a:lnTo>
                <a:lnTo>
                  <a:pt x="3234344" y="2904754"/>
                </a:lnTo>
                <a:lnTo>
                  <a:pt x="3206635" y="2929175"/>
                </a:lnTo>
                <a:lnTo>
                  <a:pt x="3175231" y="2954066"/>
                </a:lnTo>
                <a:lnTo>
                  <a:pt x="3139902" y="2978957"/>
                </a:lnTo>
                <a:lnTo>
                  <a:pt x="3099954" y="3004788"/>
                </a:lnTo>
                <a:lnTo>
                  <a:pt x="3055851" y="3031792"/>
                </a:lnTo>
                <a:lnTo>
                  <a:pt x="3006667" y="3060205"/>
                </a:lnTo>
                <a:lnTo>
                  <a:pt x="2952635" y="3090733"/>
                </a:lnTo>
                <a:lnTo>
                  <a:pt x="2893291" y="3123843"/>
                </a:lnTo>
                <a:lnTo>
                  <a:pt x="2828868" y="3159771"/>
                </a:lnTo>
                <a:lnTo>
                  <a:pt x="2758209" y="3198986"/>
                </a:lnTo>
                <a:lnTo>
                  <a:pt x="2682010" y="3241488"/>
                </a:lnTo>
                <a:lnTo>
                  <a:pt x="2599344" y="3288218"/>
                </a:lnTo>
                <a:lnTo>
                  <a:pt x="2510674" y="3339645"/>
                </a:lnTo>
                <a:lnTo>
                  <a:pt x="2422006" y="3391305"/>
                </a:lnTo>
                <a:lnTo>
                  <a:pt x="2340494" y="3440149"/>
                </a:lnTo>
                <a:lnTo>
                  <a:pt x="2265680" y="3485234"/>
                </a:lnTo>
                <a:lnTo>
                  <a:pt x="2196869" y="3527267"/>
                </a:lnTo>
                <a:lnTo>
                  <a:pt x="2133600" y="3565544"/>
                </a:lnTo>
                <a:lnTo>
                  <a:pt x="2075643" y="3601001"/>
                </a:lnTo>
                <a:lnTo>
                  <a:pt x="2022302" y="3632703"/>
                </a:lnTo>
                <a:lnTo>
                  <a:pt x="1973349" y="3661351"/>
                </a:lnTo>
                <a:lnTo>
                  <a:pt x="1928091" y="3686243"/>
                </a:lnTo>
                <a:lnTo>
                  <a:pt x="1886065" y="3708081"/>
                </a:lnTo>
                <a:lnTo>
                  <a:pt x="1846811" y="3726397"/>
                </a:lnTo>
                <a:lnTo>
                  <a:pt x="1809866" y="3741660"/>
                </a:lnTo>
                <a:lnTo>
                  <a:pt x="1774999" y="3753402"/>
                </a:lnTo>
                <a:lnTo>
                  <a:pt x="1741286" y="3761620"/>
                </a:lnTo>
                <a:lnTo>
                  <a:pt x="1708497" y="3766787"/>
                </a:lnTo>
                <a:lnTo>
                  <a:pt x="1676631" y="3768430"/>
                </a:lnTo>
                <a:lnTo>
                  <a:pt x="1644304" y="3766787"/>
                </a:lnTo>
                <a:lnTo>
                  <a:pt x="1611515" y="3761620"/>
                </a:lnTo>
                <a:lnTo>
                  <a:pt x="1577802" y="3753402"/>
                </a:lnTo>
                <a:lnTo>
                  <a:pt x="1542935" y="3741660"/>
                </a:lnTo>
                <a:lnTo>
                  <a:pt x="1505989" y="3726397"/>
                </a:lnTo>
                <a:lnTo>
                  <a:pt x="1466735" y="3708081"/>
                </a:lnTo>
                <a:lnTo>
                  <a:pt x="1424709" y="3686243"/>
                </a:lnTo>
                <a:lnTo>
                  <a:pt x="1379451" y="3661351"/>
                </a:lnTo>
                <a:lnTo>
                  <a:pt x="1330498" y="3632703"/>
                </a:lnTo>
                <a:lnTo>
                  <a:pt x="1277159" y="3601001"/>
                </a:lnTo>
                <a:lnTo>
                  <a:pt x="1219200" y="3565544"/>
                </a:lnTo>
                <a:lnTo>
                  <a:pt x="1155931" y="3527267"/>
                </a:lnTo>
                <a:lnTo>
                  <a:pt x="1087120" y="3485234"/>
                </a:lnTo>
                <a:lnTo>
                  <a:pt x="1012306" y="3440149"/>
                </a:lnTo>
                <a:lnTo>
                  <a:pt x="930794" y="3391305"/>
                </a:lnTo>
                <a:lnTo>
                  <a:pt x="842126" y="3339645"/>
                </a:lnTo>
                <a:lnTo>
                  <a:pt x="753456" y="3288218"/>
                </a:lnTo>
                <a:lnTo>
                  <a:pt x="670792" y="3241488"/>
                </a:lnTo>
                <a:lnTo>
                  <a:pt x="594591" y="3198752"/>
                </a:lnTo>
                <a:lnTo>
                  <a:pt x="523934" y="3159535"/>
                </a:lnTo>
                <a:lnTo>
                  <a:pt x="459509" y="3123843"/>
                </a:lnTo>
                <a:lnTo>
                  <a:pt x="400166" y="3090733"/>
                </a:lnTo>
                <a:lnTo>
                  <a:pt x="346133" y="3060205"/>
                </a:lnTo>
                <a:lnTo>
                  <a:pt x="297180" y="3031792"/>
                </a:lnTo>
                <a:lnTo>
                  <a:pt x="252846" y="3004553"/>
                </a:lnTo>
                <a:lnTo>
                  <a:pt x="212898" y="2978957"/>
                </a:lnTo>
                <a:lnTo>
                  <a:pt x="177800" y="2954066"/>
                </a:lnTo>
                <a:lnTo>
                  <a:pt x="146166" y="2929175"/>
                </a:lnTo>
                <a:lnTo>
                  <a:pt x="118456" y="2904754"/>
                </a:lnTo>
                <a:lnTo>
                  <a:pt x="94673" y="2879628"/>
                </a:lnTo>
                <a:lnTo>
                  <a:pt x="73891" y="2853562"/>
                </a:lnTo>
                <a:lnTo>
                  <a:pt x="56343" y="2826323"/>
                </a:lnTo>
                <a:lnTo>
                  <a:pt x="41795" y="2797440"/>
                </a:lnTo>
                <a:lnTo>
                  <a:pt x="29788" y="2766444"/>
                </a:lnTo>
                <a:lnTo>
                  <a:pt x="20089" y="2732863"/>
                </a:lnTo>
                <a:lnTo>
                  <a:pt x="12931" y="2696466"/>
                </a:lnTo>
                <a:lnTo>
                  <a:pt x="7158" y="2656781"/>
                </a:lnTo>
                <a:lnTo>
                  <a:pt x="3464" y="2613338"/>
                </a:lnTo>
                <a:lnTo>
                  <a:pt x="1155" y="2565905"/>
                </a:lnTo>
                <a:lnTo>
                  <a:pt x="231" y="2513774"/>
                </a:lnTo>
                <a:lnTo>
                  <a:pt x="0" y="2456478"/>
                </a:lnTo>
                <a:lnTo>
                  <a:pt x="694" y="2394015"/>
                </a:lnTo>
                <a:lnTo>
                  <a:pt x="2078" y="2326151"/>
                </a:lnTo>
                <a:lnTo>
                  <a:pt x="3464" y="2251712"/>
                </a:lnTo>
                <a:lnTo>
                  <a:pt x="5080" y="2170699"/>
                </a:lnTo>
                <a:lnTo>
                  <a:pt x="6466" y="2082875"/>
                </a:lnTo>
                <a:lnTo>
                  <a:pt x="7621" y="1987302"/>
                </a:lnTo>
                <a:lnTo>
                  <a:pt x="8082" y="1884215"/>
                </a:lnTo>
                <a:lnTo>
                  <a:pt x="7621" y="1781128"/>
                </a:lnTo>
                <a:lnTo>
                  <a:pt x="6466" y="1685555"/>
                </a:lnTo>
                <a:lnTo>
                  <a:pt x="5080" y="1597732"/>
                </a:lnTo>
                <a:lnTo>
                  <a:pt x="3464" y="1516718"/>
                </a:lnTo>
                <a:lnTo>
                  <a:pt x="2078" y="1442280"/>
                </a:lnTo>
                <a:lnTo>
                  <a:pt x="694" y="1374416"/>
                </a:lnTo>
                <a:lnTo>
                  <a:pt x="0" y="1311953"/>
                </a:lnTo>
                <a:lnTo>
                  <a:pt x="231" y="1254656"/>
                </a:lnTo>
                <a:lnTo>
                  <a:pt x="1155" y="1202526"/>
                </a:lnTo>
                <a:lnTo>
                  <a:pt x="3464" y="1155092"/>
                </a:lnTo>
                <a:lnTo>
                  <a:pt x="7158" y="1111649"/>
                </a:lnTo>
                <a:lnTo>
                  <a:pt x="12701" y="1071965"/>
                </a:lnTo>
                <a:lnTo>
                  <a:pt x="20089" y="1035567"/>
                </a:lnTo>
                <a:lnTo>
                  <a:pt x="29788" y="1001988"/>
                </a:lnTo>
                <a:lnTo>
                  <a:pt x="41795" y="970991"/>
                </a:lnTo>
                <a:lnTo>
                  <a:pt x="56343" y="942108"/>
                </a:lnTo>
                <a:lnTo>
                  <a:pt x="73891" y="914869"/>
                </a:lnTo>
                <a:lnTo>
                  <a:pt x="94673" y="888803"/>
                </a:lnTo>
                <a:lnTo>
                  <a:pt x="118456" y="863677"/>
                </a:lnTo>
                <a:lnTo>
                  <a:pt x="146166" y="839256"/>
                </a:lnTo>
                <a:lnTo>
                  <a:pt x="177569" y="814364"/>
                </a:lnTo>
                <a:lnTo>
                  <a:pt x="212898" y="789473"/>
                </a:lnTo>
                <a:lnTo>
                  <a:pt x="252846" y="763643"/>
                </a:lnTo>
                <a:lnTo>
                  <a:pt x="296949" y="736638"/>
                </a:lnTo>
                <a:lnTo>
                  <a:pt x="346133" y="708225"/>
                </a:lnTo>
                <a:lnTo>
                  <a:pt x="400166" y="677698"/>
                </a:lnTo>
                <a:lnTo>
                  <a:pt x="459509" y="644587"/>
                </a:lnTo>
                <a:lnTo>
                  <a:pt x="523934" y="608660"/>
                </a:lnTo>
                <a:lnTo>
                  <a:pt x="594591" y="569444"/>
                </a:lnTo>
                <a:lnTo>
                  <a:pt x="670792" y="526942"/>
                </a:lnTo>
                <a:lnTo>
                  <a:pt x="753456" y="480212"/>
                </a:lnTo>
                <a:lnTo>
                  <a:pt x="842126" y="428786"/>
                </a:lnTo>
                <a:lnTo>
                  <a:pt x="930794" y="377125"/>
                </a:lnTo>
                <a:lnTo>
                  <a:pt x="1012306" y="328282"/>
                </a:lnTo>
                <a:lnTo>
                  <a:pt x="1087120" y="283196"/>
                </a:lnTo>
                <a:lnTo>
                  <a:pt x="1155931" y="241163"/>
                </a:lnTo>
                <a:lnTo>
                  <a:pt x="1219200" y="202886"/>
                </a:lnTo>
                <a:lnTo>
                  <a:pt x="1277159" y="167429"/>
                </a:lnTo>
                <a:lnTo>
                  <a:pt x="1330498" y="135727"/>
                </a:lnTo>
                <a:lnTo>
                  <a:pt x="1379451" y="107079"/>
                </a:lnTo>
                <a:lnTo>
                  <a:pt x="1424709" y="82188"/>
                </a:lnTo>
                <a:lnTo>
                  <a:pt x="1466735" y="60349"/>
                </a:lnTo>
                <a:lnTo>
                  <a:pt x="1505989" y="42033"/>
                </a:lnTo>
                <a:lnTo>
                  <a:pt x="1542935" y="26770"/>
                </a:lnTo>
                <a:lnTo>
                  <a:pt x="1577802" y="15028"/>
                </a:lnTo>
                <a:lnTo>
                  <a:pt x="1611515" y="6810"/>
                </a:lnTo>
                <a:lnTo>
                  <a:pt x="1644304" y="1644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2400" b="1"/>
            </a:lvl1pPr>
          </a:lstStyle>
          <a:p>
            <a:r>
              <a:rPr lang="en-US" dirty="0"/>
              <a:t>Image Placeholder</a:t>
            </a:r>
          </a:p>
        </p:txBody>
      </p:sp>
    </p:spTree>
    <p:extLst>
      <p:ext uri="{BB962C8B-B14F-4D97-AF65-F5344CB8AC3E}">
        <p14:creationId xmlns:p14="http://schemas.microsoft.com/office/powerpoint/2010/main" val="30163245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2014952"/>
            <a:ext cx="2914020" cy="4843049"/>
          </a:xfrm>
          <a:custGeom>
            <a:avLst/>
            <a:gdLst>
              <a:gd name="connsiteX0" fmla="*/ 0 w 2914020"/>
              <a:gd name="connsiteY0" fmla="*/ 0 h 4843049"/>
              <a:gd name="connsiteX1" fmla="*/ 157643 w 2914020"/>
              <a:gd name="connsiteY1" fmla="*/ 91849 h 4843049"/>
              <a:gd name="connsiteX2" fmla="*/ 447869 w 2914020"/>
              <a:gd name="connsiteY2" fmla="*/ 260171 h 4843049"/>
              <a:gd name="connsiteX3" fmla="*/ 718444 w 2914020"/>
              <a:gd name="connsiteY3" fmla="*/ 413124 h 4843049"/>
              <a:gd name="connsiteX4" fmla="*/ 967853 w 2914020"/>
              <a:gd name="connsiteY4" fmla="*/ 553010 h 4843049"/>
              <a:gd name="connsiteX5" fmla="*/ 1199128 w 2914020"/>
              <a:gd name="connsiteY5" fmla="*/ 681365 h 4843049"/>
              <a:gd name="connsiteX6" fmla="*/ 1409992 w 2914020"/>
              <a:gd name="connsiteY6" fmla="*/ 798191 h 4843049"/>
              <a:gd name="connsiteX7" fmla="*/ 1604233 w 2914020"/>
              <a:gd name="connsiteY7" fmla="*/ 906565 h 4843049"/>
              <a:gd name="connsiteX8" fmla="*/ 1781086 w 2914020"/>
              <a:gd name="connsiteY8" fmla="*/ 1006484 h 4843049"/>
              <a:gd name="connsiteX9" fmla="*/ 1941315 w 2914020"/>
              <a:gd name="connsiteY9" fmla="*/ 1099484 h 4843049"/>
              <a:gd name="connsiteX10" fmla="*/ 2086426 w 2914020"/>
              <a:gd name="connsiteY10" fmla="*/ 1188641 h 4843049"/>
              <a:gd name="connsiteX11" fmla="*/ 2217179 w 2914020"/>
              <a:gd name="connsiteY11" fmla="*/ 1272418 h 4843049"/>
              <a:gd name="connsiteX12" fmla="*/ 2332058 w 2914020"/>
              <a:gd name="connsiteY12" fmla="*/ 1353892 h 4843049"/>
              <a:gd name="connsiteX13" fmla="*/ 2435603 w 2914020"/>
              <a:gd name="connsiteY13" fmla="*/ 1435365 h 4843049"/>
              <a:gd name="connsiteX14" fmla="*/ 2526299 w 2914020"/>
              <a:gd name="connsiteY14" fmla="*/ 1515299 h 4843049"/>
              <a:gd name="connsiteX15" fmla="*/ 2604144 w 2914020"/>
              <a:gd name="connsiteY15" fmla="*/ 1597537 h 4843049"/>
              <a:gd name="connsiteX16" fmla="*/ 2672167 w 2914020"/>
              <a:gd name="connsiteY16" fmla="*/ 1682854 h 4843049"/>
              <a:gd name="connsiteX17" fmla="*/ 2729608 w 2914020"/>
              <a:gd name="connsiteY17" fmla="*/ 1772010 h 4843049"/>
              <a:gd name="connsiteX18" fmla="*/ 2777221 w 2914020"/>
              <a:gd name="connsiteY18" fmla="*/ 1866550 h 4843049"/>
              <a:gd name="connsiteX19" fmla="*/ 2816521 w 2914020"/>
              <a:gd name="connsiteY19" fmla="*/ 1968005 h 4843049"/>
              <a:gd name="connsiteX20" fmla="*/ 2848267 w 2914020"/>
              <a:gd name="connsiteY20" fmla="*/ 2077915 h 4843049"/>
              <a:gd name="connsiteX21" fmla="*/ 2871697 w 2914020"/>
              <a:gd name="connsiteY21" fmla="*/ 2197048 h 4843049"/>
              <a:gd name="connsiteX22" fmla="*/ 2890590 w 2914020"/>
              <a:gd name="connsiteY22" fmla="*/ 2326940 h 4843049"/>
              <a:gd name="connsiteX23" fmla="*/ 2902685 w 2914020"/>
              <a:gd name="connsiteY23" fmla="*/ 2469133 h 4843049"/>
              <a:gd name="connsiteX24" fmla="*/ 2910241 w 2914020"/>
              <a:gd name="connsiteY24" fmla="*/ 2624390 h 4843049"/>
              <a:gd name="connsiteX25" fmla="*/ 2913263 w 2914020"/>
              <a:gd name="connsiteY25" fmla="*/ 2795020 h 4843049"/>
              <a:gd name="connsiteX26" fmla="*/ 2914020 w 2914020"/>
              <a:gd name="connsiteY26" fmla="*/ 2982560 h 4843049"/>
              <a:gd name="connsiteX27" fmla="*/ 2911754 w 2914020"/>
              <a:gd name="connsiteY27" fmla="*/ 3187006 h 4843049"/>
              <a:gd name="connsiteX28" fmla="*/ 2907218 w 2914020"/>
              <a:gd name="connsiteY28" fmla="*/ 3409133 h 4843049"/>
              <a:gd name="connsiteX29" fmla="*/ 2902685 w 2914020"/>
              <a:gd name="connsiteY29" fmla="*/ 3652778 h 4843049"/>
              <a:gd name="connsiteX30" fmla="*/ 2897393 w 2914020"/>
              <a:gd name="connsiteY30" fmla="*/ 3917948 h 4843049"/>
              <a:gd name="connsiteX31" fmla="*/ 2892860 w 2914020"/>
              <a:gd name="connsiteY31" fmla="*/ 4205404 h 4843049"/>
              <a:gd name="connsiteX32" fmla="*/ 2889081 w 2914020"/>
              <a:gd name="connsiteY32" fmla="*/ 4518224 h 4843049"/>
              <a:gd name="connsiteX33" fmla="*/ 2887624 w 2914020"/>
              <a:gd name="connsiteY33" fmla="*/ 4843049 h 4843049"/>
              <a:gd name="connsiteX34" fmla="*/ 0 w 2914020"/>
              <a:gd name="connsiteY34" fmla="*/ 4843049 h 48430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2914020" h="4843049">
                <a:moveTo>
                  <a:pt x="0" y="0"/>
                </a:moveTo>
                <a:lnTo>
                  <a:pt x="157643" y="91849"/>
                </a:lnTo>
                <a:lnTo>
                  <a:pt x="447869" y="260171"/>
                </a:lnTo>
                <a:lnTo>
                  <a:pt x="718444" y="413124"/>
                </a:lnTo>
                <a:lnTo>
                  <a:pt x="967853" y="553010"/>
                </a:lnTo>
                <a:lnTo>
                  <a:pt x="1199128" y="681365"/>
                </a:lnTo>
                <a:lnTo>
                  <a:pt x="1409992" y="798191"/>
                </a:lnTo>
                <a:lnTo>
                  <a:pt x="1604233" y="906565"/>
                </a:lnTo>
                <a:lnTo>
                  <a:pt x="1781086" y="1006484"/>
                </a:lnTo>
                <a:lnTo>
                  <a:pt x="1941315" y="1099484"/>
                </a:lnTo>
                <a:lnTo>
                  <a:pt x="2086426" y="1188641"/>
                </a:lnTo>
                <a:lnTo>
                  <a:pt x="2217179" y="1272418"/>
                </a:lnTo>
                <a:lnTo>
                  <a:pt x="2332058" y="1353892"/>
                </a:lnTo>
                <a:lnTo>
                  <a:pt x="2435603" y="1435365"/>
                </a:lnTo>
                <a:lnTo>
                  <a:pt x="2526299" y="1515299"/>
                </a:lnTo>
                <a:lnTo>
                  <a:pt x="2604144" y="1597537"/>
                </a:lnTo>
                <a:lnTo>
                  <a:pt x="2672167" y="1682854"/>
                </a:lnTo>
                <a:lnTo>
                  <a:pt x="2729608" y="1772010"/>
                </a:lnTo>
                <a:lnTo>
                  <a:pt x="2777221" y="1866550"/>
                </a:lnTo>
                <a:lnTo>
                  <a:pt x="2816521" y="1968005"/>
                </a:lnTo>
                <a:lnTo>
                  <a:pt x="2848267" y="2077915"/>
                </a:lnTo>
                <a:lnTo>
                  <a:pt x="2871697" y="2197048"/>
                </a:lnTo>
                <a:lnTo>
                  <a:pt x="2890590" y="2326940"/>
                </a:lnTo>
                <a:lnTo>
                  <a:pt x="2902685" y="2469133"/>
                </a:lnTo>
                <a:lnTo>
                  <a:pt x="2910241" y="2624390"/>
                </a:lnTo>
                <a:lnTo>
                  <a:pt x="2913263" y="2795020"/>
                </a:lnTo>
                <a:lnTo>
                  <a:pt x="2914020" y="2982560"/>
                </a:lnTo>
                <a:lnTo>
                  <a:pt x="2911754" y="3187006"/>
                </a:lnTo>
                <a:lnTo>
                  <a:pt x="2907218" y="3409133"/>
                </a:lnTo>
                <a:lnTo>
                  <a:pt x="2902685" y="3652778"/>
                </a:lnTo>
                <a:lnTo>
                  <a:pt x="2897393" y="3917948"/>
                </a:lnTo>
                <a:lnTo>
                  <a:pt x="2892860" y="4205404"/>
                </a:lnTo>
                <a:lnTo>
                  <a:pt x="2889081" y="4518224"/>
                </a:lnTo>
                <a:lnTo>
                  <a:pt x="2887624" y="4843049"/>
                </a:lnTo>
                <a:lnTo>
                  <a:pt x="0" y="4843049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2000" b="1"/>
            </a:lvl1pPr>
          </a:lstStyle>
          <a:p>
            <a:r>
              <a:rPr lang="en-US" dirty="0"/>
              <a:t>Image Placeholder</a:t>
            </a:r>
          </a:p>
        </p:txBody>
      </p:sp>
    </p:spTree>
    <p:extLst>
      <p:ext uri="{BB962C8B-B14F-4D97-AF65-F5344CB8AC3E}">
        <p14:creationId xmlns:p14="http://schemas.microsoft.com/office/powerpoint/2010/main" val="33551782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-12592"/>
            <a:ext cx="2914020" cy="4868235"/>
          </a:xfrm>
          <a:custGeom>
            <a:avLst/>
            <a:gdLst>
              <a:gd name="connsiteX0" fmla="*/ 0 w 2914020"/>
              <a:gd name="connsiteY0" fmla="*/ 0 h 4868235"/>
              <a:gd name="connsiteX1" fmla="*/ 2887624 w 2914020"/>
              <a:gd name="connsiteY1" fmla="*/ 0 h 4868235"/>
              <a:gd name="connsiteX2" fmla="*/ 2887567 w 2914020"/>
              <a:gd name="connsiteY2" fmla="*/ 12592 h 4868235"/>
              <a:gd name="connsiteX3" fmla="*/ 2889081 w 2914020"/>
              <a:gd name="connsiteY3" fmla="*/ 350009 h 4868235"/>
              <a:gd name="connsiteX4" fmla="*/ 2892860 w 2914020"/>
              <a:gd name="connsiteY4" fmla="*/ 662829 h 4868235"/>
              <a:gd name="connsiteX5" fmla="*/ 2897393 w 2914020"/>
              <a:gd name="connsiteY5" fmla="*/ 950288 h 4868235"/>
              <a:gd name="connsiteX6" fmla="*/ 2902685 w 2914020"/>
              <a:gd name="connsiteY6" fmla="*/ 1215455 h 4868235"/>
              <a:gd name="connsiteX7" fmla="*/ 2907218 w 2914020"/>
              <a:gd name="connsiteY7" fmla="*/ 1459100 h 4868235"/>
              <a:gd name="connsiteX8" fmla="*/ 2911754 w 2914020"/>
              <a:gd name="connsiteY8" fmla="*/ 1681227 h 4868235"/>
              <a:gd name="connsiteX9" fmla="*/ 2914020 w 2914020"/>
              <a:gd name="connsiteY9" fmla="*/ 1885677 h 4868235"/>
              <a:gd name="connsiteX10" fmla="*/ 2913263 w 2914020"/>
              <a:gd name="connsiteY10" fmla="*/ 2073213 h 4868235"/>
              <a:gd name="connsiteX11" fmla="*/ 2910241 w 2914020"/>
              <a:gd name="connsiteY11" fmla="*/ 2243843 h 4868235"/>
              <a:gd name="connsiteX12" fmla="*/ 2902685 w 2914020"/>
              <a:gd name="connsiteY12" fmla="*/ 2399100 h 4868235"/>
              <a:gd name="connsiteX13" fmla="*/ 2890590 w 2914020"/>
              <a:gd name="connsiteY13" fmla="*/ 2541293 h 4868235"/>
              <a:gd name="connsiteX14" fmla="*/ 2872453 w 2914020"/>
              <a:gd name="connsiteY14" fmla="*/ 2671185 h 4868235"/>
              <a:gd name="connsiteX15" fmla="*/ 2848267 w 2914020"/>
              <a:gd name="connsiteY15" fmla="*/ 2790318 h 4868235"/>
              <a:gd name="connsiteX16" fmla="*/ 2816521 w 2914020"/>
              <a:gd name="connsiteY16" fmla="*/ 2900231 h 4868235"/>
              <a:gd name="connsiteX17" fmla="*/ 2777221 w 2914020"/>
              <a:gd name="connsiteY17" fmla="*/ 3001686 h 4868235"/>
              <a:gd name="connsiteX18" fmla="*/ 2729608 w 2914020"/>
              <a:gd name="connsiteY18" fmla="*/ 3096223 h 4868235"/>
              <a:gd name="connsiteX19" fmla="*/ 2672167 w 2914020"/>
              <a:gd name="connsiteY19" fmla="*/ 3185379 h 4868235"/>
              <a:gd name="connsiteX20" fmla="*/ 2604144 w 2914020"/>
              <a:gd name="connsiteY20" fmla="*/ 3270696 h 4868235"/>
              <a:gd name="connsiteX21" fmla="*/ 2526299 w 2914020"/>
              <a:gd name="connsiteY21" fmla="*/ 3352938 h 4868235"/>
              <a:gd name="connsiteX22" fmla="*/ 2435603 w 2914020"/>
              <a:gd name="connsiteY22" fmla="*/ 3432871 h 4868235"/>
              <a:gd name="connsiteX23" fmla="*/ 2332815 w 2914020"/>
              <a:gd name="connsiteY23" fmla="*/ 3514341 h 4868235"/>
              <a:gd name="connsiteX24" fmla="*/ 2217179 w 2914020"/>
              <a:gd name="connsiteY24" fmla="*/ 3595815 h 4868235"/>
              <a:gd name="connsiteX25" fmla="*/ 2086426 w 2914020"/>
              <a:gd name="connsiteY25" fmla="*/ 3680360 h 4868235"/>
              <a:gd name="connsiteX26" fmla="*/ 1942071 w 2914020"/>
              <a:gd name="connsiteY26" fmla="*/ 3768749 h 4868235"/>
              <a:gd name="connsiteX27" fmla="*/ 1781086 w 2914020"/>
              <a:gd name="connsiteY27" fmla="*/ 3861749 h 4868235"/>
              <a:gd name="connsiteX28" fmla="*/ 1604233 w 2914020"/>
              <a:gd name="connsiteY28" fmla="*/ 3961668 h 4868235"/>
              <a:gd name="connsiteX29" fmla="*/ 1409992 w 2914020"/>
              <a:gd name="connsiteY29" fmla="*/ 4070042 h 4868235"/>
              <a:gd name="connsiteX30" fmla="*/ 1199128 w 2914020"/>
              <a:gd name="connsiteY30" fmla="*/ 4187639 h 4868235"/>
              <a:gd name="connsiteX31" fmla="*/ 967853 w 2914020"/>
              <a:gd name="connsiteY31" fmla="*/ 4315995 h 4868235"/>
              <a:gd name="connsiteX32" fmla="*/ 718444 w 2914020"/>
              <a:gd name="connsiteY32" fmla="*/ 4455109 h 4868235"/>
              <a:gd name="connsiteX33" fmla="*/ 447869 w 2914020"/>
              <a:gd name="connsiteY33" fmla="*/ 4608062 h 4868235"/>
              <a:gd name="connsiteX34" fmla="*/ 157643 w 2914020"/>
              <a:gd name="connsiteY34" fmla="*/ 4776388 h 4868235"/>
              <a:gd name="connsiteX35" fmla="*/ 1 w 2914020"/>
              <a:gd name="connsiteY35" fmla="*/ 4868235 h 4868235"/>
              <a:gd name="connsiteX36" fmla="*/ 1 w 2914020"/>
              <a:gd name="connsiteY36" fmla="*/ 12592 h 4868235"/>
              <a:gd name="connsiteX37" fmla="*/ 0 w 2914020"/>
              <a:gd name="connsiteY37" fmla="*/ 12592 h 48682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2914020" h="4868235">
                <a:moveTo>
                  <a:pt x="0" y="0"/>
                </a:moveTo>
                <a:lnTo>
                  <a:pt x="2887624" y="0"/>
                </a:lnTo>
                <a:lnTo>
                  <a:pt x="2887567" y="12592"/>
                </a:lnTo>
                <a:lnTo>
                  <a:pt x="2889081" y="350009"/>
                </a:lnTo>
                <a:lnTo>
                  <a:pt x="2892860" y="662829"/>
                </a:lnTo>
                <a:lnTo>
                  <a:pt x="2897393" y="950288"/>
                </a:lnTo>
                <a:lnTo>
                  <a:pt x="2902685" y="1215455"/>
                </a:lnTo>
                <a:lnTo>
                  <a:pt x="2907218" y="1459100"/>
                </a:lnTo>
                <a:lnTo>
                  <a:pt x="2911754" y="1681227"/>
                </a:lnTo>
                <a:lnTo>
                  <a:pt x="2914020" y="1885677"/>
                </a:lnTo>
                <a:lnTo>
                  <a:pt x="2913263" y="2073213"/>
                </a:lnTo>
                <a:lnTo>
                  <a:pt x="2910241" y="2243843"/>
                </a:lnTo>
                <a:lnTo>
                  <a:pt x="2902685" y="2399100"/>
                </a:lnTo>
                <a:lnTo>
                  <a:pt x="2890590" y="2541293"/>
                </a:lnTo>
                <a:lnTo>
                  <a:pt x="2872453" y="2671185"/>
                </a:lnTo>
                <a:lnTo>
                  <a:pt x="2848267" y="2790318"/>
                </a:lnTo>
                <a:lnTo>
                  <a:pt x="2816521" y="2900231"/>
                </a:lnTo>
                <a:lnTo>
                  <a:pt x="2777221" y="3001686"/>
                </a:lnTo>
                <a:lnTo>
                  <a:pt x="2729608" y="3096223"/>
                </a:lnTo>
                <a:lnTo>
                  <a:pt x="2672167" y="3185379"/>
                </a:lnTo>
                <a:lnTo>
                  <a:pt x="2604144" y="3270696"/>
                </a:lnTo>
                <a:lnTo>
                  <a:pt x="2526299" y="3352938"/>
                </a:lnTo>
                <a:lnTo>
                  <a:pt x="2435603" y="3432871"/>
                </a:lnTo>
                <a:lnTo>
                  <a:pt x="2332815" y="3514341"/>
                </a:lnTo>
                <a:lnTo>
                  <a:pt x="2217179" y="3595815"/>
                </a:lnTo>
                <a:lnTo>
                  <a:pt x="2086426" y="3680360"/>
                </a:lnTo>
                <a:lnTo>
                  <a:pt x="1942071" y="3768749"/>
                </a:lnTo>
                <a:lnTo>
                  <a:pt x="1781086" y="3861749"/>
                </a:lnTo>
                <a:lnTo>
                  <a:pt x="1604233" y="3961668"/>
                </a:lnTo>
                <a:lnTo>
                  <a:pt x="1409992" y="4070042"/>
                </a:lnTo>
                <a:lnTo>
                  <a:pt x="1199128" y="4187639"/>
                </a:lnTo>
                <a:lnTo>
                  <a:pt x="967853" y="4315995"/>
                </a:lnTo>
                <a:lnTo>
                  <a:pt x="718444" y="4455109"/>
                </a:lnTo>
                <a:lnTo>
                  <a:pt x="447869" y="4608062"/>
                </a:lnTo>
                <a:lnTo>
                  <a:pt x="157643" y="4776388"/>
                </a:lnTo>
                <a:lnTo>
                  <a:pt x="1" y="4868235"/>
                </a:lnTo>
                <a:lnTo>
                  <a:pt x="1" y="12592"/>
                </a:lnTo>
                <a:lnTo>
                  <a:pt x="0" y="12592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1"/>
            </a:lvl1pPr>
          </a:lstStyle>
          <a:p>
            <a:r>
              <a:rPr lang="en-US" dirty="0"/>
              <a:t>Image Placeholder</a:t>
            </a:r>
          </a:p>
        </p:txBody>
      </p:sp>
    </p:spTree>
    <p:extLst>
      <p:ext uri="{BB962C8B-B14F-4D97-AF65-F5344CB8AC3E}">
        <p14:creationId xmlns:p14="http://schemas.microsoft.com/office/powerpoint/2010/main" val="19359195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>
            <a:spLocks noGrp="1"/>
          </p:cNvSpPr>
          <p:nvPr>
            <p:ph type="pic" sz="quarter" idx="10" hasCustomPrompt="1"/>
          </p:nvPr>
        </p:nvSpPr>
        <p:spPr>
          <a:xfrm>
            <a:off x="4131909" y="690740"/>
            <a:ext cx="8060090" cy="6167261"/>
          </a:xfrm>
          <a:custGeom>
            <a:avLst/>
            <a:gdLst>
              <a:gd name="connsiteX0" fmla="*/ 5487811 w 8060090"/>
              <a:gd name="connsiteY0" fmla="*/ 0 h 6167261"/>
              <a:gd name="connsiteX1" fmla="*/ 5592113 w 8060090"/>
              <a:gd name="connsiteY1" fmla="*/ 5379 h 6167261"/>
              <a:gd name="connsiteX2" fmla="*/ 5699433 w 8060090"/>
              <a:gd name="connsiteY2" fmla="*/ 22289 h 6167261"/>
              <a:gd name="connsiteX3" fmla="*/ 5809779 w 8060090"/>
              <a:gd name="connsiteY3" fmla="*/ 49190 h 6167261"/>
              <a:gd name="connsiteX4" fmla="*/ 5923905 w 8060090"/>
              <a:gd name="connsiteY4" fmla="*/ 87621 h 6167261"/>
              <a:gd name="connsiteX5" fmla="*/ 6044830 w 8060090"/>
              <a:gd name="connsiteY5" fmla="*/ 137578 h 6167261"/>
              <a:gd name="connsiteX6" fmla="*/ 6173314 w 8060090"/>
              <a:gd name="connsiteY6" fmla="*/ 197531 h 6167261"/>
              <a:gd name="connsiteX7" fmla="*/ 6310869 w 8060090"/>
              <a:gd name="connsiteY7" fmla="*/ 269009 h 6167261"/>
              <a:gd name="connsiteX8" fmla="*/ 6459003 w 8060090"/>
              <a:gd name="connsiteY8" fmla="*/ 350483 h 6167261"/>
              <a:gd name="connsiteX9" fmla="*/ 6619233 w 8060090"/>
              <a:gd name="connsiteY9" fmla="*/ 444251 h 6167261"/>
              <a:gd name="connsiteX10" fmla="*/ 6793823 w 8060090"/>
              <a:gd name="connsiteY10" fmla="*/ 548014 h 6167261"/>
              <a:gd name="connsiteX11" fmla="*/ 6983524 w 8060090"/>
              <a:gd name="connsiteY11" fmla="*/ 664071 h 6167261"/>
              <a:gd name="connsiteX12" fmla="*/ 7190613 w 8060090"/>
              <a:gd name="connsiteY12" fmla="*/ 789355 h 6167261"/>
              <a:gd name="connsiteX13" fmla="*/ 7415838 w 8060090"/>
              <a:gd name="connsiteY13" fmla="*/ 926934 h 6167261"/>
              <a:gd name="connsiteX14" fmla="*/ 7660714 w 8060090"/>
              <a:gd name="connsiteY14" fmla="*/ 1074507 h 6167261"/>
              <a:gd name="connsiteX15" fmla="*/ 7927511 w 8060090"/>
              <a:gd name="connsiteY15" fmla="*/ 1234374 h 6167261"/>
              <a:gd name="connsiteX16" fmla="*/ 8060090 w 8060090"/>
              <a:gd name="connsiteY16" fmla="*/ 1311620 h 6167261"/>
              <a:gd name="connsiteX17" fmla="*/ 8060090 w 8060090"/>
              <a:gd name="connsiteY17" fmla="*/ 6167261 h 6167261"/>
              <a:gd name="connsiteX18" fmla="*/ 26453 w 8060090"/>
              <a:gd name="connsiteY18" fmla="*/ 6167261 h 6167261"/>
              <a:gd name="connsiteX19" fmla="*/ 24943 w 8060090"/>
              <a:gd name="connsiteY19" fmla="*/ 5829844 h 6167261"/>
              <a:gd name="connsiteX20" fmla="*/ 21164 w 8060090"/>
              <a:gd name="connsiteY20" fmla="*/ 5517024 h 6167261"/>
              <a:gd name="connsiteX21" fmla="*/ 16628 w 8060090"/>
              <a:gd name="connsiteY21" fmla="*/ 5229568 h 6167261"/>
              <a:gd name="connsiteX22" fmla="*/ 11339 w 8060090"/>
              <a:gd name="connsiteY22" fmla="*/ 4964398 h 6167261"/>
              <a:gd name="connsiteX23" fmla="*/ 6802 w 8060090"/>
              <a:gd name="connsiteY23" fmla="*/ 4720753 h 6167261"/>
              <a:gd name="connsiteX24" fmla="*/ 2270 w 8060090"/>
              <a:gd name="connsiteY24" fmla="*/ 4498626 h 6167261"/>
              <a:gd name="connsiteX25" fmla="*/ 0 w 8060090"/>
              <a:gd name="connsiteY25" fmla="*/ 4294180 h 6167261"/>
              <a:gd name="connsiteX26" fmla="*/ 757 w 8060090"/>
              <a:gd name="connsiteY26" fmla="*/ 4106640 h 6167261"/>
              <a:gd name="connsiteX27" fmla="*/ 3780 w 8060090"/>
              <a:gd name="connsiteY27" fmla="*/ 3936010 h 6167261"/>
              <a:gd name="connsiteX28" fmla="*/ 11339 w 8060090"/>
              <a:gd name="connsiteY28" fmla="*/ 3780753 h 6167261"/>
              <a:gd name="connsiteX29" fmla="*/ 23430 w 8060090"/>
              <a:gd name="connsiteY29" fmla="*/ 3638560 h 6167261"/>
              <a:gd name="connsiteX30" fmla="*/ 41571 w 8060090"/>
              <a:gd name="connsiteY30" fmla="*/ 3508668 h 6167261"/>
              <a:gd name="connsiteX31" fmla="*/ 65753 w 8060090"/>
              <a:gd name="connsiteY31" fmla="*/ 3389535 h 6167261"/>
              <a:gd name="connsiteX32" fmla="*/ 97499 w 8060090"/>
              <a:gd name="connsiteY32" fmla="*/ 3279625 h 6167261"/>
              <a:gd name="connsiteX33" fmla="*/ 136800 w 8060090"/>
              <a:gd name="connsiteY33" fmla="*/ 3178170 h 6167261"/>
              <a:gd name="connsiteX34" fmla="*/ 184416 w 8060090"/>
              <a:gd name="connsiteY34" fmla="*/ 3083630 h 6167261"/>
              <a:gd name="connsiteX35" fmla="*/ 241853 w 8060090"/>
              <a:gd name="connsiteY35" fmla="*/ 2994474 h 6167261"/>
              <a:gd name="connsiteX36" fmla="*/ 309877 w 8060090"/>
              <a:gd name="connsiteY36" fmla="*/ 2909157 h 6167261"/>
              <a:gd name="connsiteX37" fmla="*/ 387721 w 8060090"/>
              <a:gd name="connsiteY37" fmla="*/ 2826919 h 6167261"/>
              <a:gd name="connsiteX38" fmla="*/ 478417 w 8060090"/>
              <a:gd name="connsiteY38" fmla="*/ 2746985 h 6167261"/>
              <a:gd name="connsiteX39" fmla="*/ 581205 w 8060090"/>
              <a:gd name="connsiteY39" fmla="*/ 2665512 h 6167261"/>
              <a:gd name="connsiteX40" fmla="*/ 696841 w 8060090"/>
              <a:gd name="connsiteY40" fmla="*/ 2584038 h 6167261"/>
              <a:gd name="connsiteX41" fmla="*/ 827594 w 8060090"/>
              <a:gd name="connsiteY41" fmla="*/ 2499493 h 6167261"/>
              <a:gd name="connsiteX42" fmla="*/ 971949 w 8060090"/>
              <a:gd name="connsiteY42" fmla="*/ 2411104 h 6167261"/>
              <a:gd name="connsiteX43" fmla="*/ 1132935 w 8060090"/>
              <a:gd name="connsiteY43" fmla="*/ 2318104 h 6167261"/>
              <a:gd name="connsiteX44" fmla="*/ 1309791 w 8060090"/>
              <a:gd name="connsiteY44" fmla="*/ 2218185 h 6167261"/>
              <a:gd name="connsiteX45" fmla="*/ 1504028 w 8060090"/>
              <a:gd name="connsiteY45" fmla="*/ 2109811 h 6167261"/>
              <a:gd name="connsiteX46" fmla="*/ 1714896 w 8060090"/>
              <a:gd name="connsiteY46" fmla="*/ 1992217 h 6167261"/>
              <a:gd name="connsiteX47" fmla="*/ 1946167 w 8060090"/>
              <a:gd name="connsiteY47" fmla="*/ 1863858 h 6167261"/>
              <a:gd name="connsiteX48" fmla="*/ 2195580 w 8060090"/>
              <a:gd name="connsiteY48" fmla="*/ 1724744 h 6167261"/>
              <a:gd name="connsiteX49" fmla="*/ 2466151 w 8060090"/>
              <a:gd name="connsiteY49" fmla="*/ 1571791 h 6167261"/>
              <a:gd name="connsiteX50" fmla="*/ 2756377 w 8060090"/>
              <a:gd name="connsiteY50" fmla="*/ 1403469 h 6167261"/>
              <a:gd name="connsiteX51" fmla="*/ 3046600 w 8060090"/>
              <a:gd name="connsiteY51" fmla="*/ 1234374 h 6167261"/>
              <a:gd name="connsiteX52" fmla="*/ 3313396 w 8060090"/>
              <a:gd name="connsiteY52" fmla="*/ 1074507 h 6167261"/>
              <a:gd name="connsiteX53" fmla="*/ 3558272 w 8060090"/>
              <a:gd name="connsiteY53" fmla="*/ 926934 h 6167261"/>
              <a:gd name="connsiteX54" fmla="*/ 3783498 w 8060090"/>
              <a:gd name="connsiteY54" fmla="*/ 789355 h 6167261"/>
              <a:gd name="connsiteX55" fmla="*/ 3990586 w 8060090"/>
              <a:gd name="connsiteY55" fmla="*/ 664071 h 6167261"/>
              <a:gd name="connsiteX56" fmla="*/ 4180291 w 8060090"/>
              <a:gd name="connsiteY56" fmla="*/ 548014 h 6167261"/>
              <a:gd name="connsiteX57" fmla="*/ 4354877 w 8060090"/>
              <a:gd name="connsiteY57" fmla="*/ 444251 h 6167261"/>
              <a:gd name="connsiteX58" fmla="*/ 4515107 w 8060090"/>
              <a:gd name="connsiteY58" fmla="*/ 350483 h 6167261"/>
              <a:gd name="connsiteX59" fmla="*/ 4663241 w 8060090"/>
              <a:gd name="connsiteY59" fmla="*/ 269009 h 6167261"/>
              <a:gd name="connsiteX60" fmla="*/ 4800796 w 8060090"/>
              <a:gd name="connsiteY60" fmla="*/ 197531 h 6167261"/>
              <a:gd name="connsiteX61" fmla="*/ 4929280 w 8060090"/>
              <a:gd name="connsiteY61" fmla="*/ 137578 h 6167261"/>
              <a:gd name="connsiteX62" fmla="*/ 5050209 w 8060090"/>
              <a:gd name="connsiteY62" fmla="*/ 87621 h 6167261"/>
              <a:gd name="connsiteX63" fmla="*/ 5164331 w 8060090"/>
              <a:gd name="connsiteY63" fmla="*/ 49190 h 6167261"/>
              <a:gd name="connsiteX64" fmla="*/ 5274677 w 8060090"/>
              <a:gd name="connsiteY64" fmla="*/ 22289 h 6167261"/>
              <a:gd name="connsiteX65" fmla="*/ 5382001 w 8060090"/>
              <a:gd name="connsiteY65" fmla="*/ 5379 h 6167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8060090" h="6167261">
                <a:moveTo>
                  <a:pt x="5487811" y="0"/>
                </a:moveTo>
                <a:lnTo>
                  <a:pt x="5592113" y="5379"/>
                </a:lnTo>
                <a:lnTo>
                  <a:pt x="5699433" y="22289"/>
                </a:lnTo>
                <a:lnTo>
                  <a:pt x="5809779" y="49190"/>
                </a:lnTo>
                <a:lnTo>
                  <a:pt x="5923905" y="87621"/>
                </a:lnTo>
                <a:lnTo>
                  <a:pt x="6044830" y="137578"/>
                </a:lnTo>
                <a:lnTo>
                  <a:pt x="6173314" y="197531"/>
                </a:lnTo>
                <a:lnTo>
                  <a:pt x="6310869" y="269009"/>
                </a:lnTo>
                <a:lnTo>
                  <a:pt x="6459003" y="350483"/>
                </a:lnTo>
                <a:lnTo>
                  <a:pt x="6619233" y="444251"/>
                </a:lnTo>
                <a:lnTo>
                  <a:pt x="6793823" y="548014"/>
                </a:lnTo>
                <a:lnTo>
                  <a:pt x="6983524" y="664071"/>
                </a:lnTo>
                <a:lnTo>
                  <a:pt x="7190613" y="789355"/>
                </a:lnTo>
                <a:lnTo>
                  <a:pt x="7415838" y="926934"/>
                </a:lnTo>
                <a:lnTo>
                  <a:pt x="7660714" y="1074507"/>
                </a:lnTo>
                <a:lnTo>
                  <a:pt x="7927511" y="1234374"/>
                </a:lnTo>
                <a:lnTo>
                  <a:pt x="8060090" y="1311620"/>
                </a:lnTo>
                <a:lnTo>
                  <a:pt x="8060090" y="6167261"/>
                </a:lnTo>
                <a:lnTo>
                  <a:pt x="26453" y="6167261"/>
                </a:lnTo>
                <a:lnTo>
                  <a:pt x="24943" y="5829844"/>
                </a:lnTo>
                <a:lnTo>
                  <a:pt x="21164" y="5517024"/>
                </a:lnTo>
                <a:lnTo>
                  <a:pt x="16628" y="5229568"/>
                </a:lnTo>
                <a:lnTo>
                  <a:pt x="11339" y="4964398"/>
                </a:lnTo>
                <a:lnTo>
                  <a:pt x="6802" y="4720753"/>
                </a:lnTo>
                <a:lnTo>
                  <a:pt x="2270" y="4498626"/>
                </a:lnTo>
                <a:lnTo>
                  <a:pt x="0" y="4294180"/>
                </a:lnTo>
                <a:lnTo>
                  <a:pt x="757" y="4106640"/>
                </a:lnTo>
                <a:lnTo>
                  <a:pt x="3780" y="3936010"/>
                </a:lnTo>
                <a:lnTo>
                  <a:pt x="11339" y="3780753"/>
                </a:lnTo>
                <a:lnTo>
                  <a:pt x="23430" y="3638560"/>
                </a:lnTo>
                <a:lnTo>
                  <a:pt x="41571" y="3508668"/>
                </a:lnTo>
                <a:lnTo>
                  <a:pt x="65753" y="3389535"/>
                </a:lnTo>
                <a:lnTo>
                  <a:pt x="97499" y="3279625"/>
                </a:lnTo>
                <a:lnTo>
                  <a:pt x="136800" y="3178170"/>
                </a:lnTo>
                <a:lnTo>
                  <a:pt x="184416" y="3083630"/>
                </a:lnTo>
                <a:lnTo>
                  <a:pt x="241853" y="2994474"/>
                </a:lnTo>
                <a:lnTo>
                  <a:pt x="309877" y="2909157"/>
                </a:lnTo>
                <a:lnTo>
                  <a:pt x="387721" y="2826919"/>
                </a:lnTo>
                <a:lnTo>
                  <a:pt x="478417" y="2746985"/>
                </a:lnTo>
                <a:lnTo>
                  <a:pt x="581205" y="2665512"/>
                </a:lnTo>
                <a:lnTo>
                  <a:pt x="696841" y="2584038"/>
                </a:lnTo>
                <a:lnTo>
                  <a:pt x="827594" y="2499493"/>
                </a:lnTo>
                <a:lnTo>
                  <a:pt x="971949" y="2411104"/>
                </a:lnTo>
                <a:lnTo>
                  <a:pt x="1132935" y="2318104"/>
                </a:lnTo>
                <a:lnTo>
                  <a:pt x="1309791" y="2218185"/>
                </a:lnTo>
                <a:lnTo>
                  <a:pt x="1504028" y="2109811"/>
                </a:lnTo>
                <a:lnTo>
                  <a:pt x="1714896" y="1992217"/>
                </a:lnTo>
                <a:lnTo>
                  <a:pt x="1946167" y="1863858"/>
                </a:lnTo>
                <a:lnTo>
                  <a:pt x="2195580" y="1724744"/>
                </a:lnTo>
                <a:lnTo>
                  <a:pt x="2466151" y="1571791"/>
                </a:lnTo>
                <a:lnTo>
                  <a:pt x="2756377" y="1403469"/>
                </a:lnTo>
                <a:lnTo>
                  <a:pt x="3046600" y="1234374"/>
                </a:lnTo>
                <a:lnTo>
                  <a:pt x="3313396" y="1074507"/>
                </a:lnTo>
                <a:lnTo>
                  <a:pt x="3558272" y="926934"/>
                </a:lnTo>
                <a:lnTo>
                  <a:pt x="3783498" y="789355"/>
                </a:lnTo>
                <a:lnTo>
                  <a:pt x="3990586" y="664071"/>
                </a:lnTo>
                <a:lnTo>
                  <a:pt x="4180291" y="548014"/>
                </a:lnTo>
                <a:lnTo>
                  <a:pt x="4354877" y="444251"/>
                </a:lnTo>
                <a:lnTo>
                  <a:pt x="4515107" y="350483"/>
                </a:lnTo>
                <a:lnTo>
                  <a:pt x="4663241" y="269009"/>
                </a:lnTo>
                <a:lnTo>
                  <a:pt x="4800796" y="197531"/>
                </a:lnTo>
                <a:lnTo>
                  <a:pt x="4929280" y="137578"/>
                </a:lnTo>
                <a:lnTo>
                  <a:pt x="5050209" y="87621"/>
                </a:lnTo>
                <a:lnTo>
                  <a:pt x="5164331" y="49190"/>
                </a:lnTo>
                <a:lnTo>
                  <a:pt x="5274677" y="22289"/>
                </a:lnTo>
                <a:lnTo>
                  <a:pt x="5382001" y="5379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b="1"/>
            </a:lvl1pPr>
          </a:lstStyle>
          <a:p>
            <a:r>
              <a:rPr lang="en-US" dirty="0"/>
              <a:t>Image Placeholder</a:t>
            </a:r>
          </a:p>
        </p:txBody>
      </p:sp>
    </p:spTree>
    <p:extLst>
      <p:ext uri="{BB962C8B-B14F-4D97-AF65-F5344CB8AC3E}">
        <p14:creationId xmlns:p14="http://schemas.microsoft.com/office/powerpoint/2010/main" val="39291704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6498379-72B2-434A-BDF2-E6286E3B9D7D}"/>
              </a:ext>
            </a:extLst>
          </p:cNvPr>
          <p:cNvSpPr/>
          <p:nvPr userDrawn="1"/>
        </p:nvSpPr>
        <p:spPr>
          <a:xfrm>
            <a:off x="0" y="4483510"/>
            <a:ext cx="12192000" cy="2374490"/>
          </a:xfrm>
          <a:prstGeom prst="rect">
            <a:avLst/>
          </a:prstGeom>
          <a:gradFill flip="none" rotWithShape="1">
            <a:gsLst>
              <a:gs pos="2000">
                <a:schemeClr val="accent1"/>
              </a:gs>
              <a:gs pos="100000">
                <a:schemeClr val="accent4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662353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>
            <a:spLocks noGrp="1"/>
          </p:cNvSpPr>
          <p:nvPr>
            <p:ph type="pic" sz="quarter" idx="10" hasCustomPrompt="1"/>
          </p:nvPr>
        </p:nvSpPr>
        <p:spPr>
          <a:xfrm>
            <a:off x="4131911" y="2"/>
            <a:ext cx="8060091" cy="6167261"/>
          </a:xfrm>
          <a:custGeom>
            <a:avLst/>
            <a:gdLst>
              <a:gd name="connsiteX0" fmla="*/ 26453 w 8060091"/>
              <a:gd name="connsiteY0" fmla="*/ 0 h 6167261"/>
              <a:gd name="connsiteX1" fmla="*/ 8060091 w 8060091"/>
              <a:gd name="connsiteY1" fmla="*/ 0 h 6167261"/>
              <a:gd name="connsiteX2" fmla="*/ 8060091 w 8060091"/>
              <a:gd name="connsiteY2" fmla="*/ 4855643 h 6167261"/>
              <a:gd name="connsiteX3" fmla="*/ 7927511 w 8060091"/>
              <a:gd name="connsiteY3" fmla="*/ 4932887 h 6167261"/>
              <a:gd name="connsiteX4" fmla="*/ 7660714 w 8060091"/>
              <a:gd name="connsiteY4" fmla="*/ 5092758 h 6167261"/>
              <a:gd name="connsiteX5" fmla="*/ 7415838 w 8060091"/>
              <a:gd name="connsiteY5" fmla="*/ 5240327 h 6167261"/>
              <a:gd name="connsiteX6" fmla="*/ 7190613 w 8060091"/>
              <a:gd name="connsiteY6" fmla="*/ 5377906 h 6167261"/>
              <a:gd name="connsiteX7" fmla="*/ 6983524 w 8060091"/>
              <a:gd name="connsiteY7" fmla="*/ 5503190 h 6167261"/>
              <a:gd name="connsiteX8" fmla="*/ 6793823 w 8060091"/>
              <a:gd name="connsiteY8" fmla="*/ 5619247 h 6167261"/>
              <a:gd name="connsiteX9" fmla="*/ 6619233 w 8060091"/>
              <a:gd name="connsiteY9" fmla="*/ 5723010 h 6167261"/>
              <a:gd name="connsiteX10" fmla="*/ 6459003 w 8060091"/>
              <a:gd name="connsiteY10" fmla="*/ 5816778 h 6167261"/>
              <a:gd name="connsiteX11" fmla="*/ 6310869 w 8060091"/>
              <a:gd name="connsiteY11" fmla="*/ 5898251 h 6167261"/>
              <a:gd name="connsiteX12" fmla="*/ 6173314 w 8060091"/>
              <a:gd name="connsiteY12" fmla="*/ 5969730 h 6167261"/>
              <a:gd name="connsiteX13" fmla="*/ 6044830 w 8060091"/>
              <a:gd name="connsiteY13" fmla="*/ 6029682 h 6167261"/>
              <a:gd name="connsiteX14" fmla="*/ 5923905 w 8060091"/>
              <a:gd name="connsiteY14" fmla="*/ 6079640 h 6167261"/>
              <a:gd name="connsiteX15" fmla="*/ 5809779 w 8060091"/>
              <a:gd name="connsiteY15" fmla="*/ 6118071 h 6167261"/>
              <a:gd name="connsiteX16" fmla="*/ 5699433 w 8060091"/>
              <a:gd name="connsiteY16" fmla="*/ 6144972 h 6167261"/>
              <a:gd name="connsiteX17" fmla="*/ 5592113 w 8060091"/>
              <a:gd name="connsiteY17" fmla="*/ 6161882 h 6167261"/>
              <a:gd name="connsiteX18" fmla="*/ 5487811 w 8060091"/>
              <a:gd name="connsiteY18" fmla="*/ 6167261 h 6167261"/>
              <a:gd name="connsiteX19" fmla="*/ 5382001 w 8060091"/>
              <a:gd name="connsiteY19" fmla="*/ 6161882 h 6167261"/>
              <a:gd name="connsiteX20" fmla="*/ 5274677 w 8060091"/>
              <a:gd name="connsiteY20" fmla="*/ 6144972 h 6167261"/>
              <a:gd name="connsiteX21" fmla="*/ 5164331 w 8060091"/>
              <a:gd name="connsiteY21" fmla="*/ 6118071 h 6167261"/>
              <a:gd name="connsiteX22" fmla="*/ 5050209 w 8060091"/>
              <a:gd name="connsiteY22" fmla="*/ 6079640 h 6167261"/>
              <a:gd name="connsiteX23" fmla="*/ 4929280 w 8060091"/>
              <a:gd name="connsiteY23" fmla="*/ 6029682 h 6167261"/>
              <a:gd name="connsiteX24" fmla="*/ 4800796 w 8060091"/>
              <a:gd name="connsiteY24" fmla="*/ 5969730 h 6167261"/>
              <a:gd name="connsiteX25" fmla="*/ 4663241 w 8060091"/>
              <a:gd name="connsiteY25" fmla="*/ 5898251 h 6167261"/>
              <a:gd name="connsiteX26" fmla="*/ 4515107 w 8060091"/>
              <a:gd name="connsiteY26" fmla="*/ 5816778 h 6167261"/>
              <a:gd name="connsiteX27" fmla="*/ 4354877 w 8060091"/>
              <a:gd name="connsiteY27" fmla="*/ 5723010 h 6167261"/>
              <a:gd name="connsiteX28" fmla="*/ 4180291 w 8060091"/>
              <a:gd name="connsiteY28" fmla="*/ 5619247 h 6167261"/>
              <a:gd name="connsiteX29" fmla="*/ 3990586 w 8060091"/>
              <a:gd name="connsiteY29" fmla="*/ 5503190 h 6167261"/>
              <a:gd name="connsiteX30" fmla="*/ 3783498 w 8060091"/>
              <a:gd name="connsiteY30" fmla="*/ 5377906 h 6167261"/>
              <a:gd name="connsiteX31" fmla="*/ 3558272 w 8060091"/>
              <a:gd name="connsiteY31" fmla="*/ 5240327 h 6167261"/>
              <a:gd name="connsiteX32" fmla="*/ 3313396 w 8060091"/>
              <a:gd name="connsiteY32" fmla="*/ 5092758 h 6167261"/>
              <a:gd name="connsiteX33" fmla="*/ 3046600 w 8060091"/>
              <a:gd name="connsiteY33" fmla="*/ 4932887 h 6167261"/>
              <a:gd name="connsiteX34" fmla="*/ 2756377 w 8060091"/>
              <a:gd name="connsiteY34" fmla="*/ 4763796 h 6167261"/>
              <a:gd name="connsiteX35" fmla="*/ 2466151 w 8060091"/>
              <a:gd name="connsiteY35" fmla="*/ 4595470 h 6167261"/>
              <a:gd name="connsiteX36" fmla="*/ 2195580 w 8060091"/>
              <a:gd name="connsiteY36" fmla="*/ 4442517 h 6167261"/>
              <a:gd name="connsiteX37" fmla="*/ 1946167 w 8060091"/>
              <a:gd name="connsiteY37" fmla="*/ 4302635 h 6167261"/>
              <a:gd name="connsiteX38" fmla="*/ 1714896 w 8060091"/>
              <a:gd name="connsiteY38" fmla="*/ 4174275 h 6167261"/>
              <a:gd name="connsiteX39" fmla="*/ 1504028 w 8060091"/>
              <a:gd name="connsiteY39" fmla="*/ 4057450 h 6167261"/>
              <a:gd name="connsiteX40" fmla="*/ 1309791 w 8060091"/>
              <a:gd name="connsiteY40" fmla="*/ 3949076 h 6167261"/>
              <a:gd name="connsiteX41" fmla="*/ 1132935 w 8060091"/>
              <a:gd name="connsiteY41" fmla="*/ 3849157 h 6167261"/>
              <a:gd name="connsiteX42" fmla="*/ 972706 w 8060091"/>
              <a:gd name="connsiteY42" fmla="*/ 3756157 h 6167261"/>
              <a:gd name="connsiteX43" fmla="*/ 827594 w 8060091"/>
              <a:gd name="connsiteY43" fmla="*/ 3667000 h 6167261"/>
              <a:gd name="connsiteX44" fmla="*/ 696841 w 8060091"/>
              <a:gd name="connsiteY44" fmla="*/ 3583223 h 6167261"/>
              <a:gd name="connsiteX45" fmla="*/ 581962 w 8060091"/>
              <a:gd name="connsiteY45" fmla="*/ 3501749 h 6167261"/>
              <a:gd name="connsiteX46" fmla="*/ 478417 w 8060091"/>
              <a:gd name="connsiteY46" fmla="*/ 3420279 h 6167261"/>
              <a:gd name="connsiteX47" fmla="*/ 387721 w 8060091"/>
              <a:gd name="connsiteY47" fmla="*/ 3340346 h 6167261"/>
              <a:gd name="connsiteX48" fmla="*/ 309877 w 8060091"/>
              <a:gd name="connsiteY48" fmla="*/ 3258104 h 6167261"/>
              <a:gd name="connsiteX49" fmla="*/ 241853 w 8060091"/>
              <a:gd name="connsiteY49" fmla="*/ 3172787 h 6167261"/>
              <a:gd name="connsiteX50" fmla="*/ 184416 w 8060091"/>
              <a:gd name="connsiteY50" fmla="*/ 3083631 h 6167261"/>
              <a:gd name="connsiteX51" fmla="*/ 136800 w 8060091"/>
              <a:gd name="connsiteY51" fmla="*/ 2989094 h 6167261"/>
              <a:gd name="connsiteX52" fmla="*/ 97499 w 8060091"/>
              <a:gd name="connsiteY52" fmla="*/ 2887639 h 6167261"/>
              <a:gd name="connsiteX53" fmla="*/ 65753 w 8060091"/>
              <a:gd name="connsiteY53" fmla="*/ 2777726 h 6167261"/>
              <a:gd name="connsiteX54" fmla="*/ 42324 w 8060091"/>
              <a:gd name="connsiteY54" fmla="*/ 2658593 h 6167261"/>
              <a:gd name="connsiteX55" fmla="*/ 23430 w 8060091"/>
              <a:gd name="connsiteY55" fmla="*/ 2528701 h 6167261"/>
              <a:gd name="connsiteX56" fmla="*/ 11339 w 8060091"/>
              <a:gd name="connsiteY56" fmla="*/ 2386508 h 6167261"/>
              <a:gd name="connsiteX57" fmla="*/ 3780 w 8060091"/>
              <a:gd name="connsiteY57" fmla="*/ 2231251 h 6167261"/>
              <a:gd name="connsiteX58" fmla="*/ 757 w 8060091"/>
              <a:gd name="connsiteY58" fmla="*/ 2060621 h 6167261"/>
              <a:gd name="connsiteX59" fmla="*/ 0 w 8060091"/>
              <a:gd name="connsiteY59" fmla="*/ 1873085 h 6167261"/>
              <a:gd name="connsiteX60" fmla="*/ 2270 w 8060091"/>
              <a:gd name="connsiteY60" fmla="*/ 1668635 h 6167261"/>
              <a:gd name="connsiteX61" fmla="*/ 6802 w 8060091"/>
              <a:gd name="connsiteY61" fmla="*/ 1446508 h 6167261"/>
              <a:gd name="connsiteX62" fmla="*/ 11339 w 8060091"/>
              <a:gd name="connsiteY62" fmla="*/ 1202863 h 6167261"/>
              <a:gd name="connsiteX63" fmla="*/ 16628 w 8060091"/>
              <a:gd name="connsiteY63" fmla="*/ 937696 h 6167261"/>
              <a:gd name="connsiteX64" fmla="*/ 21164 w 8060091"/>
              <a:gd name="connsiteY64" fmla="*/ 650237 h 6167261"/>
              <a:gd name="connsiteX65" fmla="*/ 24943 w 8060091"/>
              <a:gd name="connsiteY65" fmla="*/ 337417 h 6167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8060091" h="6167261">
                <a:moveTo>
                  <a:pt x="26453" y="0"/>
                </a:moveTo>
                <a:lnTo>
                  <a:pt x="8060091" y="0"/>
                </a:lnTo>
                <a:lnTo>
                  <a:pt x="8060091" y="4855643"/>
                </a:lnTo>
                <a:lnTo>
                  <a:pt x="7927511" y="4932887"/>
                </a:lnTo>
                <a:lnTo>
                  <a:pt x="7660714" y="5092758"/>
                </a:lnTo>
                <a:lnTo>
                  <a:pt x="7415838" y="5240327"/>
                </a:lnTo>
                <a:lnTo>
                  <a:pt x="7190613" y="5377906"/>
                </a:lnTo>
                <a:lnTo>
                  <a:pt x="6983524" y="5503190"/>
                </a:lnTo>
                <a:lnTo>
                  <a:pt x="6793823" y="5619247"/>
                </a:lnTo>
                <a:lnTo>
                  <a:pt x="6619233" y="5723010"/>
                </a:lnTo>
                <a:lnTo>
                  <a:pt x="6459003" y="5816778"/>
                </a:lnTo>
                <a:lnTo>
                  <a:pt x="6310869" y="5898251"/>
                </a:lnTo>
                <a:lnTo>
                  <a:pt x="6173314" y="5969730"/>
                </a:lnTo>
                <a:lnTo>
                  <a:pt x="6044830" y="6029682"/>
                </a:lnTo>
                <a:lnTo>
                  <a:pt x="5923905" y="6079640"/>
                </a:lnTo>
                <a:lnTo>
                  <a:pt x="5809779" y="6118071"/>
                </a:lnTo>
                <a:lnTo>
                  <a:pt x="5699433" y="6144972"/>
                </a:lnTo>
                <a:lnTo>
                  <a:pt x="5592113" y="6161882"/>
                </a:lnTo>
                <a:lnTo>
                  <a:pt x="5487811" y="6167261"/>
                </a:lnTo>
                <a:lnTo>
                  <a:pt x="5382001" y="6161882"/>
                </a:lnTo>
                <a:lnTo>
                  <a:pt x="5274677" y="6144972"/>
                </a:lnTo>
                <a:lnTo>
                  <a:pt x="5164331" y="6118071"/>
                </a:lnTo>
                <a:lnTo>
                  <a:pt x="5050209" y="6079640"/>
                </a:lnTo>
                <a:lnTo>
                  <a:pt x="4929280" y="6029682"/>
                </a:lnTo>
                <a:lnTo>
                  <a:pt x="4800796" y="5969730"/>
                </a:lnTo>
                <a:lnTo>
                  <a:pt x="4663241" y="5898251"/>
                </a:lnTo>
                <a:lnTo>
                  <a:pt x="4515107" y="5816778"/>
                </a:lnTo>
                <a:lnTo>
                  <a:pt x="4354877" y="5723010"/>
                </a:lnTo>
                <a:lnTo>
                  <a:pt x="4180291" y="5619247"/>
                </a:lnTo>
                <a:lnTo>
                  <a:pt x="3990586" y="5503190"/>
                </a:lnTo>
                <a:lnTo>
                  <a:pt x="3783498" y="5377906"/>
                </a:lnTo>
                <a:lnTo>
                  <a:pt x="3558272" y="5240327"/>
                </a:lnTo>
                <a:lnTo>
                  <a:pt x="3313396" y="5092758"/>
                </a:lnTo>
                <a:lnTo>
                  <a:pt x="3046600" y="4932887"/>
                </a:lnTo>
                <a:lnTo>
                  <a:pt x="2756377" y="4763796"/>
                </a:lnTo>
                <a:lnTo>
                  <a:pt x="2466151" y="4595470"/>
                </a:lnTo>
                <a:lnTo>
                  <a:pt x="2195580" y="4442517"/>
                </a:lnTo>
                <a:lnTo>
                  <a:pt x="1946167" y="4302635"/>
                </a:lnTo>
                <a:lnTo>
                  <a:pt x="1714896" y="4174275"/>
                </a:lnTo>
                <a:lnTo>
                  <a:pt x="1504028" y="4057450"/>
                </a:lnTo>
                <a:lnTo>
                  <a:pt x="1309791" y="3949076"/>
                </a:lnTo>
                <a:lnTo>
                  <a:pt x="1132935" y="3849157"/>
                </a:lnTo>
                <a:lnTo>
                  <a:pt x="972706" y="3756157"/>
                </a:lnTo>
                <a:lnTo>
                  <a:pt x="827594" y="3667000"/>
                </a:lnTo>
                <a:lnTo>
                  <a:pt x="696841" y="3583223"/>
                </a:lnTo>
                <a:lnTo>
                  <a:pt x="581962" y="3501749"/>
                </a:lnTo>
                <a:lnTo>
                  <a:pt x="478417" y="3420279"/>
                </a:lnTo>
                <a:lnTo>
                  <a:pt x="387721" y="3340346"/>
                </a:lnTo>
                <a:lnTo>
                  <a:pt x="309877" y="3258104"/>
                </a:lnTo>
                <a:lnTo>
                  <a:pt x="241853" y="3172787"/>
                </a:lnTo>
                <a:lnTo>
                  <a:pt x="184416" y="3083631"/>
                </a:lnTo>
                <a:lnTo>
                  <a:pt x="136800" y="2989094"/>
                </a:lnTo>
                <a:lnTo>
                  <a:pt x="97499" y="2887639"/>
                </a:lnTo>
                <a:lnTo>
                  <a:pt x="65753" y="2777726"/>
                </a:lnTo>
                <a:lnTo>
                  <a:pt x="42324" y="2658593"/>
                </a:lnTo>
                <a:lnTo>
                  <a:pt x="23430" y="2528701"/>
                </a:lnTo>
                <a:lnTo>
                  <a:pt x="11339" y="2386508"/>
                </a:lnTo>
                <a:lnTo>
                  <a:pt x="3780" y="2231251"/>
                </a:lnTo>
                <a:lnTo>
                  <a:pt x="757" y="2060621"/>
                </a:lnTo>
                <a:lnTo>
                  <a:pt x="0" y="1873085"/>
                </a:lnTo>
                <a:lnTo>
                  <a:pt x="2270" y="1668635"/>
                </a:lnTo>
                <a:lnTo>
                  <a:pt x="6802" y="1446508"/>
                </a:lnTo>
                <a:lnTo>
                  <a:pt x="11339" y="1202863"/>
                </a:lnTo>
                <a:lnTo>
                  <a:pt x="16628" y="937696"/>
                </a:lnTo>
                <a:lnTo>
                  <a:pt x="21164" y="650237"/>
                </a:lnTo>
                <a:lnTo>
                  <a:pt x="24943" y="337417"/>
                </a:lnTo>
                <a:close/>
              </a:path>
            </a:pathLst>
          </a:custGeom>
        </p:spPr>
        <p:txBody>
          <a:bodyPr wrap="square" anchor="t">
            <a:noAutofit/>
          </a:bodyPr>
          <a:lstStyle>
            <a:lvl1pPr marL="0" indent="0" algn="ctr">
              <a:buNone/>
              <a:defRPr b="1"/>
            </a:lvl1pPr>
          </a:lstStyle>
          <a:p>
            <a:r>
              <a:rPr lang="en-US" dirty="0"/>
              <a:t>Image Placeholder</a:t>
            </a:r>
          </a:p>
        </p:txBody>
      </p:sp>
    </p:spTree>
    <p:extLst>
      <p:ext uri="{BB962C8B-B14F-4D97-AF65-F5344CB8AC3E}">
        <p14:creationId xmlns:p14="http://schemas.microsoft.com/office/powerpoint/2010/main" val="28618492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4689988" y="2480137"/>
            <a:ext cx="6902242" cy="3537204"/>
          </a:xfrm>
          <a:custGeom>
            <a:avLst/>
            <a:gdLst>
              <a:gd name="connsiteX0" fmla="*/ 4188542 w 13008076"/>
              <a:gd name="connsiteY0" fmla="*/ 0 h 6666270"/>
              <a:gd name="connsiteX1" fmla="*/ 13008076 w 13008076"/>
              <a:gd name="connsiteY1" fmla="*/ 0 h 6666270"/>
              <a:gd name="connsiteX2" fmla="*/ 13008076 w 13008076"/>
              <a:gd name="connsiteY2" fmla="*/ 6666270 h 6666270"/>
              <a:gd name="connsiteX3" fmla="*/ 0 w 13008076"/>
              <a:gd name="connsiteY3" fmla="*/ 6666270 h 6666270"/>
              <a:gd name="connsiteX4" fmla="*/ 0 w 13008076"/>
              <a:gd name="connsiteY4" fmla="*/ 3274141 h 6666270"/>
              <a:gd name="connsiteX5" fmla="*/ 4188542 w 13008076"/>
              <a:gd name="connsiteY5" fmla="*/ 3274141 h 6666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008076" h="6666270">
                <a:moveTo>
                  <a:pt x="4188542" y="0"/>
                </a:moveTo>
                <a:lnTo>
                  <a:pt x="13008076" y="0"/>
                </a:lnTo>
                <a:lnTo>
                  <a:pt x="13008076" y="6666270"/>
                </a:lnTo>
                <a:lnTo>
                  <a:pt x="0" y="6666270"/>
                </a:lnTo>
                <a:lnTo>
                  <a:pt x="0" y="3274141"/>
                </a:lnTo>
                <a:lnTo>
                  <a:pt x="4188542" y="3274141"/>
                </a:lnTo>
                <a:close/>
              </a:path>
            </a:pathLst>
          </a:custGeom>
          <a:noFill/>
          <a:effectLst/>
        </p:spPr>
        <p:txBody>
          <a:bodyPr wrap="square">
            <a:noAutofit/>
          </a:bodyPr>
          <a:lstStyle>
            <a:lvl1pPr marL="0" indent="0" algn="r">
              <a:buNone/>
              <a:defRPr sz="2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Image Placeholder</a:t>
            </a:r>
          </a:p>
        </p:txBody>
      </p:sp>
    </p:spTree>
    <p:extLst>
      <p:ext uri="{BB962C8B-B14F-4D97-AF65-F5344CB8AC3E}">
        <p14:creationId xmlns:p14="http://schemas.microsoft.com/office/powerpoint/2010/main" val="29440644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>
            <a:spLocks noGrp="1"/>
          </p:cNvSpPr>
          <p:nvPr>
            <p:ph type="pic" sz="quarter" idx="10" hasCustomPrompt="1"/>
          </p:nvPr>
        </p:nvSpPr>
        <p:spPr>
          <a:xfrm>
            <a:off x="6611368" y="1435855"/>
            <a:ext cx="3067664" cy="3221380"/>
          </a:xfrm>
          <a:custGeom>
            <a:avLst/>
            <a:gdLst>
              <a:gd name="connsiteX0" fmla="*/ 0 w 3067664"/>
              <a:gd name="connsiteY0" fmla="*/ 0 h 3221380"/>
              <a:gd name="connsiteX1" fmla="*/ 3067664 w 3067664"/>
              <a:gd name="connsiteY1" fmla="*/ 0 h 3221380"/>
              <a:gd name="connsiteX2" fmla="*/ 3067664 w 3067664"/>
              <a:gd name="connsiteY2" fmla="*/ 3221380 h 3221380"/>
              <a:gd name="connsiteX3" fmla="*/ 0 w 3067664"/>
              <a:gd name="connsiteY3" fmla="*/ 3221380 h 3221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67664" h="3221380">
                <a:moveTo>
                  <a:pt x="0" y="0"/>
                </a:moveTo>
                <a:lnTo>
                  <a:pt x="3067664" y="0"/>
                </a:lnTo>
                <a:lnTo>
                  <a:pt x="3067664" y="3221380"/>
                </a:lnTo>
                <a:lnTo>
                  <a:pt x="0" y="322138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1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</p:txBody>
      </p:sp>
      <p:sp>
        <p:nvSpPr>
          <p:cNvPr id="9" name="Freeform 8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1435856"/>
            <a:ext cx="10610850" cy="3764795"/>
          </a:xfrm>
          <a:custGeom>
            <a:avLst/>
            <a:gdLst>
              <a:gd name="connsiteX0" fmla="*/ 0 w 10610850"/>
              <a:gd name="connsiteY0" fmla="*/ 0 h 3764795"/>
              <a:gd name="connsiteX1" fmla="*/ 10610850 w 10610850"/>
              <a:gd name="connsiteY1" fmla="*/ 0 h 3764795"/>
              <a:gd name="connsiteX2" fmla="*/ 10610850 w 10610850"/>
              <a:gd name="connsiteY2" fmla="*/ 3764795 h 3764795"/>
              <a:gd name="connsiteX3" fmla="*/ 0 w 10610850"/>
              <a:gd name="connsiteY3" fmla="*/ 3764795 h 3764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610850" h="3764795">
                <a:moveTo>
                  <a:pt x="0" y="0"/>
                </a:moveTo>
                <a:lnTo>
                  <a:pt x="10610850" y="0"/>
                </a:lnTo>
                <a:lnTo>
                  <a:pt x="10610850" y="3764795"/>
                </a:lnTo>
                <a:lnTo>
                  <a:pt x="0" y="376479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2400" b="1"/>
            </a:lvl1pPr>
          </a:lstStyle>
          <a:p>
            <a:r>
              <a:rPr lang="en-US" dirty="0"/>
              <a:t>Image Placeholder</a:t>
            </a:r>
          </a:p>
        </p:txBody>
      </p:sp>
    </p:spTree>
    <p:extLst>
      <p:ext uri="{BB962C8B-B14F-4D97-AF65-F5344CB8AC3E}">
        <p14:creationId xmlns:p14="http://schemas.microsoft.com/office/powerpoint/2010/main" val="14349778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6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1790700"/>
            <a:ext cx="6096000" cy="5067300"/>
          </a:xfrm>
          <a:custGeom>
            <a:avLst/>
            <a:gdLst>
              <a:gd name="connsiteX0" fmla="*/ 0 w 3943350"/>
              <a:gd name="connsiteY0" fmla="*/ 0 h 2362200"/>
              <a:gd name="connsiteX1" fmla="*/ 3943350 w 3943350"/>
              <a:gd name="connsiteY1" fmla="*/ 0 h 2362200"/>
              <a:gd name="connsiteX2" fmla="*/ 3943350 w 3943350"/>
              <a:gd name="connsiteY2" fmla="*/ 2362200 h 2362200"/>
              <a:gd name="connsiteX3" fmla="*/ 0 w 3943350"/>
              <a:gd name="connsiteY3" fmla="*/ 2362200 h 236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3350" h="2362200">
                <a:moveTo>
                  <a:pt x="0" y="0"/>
                </a:moveTo>
                <a:lnTo>
                  <a:pt x="3943350" y="0"/>
                </a:lnTo>
                <a:lnTo>
                  <a:pt x="3943350" y="2362200"/>
                </a:lnTo>
                <a:lnTo>
                  <a:pt x="0" y="236220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2000" b="1"/>
            </a:lvl1pPr>
          </a:lstStyle>
          <a:p>
            <a:r>
              <a:rPr lang="en-US" dirty="0"/>
              <a:t>Image Placeholder</a:t>
            </a:r>
          </a:p>
        </p:txBody>
      </p:sp>
      <p:sp>
        <p:nvSpPr>
          <p:cNvPr id="8" name="Picture Placeholder 16"/>
          <p:cNvSpPr>
            <a:spLocks noGrp="1"/>
          </p:cNvSpPr>
          <p:nvPr>
            <p:ph type="pic" sz="quarter" idx="14" hasCustomPrompt="1"/>
          </p:nvPr>
        </p:nvSpPr>
        <p:spPr>
          <a:xfrm>
            <a:off x="6095999" y="0"/>
            <a:ext cx="3475789" cy="2889250"/>
          </a:xfrm>
          <a:custGeom>
            <a:avLst/>
            <a:gdLst>
              <a:gd name="connsiteX0" fmla="*/ 0 w 3943350"/>
              <a:gd name="connsiteY0" fmla="*/ 0 h 2362200"/>
              <a:gd name="connsiteX1" fmla="*/ 3943350 w 3943350"/>
              <a:gd name="connsiteY1" fmla="*/ 0 h 2362200"/>
              <a:gd name="connsiteX2" fmla="*/ 3943350 w 3943350"/>
              <a:gd name="connsiteY2" fmla="*/ 2362200 h 2362200"/>
              <a:gd name="connsiteX3" fmla="*/ 0 w 3943350"/>
              <a:gd name="connsiteY3" fmla="*/ 2362200 h 236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3350" h="2362200">
                <a:moveTo>
                  <a:pt x="0" y="0"/>
                </a:moveTo>
                <a:lnTo>
                  <a:pt x="3943350" y="0"/>
                </a:lnTo>
                <a:lnTo>
                  <a:pt x="3943350" y="2362200"/>
                </a:lnTo>
                <a:lnTo>
                  <a:pt x="0" y="236220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2000" b="1"/>
            </a:lvl1pPr>
          </a:lstStyle>
          <a:p>
            <a:r>
              <a:rPr lang="en-US" dirty="0"/>
              <a:t>Image Placeholder</a:t>
            </a:r>
          </a:p>
        </p:txBody>
      </p:sp>
      <p:sp>
        <p:nvSpPr>
          <p:cNvPr id="9" name="Picture Placeholder 16"/>
          <p:cNvSpPr>
            <a:spLocks noGrp="1"/>
          </p:cNvSpPr>
          <p:nvPr>
            <p:ph type="pic" sz="quarter" idx="15" hasCustomPrompt="1"/>
          </p:nvPr>
        </p:nvSpPr>
        <p:spPr>
          <a:xfrm>
            <a:off x="9571788" y="2889250"/>
            <a:ext cx="2620212" cy="2889250"/>
          </a:xfrm>
          <a:custGeom>
            <a:avLst/>
            <a:gdLst>
              <a:gd name="connsiteX0" fmla="*/ 0 w 3943350"/>
              <a:gd name="connsiteY0" fmla="*/ 0 h 2362200"/>
              <a:gd name="connsiteX1" fmla="*/ 3943350 w 3943350"/>
              <a:gd name="connsiteY1" fmla="*/ 0 h 2362200"/>
              <a:gd name="connsiteX2" fmla="*/ 3943350 w 3943350"/>
              <a:gd name="connsiteY2" fmla="*/ 2362200 h 2362200"/>
              <a:gd name="connsiteX3" fmla="*/ 0 w 3943350"/>
              <a:gd name="connsiteY3" fmla="*/ 2362200 h 236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3350" h="2362200">
                <a:moveTo>
                  <a:pt x="0" y="0"/>
                </a:moveTo>
                <a:lnTo>
                  <a:pt x="3943350" y="0"/>
                </a:lnTo>
                <a:lnTo>
                  <a:pt x="3943350" y="2362200"/>
                </a:lnTo>
                <a:lnTo>
                  <a:pt x="0" y="236220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2000" b="1"/>
            </a:lvl1pPr>
          </a:lstStyle>
          <a:p>
            <a:r>
              <a:rPr lang="en-US" dirty="0"/>
              <a:t>Image Placeholder</a:t>
            </a:r>
          </a:p>
        </p:txBody>
      </p:sp>
    </p:spTree>
    <p:extLst>
      <p:ext uri="{BB962C8B-B14F-4D97-AF65-F5344CB8AC3E}">
        <p14:creationId xmlns:p14="http://schemas.microsoft.com/office/powerpoint/2010/main" val="13118691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 hasCustomPrompt="1"/>
          </p:nvPr>
        </p:nvSpPr>
        <p:spPr>
          <a:xfrm>
            <a:off x="6096000" y="0"/>
            <a:ext cx="3190875" cy="3429000"/>
          </a:xfrm>
          <a:prstGeom prst="rect">
            <a:avLst/>
          </a:prstGeom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1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2" hasCustomPrompt="1"/>
          </p:nvPr>
        </p:nvSpPr>
        <p:spPr>
          <a:xfrm>
            <a:off x="9286874" y="3429000"/>
            <a:ext cx="2905125" cy="3429000"/>
          </a:xfrm>
          <a:prstGeom prst="rect">
            <a:avLst/>
          </a:prstGeom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1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6096000" cy="6858000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000" b="1"/>
            </a:lvl1pPr>
          </a:lstStyle>
          <a:p>
            <a:r>
              <a:rPr lang="en-US" dirty="0"/>
              <a:t>Image Placeholder</a:t>
            </a:r>
          </a:p>
        </p:txBody>
      </p:sp>
    </p:spTree>
    <p:extLst>
      <p:ext uri="{BB962C8B-B14F-4D97-AF65-F5344CB8AC3E}">
        <p14:creationId xmlns:p14="http://schemas.microsoft.com/office/powerpoint/2010/main" val="8674093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7BCA3585-1C24-4F45-B2F5-28ED79B1A11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478280" y="977081"/>
            <a:ext cx="2125206" cy="490383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1">
                <a:solidFill>
                  <a:schemeClr val="tx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id-ID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9B2A1E2E-9F48-4B79-9013-6A5AC663377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720737" y="977081"/>
            <a:ext cx="2125206" cy="490383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1">
                <a:solidFill>
                  <a:schemeClr val="tx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id-ID" dirty="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9245BDD4-BD53-4160-BA4C-5F3D09BBEF6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963195" y="977081"/>
            <a:ext cx="2125206" cy="490383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1">
                <a:solidFill>
                  <a:schemeClr val="tx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41237167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2152650" y="0"/>
            <a:ext cx="3943350" cy="2569265"/>
          </a:xfrm>
          <a:custGeom>
            <a:avLst/>
            <a:gdLst>
              <a:gd name="connsiteX0" fmla="*/ 0 w 3943350"/>
              <a:gd name="connsiteY0" fmla="*/ 0 h 3143250"/>
              <a:gd name="connsiteX1" fmla="*/ 3943350 w 3943350"/>
              <a:gd name="connsiteY1" fmla="*/ 0 h 3143250"/>
              <a:gd name="connsiteX2" fmla="*/ 3943350 w 3943350"/>
              <a:gd name="connsiteY2" fmla="*/ 3143250 h 3143250"/>
              <a:gd name="connsiteX3" fmla="*/ 0 w 3943350"/>
              <a:gd name="connsiteY3" fmla="*/ 3143250 h 3143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3350" h="3143250">
                <a:moveTo>
                  <a:pt x="0" y="0"/>
                </a:moveTo>
                <a:lnTo>
                  <a:pt x="3943350" y="0"/>
                </a:lnTo>
                <a:lnTo>
                  <a:pt x="3943350" y="3143250"/>
                </a:lnTo>
                <a:lnTo>
                  <a:pt x="0" y="314325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1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id-ID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1" hasCustomPrompt="1"/>
          </p:nvPr>
        </p:nvSpPr>
        <p:spPr>
          <a:xfrm>
            <a:off x="6096000" y="0"/>
            <a:ext cx="3943350" cy="1790700"/>
          </a:xfrm>
          <a:custGeom>
            <a:avLst/>
            <a:gdLst>
              <a:gd name="connsiteX0" fmla="*/ 0 w 3943350"/>
              <a:gd name="connsiteY0" fmla="*/ 0 h 3943350"/>
              <a:gd name="connsiteX1" fmla="*/ 3943350 w 3943350"/>
              <a:gd name="connsiteY1" fmla="*/ 0 h 3943350"/>
              <a:gd name="connsiteX2" fmla="*/ 3943350 w 3943350"/>
              <a:gd name="connsiteY2" fmla="*/ 3943350 h 3943350"/>
              <a:gd name="connsiteX3" fmla="*/ 0 w 3943350"/>
              <a:gd name="connsiteY3" fmla="*/ 3943350 h 3943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3350" h="3943350">
                <a:moveTo>
                  <a:pt x="0" y="0"/>
                </a:moveTo>
                <a:lnTo>
                  <a:pt x="3943350" y="0"/>
                </a:lnTo>
                <a:lnTo>
                  <a:pt x="3943350" y="3943350"/>
                </a:lnTo>
                <a:lnTo>
                  <a:pt x="0" y="394335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1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id-ID" dirty="0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2" hasCustomPrompt="1"/>
          </p:nvPr>
        </p:nvSpPr>
        <p:spPr>
          <a:xfrm>
            <a:off x="2152650" y="2569265"/>
            <a:ext cx="3943350" cy="3717236"/>
          </a:xfrm>
          <a:custGeom>
            <a:avLst/>
            <a:gdLst>
              <a:gd name="connsiteX0" fmla="*/ 0 w 3943350"/>
              <a:gd name="connsiteY0" fmla="*/ 0 h 3181350"/>
              <a:gd name="connsiteX1" fmla="*/ 3943350 w 3943350"/>
              <a:gd name="connsiteY1" fmla="*/ 0 h 3181350"/>
              <a:gd name="connsiteX2" fmla="*/ 3943350 w 3943350"/>
              <a:gd name="connsiteY2" fmla="*/ 3181350 h 3181350"/>
              <a:gd name="connsiteX3" fmla="*/ 0 w 3943350"/>
              <a:gd name="connsiteY3" fmla="*/ 3181350 h 3181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3350" h="3181350">
                <a:moveTo>
                  <a:pt x="0" y="0"/>
                </a:moveTo>
                <a:lnTo>
                  <a:pt x="3943350" y="0"/>
                </a:lnTo>
                <a:lnTo>
                  <a:pt x="3943350" y="3181350"/>
                </a:lnTo>
                <a:lnTo>
                  <a:pt x="0" y="3181350"/>
                </a:lnTo>
                <a:close/>
              </a:path>
            </a:pathLst>
          </a:custGeom>
        </p:spPr>
        <p:txBody>
          <a:bodyPr wrap="square" anchor="t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1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id-ID" dirty="0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1790700"/>
            <a:ext cx="6096000" cy="5067300"/>
          </a:xfrm>
          <a:custGeom>
            <a:avLst/>
            <a:gdLst>
              <a:gd name="connsiteX0" fmla="*/ 0 w 3943350"/>
              <a:gd name="connsiteY0" fmla="*/ 0 h 2362200"/>
              <a:gd name="connsiteX1" fmla="*/ 3943350 w 3943350"/>
              <a:gd name="connsiteY1" fmla="*/ 0 h 2362200"/>
              <a:gd name="connsiteX2" fmla="*/ 3943350 w 3943350"/>
              <a:gd name="connsiteY2" fmla="*/ 2362200 h 2362200"/>
              <a:gd name="connsiteX3" fmla="*/ 0 w 3943350"/>
              <a:gd name="connsiteY3" fmla="*/ 2362200 h 236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3350" h="2362200">
                <a:moveTo>
                  <a:pt x="0" y="0"/>
                </a:moveTo>
                <a:lnTo>
                  <a:pt x="3943350" y="0"/>
                </a:lnTo>
                <a:lnTo>
                  <a:pt x="3943350" y="2362200"/>
                </a:lnTo>
                <a:lnTo>
                  <a:pt x="0" y="236220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1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47668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72245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81F2ABA-2076-4C7C-92AE-2DE8CE2B316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880346" y="0"/>
            <a:ext cx="3311653" cy="6858000"/>
          </a:xfrm>
          <a:prstGeom prst="rect">
            <a:avLst/>
          </a:prstGeom>
        </p:spPr>
        <p:txBody>
          <a:bodyPr anchor="t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1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id-ID" dirty="0"/>
          </a:p>
        </p:txBody>
      </p:sp>
      <p:sp>
        <p:nvSpPr>
          <p:cNvPr id="6" name="Title 16">
            <a:extLst>
              <a:ext uri="{FF2B5EF4-FFF2-40B4-BE49-F238E27FC236}">
                <a16:creationId xmlns:a16="http://schemas.microsoft.com/office/drawing/2014/main" id="{AC67C250-0BC8-475C-A736-7844B4F5D1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15436"/>
          </a:xfrm>
          <a:prstGeom prst="rect">
            <a:avLst/>
          </a:prstGeom>
        </p:spPr>
        <p:txBody>
          <a:bodyPr/>
          <a:lstStyle>
            <a:lvl1pPr algn="ctr">
              <a:defRPr sz="4000">
                <a:solidFill>
                  <a:schemeClr val="tx1">
                    <a:lumMod val="65000"/>
                    <a:lumOff val="35000"/>
                  </a:schemeClr>
                </a:solidFill>
                <a:latin typeface="Nexa Light" panose="020000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7" name="Rectangle: Rounded Corners 7">
            <a:extLst>
              <a:ext uri="{FF2B5EF4-FFF2-40B4-BE49-F238E27FC236}">
                <a16:creationId xmlns:a16="http://schemas.microsoft.com/office/drawing/2014/main" id="{0AD356DC-DB49-4AB6-A2B8-EFD0A5814F04}"/>
              </a:ext>
            </a:extLst>
          </p:cNvPr>
          <p:cNvSpPr/>
          <p:nvPr userDrawn="1"/>
        </p:nvSpPr>
        <p:spPr>
          <a:xfrm>
            <a:off x="5916000" y="1044561"/>
            <a:ext cx="360000" cy="36000"/>
          </a:xfrm>
          <a:prstGeom prst="roundRect">
            <a:avLst>
              <a:gd name="adj" fmla="val 1232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id-ID">
              <a:gradFill>
                <a:gsLst>
                  <a:gs pos="2000">
                    <a:schemeClr val="accent1"/>
                  </a:gs>
                  <a:gs pos="100000">
                    <a:schemeClr val="accent5"/>
                  </a:gs>
                </a:gsLst>
                <a:lin ang="0" scaled="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7565815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Picture Placeholder 42">
            <a:extLst>
              <a:ext uri="{FF2B5EF4-FFF2-40B4-BE49-F238E27FC236}">
                <a16:creationId xmlns:a16="http://schemas.microsoft.com/office/drawing/2014/main" id="{F97C5AB9-ACD3-42D4-8689-B8485958D9C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448300" y="685538"/>
            <a:ext cx="6743701" cy="6172463"/>
          </a:xfrm>
          <a:custGeom>
            <a:avLst/>
            <a:gdLst>
              <a:gd name="connsiteX0" fmla="*/ 366462 w 5915999"/>
              <a:gd name="connsiteY0" fmla="*/ 1448819 h 5414873"/>
              <a:gd name="connsiteX1" fmla="*/ 368816 w 5915999"/>
              <a:gd name="connsiteY1" fmla="*/ 1449603 h 5414873"/>
              <a:gd name="connsiteX2" fmla="*/ 376663 w 5915999"/>
              <a:gd name="connsiteY2" fmla="*/ 1449603 h 5414873"/>
              <a:gd name="connsiteX3" fmla="*/ 384510 w 5915999"/>
              <a:gd name="connsiteY3" fmla="*/ 1449603 h 5414873"/>
              <a:gd name="connsiteX4" fmla="*/ 392357 w 5915999"/>
              <a:gd name="connsiteY4" fmla="*/ 1450387 h 5414873"/>
              <a:gd name="connsiteX5" fmla="*/ 400990 w 5915999"/>
              <a:gd name="connsiteY5" fmla="*/ 1451173 h 5414873"/>
              <a:gd name="connsiteX6" fmla="*/ 408837 w 5915999"/>
              <a:gd name="connsiteY6" fmla="*/ 1451958 h 5414873"/>
              <a:gd name="connsiteX7" fmla="*/ 416684 w 5915999"/>
              <a:gd name="connsiteY7" fmla="*/ 1453526 h 5414873"/>
              <a:gd name="connsiteX8" fmla="*/ 425708 w 5915999"/>
              <a:gd name="connsiteY8" fmla="*/ 1454704 h 5414873"/>
              <a:gd name="connsiteX9" fmla="*/ 433947 w 5915999"/>
              <a:gd name="connsiteY9" fmla="*/ 1455881 h 5414873"/>
              <a:gd name="connsiteX10" fmla="*/ 442973 w 5915999"/>
              <a:gd name="connsiteY10" fmla="*/ 1457841 h 5414873"/>
              <a:gd name="connsiteX11" fmla="*/ 451997 w 5915999"/>
              <a:gd name="connsiteY11" fmla="*/ 1459804 h 5414873"/>
              <a:gd name="connsiteX12" fmla="*/ 461413 w 5915999"/>
              <a:gd name="connsiteY12" fmla="*/ 1462943 h 5414873"/>
              <a:gd name="connsiteX13" fmla="*/ 470829 w 5915999"/>
              <a:gd name="connsiteY13" fmla="*/ 1465297 h 5414873"/>
              <a:gd name="connsiteX14" fmla="*/ 480639 w 5915999"/>
              <a:gd name="connsiteY14" fmla="*/ 1468045 h 5414873"/>
              <a:gd name="connsiteX15" fmla="*/ 490448 w 5915999"/>
              <a:gd name="connsiteY15" fmla="*/ 1472360 h 5414873"/>
              <a:gd name="connsiteX16" fmla="*/ 495941 w 5915999"/>
              <a:gd name="connsiteY16" fmla="*/ 1473929 h 5414873"/>
              <a:gd name="connsiteX17" fmla="*/ 501433 w 5915999"/>
              <a:gd name="connsiteY17" fmla="*/ 1476284 h 5414873"/>
              <a:gd name="connsiteX18" fmla="*/ 506926 w 5915999"/>
              <a:gd name="connsiteY18" fmla="*/ 1478637 h 5414873"/>
              <a:gd name="connsiteX19" fmla="*/ 511635 w 5915999"/>
              <a:gd name="connsiteY19" fmla="*/ 1480205 h 5414873"/>
              <a:gd name="connsiteX20" fmla="*/ 517521 w 5915999"/>
              <a:gd name="connsiteY20" fmla="*/ 1483738 h 5414873"/>
              <a:gd name="connsiteX21" fmla="*/ 523406 w 5915999"/>
              <a:gd name="connsiteY21" fmla="*/ 1486484 h 5414873"/>
              <a:gd name="connsiteX22" fmla="*/ 528899 w 5915999"/>
              <a:gd name="connsiteY22" fmla="*/ 1488838 h 5414873"/>
              <a:gd name="connsiteX23" fmla="*/ 534783 w 5915999"/>
              <a:gd name="connsiteY23" fmla="*/ 1491584 h 5414873"/>
              <a:gd name="connsiteX24" fmla="*/ 541454 w 5915999"/>
              <a:gd name="connsiteY24" fmla="*/ 1495901 h 5414873"/>
              <a:gd name="connsiteX25" fmla="*/ 547732 w 5915999"/>
              <a:gd name="connsiteY25" fmla="*/ 1499041 h 5414873"/>
              <a:gd name="connsiteX26" fmla="*/ 554402 w 5915999"/>
              <a:gd name="connsiteY26" fmla="*/ 1502572 h 5414873"/>
              <a:gd name="connsiteX27" fmla="*/ 560680 w 5915999"/>
              <a:gd name="connsiteY27" fmla="*/ 1507279 h 5414873"/>
              <a:gd name="connsiteX28" fmla="*/ 568526 w 5915999"/>
              <a:gd name="connsiteY28" fmla="*/ 1511988 h 5414873"/>
              <a:gd name="connsiteX29" fmla="*/ 575589 w 5915999"/>
              <a:gd name="connsiteY29" fmla="*/ 1517482 h 5414873"/>
              <a:gd name="connsiteX30" fmla="*/ 583829 w 5915999"/>
              <a:gd name="connsiteY30" fmla="*/ 1523366 h 5414873"/>
              <a:gd name="connsiteX31" fmla="*/ 590891 w 5915999"/>
              <a:gd name="connsiteY31" fmla="*/ 1528859 h 5414873"/>
              <a:gd name="connsiteX32" fmla="*/ 603447 w 5915999"/>
              <a:gd name="connsiteY32" fmla="*/ 1539061 h 5414873"/>
              <a:gd name="connsiteX33" fmla="*/ 614825 w 5915999"/>
              <a:gd name="connsiteY33" fmla="*/ 1549654 h 5414873"/>
              <a:gd name="connsiteX34" fmla="*/ 626203 w 5915999"/>
              <a:gd name="connsiteY34" fmla="*/ 1561032 h 5414873"/>
              <a:gd name="connsiteX35" fmla="*/ 637190 w 5915999"/>
              <a:gd name="connsiteY35" fmla="*/ 1572803 h 5414873"/>
              <a:gd name="connsiteX36" fmla="*/ 649744 w 5915999"/>
              <a:gd name="connsiteY36" fmla="*/ 1587713 h 5414873"/>
              <a:gd name="connsiteX37" fmla="*/ 661516 w 5915999"/>
              <a:gd name="connsiteY37" fmla="*/ 1604192 h 5414873"/>
              <a:gd name="connsiteX38" fmla="*/ 672895 w 5915999"/>
              <a:gd name="connsiteY38" fmla="*/ 1620279 h 5414873"/>
              <a:gd name="connsiteX39" fmla="*/ 682703 w 5915999"/>
              <a:gd name="connsiteY39" fmla="*/ 1637149 h 5414873"/>
              <a:gd name="connsiteX40" fmla="*/ 690158 w 5915999"/>
              <a:gd name="connsiteY40" fmla="*/ 1650883 h 5414873"/>
              <a:gd name="connsiteX41" fmla="*/ 696829 w 5915999"/>
              <a:gd name="connsiteY41" fmla="*/ 1665399 h 5414873"/>
              <a:gd name="connsiteX42" fmla="*/ 703497 w 5915999"/>
              <a:gd name="connsiteY42" fmla="*/ 1679916 h 5414873"/>
              <a:gd name="connsiteX43" fmla="*/ 708207 w 5915999"/>
              <a:gd name="connsiteY43" fmla="*/ 1694827 h 5414873"/>
              <a:gd name="connsiteX44" fmla="*/ 711345 w 5915999"/>
              <a:gd name="connsiteY44" fmla="*/ 1703458 h 5414873"/>
              <a:gd name="connsiteX45" fmla="*/ 714091 w 5915999"/>
              <a:gd name="connsiteY45" fmla="*/ 1712482 h 5414873"/>
              <a:gd name="connsiteX46" fmla="*/ 716447 w 5915999"/>
              <a:gd name="connsiteY46" fmla="*/ 1721899 h 5414873"/>
              <a:gd name="connsiteX47" fmla="*/ 719193 w 5915999"/>
              <a:gd name="connsiteY47" fmla="*/ 1730924 h 5414873"/>
              <a:gd name="connsiteX48" fmla="*/ 720369 w 5915999"/>
              <a:gd name="connsiteY48" fmla="*/ 1738379 h 5414873"/>
              <a:gd name="connsiteX49" fmla="*/ 722332 w 5915999"/>
              <a:gd name="connsiteY49" fmla="*/ 1745832 h 5414873"/>
              <a:gd name="connsiteX50" fmla="*/ 723115 w 5915999"/>
              <a:gd name="connsiteY50" fmla="*/ 1752896 h 5414873"/>
              <a:gd name="connsiteX51" fmla="*/ 724685 w 5915999"/>
              <a:gd name="connsiteY51" fmla="*/ 1759959 h 5414873"/>
              <a:gd name="connsiteX52" fmla="*/ 726255 w 5915999"/>
              <a:gd name="connsiteY52" fmla="*/ 1773298 h 5414873"/>
              <a:gd name="connsiteX53" fmla="*/ 727433 w 5915999"/>
              <a:gd name="connsiteY53" fmla="*/ 1785462 h 5414873"/>
              <a:gd name="connsiteX54" fmla="*/ 727825 w 5915999"/>
              <a:gd name="connsiteY54" fmla="*/ 1796840 h 5414873"/>
              <a:gd name="connsiteX55" fmla="*/ 727825 w 5915999"/>
              <a:gd name="connsiteY55" fmla="*/ 1808611 h 5414873"/>
              <a:gd name="connsiteX56" fmla="*/ 728609 w 5915999"/>
              <a:gd name="connsiteY56" fmla="*/ 1810965 h 5414873"/>
              <a:gd name="connsiteX57" fmla="*/ 727825 w 5915999"/>
              <a:gd name="connsiteY57" fmla="*/ 1813319 h 5414873"/>
              <a:gd name="connsiteX58" fmla="*/ 727825 w 5915999"/>
              <a:gd name="connsiteY58" fmla="*/ 1821166 h 5414873"/>
              <a:gd name="connsiteX59" fmla="*/ 727825 w 5915999"/>
              <a:gd name="connsiteY59" fmla="*/ 1829014 h 5414873"/>
              <a:gd name="connsiteX60" fmla="*/ 727040 w 5915999"/>
              <a:gd name="connsiteY60" fmla="*/ 1839214 h 5414873"/>
              <a:gd name="connsiteX61" fmla="*/ 727040 w 5915999"/>
              <a:gd name="connsiteY61" fmla="*/ 1848630 h 5414873"/>
              <a:gd name="connsiteX62" fmla="*/ 725471 w 5915999"/>
              <a:gd name="connsiteY62" fmla="*/ 1858049 h 5414873"/>
              <a:gd name="connsiteX63" fmla="*/ 724293 w 5915999"/>
              <a:gd name="connsiteY63" fmla="*/ 1867072 h 5414873"/>
              <a:gd name="connsiteX64" fmla="*/ 722724 w 5915999"/>
              <a:gd name="connsiteY64" fmla="*/ 1875704 h 5414873"/>
              <a:gd name="connsiteX65" fmla="*/ 721153 w 5915999"/>
              <a:gd name="connsiteY65" fmla="*/ 1884336 h 5414873"/>
              <a:gd name="connsiteX66" fmla="*/ 719584 w 5915999"/>
              <a:gd name="connsiteY66" fmla="*/ 1892183 h 5414873"/>
              <a:gd name="connsiteX67" fmla="*/ 717622 w 5915999"/>
              <a:gd name="connsiteY67" fmla="*/ 1900422 h 5414873"/>
              <a:gd name="connsiteX68" fmla="*/ 715660 w 5915999"/>
              <a:gd name="connsiteY68" fmla="*/ 1907876 h 5414873"/>
              <a:gd name="connsiteX69" fmla="*/ 713699 w 5915999"/>
              <a:gd name="connsiteY69" fmla="*/ 1916116 h 5414873"/>
              <a:gd name="connsiteX70" fmla="*/ 711346 w 5915999"/>
              <a:gd name="connsiteY70" fmla="*/ 1923179 h 5414873"/>
              <a:gd name="connsiteX71" fmla="*/ 708601 w 5915999"/>
              <a:gd name="connsiteY71" fmla="*/ 1930633 h 5414873"/>
              <a:gd name="connsiteX72" fmla="*/ 706245 w 5915999"/>
              <a:gd name="connsiteY72" fmla="*/ 1937697 h 5414873"/>
              <a:gd name="connsiteX73" fmla="*/ 703106 w 5915999"/>
              <a:gd name="connsiteY73" fmla="*/ 1944759 h 5414873"/>
              <a:gd name="connsiteX74" fmla="*/ 700752 w 5915999"/>
              <a:gd name="connsiteY74" fmla="*/ 1951036 h 5414873"/>
              <a:gd name="connsiteX75" fmla="*/ 697612 w 5915999"/>
              <a:gd name="connsiteY75" fmla="*/ 1958099 h 5414873"/>
              <a:gd name="connsiteX76" fmla="*/ 694865 w 5915999"/>
              <a:gd name="connsiteY76" fmla="*/ 1964769 h 5414873"/>
              <a:gd name="connsiteX77" fmla="*/ 692512 w 5915999"/>
              <a:gd name="connsiteY77" fmla="*/ 1971047 h 5414873"/>
              <a:gd name="connsiteX78" fmla="*/ 688980 w 5915999"/>
              <a:gd name="connsiteY78" fmla="*/ 1977716 h 5414873"/>
              <a:gd name="connsiteX79" fmla="*/ 686234 w 5915999"/>
              <a:gd name="connsiteY79" fmla="*/ 1983602 h 5414873"/>
              <a:gd name="connsiteX80" fmla="*/ 682703 w 5915999"/>
              <a:gd name="connsiteY80" fmla="*/ 1990272 h 5414873"/>
              <a:gd name="connsiteX81" fmla="*/ 679171 w 5915999"/>
              <a:gd name="connsiteY81" fmla="*/ 1995373 h 5414873"/>
              <a:gd name="connsiteX82" fmla="*/ 676033 w 5915999"/>
              <a:gd name="connsiteY82" fmla="*/ 2001651 h 5414873"/>
              <a:gd name="connsiteX83" fmla="*/ 672108 w 5915999"/>
              <a:gd name="connsiteY83" fmla="*/ 2007143 h 5414873"/>
              <a:gd name="connsiteX84" fmla="*/ 668579 w 5915999"/>
              <a:gd name="connsiteY84" fmla="*/ 2013029 h 5414873"/>
              <a:gd name="connsiteX85" fmla="*/ 665048 w 5915999"/>
              <a:gd name="connsiteY85" fmla="*/ 2018130 h 5414873"/>
              <a:gd name="connsiteX86" fmla="*/ 661516 w 5915999"/>
              <a:gd name="connsiteY86" fmla="*/ 2023231 h 5414873"/>
              <a:gd name="connsiteX87" fmla="*/ 657200 w 5915999"/>
              <a:gd name="connsiteY87" fmla="*/ 2029117 h 5414873"/>
              <a:gd name="connsiteX88" fmla="*/ 653277 w 5915999"/>
              <a:gd name="connsiteY88" fmla="*/ 2033825 h 5414873"/>
              <a:gd name="connsiteX89" fmla="*/ 649745 w 5915999"/>
              <a:gd name="connsiteY89" fmla="*/ 2038924 h 5414873"/>
              <a:gd name="connsiteX90" fmla="*/ 645430 w 5915999"/>
              <a:gd name="connsiteY90" fmla="*/ 2044025 h 5414873"/>
              <a:gd name="connsiteX91" fmla="*/ 641505 w 5915999"/>
              <a:gd name="connsiteY91" fmla="*/ 2048734 h 5414873"/>
              <a:gd name="connsiteX92" fmla="*/ 637582 w 5915999"/>
              <a:gd name="connsiteY92" fmla="*/ 2053443 h 5414873"/>
              <a:gd name="connsiteX93" fmla="*/ 632482 w 5915999"/>
              <a:gd name="connsiteY93" fmla="*/ 2058543 h 5414873"/>
              <a:gd name="connsiteX94" fmla="*/ 628950 w 5915999"/>
              <a:gd name="connsiteY94" fmla="*/ 2063643 h 5414873"/>
              <a:gd name="connsiteX95" fmla="*/ 624634 w 5915999"/>
              <a:gd name="connsiteY95" fmla="*/ 2067959 h 5414873"/>
              <a:gd name="connsiteX96" fmla="*/ 620318 w 5915999"/>
              <a:gd name="connsiteY96" fmla="*/ 2072275 h 5414873"/>
              <a:gd name="connsiteX97" fmla="*/ 615609 w 5915999"/>
              <a:gd name="connsiteY97" fmla="*/ 2076984 h 5414873"/>
              <a:gd name="connsiteX98" fmla="*/ 611294 w 5915999"/>
              <a:gd name="connsiteY98" fmla="*/ 2081300 h 5414873"/>
              <a:gd name="connsiteX99" fmla="*/ 606193 w 5915999"/>
              <a:gd name="connsiteY99" fmla="*/ 2084831 h 5414873"/>
              <a:gd name="connsiteX100" fmla="*/ 601486 w 5915999"/>
              <a:gd name="connsiteY100" fmla="*/ 2088754 h 5414873"/>
              <a:gd name="connsiteX101" fmla="*/ 596778 w 5915999"/>
              <a:gd name="connsiteY101" fmla="*/ 2093462 h 5414873"/>
              <a:gd name="connsiteX102" fmla="*/ 592462 w 5915999"/>
              <a:gd name="connsiteY102" fmla="*/ 2096993 h 5414873"/>
              <a:gd name="connsiteX103" fmla="*/ 587754 w 5915999"/>
              <a:gd name="connsiteY103" fmla="*/ 2100916 h 5414873"/>
              <a:gd name="connsiteX104" fmla="*/ 582652 w 5915999"/>
              <a:gd name="connsiteY104" fmla="*/ 2104450 h 5414873"/>
              <a:gd name="connsiteX105" fmla="*/ 577552 w 5915999"/>
              <a:gd name="connsiteY105" fmla="*/ 2107981 h 5414873"/>
              <a:gd name="connsiteX106" fmla="*/ 572451 w 5915999"/>
              <a:gd name="connsiteY106" fmla="*/ 2112296 h 5414873"/>
              <a:gd name="connsiteX107" fmla="*/ 567351 w 5915999"/>
              <a:gd name="connsiteY107" fmla="*/ 2115042 h 5414873"/>
              <a:gd name="connsiteX108" fmla="*/ 562250 w 5915999"/>
              <a:gd name="connsiteY108" fmla="*/ 2118573 h 5414873"/>
              <a:gd name="connsiteX109" fmla="*/ 557147 w 5915999"/>
              <a:gd name="connsiteY109" fmla="*/ 2122104 h 5414873"/>
              <a:gd name="connsiteX110" fmla="*/ 552047 w 5915999"/>
              <a:gd name="connsiteY110" fmla="*/ 2124851 h 5414873"/>
              <a:gd name="connsiteX111" fmla="*/ 546554 w 5915999"/>
              <a:gd name="connsiteY111" fmla="*/ 2127990 h 5414873"/>
              <a:gd name="connsiteX112" fmla="*/ 541062 w 5915999"/>
              <a:gd name="connsiteY112" fmla="*/ 2131913 h 5414873"/>
              <a:gd name="connsiteX113" fmla="*/ 535569 w 5915999"/>
              <a:gd name="connsiteY113" fmla="*/ 2134266 h 5414873"/>
              <a:gd name="connsiteX114" fmla="*/ 530075 w 5915999"/>
              <a:gd name="connsiteY114" fmla="*/ 2137407 h 5414873"/>
              <a:gd name="connsiteX115" fmla="*/ 524975 w 5915999"/>
              <a:gd name="connsiteY115" fmla="*/ 2140152 h 5414873"/>
              <a:gd name="connsiteX116" fmla="*/ 519089 w 5915999"/>
              <a:gd name="connsiteY116" fmla="*/ 2142900 h 5414873"/>
              <a:gd name="connsiteX117" fmla="*/ 513597 w 5915999"/>
              <a:gd name="connsiteY117" fmla="*/ 2145254 h 5414873"/>
              <a:gd name="connsiteX118" fmla="*/ 507319 w 5915999"/>
              <a:gd name="connsiteY118" fmla="*/ 2147607 h 5414873"/>
              <a:gd name="connsiteX119" fmla="*/ 501826 w 5915999"/>
              <a:gd name="connsiteY119" fmla="*/ 2149962 h 5414873"/>
              <a:gd name="connsiteX120" fmla="*/ 495156 w 5915999"/>
              <a:gd name="connsiteY120" fmla="*/ 2152709 h 5414873"/>
              <a:gd name="connsiteX121" fmla="*/ 490056 w 5915999"/>
              <a:gd name="connsiteY121" fmla="*/ 2155456 h 5414873"/>
              <a:gd name="connsiteX122" fmla="*/ 484170 w 5915999"/>
              <a:gd name="connsiteY122" fmla="*/ 2157417 h 5414873"/>
              <a:gd name="connsiteX123" fmla="*/ 477892 w 5915999"/>
              <a:gd name="connsiteY123" fmla="*/ 2159771 h 5414873"/>
              <a:gd name="connsiteX124" fmla="*/ 471615 w 5915999"/>
              <a:gd name="connsiteY124" fmla="*/ 2161340 h 5414873"/>
              <a:gd name="connsiteX125" fmla="*/ 465729 w 5915999"/>
              <a:gd name="connsiteY125" fmla="*/ 2163301 h 5414873"/>
              <a:gd name="connsiteX126" fmla="*/ 459058 w 5915999"/>
              <a:gd name="connsiteY126" fmla="*/ 2164479 h 5414873"/>
              <a:gd name="connsiteX127" fmla="*/ 452388 w 5915999"/>
              <a:gd name="connsiteY127" fmla="*/ 2166441 h 5414873"/>
              <a:gd name="connsiteX128" fmla="*/ 446111 w 5915999"/>
              <a:gd name="connsiteY128" fmla="*/ 2168010 h 5414873"/>
              <a:gd name="connsiteX129" fmla="*/ 439833 w 5915999"/>
              <a:gd name="connsiteY129" fmla="*/ 2169579 h 5414873"/>
              <a:gd name="connsiteX130" fmla="*/ 433163 w 5915999"/>
              <a:gd name="connsiteY130" fmla="*/ 2170757 h 5414873"/>
              <a:gd name="connsiteX131" fmla="*/ 426495 w 5915999"/>
              <a:gd name="connsiteY131" fmla="*/ 2171934 h 5414873"/>
              <a:gd name="connsiteX132" fmla="*/ 419430 w 5915999"/>
              <a:gd name="connsiteY132" fmla="*/ 2172720 h 5414873"/>
              <a:gd name="connsiteX133" fmla="*/ 413155 w 5915999"/>
              <a:gd name="connsiteY133" fmla="*/ 2174287 h 5414873"/>
              <a:gd name="connsiteX134" fmla="*/ 405698 w 5915999"/>
              <a:gd name="connsiteY134" fmla="*/ 2174680 h 5414873"/>
              <a:gd name="connsiteX135" fmla="*/ 399028 w 5915999"/>
              <a:gd name="connsiteY135" fmla="*/ 2175857 h 5414873"/>
              <a:gd name="connsiteX136" fmla="*/ 391573 w 5915999"/>
              <a:gd name="connsiteY136" fmla="*/ 2176249 h 5414873"/>
              <a:gd name="connsiteX137" fmla="*/ 384119 w 5915999"/>
              <a:gd name="connsiteY137" fmla="*/ 2176642 h 5414873"/>
              <a:gd name="connsiteX138" fmla="*/ 377449 w 5915999"/>
              <a:gd name="connsiteY138" fmla="*/ 2177035 h 5414873"/>
              <a:gd name="connsiteX139" fmla="*/ 369994 w 5915999"/>
              <a:gd name="connsiteY139" fmla="*/ 2177429 h 5414873"/>
              <a:gd name="connsiteX140" fmla="*/ 367247 w 5915999"/>
              <a:gd name="connsiteY140" fmla="*/ 2177035 h 5414873"/>
              <a:gd name="connsiteX141" fmla="*/ 364109 w 5915999"/>
              <a:gd name="connsiteY141" fmla="*/ 2177035 h 5414873"/>
              <a:gd name="connsiteX142" fmla="*/ 359400 w 5915999"/>
              <a:gd name="connsiteY142" fmla="*/ 2177035 h 5414873"/>
              <a:gd name="connsiteX143" fmla="*/ 354299 w 5915999"/>
              <a:gd name="connsiteY143" fmla="*/ 2177426 h 5414873"/>
              <a:gd name="connsiteX144" fmla="*/ 347237 w 5915999"/>
              <a:gd name="connsiteY144" fmla="*/ 2176642 h 5414873"/>
              <a:gd name="connsiteX145" fmla="*/ 339391 w 5915999"/>
              <a:gd name="connsiteY145" fmla="*/ 2176642 h 5414873"/>
              <a:gd name="connsiteX146" fmla="*/ 331543 w 5915999"/>
              <a:gd name="connsiteY146" fmla="*/ 2175857 h 5414873"/>
              <a:gd name="connsiteX147" fmla="*/ 322912 w 5915999"/>
              <a:gd name="connsiteY147" fmla="*/ 2175072 h 5414873"/>
              <a:gd name="connsiteX148" fmla="*/ 314672 w 5915999"/>
              <a:gd name="connsiteY148" fmla="*/ 2173895 h 5414873"/>
              <a:gd name="connsiteX149" fmla="*/ 306039 w 5915999"/>
              <a:gd name="connsiteY149" fmla="*/ 2172326 h 5414873"/>
              <a:gd name="connsiteX150" fmla="*/ 297408 w 5915999"/>
              <a:gd name="connsiteY150" fmla="*/ 2171542 h 5414873"/>
              <a:gd name="connsiteX151" fmla="*/ 288776 w 5915999"/>
              <a:gd name="connsiteY151" fmla="*/ 2169187 h 5414873"/>
              <a:gd name="connsiteX152" fmla="*/ 279751 w 5915999"/>
              <a:gd name="connsiteY152" fmla="*/ 2167225 h 5414873"/>
              <a:gd name="connsiteX153" fmla="*/ 271120 w 5915999"/>
              <a:gd name="connsiteY153" fmla="*/ 2165657 h 5414873"/>
              <a:gd name="connsiteX154" fmla="*/ 260917 w 5915999"/>
              <a:gd name="connsiteY154" fmla="*/ 2162518 h 5414873"/>
              <a:gd name="connsiteX155" fmla="*/ 251502 w 5915999"/>
              <a:gd name="connsiteY155" fmla="*/ 2159379 h 5414873"/>
              <a:gd name="connsiteX156" fmla="*/ 242085 w 5915999"/>
              <a:gd name="connsiteY156" fmla="*/ 2156241 h 5414873"/>
              <a:gd name="connsiteX157" fmla="*/ 231098 w 5915999"/>
              <a:gd name="connsiteY157" fmla="*/ 2152315 h 5414873"/>
              <a:gd name="connsiteX158" fmla="*/ 226390 w 5915999"/>
              <a:gd name="connsiteY158" fmla="*/ 2149962 h 5414873"/>
              <a:gd name="connsiteX159" fmla="*/ 220897 w 5915999"/>
              <a:gd name="connsiteY159" fmla="*/ 2147607 h 5414873"/>
              <a:gd name="connsiteX160" fmla="*/ 215405 w 5915999"/>
              <a:gd name="connsiteY160" fmla="*/ 2145253 h 5414873"/>
              <a:gd name="connsiteX161" fmla="*/ 209913 w 5915999"/>
              <a:gd name="connsiteY161" fmla="*/ 2142900 h 5414873"/>
              <a:gd name="connsiteX162" fmla="*/ 203635 w 5915999"/>
              <a:gd name="connsiteY162" fmla="*/ 2140546 h 5414873"/>
              <a:gd name="connsiteX163" fmla="*/ 198141 w 5915999"/>
              <a:gd name="connsiteY163" fmla="*/ 2137405 h 5414873"/>
              <a:gd name="connsiteX164" fmla="*/ 191864 w 5915999"/>
              <a:gd name="connsiteY164" fmla="*/ 2133483 h 5414873"/>
              <a:gd name="connsiteX165" fmla="*/ 185979 w 5915999"/>
              <a:gd name="connsiteY165" fmla="*/ 2130736 h 5414873"/>
              <a:gd name="connsiteX166" fmla="*/ 179307 w 5915999"/>
              <a:gd name="connsiteY166" fmla="*/ 2126421 h 5414873"/>
              <a:gd name="connsiteX167" fmla="*/ 172638 w 5915999"/>
              <a:gd name="connsiteY167" fmla="*/ 2122888 h 5414873"/>
              <a:gd name="connsiteX168" fmla="*/ 165968 w 5915999"/>
              <a:gd name="connsiteY168" fmla="*/ 2118572 h 5414873"/>
              <a:gd name="connsiteX169" fmla="*/ 159298 w 5915999"/>
              <a:gd name="connsiteY169" fmla="*/ 2114256 h 5414873"/>
              <a:gd name="connsiteX170" fmla="*/ 150667 w 5915999"/>
              <a:gd name="connsiteY170" fmla="*/ 2107978 h 5414873"/>
              <a:gd name="connsiteX171" fmla="*/ 142819 w 5915999"/>
              <a:gd name="connsiteY171" fmla="*/ 2101702 h 5414873"/>
              <a:gd name="connsiteX172" fmla="*/ 134186 w 5915999"/>
              <a:gd name="connsiteY172" fmla="*/ 2095424 h 5414873"/>
              <a:gd name="connsiteX173" fmla="*/ 126340 w 5915999"/>
              <a:gd name="connsiteY173" fmla="*/ 2088360 h 5414873"/>
              <a:gd name="connsiteX174" fmla="*/ 109860 w 5915999"/>
              <a:gd name="connsiteY174" fmla="*/ 2074236 h 5414873"/>
              <a:gd name="connsiteX175" fmla="*/ 94951 w 5915999"/>
              <a:gd name="connsiteY175" fmla="*/ 2057758 h 5414873"/>
              <a:gd name="connsiteX176" fmla="*/ 80041 w 5915999"/>
              <a:gd name="connsiteY176" fmla="*/ 2041279 h 5414873"/>
              <a:gd name="connsiteX177" fmla="*/ 66700 w 5915999"/>
              <a:gd name="connsiteY177" fmla="*/ 2023231 h 5414873"/>
              <a:gd name="connsiteX178" fmla="*/ 54931 w 5915999"/>
              <a:gd name="connsiteY178" fmla="*/ 2005181 h 5414873"/>
              <a:gd name="connsiteX179" fmla="*/ 43945 w 5915999"/>
              <a:gd name="connsiteY179" fmla="*/ 1985564 h 5414873"/>
              <a:gd name="connsiteX180" fmla="*/ 38059 w 5915999"/>
              <a:gd name="connsiteY180" fmla="*/ 1975755 h 5414873"/>
              <a:gd name="connsiteX181" fmla="*/ 33743 w 5915999"/>
              <a:gd name="connsiteY181" fmla="*/ 1965161 h 5414873"/>
              <a:gd name="connsiteX182" fmla="*/ 29035 w 5915999"/>
              <a:gd name="connsiteY182" fmla="*/ 1954960 h 5414873"/>
              <a:gd name="connsiteX183" fmla="*/ 25111 w 5915999"/>
              <a:gd name="connsiteY183" fmla="*/ 1944759 h 5414873"/>
              <a:gd name="connsiteX184" fmla="*/ 21187 w 5915999"/>
              <a:gd name="connsiteY184" fmla="*/ 1935343 h 5414873"/>
              <a:gd name="connsiteX185" fmla="*/ 18048 w 5915999"/>
              <a:gd name="connsiteY185" fmla="*/ 1925140 h 5414873"/>
              <a:gd name="connsiteX186" fmla="*/ 15302 w 5915999"/>
              <a:gd name="connsiteY186" fmla="*/ 1915332 h 5414873"/>
              <a:gd name="connsiteX187" fmla="*/ 11771 w 5915999"/>
              <a:gd name="connsiteY187" fmla="*/ 1905522 h 5414873"/>
              <a:gd name="connsiteX188" fmla="*/ 10202 w 5915999"/>
              <a:gd name="connsiteY188" fmla="*/ 1897676 h 5414873"/>
              <a:gd name="connsiteX189" fmla="*/ 8632 w 5915999"/>
              <a:gd name="connsiteY189" fmla="*/ 1890614 h 5414873"/>
              <a:gd name="connsiteX190" fmla="*/ 6670 w 5915999"/>
              <a:gd name="connsiteY190" fmla="*/ 1882373 h 5414873"/>
              <a:gd name="connsiteX191" fmla="*/ 5885 w 5915999"/>
              <a:gd name="connsiteY191" fmla="*/ 1874527 h 5414873"/>
              <a:gd name="connsiteX192" fmla="*/ 4316 w 5915999"/>
              <a:gd name="connsiteY192" fmla="*/ 1868249 h 5414873"/>
              <a:gd name="connsiteX193" fmla="*/ 3139 w 5915999"/>
              <a:gd name="connsiteY193" fmla="*/ 1861579 h 5414873"/>
              <a:gd name="connsiteX194" fmla="*/ 2748 w 5915999"/>
              <a:gd name="connsiteY194" fmla="*/ 1854908 h 5414873"/>
              <a:gd name="connsiteX195" fmla="*/ 1571 w 5915999"/>
              <a:gd name="connsiteY195" fmla="*/ 1848239 h 5414873"/>
              <a:gd name="connsiteX196" fmla="*/ 1177 w 5915999"/>
              <a:gd name="connsiteY196" fmla="*/ 1836860 h 5414873"/>
              <a:gd name="connsiteX197" fmla="*/ 393 w 5915999"/>
              <a:gd name="connsiteY197" fmla="*/ 1825089 h 5414873"/>
              <a:gd name="connsiteX198" fmla="*/ 0 w 5915999"/>
              <a:gd name="connsiteY198" fmla="*/ 1819205 h 5414873"/>
              <a:gd name="connsiteX199" fmla="*/ 392 w 5915999"/>
              <a:gd name="connsiteY199" fmla="*/ 1813319 h 5414873"/>
              <a:gd name="connsiteX200" fmla="*/ 392 w 5915999"/>
              <a:gd name="connsiteY200" fmla="*/ 1808611 h 5414873"/>
              <a:gd name="connsiteX201" fmla="*/ 0 w 5915999"/>
              <a:gd name="connsiteY201" fmla="*/ 1803511 h 5414873"/>
              <a:gd name="connsiteX202" fmla="*/ 785 w 5915999"/>
              <a:gd name="connsiteY202" fmla="*/ 1793308 h 5414873"/>
              <a:gd name="connsiteX203" fmla="*/ 1962 w 5915999"/>
              <a:gd name="connsiteY203" fmla="*/ 1783499 h 5414873"/>
              <a:gd name="connsiteX204" fmla="*/ 1961 w 5915999"/>
              <a:gd name="connsiteY204" fmla="*/ 1774083 h 5414873"/>
              <a:gd name="connsiteX205" fmla="*/ 3532 w 5915999"/>
              <a:gd name="connsiteY205" fmla="*/ 1764665 h 5414873"/>
              <a:gd name="connsiteX206" fmla="*/ 4708 w 5915999"/>
              <a:gd name="connsiteY206" fmla="*/ 1755643 h 5414873"/>
              <a:gd name="connsiteX207" fmla="*/ 6278 w 5915999"/>
              <a:gd name="connsiteY207" fmla="*/ 1747795 h 5414873"/>
              <a:gd name="connsiteX208" fmla="*/ 7847 w 5915999"/>
              <a:gd name="connsiteY208" fmla="*/ 1739163 h 5414873"/>
              <a:gd name="connsiteX209" fmla="*/ 9415 w 5915999"/>
              <a:gd name="connsiteY209" fmla="*/ 1730531 h 5414873"/>
              <a:gd name="connsiteX210" fmla="*/ 11771 w 5915999"/>
              <a:gd name="connsiteY210" fmla="*/ 1722683 h 5414873"/>
              <a:gd name="connsiteX211" fmla="*/ 14125 w 5915999"/>
              <a:gd name="connsiteY211" fmla="*/ 1715620 h 5414873"/>
              <a:gd name="connsiteX212" fmla="*/ 16087 w 5915999"/>
              <a:gd name="connsiteY212" fmla="*/ 1707382 h 5414873"/>
              <a:gd name="connsiteX213" fmla="*/ 18049 w 5915999"/>
              <a:gd name="connsiteY213" fmla="*/ 1700713 h 5414873"/>
              <a:gd name="connsiteX214" fmla="*/ 20403 w 5915999"/>
              <a:gd name="connsiteY214" fmla="*/ 1693650 h 5414873"/>
              <a:gd name="connsiteX215" fmla="*/ 22758 w 5915999"/>
              <a:gd name="connsiteY215" fmla="*/ 1685802 h 5414873"/>
              <a:gd name="connsiteX216" fmla="*/ 25504 w 5915999"/>
              <a:gd name="connsiteY216" fmla="*/ 1679132 h 5414873"/>
              <a:gd name="connsiteX217" fmla="*/ 28644 w 5915999"/>
              <a:gd name="connsiteY217" fmla="*/ 1672070 h 5414873"/>
              <a:gd name="connsiteX218" fmla="*/ 30996 w 5915999"/>
              <a:gd name="connsiteY218" fmla="*/ 1665792 h 5414873"/>
              <a:gd name="connsiteX219" fmla="*/ 34919 w 5915999"/>
              <a:gd name="connsiteY219" fmla="*/ 1659514 h 5414873"/>
              <a:gd name="connsiteX220" fmla="*/ 37666 w 5915999"/>
              <a:gd name="connsiteY220" fmla="*/ 1652844 h 5414873"/>
              <a:gd name="connsiteX221" fmla="*/ 40412 w 5915999"/>
              <a:gd name="connsiteY221" fmla="*/ 1646959 h 5414873"/>
              <a:gd name="connsiteX222" fmla="*/ 43945 w 5915999"/>
              <a:gd name="connsiteY222" fmla="*/ 1640288 h 5414873"/>
              <a:gd name="connsiteX223" fmla="*/ 46691 w 5915999"/>
              <a:gd name="connsiteY223" fmla="*/ 1634403 h 5414873"/>
              <a:gd name="connsiteX224" fmla="*/ 51006 w 5915999"/>
              <a:gd name="connsiteY224" fmla="*/ 1628518 h 5414873"/>
              <a:gd name="connsiteX225" fmla="*/ 53753 w 5915999"/>
              <a:gd name="connsiteY225" fmla="*/ 1622632 h 5414873"/>
              <a:gd name="connsiteX226" fmla="*/ 57284 w 5915999"/>
              <a:gd name="connsiteY226" fmla="*/ 1617532 h 5414873"/>
              <a:gd name="connsiteX227" fmla="*/ 61209 w 5915999"/>
              <a:gd name="connsiteY227" fmla="*/ 1611253 h 5414873"/>
              <a:gd name="connsiteX228" fmla="*/ 65132 w 5915999"/>
              <a:gd name="connsiteY228" fmla="*/ 1606545 h 5414873"/>
              <a:gd name="connsiteX229" fmla="*/ 68271 w 5915999"/>
              <a:gd name="connsiteY229" fmla="*/ 1601053 h 5414873"/>
              <a:gd name="connsiteX230" fmla="*/ 72979 w 5915999"/>
              <a:gd name="connsiteY230" fmla="*/ 1595560 h 5414873"/>
              <a:gd name="connsiteX231" fmla="*/ 76510 w 5915999"/>
              <a:gd name="connsiteY231" fmla="*/ 1590460 h 5414873"/>
              <a:gd name="connsiteX232" fmla="*/ 80041 w 5915999"/>
              <a:gd name="connsiteY232" fmla="*/ 1585360 h 5414873"/>
              <a:gd name="connsiteX233" fmla="*/ 83966 w 5915999"/>
              <a:gd name="connsiteY233" fmla="*/ 1580650 h 5414873"/>
              <a:gd name="connsiteX234" fmla="*/ 88674 w 5915999"/>
              <a:gd name="connsiteY234" fmla="*/ 1575942 h 5414873"/>
              <a:gd name="connsiteX235" fmla="*/ 92990 w 5915999"/>
              <a:gd name="connsiteY235" fmla="*/ 1570842 h 5414873"/>
              <a:gd name="connsiteX236" fmla="*/ 97305 w 5915999"/>
              <a:gd name="connsiteY236" fmla="*/ 1566527 h 5414873"/>
              <a:gd name="connsiteX237" fmla="*/ 101621 w 5915999"/>
              <a:gd name="connsiteY237" fmla="*/ 1561425 h 5414873"/>
              <a:gd name="connsiteX238" fmla="*/ 105938 w 5915999"/>
              <a:gd name="connsiteY238" fmla="*/ 1557109 h 5414873"/>
              <a:gd name="connsiteX239" fmla="*/ 110253 w 5915999"/>
              <a:gd name="connsiteY239" fmla="*/ 1552794 h 5414873"/>
              <a:gd name="connsiteX240" fmla="*/ 114569 w 5915999"/>
              <a:gd name="connsiteY240" fmla="*/ 1548477 h 5414873"/>
              <a:gd name="connsiteX241" fmla="*/ 119669 w 5915999"/>
              <a:gd name="connsiteY241" fmla="*/ 1544162 h 5414873"/>
              <a:gd name="connsiteX242" fmla="*/ 123985 w 5915999"/>
              <a:gd name="connsiteY242" fmla="*/ 1539845 h 5414873"/>
              <a:gd name="connsiteX243" fmla="*/ 128694 w 5915999"/>
              <a:gd name="connsiteY243" fmla="*/ 1535923 h 5414873"/>
              <a:gd name="connsiteX244" fmla="*/ 133010 w 5915999"/>
              <a:gd name="connsiteY244" fmla="*/ 1532390 h 5414873"/>
              <a:gd name="connsiteX245" fmla="*/ 138110 w 5915999"/>
              <a:gd name="connsiteY245" fmla="*/ 1528859 h 5414873"/>
              <a:gd name="connsiteX246" fmla="*/ 143211 w 5915999"/>
              <a:gd name="connsiteY246" fmla="*/ 1524544 h 5414873"/>
              <a:gd name="connsiteX247" fmla="*/ 147919 w 5915999"/>
              <a:gd name="connsiteY247" fmla="*/ 1520621 h 5414873"/>
              <a:gd name="connsiteX248" fmla="*/ 152627 w 5915999"/>
              <a:gd name="connsiteY248" fmla="*/ 1516697 h 5414873"/>
              <a:gd name="connsiteX249" fmla="*/ 158121 w 5915999"/>
              <a:gd name="connsiteY249" fmla="*/ 1513557 h 5414873"/>
              <a:gd name="connsiteX250" fmla="*/ 162829 w 5915999"/>
              <a:gd name="connsiteY250" fmla="*/ 1510418 h 5414873"/>
              <a:gd name="connsiteX251" fmla="*/ 168322 w 5915999"/>
              <a:gd name="connsiteY251" fmla="*/ 1506495 h 5414873"/>
              <a:gd name="connsiteX252" fmla="*/ 173422 w 5915999"/>
              <a:gd name="connsiteY252" fmla="*/ 1502964 h 5414873"/>
              <a:gd name="connsiteX253" fmla="*/ 178523 w 5915999"/>
              <a:gd name="connsiteY253" fmla="*/ 1500217 h 5414873"/>
              <a:gd name="connsiteX254" fmla="*/ 184015 w 5915999"/>
              <a:gd name="connsiteY254" fmla="*/ 1497079 h 5414873"/>
              <a:gd name="connsiteX255" fmla="*/ 189509 w 5915999"/>
              <a:gd name="connsiteY255" fmla="*/ 1493938 h 5414873"/>
              <a:gd name="connsiteX256" fmla="*/ 195002 w 5915999"/>
              <a:gd name="connsiteY256" fmla="*/ 1491584 h 5414873"/>
              <a:gd name="connsiteX257" fmla="*/ 200103 w 5915999"/>
              <a:gd name="connsiteY257" fmla="*/ 1488053 h 5414873"/>
              <a:gd name="connsiteX258" fmla="*/ 205596 w 5915999"/>
              <a:gd name="connsiteY258" fmla="*/ 1485700 h 5414873"/>
              <a:gd name="connsiteX259" fmla="*/ 211872 w 5915999"/>
              <a:gd name="connsiteY259" fmla="*/ 1482561 h 5414873"/>
              <a:gd name="connsiteX260" fmla="*/ 217757 w 5915999"/>
              <a:gd name="connsiteY260" fmla="*/ 1480599 h 5414873"/>
              <a:gd name="connsiteX261" fmla="*/ 223253 w 5915999"/>
              <a:gd name="connsiteY261" fmla="*/ 1477460 h 5414873"/>
              <a:gd name="connsiteX262" fmla="*/ 228746 w 5915999"/>
              <a:gd name="connsiteY262" fmla="*/ 1475106 h 5414873"/>
              <a:gd name="connsiteX263" fmla="*/ 234630 w 5915999"/>
              <a:gd name="connsiteY263" fmla="*/ 1473145 h 5414873"/>
              <a:gd name="connsiteX264" fmla="*/ 240908 w 5915999"/>
              <a:gd name="connsiteY264" fmla="*/ 1470791 h 5414873"/>
              <a:gd name="connsiteX265" fmla="*/ 246795 w 5915999"/>
              <a:gd name="connsiteY265" fmla="*/ 1468828 h 5414873"/>
              <a:gd name="connsiteX266" fmla="*/ 252679 w 5915999"/>
              <a:gd name="connsiteY266" fmla="*/ 1466866 h 5414873"/>
              <a:gd name="connsiteX267" fmla="*/ 259350 w 5915999"/>
              <a:gd name="connsiteY267" fmla="*/ 1464905 h 5414873"/>
              <a:gd name="connsiteX268" fmla="*/ 265234 w 5915999"/>
              <a:gd name="connsiteY268" fmla="*/ 1462943 h 5414873"/>
              <a:gd name="connsiteX269" fmla="*/ 271904 w 5915999"/>
              <a:gd name="connsiteY269" fmla="*/ 1461766 h 5414873"/>
              <a:gd name="connsiteX270" fmla="*/ 278182 w 5915999"/>
              <a:gd name="connsiteY270" fmla="*/ 1460197 h 5414873"/>
              <a:gd name="connsiteX271" fmla="*/ 284459 w 5915999"/>
              <a:gd name="connsiteY271" fmla="*/ 1458627 h 5414873"/>
              <a:gd name="connsiteX272" fmla="*/ 291521 w 5915999"/>
              <a:gd name="connsiteY272" fmla="*/ 1456273 h 5414873"/>
              <a:gd name="connsiteX273" fmla="*/ 297802 w 5915999"/>
              <a:gd name="connsiteY273" fmla="*/ 1454704 h 5414873"/>
              <a:gd name="connsiteX274" fmla="*/ 304863 w 5915999"/>
              <a:gd name="connsiteY274" fmla="*/ 1453919 h 5414873"/>
              <a:gd name="connsiteX275" fmla="*/ 311533 w 5915999"/>
              <a:gd name="connsiteY275" fmla="*/ 1452742 h 5414873"/>
              <a:gd name="connsiteX276" fmla="*/ 318594 w 5915999"/>
              <a:gd name="connsiteY276" fmla="*/ 1451958 h 5414873"/>
              <a:gd name="connsiteX277" fmla="*/ 325264 w 5915999"/>
              <a:gd name="connsiteY277" fmla="*/ 1450780 h 5414873"/>
              <a:gd name="connsiteX278" fmla="*/ 332719 w 5915999"/>
              <a:gd name="connsiteY278" fmla="*/ 1450388 h 5414873"/>
              <a:gd name="connsiteX279" fmla="*/ 339390 w 5915999"/>
              <a:gd name="connsiteY279" fmla="*/ 1450778 h 5414873"/>
              <a:gd name="connsiteX280" fmla="*/ 346846 w 5915999"/>
              <a:gd name="connsiteY280" fmla="*/ 1450388 h 5414873"/>
              <a:gd name="connsiteX281" fmla="*/ 353907 w 5915999"/>
              <a:gd name="connsiteY281" fmla="*/ 1449603 h 5414873"/>
              <a:gd name="connsiteX282" fmla="*/ 359400 w 5915999"/>
              <a:gd name="connsiteY282" fmla="*/ 1449603 h 5414873"/>
              <a:gd name="connsiteX283" fmla="*/ 364109 w 5915999"/>
              <a:gd name="connsiteY283" fmla="*/ 1449603 h 5414873"/>
              <a:gd name="connsiteX284" fmla="*/ 2504883 w 5915999"/>
              <a:gd name="connsiteY284" fmla="*/ 0 h 5414873"/>
              <a:gd name="connsiteX285" fmla="*/ 2541040 w 5915999"/>
              <a:gd name="connsiteY285" fmla="*/ 788 h 5414873"/>
              <a:gd name="connsiteX286" fmla="*/ 2577194 w 5915999"/>
              <a:gd name="connsiteY286" fmla="*/ 788 h 5414873"/>
              <a:gd name="connsiteX287" fmla="*/ 2613349 w 5915999"/>
              <a:gd name="connsiteY287" fmla="*/ 789 h 5414873"/>
              <a:gd name="connsiteX288" fmla="*/ 2649505 w 5915999"/>
              <a:gd name="connsiteY288" fmla="*/ 790 h 5414873"/>
              <a:gd name="connsiteX289" fmla="*/ 2685268 w 5915999"/>
              <a:gd name="connsiteY289" fmla="*/ 398 h 5414873"/>
              <a:gd name="connsiteX290" fmla="*/ 2721029 w 5915999"/>
              <a:gd name="connsiteY290" fmla="*/ 793 h 5414873"/>
              <a:gd name="connsiteX291" fmla="*/ 2757970 w 5915999"/>
              <a:gd name="connsiteY291" fmla="*/ 794 h 5414873"/>
              <a:gd name="connsiteX292" fmla="*/ 2794126 w 5915999"/>
              <a:gd name="connsiteY292" fmla="*/ 795 h 5414873"/>
              <a:gd name="connsiteX293" fmla="*/ 2830282 w 5915999"/>
              <a:gd name="connsiteY293" fmla="*/ 796 h 5414873"/>
              <a:gd name="connsiteX294" fmla="*/ 2866436 w 5915999"/>
              <a:gd name="connsiteY294" fmla="*/ 798 h 5414873"/>
              <a:gd name="connsiteX295" fmla="*/ 2902592 w 5915999"/>
              <a:gd name="connsiteY295" fmla="*/ 13 h 5414873"/>
              <a:gd name="connsiteX296" fmla="*/ 2938746 w 5915999"/>
              <a:gd name="connsiteY296" fmla="*/ 800 h 5414873"/>
              <a:gd name="connsiteX297" fmla="*/ 2974901 w 5915999"/>
              <a:gd name="connsiteY297" fmla="*/ 801 h 5414873"/>
              <a:gd name="connsiteX298" fmla="*/ 3011056 w 5915999"/>
              <a:gd name="connsiteY298" fmla="*/ 805 h 5414873"/>
              <a:gd name="connsiteX299" fmla="*/ 3047212 w 5915999"/>
              <a:gd name="connsiteY299" fmla="*/ 806 h 5414873"/>
              <a:gd name="connsiteX300" fmla="*/ 3083760 w 5915999"/>
              <a:gd name="connsiteY300" fmla="*/ 1199 h 5414873"/>
              <a:gd name="connsiteX301" fmla="*/ 3119915 w 5915999"/>
              <a:gd name="connsiteY301" fmla="*/ 414 h 5414873"/>
              <a:gd name="connsiteX302" fmla="*/ 3155679 w 5915999"/>
              <a:gd name="connsiteY302" fmla="*/ 807 h 5414873"/>
              <a:gd name="connsiteX303" fmla="*/ 3191833 w 5915999"/>
              <a:gd name="connsiteY303" fmla="*/ 811 h 5414873"/>
              <a:gd name="connsiteX304" fmla="*/ 3227988 w 5915999"/>
              <a:gd name="connsiteY304" fmla="*/ 811 h 5414873"/>
              <a:gd name="connsiteX305" fmla="*/ 3264536 w 5915999"/>
              <a:gd name="connsiteY305" fmla="*/ 1204 h 5414873"/>
              <a:gd name="connsiteX306" fmla="*/ 3301085 w 5915999"/>
              <a:gd name="connsiteY306" fmla="*/ 813 h 5414873"/>
              <a:gd name="connsiteX307" fmla="*/ 3336847 w 5915999"/>
              <a:gd name="connsiteY307" fmla="*/ 421 h 5414873"/>
              <a:gd name="connsiteX308" fmla="*/ 3372609 w 5915999"/>
              <a:gd name="connsiteY308" fmla="*/ 817 h 5414873"/>
              <a:gd name="connsiteX309" fmla="*/ 3408765 w 5915999"/>
              <a:gd name="connsiteY309" fmla="*/ 818 h 5414873"/>
              <a:gd name="connsiteX310" fmla="*/ 3445313 w 5915999"/>
              <a:gd name="connsiteY310" fmla="*/ 1211 h 5414873"/>
              <a:gd name="connsiteX311" fmla="*/ 3481468 w 5915999"/>
              <a:gd name="connsiteY311" fmla="*/ 1213 h 5414873"/>
              <a:gd name="connsiteX312" fmla="*/ 3517623 w 5915999"/>
              <a:gd name="connsiteY312" fmla="*/ 428 h 5414873"/>
              <a:gd name="connsiteX313" fmla="*/ 3553385 w 5915999"/>
              <a:gd name="connsiteY313" fmla="*/ 822 h 5414873"/>
              <a:gd name="connsiteX314" fmla="*/ 3589541 w 5915999"/>
              <a:gd name="connsiteY314" fmla="*/ 824 h 5414873"/>
              <a:gd name="connsiteX315" fmla="*/ 3625696 w 5915999"/>
              <a:gd name="connsiteY315" fmla="*/ 824 h 5414873"/>
              <a:gd name="connsiteX316" fmla="*/ 3662244 w 5915999"/>
              <a:gd name="connsiteY316" fmla="*/ 1219 h 5414873"/>
              <a:gd name="connsiteX317" fmla="*/ 3698793 w 5915999"/>
              <a:gd name="connsiteY317" fmla="*/ 826 h 5414873"/>
              <a:gd name="connsiteX318" fmla="*/ 3734554 w 5915999"/>
              <a:gd name="connsiteY318" fmla="*/ 436 h 5414873"/>
              <a:gd name="connsiteX319" fmla="*/ 3770318 w 5915999"/>
              <a:gd name="connsiteY319" fmla="*/ 830 h 5414873"/>
              <a:gd name="connsiteX320" fmla="*/ 3806471 w 5915999"/>
              <a:gd name="connsiteY320" fmla="*/ 831 h 5414873"/>
              <a:gd name="connsiteX321" fmla="*/ 3843020 w 5915999"/>
              <a:gd name="connsiteY321" fmla="*/ 1225 h 5414873"/>
              <a:gd name="connsiteX322" fmla="*/ 3879175 w 5915999"/>
              <a:gd name="connsiteY322" fmla="*/ 1226 h 5414873"/>
              <a:gd name="connsiteX323" fmla="*/ 3915722 w 5915999"/>
              <a:gd name="connsiteY323" fmla="*/ 834 h 5414873"/>
              <a:gd name="connsiteX324" fmla="*/ 3951485 w 5915999"/>
              <a:gd name="connsiteY324" fmla="*/ 443 h 5414873"/>
              <a:gd name="connsiteX325" fmla="*/ 3987247 w 5915999"/>
              <a:gd name="connsiteY325" fmla="*/ 838 h 5414873"/>
              <a:gd name="connsiteX326" fmla="*/ 4023797 w 5915999"/>
              <a:gd name="connsiteY326" fmla="*/ 1232 h 5414873"/>
              <a:gd name="connsiteX327" fmla="*/ 4059953 w 5915999"/>
              <a:gd name="connsiteY327" fmla="*/ 1233 h 5414873"/>
              <a:gd name="connsiteX328" fmla="*/ 4096499 w 5915999"/>
              <a:gd name="connsiteY328" fmla="*/ 841 h 5414873"/>
              <a:gd name="connsiteX329" fmla="*/ 4132655 w 5915999"/>
              <a:gd name="connsiteY329" fmla="*/ 841 h 5414873"/>
              <a:gd name="connsiteX330" fmla="*/ 4168417 w 5915999"/>
              <a:gd name="connsiteY330" fmla="*/ 450 h 5414873"/>
              <a:gd name="connsiteX331" fmla="*/ 4204573 w 5915999"/>
              <a:gd name="connsiteY331" fmla="*/ 1239 h 5414873"/>
              <a:gd name="connsiteX332" fmla="*/ 4240727 w 5915999"/>
              <a:gd name="connsiteY332" fmla="*/ 1239 h 5414873"/>
              <a:gd name="connsiteX333" fmla="*/ 4276881 w 5915999"/>
              <a:gd name="connsiteY333" fmla="*/ 1240 h 5414873"/>
              <a:gd name="connsiteX334" fmla="*/ 4313431 w 5915999"/>
              <a:gd name="connsiteY334" fmla="*/ 848 h 5414873"/>
              <a:gd name="connsiteX335" fmla="*/ 4349979 w 5915999"/>
              <a:gd name="connsiteY335" fmla="*/ 1241 h 5414873"/>
              <a:gd name="connsiteX336" fmla="*/ 4385741 w 5915999"/>
              <a:gd name="connsiteY336" fmla="*/ 853 h 5414873"/>
              <a:gd name="connsiteX337" fmla="*/ 4421503 w 5915999"/>
              <a:gd name="connsiteY337" fmla="*/ 1244 h 5414873"/>
              <a:gd name="connsiteX338" fmla="*/ 4457658 w 5915999"/>
              <a:gd name="connsiteY338" fmla="*/ 1247 h 5414873"/>
              <a:gd name="connsiteX339" fmla="*/ 4494208 w 5915999"/>
              <a:gd name="connsiteY339" fmla="*/ 855 h 5414873"/>
              <a:gd name="connsiteX340" fmla="*/ 4530362 w 5915999"/>
              <a:gd name="connsiteY340" fmla="*/ 857 h 5414873"/>
              <a:gd name="connsiteX341" fmla="*/ 4566125 w 5915999"/>
              <a:gd name="connsiteY341" fmla="*/ 465 h 5414873"/>
              <a:gd name="connsiteX342" fmla="*/ 4602279 w 5915999"/>
              <a:gd name="connsiteY342" fmla="*/ 1252 h 5414873"/>
              <a:gd name="connsiteX343" fmla="*/ 4638434 w 5915999"/>
              <a:gd name="connsiteY343" fmla="*/ 1254 h 5414873"/>
              <a:gd name="connsiteX344" fmla="*/ 4674591 w 5915999"/>
              <a:gd name="connsiteY344" fmla="*/ 1254 h 5414873"/>
              <a:gd name="connsiteX345" fmla="*/ 4711138 w 5915999"/>
              <a:gd name="connsiteY345" fmla="*/ 863 h 5414873"/>
              <a:gd name="connsiteX346" fmla="*/ 4747687 w 5915999"/>
              <a:gd name="connsiteY346" fmla="*/ 1257 h 5414873"/>
              <a:gd name="connsiteX347" fmla="*/ 4783448 w 5915999"/>
              <a:gd name="connsiteY347" fmla="*/ 863 h 5414873"/>
              <a:gd name="connsiteX348" fmla="*/ 4819211 w 5915999"/>
              <a:gd name="connsiteY348" fmla="*/ 1260 h 5414873"/>
              <a:gd name="connsiteX349" fmla="*/ 4855367 w 5915999"/>
              <a:gd name="connsiteY349" fmla="*/ 1261 h 5414873"/>
              <a:gd name="connsiteX350" fmla="*/ 4891914 w 5915999"/>
              <a:gd name="connsiteY350" fmla="*/ 870 h 5414873"/>
              <a:gd name="connsiteX351" fmla="*/ 4928463 w 5915999"/>
              <a:gd name="connsiteY351" fmla="*/ 1263 h 5414873"/>
              <a:gd name="connsiteX352" fmla="*/ 4964618 w 5915999"/>
              <a:gd name="connsiteY352" fmla="*/ 1264 h 5414873"/>
              <a:gd name="connsiteX353" fmla="*/ 5000380 w 5915999"/>
              <a:gd name="connsiteY353" fmla="*/ 874 h 5414873"/>
              <a:gd name="connsiteX354" fmla="*/ 5036143 w 5915999"/>
              <a:gd name="connsiteY354" fmla="*/ 1267 h 5414873"/>
              <a:gd name="connsiteX355" fmla="*/ 5072297 w 5915999"/>
              <a:gd name="connsiteY355" fmla="*/ 1269 h 5414873"/>
              <a:gd name="connsiteX356" fmla="*/ 5109239 w 5915999"/>
              <a:gd name="connsiteY356" fmla="*/ 1269 h 5414873"/>
              <a:gd name="connsiteX357" fmla="*/ 5145394 w 5915999"/>
              <a:gd name="connsiteY357" fmla="*/ 1270 h 5414873"/>
              <a:gd name="connsiteX358" fmla="*/ 5181548 w 5915999"/>
              <a:gd name="connsiteY358" fmla="*/ 1272 h 5414873"/>
              <a:gd name="connsiteX359" fmla="*/ 5217311 w 5915999"/>
              <a:gd name="connsiteY359" fmla="*/ 881 h 5414873"/>
              <a:gd name="connsiteX360" fmla="*/ 5253073 w 5915999"/>
              <a:gd name="connsiteY360" fmla="*/ 1275 h 5414873"/>
              <a:gd name="connsiteX361" fmla="*/ 5290015 w 5915999"/>
              <a:gd name="connsiteY361" fmla="*/ 1275 h 5414873"/>
              <a:gd name="connsiteX362" fmla="*/ 5326169 w 5915999"/>
              <a:gd name="connsiteY362" fmla="*/ 1278 h 5414873"/>
              <a:gd name="connsiteX363" fmla="*/ 5362324 w 5915999"/>
              <a:gd name="connsiteY363" fmla="*/ 1278 h 5414873"/>
              <a:gd name="connsiteX364" fmla="*/ 5398479 w 5915999"/>
              <a:gd name="connsiteY364" fmla="*/ 1279 h 5414873"/>
              <a:gd name="connsiteX365" fmla="*/ 5433848 w 5915999"/>
              <a:gd name="connsiteY365" fmla="*/ 1280 h 5414873"/>
              <a:gd name="connsiteX366" fmla="*/ 5470004 w 5915999"/>
              <a:gd name="connsiteY366" fmla="*/ 1281 h 5414873"/>
              <a:gd name="connsiteX367" fmla="*/ 5506945 w 5915999"/>
              <a:gd name="connsiteY367" fmla="*/ 1283 h 5414873"/>
              <a:gd name="connsiteX368" fmla="*/ 5543101 w 5915999"/>
              <a:gd name="connsiteY368" fmla="*/ 1284 h 5414873"/>
              <a:gd name="connsiteX369" fmla="*/ 5579257 w 5915999"/>
              <a:gd name="connsiteY369" fmla="*/ 1285 h 5414873"/>
              <a:gd name="connsiteX370" fmla="*/ 5615019 w 5915999"/>
              <a:gd name="connsiteY370" fmla="*/ 893 h 5414873"/>
              <a:gd name="connsiteX371" fmla="*/ 5650781 w 5915999"/>
              <a:gd name="connsiteY371" fmla="*/ 1288 h 5414873"/>
              <a:gd name="connsiteX372" fmla="*/ 5687721 w 5915999"/>
              <a:gd name="connsiteY372" fmla="*/ 1290 h 5414873"/>
              <a:gd name="connsiteX373" fmla="*/ 5723877 w 5915999"/>
              <a:gd name="connsiteY373" fmla="*/ 1289 h 5414873"/>
              <a:gd name="connsiteX374" fmla="*/ 5760033 w 5915999"/>
              <a:gd name="connsiteY374" fmla="*/ 1291 h 5414873"/>
              <a:gd name="connsiteX375" fmla="*/ 5796187 w 5915999"/>
              <a:gd name="connsiteY375" fmla="*/ 1294 h 5414873"/>
              <a:gd name="connsiteX376" fmla="*/ 5831949 w 5915999"/>
              <a:gd name="connsiteY376" fmla="*/ 902 h 5414873"/>
              <a:gd name="connsiteX377" fmla="*/ 5868103 w 5915999"/>
              <a:gd name="connsiteY377" fmla="*/ 1688 h 5414873"/>
              <a:gd name="connsiteX378" fmla="*/ 5904653 w 5915999"/>
              <a:gd name="connsiteY378" fmla="*/ 1297 h 5414873"/>
              <a:gd name="connsiteX379" fmla="*/ 5915999 w 5915999"/>
              <a:gd name="connsiteY379" fmla="*/ 1297 h 5414873"/>
              <a:gd name="connsiteX380" fmla="*/ 5915999 w 5915999"/>
              <a:gd name="connsiteY380" fmla="*/ 729904 h 5414873"/>
              <a:gd name="connsiteX381" fmla="*/ 5904679 w 5915999"/>
              <a:gd name="connsiteY381" fmla="*/ 729904 h 5414873"/>
              <a:gd name="connsiteX382" fmla="*/ 5868523 w 5915999"/>
              <a:gd name="connsiteY382" fmla="*/ 730688 h 5414873"/>
              <a:gd name="connsiteX383" fmla="*/ 5832369 w 5915999"/>
              <a:gd name="connsiteY383" fmla="*/ 730687 h 5414873"/>
              <a:gd name="connsiteX384" fmla="*/ 5796213 w 5915999"/>
              <a:gd name="connsiteY384" fmla="*/ 730686 h 5414873"/>
              <a:gd name="connsiteX385" fmla="*/ 5760059 w 5915999"/>
              <a:gd name="connsiteY385" fmla="*/ 729898 h 5414873"/>
              <a:gd name="connsiteX386" fmla="*/ 5723903 w 5915999"/>
              <a:gd name="connsiteY386" fmla="*/ 729897 h 5414873"/>
              <a:gd name="connsiteX387" fmla="*/ 5687749 w 5915999"/>
              <a:gd name="connsiteY387" fmla="*/ 730681 h 5414873"/>
              <a:gd name="connsiteX388" fmla="*/ 5651592 w 5915999"/>
              <a:gd name="connsiteY388" fmla="*/ 730680 h 5414873"/>
              <a:gd name="connsiteX389" fmla="*/ 5615437 w 5915999"/>
              <a:gd name="connsiteY389" fmla="*/ 730679 h 5414873"/>
              <a:gd name="connsiteX390" fmla="*/ 5578889 w 5915999"/>
              <a:gd name="connsiteY390" fmla="*/ 730286 h 5414873"/>
              <a:gd name="connsiteX391" fmla="*/ 5543127 w 5915999"/>
              <a:gd name="connsiteY391" fmla="*/ 729890 h 5414873"/>
              <a:gd name="connsiteX392" fmla="*/ 5506971 w 5915999"/>
              <a:gd name="connsiteY392" fmla="*/ 729890 h 5414873"/>
              <a:gd name="connsiteX393" fmla="*/ 5470817 w 5915999"/>
              <a:gd name="connsiteY393" fmla="*/ 730674 h 5414873"/>
              <a:gd name="connsiteX394" fmla="*/ 5434661 w 5915999"/>
              <a:gd name="connsiteY394" fmla="*/ 730672 h 5414873"/>
              <a:gd name="connsiteX395" fmla="*/ 5398505 w 5915999"/>
              <a:gd name="connsiteY395" fmla="*/ 730672 h 5414873"/>
              <a:gd name="connsiteX396" fmla="*/ 5361957 w 5915999"/>
              <a:gd name="connsiteY396" fmla="*/ 730276 h 5414873"/>
              <a:gd name="connsiteX397" fmla="*/ 5326194 w 5915999"/>
              <a:gd name="connsiteY397" fmla="*/ 729883 h 5414873"/>
              <a:gd name="connsiteX398" fmla="*/ 5289647 w 5915999"/>
              <a:gd name="connsiteY398" fmla="*/ 730274 h 5414873"/>
              <a:gd name="connsiteX399" fmla="*/ 5253885 w 5915999"/>
              <a:gd name="connsiteY399" fmla="*/ 730667 h 5414873"/>
              <a:gd name="connsiteX400" fmla="*/ 5217728 w 5915999"/>
              <a:gd name="connsiteY400" fmla="*/ 730665 h 5414873"/>
              <a:gd name="connsiteX401" fmla="*/ 5181181 w 5915999"/>
              <a:gd name="connsiteY401" fmla="*/ 730271 h 5414873"/>
              <a:gd name="connsiteX402" fmla="*/ 5145419 w 5915999"/>
              <a:gd name="connsiteY402" fmla="*/ 729877 h 5414873"/>
              <a:gd name="connsiteX403" fmla="*/ 5109264 w 5915999"/>
              <a:gd name="connsiteY403" fmla="*/ 729875 h 5414873"/>
              <a:gd name="connsiteX404" fmla="*/ 5072717 w 5915999"/>
              <a:gd name="connsiteY404" fmla="*/ 730268 h 5414873"/>
              <a:gd name="connsiteX405" fmla="*/ 5036953 w 5915999"/>
              <a:gd name="connsiteY405" fmla="*/ 730658 h 5414873"/>
              <a:gd name="connsiteX406" fmla="*/ 5023199 w 5915999"/>
              <a:gd name="connsiteY406" fmla="*/ 730266 h 5414873"/>
              <a:gd name="connsiteX407" fmla="*/ 5011409 w 5915999"/>
              <a:gd name="connsiteY407" fmla="*/ 730265 h 5414873"/>
              <a:gd name="connsiteX408" fmla="*/ 5001191 w 5915999"/>
              <a:gd name="connsiteY408" fmla="*/ 731050 h 5414873"/>
              <a:gd name="connsiteX409" fmla="*/ 4991367 w 5915999"/>
              <a:gd name="connsiteY409" fmla="*/ 731444 h 5414873"/>
              <a:gd name="connsiteX410" fmla="*/ 4982327 w 5915999"/>
              <a:gd name="connsiteY410" fmla="*/ 732622 h 5414873"/>
              <a:gd name="connsiteX411" fmla="*/ 4973289 w 5915999"/>
              <a:gd name="connsiteY411" fmla="*/ 733800 h 5414873"/>
              <a:gd name="connsiteX412" fmla="*/ 4964643 w 5915999"/>
              <a:gd name="connsiteY412" fmla="*/ 734587 h 5414873"/>
              <a:gd name="connsiteX413" fmla="*/ 4955211 w 5915999"/>
              <a:gd name="connsiteY413" fmla="*/ 736158 h 5414873"/>
              <a:gd name="connsiteX414" fmla="*/ 4946566 w 5915999"/>
              <a:gd name="connsiteY414" fmla="*/ 738516 h 5414873"/>
              <a:gd name="connsiteX415" fmla="*/ 4937133 w 5915999"/>
              <a:gd name="connsiteY415" fmla="*/ 740874 h 5414873"/>
              <a:gd name="connsiteX416" fmla="*/ 4928096 w 5915999"/>
              <a:gd name="connsiteY416" fmla="*/ 742837 h 5414873"/>
              <a:gd name="connsiteX417" fmla="*/ 4918663 w 5915999"/>
              <a:gd name="connsiteY417" fmla="*/ 745196 h 5414873"/>
              <a:gd name="connsiteX418" fmla="*/ 4910411 w 5915999"/>
              <a:gd name="connsiteY418" fmla="*/ 747947 h 5414873"/>
              <a:gd name="connsiteX419" fmla="*/ 4900586 w 5915999"/>
              <a:gd name="connsiteY419" fmla="*/ 751483 h 5414873"/>
              <a:gd name="connsiteX420" fmla="*/ 4891941 w 5915999"/>
              <a:gd name="connsiteY420" fmla="*/ 754626 h 5414873"/>
              <a:gd name="connsiteX421" fmla="*/ 4882508 w 5915999"/>
              <a:gd name="connsiteY421" fmla="*/ 757770 h 5414873"/>
              <a:gd name="connsiteX422" fmla="*/ 4873864 w 5915999"/>
              <a:gd name="connsiteY422" fmla="*/ 761699 h 5414873"/>
              <a:gd name="connsiteX423" fmla="*/ 4864433 w 5915999"/>
              <a:gd name="connsiteY423" fmla="*/ 766415 h 5414873"/>
              <a:gd name="connsiteX424" fmla="*/ 4856179 w 5915999"/>
              <a:gd name="connsiteY424" fmla="*/ 770738 h 5414873"/>
              <a:gd name="connsiteX425" fmla="*/ 4846355 w 5915999"/>
              <a:gd name="connsiteY425" fmla="*/ 775847 h 5414873"/>
              <a:gd name="connsiteX426" fmla="*/ 4837709 w 5915999"/>
              <a:gd name="connsiteY426" fmla="*/ 780562 h 5414873"/>
              <a:gd name="connsiteX427" fmla="*/ 4828671 w 5915999"/>
              <a:gd name="connsiteY427" fmla="*/ 786457 h 5414873"/>
              <a:gd name="connsiteX428" fmla="*/ 4819631 w 5915999"/>
              <a:gd name="connsiteY428" fmla="*/ 792352 h 5414873"/>
              <a:gd name="connsiteX429" fmla="*/ 4810201 w 5915999"/>
              <a:gd name="connsiteY429" fmla="*/ 798639 h 5414873"/>
              <a:gd name="connsiteX430" fmla="*/ 4801161 w 5915999"/>
              <a:gd name="connsiteY430" fmla="*/ 805320 h 5414873"/>
              <a:gd name="connsiteX431" fmla="*/ 4791730 w 5915999"/>
              <a:gd name="connsiteY431" fmla="*/ 812391 h 5414873"/>
              <a:gd name="connsiteX432" fmla="*/ 4783477 w 5915999"/>
              <a:gd name="connsiteY432" fmla="*/ 819860 h 5414873"/>
              <a:gd name="connsiteX433" fmla="*/ 4774439 w 5915999"/>
              <a:gd name="connsiteY433" fmla="*/ 828111 h 5414873"/>
              <a:gd name="connsiteX434" fmla="*/ 4765007 w 5915999"/>
              <a:gd name="connsiteY434" fmla="*/ 837543 h 5414873"/>
              <a:gd name="connsiteX435" fmla="*/ 4755969 w 5915999"/>
              <a:gd name="connsiteY435" fmla="*/ 846581 h 5414873"/>
              <a:gd name="connsiteX436" fmla="*/ 4747324 w 5915999"/>
              <a:gd name="connsiteY436" fmla="*/ 856014 h 5414873"/>
              <a:gd name="connsiteX437" fmla="*/ 4737105 w 5915999"/>
              <a:gd name="connsiteY437" fmla="*/ 867804 h 5414873"/>
              <a:gd name="connsiteX438" fmla="*/ 4728067 w 5915999"/>
              <a:gd name="connsiteY438" fmla="*/ 879986 h 5414873"/>
              <a:gd name="connsiteX439" fmla="*/ 4719421 w 5915999"/>
              <a:gd name="connsiteY439" fmla="*/ 892561 h 5414873"/>
              <a:gd name="connsiteX440" fmla="*/ 4711169 w 5915999"/>
              <a:gd name="connsiteY440" fmla="*/ 905529 h 5414873"/>
              <a:gd name="connsiteX441" fmla="*/ 4700167 w 5915999"/>
              <a:gd name="connsiteY441" fmla="*/ 924392 h 5414873"/>
              <a:gd name="connsiteX442" fmla="*/ 4690735 w 5915999"/>
              <a:gd name="connsiteY442" fmla="*/ 944040 h 5414873"/>
              <a:gd name="connsiteX443" fmla="*/ 4682484 w 5915999"/>
              <a:gd name="connsiteY443" fmla="*/ 964869 h 5414873"/>
              <a:gd name="connsiteX444" fmla="*/ 4675017 w 5915999"/>
              <a:gd name="connsiteY444" fmla="*/ 984913 h 5414873"/>
              <a:gd name="connsiteX445" fmla="*/ 4671481 w 5915999"/>
              <a:gd name="connsiteY445" fmla="*/ 998668 h 5414873"/>
              <a:gd name="connsiteX446" fmla="*/ 4667943 w 5915999"/>
              <a:gd name="connsiteY446" fmla="*/ 1011635 h 5414873"/>
              <a:gd name="connsiteX447" fmla="*/ 4665194 w 5915999"/>
              <a:gd name="connsiteY447" fmla="*/ 1025390 h 5414873"/>
              <a:gd name="connsiteX448" fmla="*/ 4662837 w 5915999"/>
              <a:gd name="connsiteY448" fmla="*/ 1038751 h 5414873"/>
              <a:gd name="connsiteX449" fmla="*/ 4660873 w 5915999"/>
              <a:gd name="connsiteY449" fmla="*/ 1052505 h 5414873"/>
              <a:gd name="connsiteX450" fmla="*/ 4659693 w 5915999"/>
              <a:gd name="connsiteY450" fmla="*/ 1066261 h 5414873"/>
              <a:gd name="connsiteX451" fmla="*/ 4658122 w 5915999"/>
              <a:gd name="connsiteY451" fmla="*/ 1080408 h 5414873"/>
              <a:gd name="connsiteX452" fmla="*/ 4658909 w 5915999"/>
              <a:gd name="connsiteY452" fmla="*/ 1094556 h 5414873"/>
              <a:gd name="connsiteX453" fmla="*/ 4658907 w 5915999"/>
              <a:gd name="connsiteY453" fmla="*/ 1108704 h 5414873"/>
              <a:gd name="connsiteX454" fmla="*/ 4659302 w 5915999"/>
              <a:gd name="connsiteY454" fmla="*/ 1122458 h 5414873"/>
              <a:gd name="connsiteX455" fmla="*/ 4660482 w 5915999"/>
              <a:gd name="connsiteY455" fmla="*/ 1137000 h 5414873"/>
              <a:gd name="connsiteX456" fmla="*/ 4662447 w 5915999"/>
              <a:gd name="connsiteY456" fmla="*/ 1150754 h 5414873"/>
              <a:gd name="connsiteX457" fmla="*/ 4665197 w 5915999"/>
              <a:gd name="connsiteY457" fmla="*/ 1163723 h 5414873"/>
              <a:gd name="connsiteX458" fmla="*/ 4668341 w 5915999"/>
              <a:gd name="connsiteY458" fmla="*/ 1177871 h 5414873"/>
              <a:gd name="connsiteX459" fmla="*/ 4671094 w 5915999"/>
              <a:gd name="connsiteY459" fmla="*/ 1190840 h 5414873"/>
              <a:gd name="connsiteX460" fmla="*/ 4675418 w 5915999"/>
              <a:gd name="connsiteY460" fmla="*/ 1203807 h 5414873"/>
              <a:gd name="connsiteX461" fmla="*/ 4682492 w 5915999"/>
              <a:gd name="connsiteY461" fmla="*/ 1224243 h 5414873"/>
              <a:gd name="connsiteX462" fmla="*/ 4691531 w 5915999"/>
              <a:gd name="connsiteY462" fmla="*/ 1245073 h 5414873"/>
              <a:gd name="connsiteX463" fmla="*/ 4700178 w 5915999"/>
              <a:gd name="connsiteY463" fmla="*/ 1264723 h 5414873"/>
              <a:gd name="connsiteX464" fmla="*/ 4711577 w 5915999"/>
              <a:gd name="connsiteY464" fmla="*/ 1283981 h 5414873"/>
              <a:gd name="connsiteX465" fmla="*/ 4719437 w 5915999"/>
              <a:gd name="connsiteY465" fmla="*/ 1296556 h 5414873"/>
              <a:gd name="connsiteX466" fmla="*/ 4728083 w 5915999"/>
              <a:gd name="connsiteY466" fmla="*/ 1309132 h 5414873"/>
              <a:gd name="connsiteX467" fmla="*/ 4737514 w 5915999"/>
              <a:gd name="connsiteY467" fmla="*/ 1321707 h 5414873"/>
              <a:gd name="connsiteX468" fmla="*/ 4746947 w 5915999"/>
              <a:gd name="connsiteY468" fmla="*/ 1333497 h 5414873"/>
              <a:gd name="connsiteX469" fmla="*/ 4755986 w 5915999"/>
              <a:gd name="connsiteY469" fmla="*/ 1343323 h 5414873"/>
              <a:gd name="connsiteX470" fmla="*/ 4765025 w 5915999"/>
              <a:gd name="connsiteY470" fmla="*/ 1352362 h 5414873"/>
              <a:gd name="connsiteX471" fmla="*/ 4773671 w 5915999"/>
              <a:gd name="connsiteY471" fmla="*/ 1361008 h 5414873"/>
              <a:gd name="connsiteX472" fmla="*/ 4783497 w 5915999"/>
              <a:gd name="connsiteY472" fmla="*/ 1370046 h 5414873"/>
              <a:gd name="connsiteX473" fmla="*/ 4792536 w 5915999"/>
              <a:gd name="connsiteY473" fmla="*/ 1376728 h 5414873"/>
              <a:gd name="connsiteX474" fmla="*/ 4801182 w 5915999"/>
              <a:gd name="connsiteY474" fmla="*/ 1384588 h 5414873"/>
              <a:gd name="connsiteX475" fmla="*/ 4810614 w 5915999"/>
              <a:gd name="connsiteY475" fmla="*/ 1390877 h 5414873"/>
              <a:gd name="connsiteX476" fmla="*/ 4820045 w 5915999"/>
              <a:gd name="connsiteY476" fmla="*/ 1397165 h 5414873"/>
              <a:gd name="connsiteX477" fmla="*/ 4828691 w 5915999"/>
              <a:gd name="connsiteY477" fmla="*/ 1403453 h 5414873"/>
              <a:gd name="connsiteX478" fmla="*/ 4836943 w 5915999"/>
              <a:gd name="connsiteY478" fmla="*/ 1408562 h 5414873"/>
              <a:gd name="connsiteX479" fmla="*/ 4846376 w 5915999"/>
              <a:gd name="connsiteY479" fmla="*/ 1414064 h 5414873"/>
              <a:gd name="connsiteX480" fmla="*/ 4856201 w 5915999"/>
              <a:gd name="connsiteY480" fmla="*/ 1419174 h 5414873"/>
              <a:gd name="connsiteX481" fmla="*/ 4864455 w 5915999"/>
              <a:gd name="connsiteY481" fmla="*/ 1423496 h 5414873"/>
              <a:gd name="connsiteX482" fmla="*/ 4873493 w 5915999"/>
              <a:gd name="connsiteY482" fmla="*/ 1427035 h 5414873"/>
              <a:gd name="connsiteX483" fmla="*/ 4882925 w 5915999"/>
              <a:gd name="connsiteY483" fmla="*/ 1431750 h 5414873"/>
              <a:gd name="connsiteX484" fmla="*/ 4891964 w 5915999"/>
              <a:gd name="connsiteY484" fmla="*/ 1435287 h 5414873"/>
              <a:gd name="connsiteX485" fmla="*/ 4901003 w 5915999"/>
              <a:gd name="connsiteY485" fmla="*/ 1438040 h 5414873"/>
              <a:gd name="connsiteX486" fmla="*/ 4910042 w 5915999"/>
              <a:gd name="connsiteY486" fmla="*/ 1441576 h 5414873"/>
              <a:gd name="connsiteX487" fmla="*/ 4919081 w 5915999"/>
              <a:gd name="connsiteY487" fmla="*/ 1444327 h 5414873"/>
              <a:gd name="connsiteX488" fmla="*/ 4928513 w 5915999"/>
              <a:gd name="connsiteY488" fmla="*/ 1446685 h 5414873"/>
              <a:gd name="connsiteX489" fmla="*/ 4937160 w 5915999"/>
              <a:gd name="connsiteY489" fmla="*/ 1449043 h 5414873"/>
              <a:gd name="connsiteX490" fmla="*/ 4946197 w 5915999"/>
              <a:gd name="connsiteY490" fmla="*/ 1451010 h 5414873"/>
              <a:gd name="connsiteX491" fmla="*/ 4955629 w 5915999"/>
              <a:gd name="connsiteY491" fmla="*/ 1453366 h 5414873"/>
              <a:gd name="connsiteX492" fmla="*/ 4964275 w 5915999"/>
              <a:gd name="connsiteY492" fmla="*/ 1454155 h 5414873"/>
              <a:gd name="connsiteX493" fmla="*/ 4973707 w 5915999"/>
              <a:gd name="connsiteY493" fmla="*/ 1455726 h 5414873"/>
              <a:gd name="connsiteX494" fmla="*/ 4982353 w 5915999"/>
              <a:gd name="connsiteY494" fmla="*/ 1456513 h 5414873"/>
              <a:gd name="connsiteX495" fmla="*/ 4991393 w 5915999"/>
              <a:gd name="connsiteY495" fmla="*/ 1457692 h 5414873"/>
              <a:gd name="connsiteX496" fmla="*/ 5000430 w 5915999"/>
              <a:gd name="connsiteY496" fmla="*/ 1458085 h 5414873"/>
              <a:gd name="connsiteX497" fmla="*/ 5011434 w 5915999"/>
              <a:gd name="connsiteY497" fmla="*/ 1458871 h 5414873"/>
              <a:gd name="connsiteX498" fmla="*/ 5023223 w 5915999"/>
              <a:gd name="connsiteY498" fmla="*/ 1458871 h 5414873"/>
              <a:gd name="connsiteX499" fmla="*/ 5036979 w 5915999"/>
              <a:gd name="connsiteY499" fmla="*/ 1459264 h 5414873"/>
              <a:gd name="connsiteX500" fmla="*/ 5072742 w 5915999"/>
              <a:gd name="connsiteY500" fmla="*/ 1459659 h 5414873"/>
              <a:gd name="connsiteX501" fmla="*/ 5108897 w 5915999"/>
              <a:gd name="connsiteY501" fmla="*/ 1459660 h 5414873"/>
              <a:gd name="connsiteX502" fmla="*/ 5145837 w 5915999"/>
              <a:gd name="connsiteY502" fmla="*/ 1459662 h 5414873"/>
              <a:gd name="connsiteX503" fmla="*/ 5181994 w 5915999"/>
              <a:gd name="connsiteY503" fmla="*/ 1459663 h 5414873"/>
              <a:gd name="connsiteX504" fmla="*/ 5217755 w 5915999"/>
              <a:gd name="connsiteY504" fmla="*/ 1460057 h 5414873"/>
              <a:gd name="connsiteX505" fmla="*/ 5253910 w 5915999"/>
              <a:gd name="connsiteY505" fmla="*/ 1460058 h 5414873"/>
              <a:gd name="connsiteX506" fmla="*/ 5289672 w 5915999"/>
              <a:gd name="connsiteY506" fmla="*/ 1459669 h 5414873"/>
              <a:gd name="connsiteX507" fmla="*/ 5326221 w 5915999"/>
              <a:gd name="connsiteY507" fmla="*/ 1460062 h 5414873"/>
              <a:gd name="connsiteX508" fmla="*/ 5361983 w 5915999"/>
              <a:gd name="connsiteY508" fmla="*/ 1460456 h 5414873"/>
              <a:gd name="connsiteX509" fmla="*/ 5398531 w 5915999"/>
              <a:gd name="connsiteY509" fmla="*/ 1460062 h 5414873"/>
              <a:gd name="connsiteX510" fmla="*/ 5434686 w 5915999"/>
              <a:gd name="connsiteY510" fmla="*/ 1460064 h 5414873"/>
              <a:gd name="connsiteX511" fmla="*/ 5470843 w 5915999"/>
              <a:gd name="connsiteY511" fmla="*/ 1460852 h 5414873"/>
              <a:gd name="connsiteX512" fmla="*/ 5506996 w 5915999"/>
              <a:gd name="connsiteY512" fmla="*/ 1460852 h 5414873"/>
              <a:gd name="connsiteX513" fmla="*/ 5543151 w 5915999"/>
              <a:gd name="connsiteY513" fmla="*/ 1460855 h 5414873"/>
              <a:gd name="connsiteX514" fmla="*/ 5575769 w 5915999"/>
              <a:gd name="connsiteY514" fmla="*/ 1460462 h 5414873"/>
              <a:gd name="connsiteX515" fmla="*/ 5579701 w 5915999"/>
              <a:gd name="connsiteY515" fmla="*/ 1460463 h 5414873"/>
              <a:gd name="connsiteX516" fmla="*/ 5588737 w 5915999"/>
              <a:gd name="connsiteY516" fmla="*/ 1460856 h 5414873"/>
              <a:gd name="connsiteX517" fmla="*/ 5597777 w 5915999"/>
              <a:gd name="connsiteY517" fmla="*/ 1461250 h 5414873"/>
              <a:gd name="connsiteX518" fmla="*/ 5606816 w 5915999"/>
              <a:gd name="connsiteY518" fmla="*/ 1462429 h 5414873"/>
              <a:gd name="connsiteX519" fmla="*/ 5615461 w 5915999"/>
              <a:gd name="connsiteY519" fmla="*/ 1463215 h 5414873"/>
              <a:gd name="connsiteX520" fmla="*/ 5624500 w 5915999"/>
              <a:gd name="connsiteY520" fmla="*/ 1464395 h 5414873"/>
              <a:gd name="connsiteX521" fmla="*/ 5633541 w 5915999"/>
              <a:gd name="connsiteY521" fmla="*/ 1465573 h 5414873"/>
              <a:gd name="connsiteX522" fmla="*/ 5642972 w 5915999"/>
              <a:gd name="connsiteY522" fmla="*/ 1467146 h 5414873"/>
              <a:gd name="connsiteX523" fmla="*/ 5652009 w 5915999"/>
              <a:gd name="connsiteY523" fmla="*/ 1469111 h 5414873"/>
              <a:gd name="connsiteX524" fmla="*/ 5660657 w 5915999"/>
              <a:gd name="connsiteY524" fmla="*/ 1471469 h 5414873"/>
              <a:gd name="connsiteX525" fmla="*/ 5669695 w 5915999"/>
              <a:gd name="connsiteY525" fmla="*/ 1473434 h 5414873"/>
              <a:gd name="connsiteX526" fmla="*/ 5678735 w 5915999"/>
              <a:gd name="connsiteY526" fmla="*/ 1475400 h 5414873"/>
              <a:gd name="connsiteX527" fmla="*/ 5687381 w 5915999"/>
              <a:gd name="connsiteY527" fmla="*/ 1478543 h 5414873"/>
              <a:gd name="connsiteX528" fmla="*/ 5696813 w 5915999"/>
              <a:gd name="connsiteY528" fmla="*/ 1481689 h 5414873"/>
              <a:gd name="connsiteX529" fmla="*/ 5705458 w 5915999"/>
              <a:gd name="connsiteY529" fmla="*/ 1484833 h 5414873"/>
              <a:gd name="connsiteX530" fmla="*/ 5715282 w 5915999"/>
              <a:gd name="connsiteY530" fmla="*/ 1488370 h 5414873"/>
              <a:gd name="connsiteX531" fmla="*/ 5723929 w 5915999"/>
              <a:gd name="connsiteY531" fmla="*/ 1492300 h 5414873"/>
              <a:gd name="connsiteX532" fmla="*/ 5732969 w 5915999"/>
              <a:gd name="connsiteY532" fmla="*/ 1496623 h 5414873"/>
              <a:gd name="connsiteX533" fmla="*/ 5742793 w 5915999"/>
              <a:gd name="connsiteY533" fmla="*/ 1500946 h 5414873"/>
              <a:gd name="connsiteX534" fmla="*/ 5751439 w 5915999"/>
              <a:gd name="connsiteY534" fmla="*/ 1505663 h 5414873"/>
              <a:gd name="connsiteX535" fmla="*/ 5760477 w 5915999"/>
              <a:gd name="connsiteY535" fmla="*/ 1510772 h 5414873"/>
              <a:gd name="connsiteX536" fmla="*/ 5769911 w 5915999"/>
              <a:gd name="connsiteY536" fmla="*/ 1516275 h 5414873"/>
              <a:gd name="connsiteX537" fmla="*/ 5778948 w 5915999"/>
              <a:gd name="connsiteY537" fmla="*/ 1522955 h 5414873"/>
              <a:gd name="connsiteX538" fmla="*/ 5787595 w 5915999"/>
              <a:gd name="connsiteY538" fmla="*/ 1528457 h 5414873"/>
              <a:gd name="connsiteX539" fmla="*/ 5796633 w 5915999"/>
              <a:gd name="connsiteY539" fmla="*/ 1535140 h 5414873"/>
              <a:gd name="connsiteX540" fmla="*/ 5806066 w 5915999"/>
              <a:gd name="connsiteY540" fmla="*/ 1542999 h 5414873"/>
              <a:gd name="connsiteX541" fmla="*/ 5814713 w 5915999"/>
              <a:gd name="connsiteY541" fmla="*/ 1550859 h 5414873"/>
              <a:gd name="connsiteX542" fmla="*/ 5823751 w 5915999"/>
              <a:gd name="connsiteY542" fmla="*/ 1558326 h 5414873"/>
              <a:gd name="connsiteX543" fmla="*/ 5832397 w 5915999"/>
              <a:gd name="connsiteY543" fmla="*/ 1566187 h 5414873"/>
              <a:gd name="connsiteX544" fmla="*/ 5841829 w 5915999"/>
              <a:gd name="connsiteY544" fmla="*/ 1576404 h 5414873"/>
              <a:gd name="connsiteX545" fmla="*/ 5850870 w 5915999"/>
              <a:gd name="connsiteY545" fmla="*/ 1587016 h 5414873"/>
              <a:gd name="connsiteX546" fmla="*/ 5860299 w 5915999"/>
              <a:gd name="connsiteY546" fmla="*/ 1597234 h 5414873"/>
              <a:gd name="connsiteX547" fmla="*/ 5868555 w 5915999"/>
              <a:gd name="connsiteY547" fmla="*/ 1608631 h 5414873"/>
              <a:gd name="connsiteX548" fmla="*/ 5878379 w 5915999"/>
              <a:gd name="connsiteY548" fmla="*/ 1622386 h 5414873"/>
              <a:gd name="connsiteX549" fmla="*/ 5888205 w 5915999"/>
              <a:gd name="connsiteY549" fmla="*/ 1637712 h 5414873"/>
              <a:gd name="connsiteX550" fmla="*/ 5896851 w 5915999"/>
              <a:gd name="connsiteY550" fmla="*/ 1652646 h 5414873"/>
              <a:gd name="connsiteX551" fmla="*/ 5904713 w 5915999"/>
              <a:gd name="connsiteY551" fmla="*/ 1668367 h 5414873"/>
              <a:gd name="connsiteX552" fmla="*/ 5912964 w 5915999"/>
              <a:gd name="connsiteY552" fmla="*/ 1686052 h 5414873"/>
              <a:gd name="connsiteX553" fmla="*/ 5915999 w 5915999"/>
              <a:gd name="connsiteY553" fmla="*/ 1694142 h 5414873"/>
              <a:gd name="connsiteX554" fmla="*/ 5915999 w 5915999"/>
              <a:gd name="connsiteY554" fmla="*/ 1957013 h 5414873"/>
              <a:gd name="connsiteX555" fmla="*/ 5912975 w 5915999"/>
              <a:gd name="connsiteY555" fmla="*/ 1965076 h 5414873"/>
              <a:gd name="connsiteX556" fmla="*/ 5904723 w 5915999"/>
              <a:gd name="connsiteY556" fmla="*/ 1983547 h 5414873"/>
              <a:gd name="connsiteX557" fmla="*/ 5896863 w 5915999"/>
              <a:gd name="connsiteY557" fmla="*/ 1999265 h 5414873"/>
              <a:gd name="connsiteX558" fmla="*/ 5888611 w 5915999"/>
              <a:gd name="connsiteY558" fmla="*/ 2014593 h 5414873"/>
              <a:gd name="connsiteX559" fmla="*/ 5878785 w 5915999"/>
              <a:gd name="connsiteY559" fmla="*/ 2029132 h 5414873"/>
              <a:gd name="connsiteX560" fmla="*/ 5868569 w 5915999"/>
              <a:gd name="connsiteY560" fmla="*/ 2043281 h 5414873"/>
              <a:gd name="connsiteX561" fmla="*/ 5860710 w 5915999"/>
              <a:gd name="connsiteY561" fmla="*/ 2054283 h 5414873"/>
              <a:gd name="connsiteX562" fmla="*/ 5851671 w 5915999"/>
              <a:gd name="connsiteY562" fmla="*/ 2064893 h 5414873"/>
              <a:gd name="connsiteX563" fmla="*/ 5842240 w 5915999"/>
              <a:gd name="connsiteY563" fmla="*/ 2075112 h 5414873"/>
              <a:gd name="connsiteX564" fmla="*/ 5832415 w 5915999"/>
              <a:gd name="connsiteY564" fmla="*/ 2084936 h 5414873"/>
              <a:gd name="connsiteX565" fmla="*/ 5824163 w 5915999"/>
              <a:gd name="connsiteY565" fmla="*/ 2093189 h 5414873"/>
              <a:gd name="connsiteX566" fmla="*/ 5815517 w 5915999"/>
              <a:gd name="connsiteY566" fmla="*/ 2101048 h 5414873"/>
              <a:gd name="connsiteX567" fmla="*/ 5805693 w 5915999"/>
              <a:gd name="connsiteY567" fmla="*/ 2109299 h 5414873"/>
              <a:gd name="connsiteX568" fmla="*/ 5796261 w 5915999"/>
              <a:gd name="connsiteY568" fmla="*/ 2116373 h 5414873"/>
              <a:gd name="connsiteX569" fmla="*/ 5788008 w 5915999"/>
              <a:gd name="connsiteY569" fmla="*/ 2123053 h 5414873"/>
              <a:gd name="connsiteX570" fmla="*/ 5778577 w 5915999"/>
              <a:gd name="connsiteY570" fmla="*/ 2129341 h 5414873"/>
              <a:gd name="connsiteX571" fmla="*/ 5769931 w 5915999"/>
              <a:gd name="connsiteY571" fmla="*/ 2134844 h 5414873"/>
              <a:gd name="connsiteX572" fmla="*/ 5760498 w 5915999"/>
              <a:gd name="connsiteY572" fmla="*/ 2140345 h 5414873"/>
              <a:gd name="connsiteX573" fmla="*/ 5751462 w 5915999"/>
              <a:gd name="connsiteY573" fmla="*/ 2145455 h 5414873"/>
              <a:gd name="connsiteX574" fmla="*/ 5742815 w 5915999"/>
              <a:gd name="connsiteY574" fmla="*/ 2150169 h 5414873"/>
              <a:gd name="connsiteX575" fmla="*/ 5733384 w 5915999"/>
              <a:gd name="connsiteY575" fmla="*/ 2154885 h 5414873"/>
              <a:gd name="connsiteX576" fmla="*/ 5724345 w 5915999"/>
              <a:gd name="connsiteY576" fmla="*/ 2159207 h 5414873"/>
              <a:gd name="connsiteX577" fmla="*/ 5715307 w 5915999"/>
              <a:gd name="connsiteY577" fmla="*/ 2162744 h 5414873"/>
              <a:gd name="connsiteX578" fmla="*/ 5706268 w 5915999"/>
              <a:gd name="connsiteY578" fmla="*/ 2167067 h 5414873"/>
              <a:gd name="connsiteX579" fmla="*/ 5697622 w 5915999"/>
              <a:gd name="connsiteY579" fmla="*/ 2170212 h 5414873"/>
              <a:gd name="connsiteX580" fmla="*/ 5687798 w 5915999"/>
              <a:gd name="connsiteY580" fmla="*/ 2172961 h 5414873"/>
              <a:gd name="connsiteX581" fmla="*/ 5678757 w 5915999"/>
              <a:gd name="connsiteY581" fmla="*/ 2175711 h 5414873"/>
              <a:gd name="connsiteX582" fmla="*/ 5670114 w 5915999"/>
              <a:gd name="connsiteY582" fmla="*/ 2178855 h 5414873"/>
              <a:gd name="connsiteX583" fmla="*/ 5661075 w 5915999"/>
              <a:gd name="connsiteY583" fmla="*/ 2180821 h 5414873"/>
              <a:gd name="connsiteX584" fmla="*/ 5651249 w 5915999"/>
              <a:gd name="connsiteY584" fmla="*/ 2182784 h 5414873"/>
              <a:gd name="connsiteX585" fmla="*/ 5642605 w 5915999"/>
              <a:gd name="connsiteY585" fmla="*/ 2184356 h 5414873"/>
              <a:gd name="connsiteX586" fmla="*/ 5634351 w 5915999"/>
              <a:gd name="connsiteY586" fmla="*/ 2186321 h 5414873"/>
              <a:gd name="connsiteX587" fmla="*/ 5624920 w 5915999"/>
              <a:gd name="connsiteY587" fmla="*/ 2187893 h 5414873"/>
              <a:gd name="connsiteX588" fmla="*/ 5616273 w 5915999"/>
              <a:gd name="connsiteY588" fmla="*/ 2188676 h 5414873"/>
              <a:gd name="connsiteX589" fmla="*/ 5615487 w 5915999"/>
              <a:gd name="connsiteY589" fmla="*/ 2187891 h 5414873"/>
              <a:gd name="connsiteX590" fmla="*/ 5579725 w 5915999"/>
              <a:gd name="connsiteY590" fmla="*/ 2188283 h 5414873"/>
              <a:gd name="connsiteX591" fmla="*/ 5543570 w 5915999"/>
              <a:gd name="connsiteY591" fmla="*/ 2188283 h 5414873"/>
              <a:gd name="connsiteX592" fmla="*/ 5507023 w 5915999"/>
              <a:gd name="connsiteY592" fmla="*/ 2188674 h 5414873"/>
              <a:gd name="connsiteX593" fmla="*/ 5470867 w 5915999"/>
              <a:gd name="connsiteY593" fmla="*/ 2188673 h 5414873"/>
              <a:gd name="connsiteX594" fmla="*/ 5434711 w 5915999"/>
              <a:gd name="connsiteY594" fmla="*/ 2187885 h 5414873"/>
              <a:gd name="connsiteX595" fmla="*/ 5398949 w 5915999"/>
              <a:gd name="connsiteY595" fmla="*/ 2188277 h 5414873"/>
              <a:gd name="connsiteX596" fmla="*/ 5362793 w 5915999"/>
              <a:gd name="connsiteY596" fmla="*/ 2188277 h 5414873"/>
              <a:gd name="connsiteX597" fmla="*/ 5326245 w 5915999"/>
              <a:gd name="connsiteY597" fmla="*/ 2188667 h 5414873"/>
              <a:gd name="connsiteX598" fmla="*/ 5290091 w 5915999"/>
              <a:gd name="connsiteY598" fmla="*/ 2188668 h 5414873"/>
              <a:gd name="connsiteX599" fmla="*/ 5253541 w 5915999"/>
              <a:gd name="connsiteY599" fmla="*/ 2188270 h 5414873"/>
              <a:gd name="connsiteX600" fmla="*/ 5217779 w 5915999"/>
              <a:gd name="connsiteY600" fmla="*/ 2187878 h 5414873"/>
              <a:gd name="connsiteX601" fmla="*/ 5182019 w 5915999"/>
              <a:gd name="connsiteY601" fmla="*/ 2188268 h 5414873"/>
              <a:gd name="connsiteX602" fmla="*/ 5145862 w 5915999"/>
              <a:gd name="connsiteY602" fmla="*/ 2188267 h 5414873"/>
              <a:gd name="connsiteX603" fmla="*/ 5109315 w 5915999"/>
              <a:gd name="connsiteY603" fmla="*/ 2188660 h 5414873"/>
              <a:gd name="connsiteX604" fmla="*/ 5072767 w 5915999"/>
              <a:gd name="connsiteY604" fmla="*/ 2188265 h 5414873"/>
              <a:gd name="connsiteX605" fmla="*/ 5036613 w 5915999"/>
              <a:gd name="connsiteY605" fmla="*/ 2188265 h 5414873"/>
              <a:gd name="connsiteX606" fmla="*/ 5000850 w 5915999"/>
              <a:gd name="connsiteY606" fmla="*/ 2187870 h 5414873"/>
              <a:gd name="connsiteX607" fmla="*/ 4965086 w 5915999"/>
              <a:gd name="connsiteY607" fmla="*/ 2188262 h 5414873"/>
              <a:gd name="connsiteX608" fmla="*/ 4928539 w 5915999"/>
              <a:gd name="connsiteY608" fmla="*/ 2188654 h 5414873"/>
              <a:gd name="connsiteX609" fmla="*/ 4892384 w 5915999"/>
              <a:gd name="connsiteY609" fmla="*/ 2188653 h 5414873"/>
              <a:gd name="connsiteX610" fmla="*/ 4855835 w 5915999"/>
              <a:gd name="connsiteY610" fmla="*/ 2188259 h 5414873"/>
              <a:gd name="connsiteX611" fmla="*/ 4819680 w 5915999"/>
              <a:gd name="connsiteY611" fmla="*/ 2188257 h 5414873"/>
              <a:gd name="connsiteX612" fmla="*/ 4783918 w 5915999"/>
              <a:gd name="connsiteY612" fmla="*/ 2187863 h 5414873"/>
              <a:gd name="connsiteX613" fmla="*/ 4748155 w 5915999"/>
              <a:gd name="connsiteY613" fmla="*/ 2188255 h 5414873"/>
              <a:gd name="connsiteX614" fmla="*/ 4711608 w 5915999"/>
              <a:gd name="connsiteY614" fmla="*/ 2188646 h 5414873"/>
              <a:gd name="connsiteX615" fmla="*/ 4675059 w 5915999"/>
              <a:gd name="connsiteY615" fmla="*/ 2188252 h 5414873"/>
              <a:gd name="connsiteX616" fmla="*/ 4638905 w 5915999"/>
              <a:gd name="connsiteY616" fmla="*/ 2188250 h 5414873"/>
              <a:gd name="connsiteX617" fmla="*/ 4602749 w 5915999"/>
              <a:gd name="connsiteY617" fmla="*/ 2188249 h 5414873"/>
              <a:gd name="connsiteX618" fmla="*/ 4567380 w 5915999"/>
              <a:gd name="connsiteY618" fmla="*/ 2188249 h 5414873"/>
              <a:gd name="connsiteX619" fmla="*/ 4530831 w 5915999"/>
              <a:gd name="connsiteY619" fmla="*/ 2188640 h 5414873"/>
              <a:gd name="connsiteX620" fmla="*/ 4494283 w 5915999"/>
              <a:gd name="connsiteY620" fmla="*/ 2188247 h 5414873"/>
              <a:gd name="connsiteX621" fmla="*/ 4458128 w 5915999"/>
              <a:gd name="connsiteY621" fmla="*/ 2188243 h 5414873"/>
              <a:gd name="connsiteX622" fmla="*/ 4421972 w 5915999"/>
              <a:gd name="connsiteY622" fmla="*/ 2188242 h 5414873"/>
              <a:gd name="connsiteX623" fmla="*/ 4386209 w 5915999"/>
              <a:gd name="connsiteY623" fmla="*/ 2187849 h 5414873"/>
              <a:gd name="connsiteX624" fmla="*/ 4385817 w 5915999"/>
              <a:gd name="connsiteY624" fmla="*/ 2188241 h 5414873"/>
              <a:gd name="connsiteX625" fmla="*/ 4376386 w 5915999"/>
              <a:gd name="connsiteY625" fmla="*/ 2188241 h 5414873"/>
              <a:gd name="connsiteX626" fmla="*/ 4367347 w 5915999"/>
              <a:gd name="connsiteY626" fmla="*/ 2188633 h 5414873"/>
              <a:gd name="connsiteX627" fmla="*/ 4358701 w 5915999"/>
              <a:gd name="connsiteY627" fmla="*/ 2188633 h 5414873"/>
              <a:gd name="connsiteX628" fmla="*/ 4349663 w 5915999"/>
              <a:gd name="connsiteY628" fmla="*/ 2189813 h 5414873"/>
              <a:gd name="connsiteX629" fmla="*/ 4341016 w 5915999"/>
              <a:gd name="connsiteY629" fmla="*/ 2190598 h 5414873"/>
              <a:gd name="connsiteX630" fmla="*/ 4331585 w 5915999"/>
              <a:gd name="connsiteY630" fmla="*/ 2192169 h 5414873"/>
              <a:gd name="connsiteX631" fmla="*/ 4322153 w 5915999"/>
              <a:gd name="connsiteY631" fmla="*/ 2193740 h 5414873"/>
              <a:gd name="connsiteX632" fmla="*/ 4313901 w 5915999"/>
              <a:gd name="connsiteY632" fmla="*/ 2194921 h 5414873"/>
              <a:gd name="connsiteX633" fmla="*/ 4304469 w 5915999"/>
              <a:gd name="connsiteY633" fmla="*/ 2197278 h 5414873"/>
              <a:gd name="connsiteX634" fmla="*/ 4295822 w 5915999"/>
              <a:gd name="connsiteY634" fmla="*/ 2199634 h 5414873"/>
              <a:gd name="connsiteX635" fmla="*/ 4286392 w 5915999"/>
              <a:gd name="connsiteY635" fmla="*/ 2201993 h 5414873"/>
              <a:gd name="connsiteX636" fmla="*/ 4277351 w 5915999"/>
              <a:gd name="connsiteY636" fmla="*/ 2203958 h 5414873"/>
              <a:gd name="connsiteX637" fmla="*/ 4268313 w 5915999"/>
              <a:gd name="connsiteY637" fmla="*/ 2207495 h 5414873"/>
              <a:gd name="connsiteX638" fmla="*/ 4259275 w 5915999"/>
              <a:gd name="connsiteY638" fmla="*/ 2210246 h 5414873"/>
              <a:gd name="connsiteX639" fmla="*/ 4250237 w 5915999"/>
              <a:gd name="connsiteY639" fmla="*/ 2213781 h 5414873"/>
              <a:gd name="connsiteX640" fmla="*/ 4240804 w 5915999"/>
              <a:gd name="connsiteY640" fmla="*/ 2217711 h 5414873"/>
              <a:gd name="connsiteX641" fmla="*/ 4231765 w 5915999"/>
              <a:gd name="connsiteY641" fmla="*/ 2222035 h 5414873"/>
              <a:gd name="connsiteX642" fmla="*/ 4223121 w 5915999"/>
              <a:gd name="connsiteY642" fmla="*/ 2225965 h 5414873"/>
              <a:gd name="connsiteX643" fmla="*/ 4214082 w 5915999"/>
              <a:gd name="connsiteY643" fmla="*/ 2231072 h 5414873"/>
              <a:gd name="connsiteX644" fmla="*/ 4205436 w 5915999"/>
              <a:gd name="connsiteY644" fmla="*/ 2235788 h 5414873"/>
              <a:gd name="connsiteX645" fmla="*/ 4196003 w 5915999"/>
              <a:gd name="connsiteY645" fmla="*/ 2241290 h 5414873"/>
              <a:gd name="connsiteX646" fmla="*/ 4186572 w 5915999"/>
              <a:gd name="connsiteY646" fmla="*/ 2246791 h 5414873"/>
              <a:gd name="connsiteX647" fmla="*/ 4177141 w 5915999"/>
              <a:gd name="connsiteY647" fmla="*/ 2253079 h 5414873"/>
              <a:gd name="connsiteX648" fmla="*/ 4168889 w 5915999"/>
              <a:gd name="connsiteY648" fmla="*/ 2259760 h 5414873"/>
              <a:gd name="connsiteX649" fmla="*/ 4159456 w 5915999"/>
              <a:gd name="connsiteY649" fmla="*/ 2266833 h 5414873"/>
              <a:gd name="connsiteX650" fmla="*/ 4150419 w 5915999"/>
              <a:gd name="connsiteY650" fmla="*/ 2274298 h 5414873"/>
              <a:gd name="connsiteX651" fmla="*/ 4141380 w 5915999"/>
              <a:gd name="connsiteY651" fmla="*/ 2281765 h 5414873"/>
              <a:gd name="connsiteX652" fmla="*/ 4132340 w 5915999"/>
              <a:gd name="connsiteY652" fmla="*/ 2290018 h 5414873"/>
              <a:gd name="connsiteX653" fmla="*/ 4123303 w 5915999"/>
              <a:gd name="connsiteY653" fmla="*/ 2299054 h 5414873"/>
              <a:gd name="connsiteX654" fmla="*/ 4113872 w 5915999"/>
              <a:gd name="connsiteY654" fmla="*/ 2309273 h 5414873"/>
              <a:gd name="connsiteX655" fmla="*/ 4105226 w 5915999"/>
              <a:gd name="connsiteY655" fmla="*/ 2319492 h 5414873"/>
              <a:gd name="connsiteX656" fmla="*/ 4096187 w 5915999"/>
              <a:gd name="connsiteY656" fmla="*/ 2330101 h 5414873"/>
              <a:gd name="connsiteX657" fmla="*/ 4086364 w 5915999"/>
              <a:gd name="connsiteY657" fmla="*/ 2343855 h 5414873"/>
              <a:gd name="connsiteX658" fmla="*/ 4077325 w 5915999"/>
              <a:gd name="connsiteY658" fmla="*/ 2357610 h 5414873"/>
              <a:gd name="connsiteX659" fmla="*/ 4068678 w 5915999"/>
              <a:gd name="connsiteY659" fmla="*/ 2372543 h 5414873"/>
              <a:gd name="connsiteX660" fmla="*/ 4061213 w 5915999"/>
              <a:gd name="connsiteY660" fmla="*/ 2387084 h 5414873"/>
              <a:gd name="connsiteX661" fmla="*/ 4053746 w 5915999"/>
              <a:gd name="connsiteY661" fmla="*/ 2400838 h 5414873"/>
              <a:gd name="connsiteX662" fmla="*/ 4047461 w 5915999"/>
              <a:gd name="connsiteY662" fmla="*/ 2414199 h 5414873"/>
              <a:gd name="connsiteX663" fmla="*/ 4041958 w 5915999"/>
              <a:gd name="connsiteY663" fmla="*/ 2428347 h 5414873"/>
              <a:gd name="connsiteX664" fmla="*/ 4038029 w 5915999"/>
              <a:gd name="connsiteY664" fmla="*/ 2442495 h 5414873"/>
              <a:gd name="connsiteX665" fmla="*/ 4033315 w 5915999"/>
              <a:gd name="connsiteY665" fmla="*/ 2456643 h 5414873"/>
              <a:gd name="connsiteX666" fmla="*/ 4029383 w 5915999"/>
              <a:gd name="connsiteY666" fmla="*/ 2471576 h 5414873"/>
              <a:gd name="connsiteX667" fmla="*/ 4027027 w 5915999"/>
              <a:gd name="connsiteY667" fmla="*/ 2486510 h 5414873"/>
              <a:gd name="connsiteX668" fmla="*/ 4024669 w 5915999"/>
              <a:gd name="connsiteY668" fmla="*/ 2502230 h 5414873"/>
              <a:gd name="connsiteX669" fmla="*/ 4022311 w 5915999"/>
              <a:gd name="connsiteY669" fmla="*/ 2514805 h 5414873"/>
              <a:gd name="connsiteX670" fmla="*/ 4021525 w 5915999"/>
              <a:gd name="connsiteY670" fmla="*/ 2527382 h 5414873"/>
              <a:gd name="connsiteX671" fmla="*/ 4021133 w 5915999"/>
              <a:gd name="connsiteY671" fmla="*/ 2539564 h 5414873"/>
              <a:gd name="connsiteX672" fmla="*/ 4020741 w 5915999"/>
              <a:gd name="connsiteY672" fmla="*/ 2553317 h 5414873"/>
              <a:gd name="connsiteX673" fmla="*/ 4021135 w 5915999"/>
              <a:gd name="connsiteY673" fmla="*/ 2565501 h 5414873"/>
              <a:gd name="connsiteX674" fmla="*/ 4021527 w 5915999"/>
              <a:gd name="connsiteY674" fmla="*/ 2578469 h 5414873"/>
              <a:gd name="connsiteX675" fmla="*/ 4023102 w 5915999"/>
              <a:gd name="connsiteY675" fmla="*/ 2591045 h 5414873"/>
              <a:gd name="connsiteX676" fmla="*/ 4023887 w 5915999"/>
              <a:gd name="connsiteY676" fmla="*/ 2603621 h 5414873"/>
              <a:gd name="connsiteX677" fmla="*/ 4026639 w 5915999"/>
              <a:gd name="connsiteY677" fmla="*/ 2618947 h 5414873"/>
              <a:gd name="connsiteX678" fmla="*/ 4029389 w 5915999"/>
              <a:gd name="connsiteY678" fmla="*/ 2633489 h 5414873"/>
              <a:gd name="connsiteX679" fmla="*/ 4033321 w 5915999"/>
              <a:gd name="connsiteY679" fmla="*/ 2648422 h 5414873"/>
              <a:gd name="connsiteX680" fmla="*/ 4038035 w 5915999"/>
              <a:gd name="connsiteY680" fmla="*/ 2662570 h 5414873"/>
              <a:gd name="connsiteX681" fmla="*/ 4042753 w 5915999"/>
              <a:gd name="connsiteY681" fmla="*/ 2677504 h 5414873"/>
              <a:gd name="connsiteX682" fmla="*/ 4047863 w 5915999"/>
              <a:gd name="connsiteY682" fmla="*/ 2691260 h 5414873"/>
              <a:gd name="connsiteX683" fmla="*/ 4053758 w 5915999"/>
              <a:gd name="connsiteY683" fmla="*/ 2705014 h 5414873"/>
              <a:gd name="connsiteX684" fmla="*/ 4060439 w 5915999"/>
              <a:gd name="connsiteY684" fmla="*/ 2718769 h 5414873"/>
              <a:gd name="connsiteX685" fmla="*/ 4068693 w 5915999"/>
              <a:gd name="connsiteY685" fmla="*/ 2733311 h 5414873"/>
              <a:gd name="connsiteX686" fmla="*/ 4077338 w 5915999"/>
              <a:gd name="connsiteY686" fmla="*/ 2748244 h 5414873"/>
              <a:gd name="connsiteX687" fmla="*/ 4087163 w 5915999"/>
              <a:gd name="connsiteY687" fmla="*/ 2761999 h 5414873"/>
              <a:gd name="connsiteX688" fmla="*/ 4096989 w 5915999"/>
              <a:gd name="connsiteY688" fmla="*/ 2775754 h 5414873"/>
              <a:gd name="connsiteX689" fmla="*/ 4105243 w 5915999"/>
              <a:gd name="connsiteY689" fmla="*/ 2785580 h 5414873"/>
              <a:gd name="connsiteX690" fmla="*/ 4113889 w 5915999"/>
              <a:gd name="connsiteY690" fmla="*/ 2795797 h 5414873"/>
              <a:gd name="connsiteX691" fmla="*/ 4123321 w 5915999"/>
              <a:gd name="connsiteY691" fmla="*/ 2806015 h 5414873"/>
              <a:gd name="connsiteX692" fmla="*/ 4132753 w 5915999"/>
              <a:gd name="connsiteY692" fmla="*/ 2815448 h 5414873"/>
              <a:gd name="connsiteX693" fmla="*/ 4141006 w 5915999"/>
              <a:gd name="connsiteY693" fmla="*/ 2823701 h 5414873"/>
              <a:gd name="connsiteX694" fmla="*/ 4150437 w 5915999"/>
              <a:gd name="connsiteY694" fmla="*/ 2830773 h 5414873"/>
              <a:gd name="connsiteX695" fmla="*/ 4159477 w 5915999"/>
              <a:gd name="connsiteY695" fmla="*/ 2839027 h 5414873"/>
              <a:gd name="connsiteX696" fmla="*/ 4169301 w 5915999"/>
              <a:gd name="connsiteY696" fmla="*/ 2845710 h 5414873"/>
              <a:gd name="connsiteX697" fmla="*/ 4177947 w 5915999"/>
              <a:gd name="connsiteY697" fmla="*/ 2852783 h 5414873"/>
              <a:gd name="connsiteX698" fmla="*/ 4186987 w 5915999"/>
              <a:gd name="connsiteY698" fmla="*/ 2858679 h 5414873"/>
              <a:gd name="connsiteX699" fmla="*/ 4196025 w 5915999"/>
              <a:gd name="connsiteY699" fmla="*/ 2863786 h 5414873"/>
              <a:gd name="connsiteX700" fmla="*/ 4205065 w 5915999"/>
              <a:gd name="connsiteY700" fmla="*/ 2869683 h 5414873"/>
              <a:gd name="connsiteX701" fmla="*/ 4214497 w 5915999"/>
              <a:gd name="connsiteY701" fmla="*/ 2874399 h 5414873"/>
              <a:gd name="connsiteX702" fmla="*/ 4223141 w 5915999"/>
              <a:gd name="connsiteY702" fmla="*/ 2879114 h 5414873"/>
              <a:gd name="connsiteX703" fmla="*/ 4232575 w 5915999"/>
              <a:gd name="connsiteY703" fmla="*/ 2883831 h 5414873"/>
              <a:gd name="connsiteX704" fmla="*/ 4241221 w 5915999"/>
              <a:gd name="connsiteY704" fmla="*/ 2887761 h 5414873"/>
              <a:gd name="connsiteX705" fmla="*/ 4250259 w 5915999"/>
              <a:gd name="connsiteY705" fmla="*/ 2891297 h 5414873"/>
              <a:gd name="connsiteX706" fmla="*/ 4259298 w 5915999"/>
              <a:gd name="connsiteY706" fmla="*/ 2894835 h 5414873"/>
              <a:gd name="connsiteX707" fmla="*/ 4268337 w 5915999"/>
              <a:gd name="connsiteY707" fmla="*/ 2897588 h 5414873"/>
              <a:gd name="connsiteX708" fmla="*/ 4277377 w 5915999"/>
              <a:gd name="connsiteY708" fmla="*/ 2901124 h 5414873"/>
              <a:gd name="connsiteX709" fmla="*/ 4286416 w 5915999"/>
              <a:gd name="connsiteY709" fmla="*/ 2903088 h 5414873"/>
              <a:gd name="connsiteX710" fmla="*/ 4295060 w 5915999"/>
              <a:gd name="connsiteY710" fmla="*/ 2906233 h 5414873"/>
              <a:gd name="connsiteX711" fmla="*/ 4304493 w 5915999"/>
              <a:gd name="connsiteY711" fmla="*/ 2908591 h 5414873"/>
              <a:gd name="connsiteX712" fmla="*/ 4313925 w 5915999"/>
              <a:gd name="connsiteY712" fmla="*/ 2910164 h 5414873"/>
              <a:gd name="connsiteX713" fmla="*/ 4322965 w 5915999"/>
              <a:gd name="connsiteY713" fmla="*/ 2912130 h 5414873"/>
              <a:gd name="connsiteX714" fmla="*/ 4331609 w 5915999"/>
              <a:gd name="connsiteY714" fmla="*/ 2912914 h 5414873"/>
              <a:gd name="connsiteX715" fmla="*/ 4341043 w 5915999"/>
              <a:gd name="connsiteY715" fmla="*/ 2914489 h 5414873"/>
              <a:gd name="connsiteX716" fmla="*/ 4349687 w 5915999"/>
              <a:gd name="connsiteY716" fmla="*/ 2915275 h 5414873"/>
              <a:gd name="connsiteX717" fmla="*/ 4358726 w 5915999"/>
              <a:gd name="connsiteY717" fmla="*/ 2916454 h 5414873"/>
              <a:gd name="connsiteX718" fmla="*/ 4367372 w 5915999"/>
              <a:gd name="connsiteY718" fmla="*/ 2916454 h 5414873"/>
              <a:gd name="connsiteX719" fmla="*/ 4376411 w 5915999"/>
              <a:gd name="connsiteY719" fmla="*/ 2917633 h 5414873"/>
              <a:gd name="connsiteX720" fmla="*/ 4385057 w 5915999"/>
              <a:gd name="connsiteY720" fmla="*/ 2917633 h 5414873"/>
              <a:gd name="connsiteX721" fmla="*/ 4385842 w 5915999"/>
              <a:gd name="connsiteY721" fmla="*/ 2917633 h 5414873"/>
              <a:gd name="connsiteX722" fmla="*/ 4422391 w 5915999"/>
              <a:gd name="connsiteY722" fmla="*/ 2917240 h 5414873"/>
              <a:gd name="connsiteX723" fmla="*/ 4458151 w 5915999"/>
              <a:gd name="connsiteY723" fmla="*/ 2916849 h 5414873"/>
              <a:gd name="connsiteX724" fmla="*/ 4494701 w 5915999"/>
              <a:gd name="connsiteY724" fmla="*/ 2917245 h 5414873"/>
              <a:gd name="connsiteX725" fmla="*/ 4530463 w 5915999"/>
              <a:gd name="connsiteY725" fmla="*/ 2917640 h 5414873"/>
              <a:gd name="connsiteX726" fmla="*/ 4566618 w 5915999"/>
              <a:gd name="connsiteY726" fmla="*/ 2917640 h 5414873"/>
              <a:gd name="connsiteX727" fmla="*/ 4603169 w 5915999"/>
              <a:gd name="connsiteY727" fmla="*/ 2917247 h 5414873"/>
              <a:gd name="connsiteX728" fmla="*/ 4639716 w 5915999"/>
              <a:gd name="connsiteY728" fmla="*/ 2917644 h 5414873"/>
              <a:gd name="connsiteX729" fmla="*/ 4675477 w 5915999"/>
              <a:gd name="connsiteY729" fmla="*/ 2917251 h 5414873"/>
              <a:gd name="connsiteX730" fmla="*/ 4711633 w 5915999"/>
              <a:gd name="connsiteY730" fmla="*/ 2917253 h 5414873"/>
              <a:gd name="connsiteX731" fmla="*/ 4747395 w 5915999"/>
              <a:gd name="connsiteY731" fmla="*/ 2917647 h 5414873"/>
              <a:gd name="connsiteX732" fmla="*/ 4783550 w 5915999"/>
              <a:gd name="connsiteY732" fmla="*/ 2917647 h 5414873"/>
              <a:gd name="connsiteX733" fmla="*/ 4820492 w 5915999"/>
              <a:gd name="connsiteY733" fmla="*/ 2917650 h 5414873"/>
              <a:gd name="connsiteX734" fmla="*/ 4856647 w 5915999"/>
              <a:gd name="connsiteY734" fmla="*/ 2917649 h 5414873"/>
              <a:gd name="connsiteX735" fmla="*/ 4892409 w 5915999"/>
              <a:gd name="connsiteY735" fmla="*/ 2917259 h 5414873"/>
              <a:gd name="connsiteX736" fmla="*/ 4928566 w 5915999"/>
              <a:gd name="connsiteY736" fmla="*/ 2917260 h 5414873"/>
              <a:gd name="connsiteX737" fmla="*/ 4964326 w 5915999"/>
              <a:gd name="connsiteY737" fmla="*/ 2917653 h 5414873"/>
              <a:gd name="connsiteX738" fmla="*/ 5001268 w 5915999"/>
              <a:gd name="connsiteY738" fmla="*/ 2917656 h 5414873"/>
              <a:gd name="connsiteX739" fmla="*/ 5037422 w 5915999"/>
              <a:gd name="connsiteY739" fmla="*/ 2917656 h 5414873"/>
              <a:gd name="connsiteX740" fmla="*/ 5073187 w 5915999"/>
              <a:gd name="connsiteY740" fmla="*/ 2917264 h 5414873"/>
              <a:gd name="connsiteX741" fmla="*/ 5109339 w 5915999"/>
              <a:gd name="connsiteY741" fmla="*/ 2917266 h 5414873"/>
              <a:gd name="connsiteX742" fmla="*/ 5145495 w 5915999"/>
              <a:gd name="connsiteY742" fmla="*/ 2917267 h 5414873"/>
              <a:gd name="connsiteX743" fmla="*/ 5181257 w 5915999"/>
              <a:gd name="connsiteY743" fmla="*/ 2917662 h 5414873"/>
              <a:gd name="connsiteX744" fmla="*/ 5218199 w 5915999"/>
              <a:gd name="connsiteY744" fmla="*/ 2917662 h 5414873"/>
              <a:gd name="connsiteX745" fmla="*/ 5254353 w 5915999"/>
              <a:gd name="connsiteY745" fmla="*/ 2917664 h 5414873"/>
              <a:gd name="connsiteX746" fmla="*/ 5290115 w 5915999"/>
              <a:gd name="connsiteY746" fmla="*/ 2917272 h 5414873"/>
              <a:gd name="connsiteX747" fmla="*/ 5326270 w 5915999"/>
              <a:gd name="connsiteY747" fmla="*/ 2917273 h 5414873"/>
              <a:gd name="connsiteX748" fmla="*/ 5362819 w 5915999"/>
              <a:gd name="connsiteY748" fmla="*/ 2916883 h 5414873"/>
              <a:gd name="connsiteX749" fmla="*/ 5398975 w 5915999"/>
              <a:gd name="connsiteY749" fmla="*/ 2917667 h 5414873"/>
              <a:gd name="connsiteX750" fmla="*/ 5435129 w 5915999"/>
              <a:gd name="connsiteY750" fmla="*/ 2917670 h 5414873"/>
              <a:gd name="connsiteX751" fmla="*/ 5471285 w 5915999"/>
              <a:gd name="connsiteY751" fmla="*/ 2917672 h 5414873"/>
              <a:gd name="connsiteX752" fmla="*/ 5507047 w 5915999"/>
              <a:gd name="connsiteY752" fmla="*/ 2917280 h 5414873"/>
              <a:gd name="connsiteX753" fmla="*/ 5543203 w 5915999"/>
              <a:gd name="connsiteY753" fmla="*/ 2917281 h 5414873"/>
              <a:gd name="connsiteX754" fmla="*/ 5579357 w 5915999"/>
              <a:gd name="connsiteY754" fmla="*/ 2918068 h 5414873"/>
              <a:gd name="connsiteX755" fmla="*/ 5615905 w 5915999"/>
              <a:gd name="connsiteY755" fmla="*/ 2917677 h 5414873"/>
              <a:gd name="connsiteX756" fmla="*/ 5652061 w 5915999"/>
              <a:gd name="connsiteY756" fmla="*/ 2917679 h 5414873"/>
              <a:gd name="connsiteX757" fmla="*/ 5688217 w 5915999"/>
              <a:gd name="connsiteY757" fmla="*/ 2917679 h 5414873"/>
              <a:gd name="connsiteX758" fmla="*/ 5723979 w 5915999"/>
              <a:gd name="connsiteY758" fmla="*/ 2917287 h 5414873"/>
              <a:gd name="connsiteX759" fmla="*/ 5760920 w 5915999"/>
              <a:gd name="connsiteY759" fmla="*/ 2917288 h 5414873"/>
              <a:gd name="connsiteX760" fmla="*/ 5796682 w 5915999"/>
              <a:gd name="connsiteY760" fmla="*/ 2917683 h 5414873"/>
              <a:gd name="connsiteX761" fmla="*/ 5832837 w 5915999"/>
              <a:gd name="connsiteY761" fmla="*/ 2917684 h 5414873"/>
              <a:gd name="connsiteX762" fmla="*/ 5868993 w 5915999"/>
              <a:gd name="connsiteY762" fmla="*/ 2917686 h 5414873"/>
              <a:gd name="connsiteX763" fmla="*/ 5905541 w 5915999"/>
              <a:gd name="connsiteY763" fmla="*/ 2918080 h 5414873"/>
              <a:gd name="connsiteX764" fmla="*/ 5915999 w 5915999"/>
              <a:gd name="connsiteY764" fmla="*/ 2917966 h 5414873"/>
              <a:gd name="connsiteX765" fmla="*/ 5915999 w 5915999"/>
              <a:gd name="connsiteY765" fmla="*/ 3646802 h 5414873"/>
              <a:gd name="connsiteX766" fmla="*/ 5905566 w 5915999"/>
              <a:gd name="connsiteY766" fmla="*/ 3646687 h 5414873"/>
              <a:gd name="connsiteX767" fmla="*/ 5869412 w 5915999"/>
              <a:gd name="connsiteY767" fmla="*/ 3646684 h 5414873"/>
              <a:gd name="connsiteX768" fmla="*/ 5832863 w 5915999"/>
              <a:gd name="connsiteY768" fmla="*/ 3646289 h 5414873"/>
              <a:gd name="connsiteX769" fmla="*/ 5796708 w 5915999"/>
              <a:gd name="connsiteY769" fmla="*/ 3646289 h 5414873"/>
              <a:gd name="connsiteX770" fmla="*/ 5760551 w 5915999"/>
              <a:gd name="connsiteY770" fmla="*/ 3647072 h 5414873"/>
              <a:gd name="connsiteX771" fmla="*/ 5724398 w 5915999"/>
              <a:gd name="connsiteY771" fmla="*/ 3647072 h 5414873"/>
              <a:gd name="connsiteX772" fmla="*/ 5688635 w 5915999"/>
              <a:gd name="connsiteY772" fmla="*/ 3646679 h 5414873"/>
              <a:gd name="connsiteX773" fmla="*/ 5661125 w 5915999"/>
              <a:gd name="connsiteY773" fmla="*/ 3646677 h 5414873"/>
              <a:gd name="connsiteX774" fmla="*/ 5657195 w 5915999"/>
              <a:gd name="connsiteY774" fmla="*/ 3646677 h 5414873"/>
              <a:gd name="connsiteX775" fmla="*/ 5652087 w 5915999"/>
              <a:gd name="connsiteY775" fmla="*/ 3646282 h 5414873"/>
              <a:gd name="connsiteX776" fmla="*/ 5642656 w 5915999"/>
              <a:gd name="connsiteY776" fmla="*/ 3647070 h 5414873"/>
              <a:gd name="connsiteX777" fmla="*/ 5634009 w 5915999"/>
              <a:gd name="connsiteY777" fmla="*/ 3647855 h 5414873"/>
              <a:gd name="connsiteX778" fmla="*/ 5624577 w 5915999"/>
              <a:gd name="connsiteY778" fmla="*/ 3648641 h 5414873"/>
              <a:gd name="connsiteX779" fmla="*/ 5615932 w 5915999"/>
              <a:gd name="connsiteY779" fmla="*/ 3649427 h 5414873"/>
              <a:gd name="connsiteX780" fmla="*/ 5606891 w 5915999"/>
              <a:gd name="connsiteY780" fmla="*/ 3650605 h 5414873"/>
              <a:gd name="connsiteX781" fmla="*/ 5597854 w 5915999"/>
              <a:gd name="connsiteY781" fmla="*/ 3651784 h 5414873"/>
              <a:gd name="connsiteX782" fmla="*/ 5588814 w 5915999"/>
              <a:gd name="connsiteY782" fmla="*/ 3653748 h 5414873"/>
              <a:gd name="connsiteX783" fmla="*/ 5579775 w 5915999"/>
              <a:gd name="connsiteY783" fmla="*/ 3655713 h 5414873"/>
              <a:gd name="connsiteX784" fmla="*/ 5570737 w 5915999"/>
              <a:gd name="connsiteY784" fmla="*/ 3658464 h 5414873"/>
              <a:gd name="connsiteX785" fmla="*/ 5561307 w 5915999"/>
              <a:gd name="connsiteY785" fmla="*/ 3660821 h 5414873"/>
              <a:gd name="connsiteX786" fmla="*/ 5552267 w 5915999"/>
              <a:gd name="connsiteY786" fmla="*/ 3662787 h 5414873"/>
              <a:gd name="connsiteX787" fmla="*/ 5543623 w 5915999"/>
              <a:gd name="connsiteY787" fmla="*/ 3665930 h 5414873"/>
              <a:gd name="connsiteX788" fmla="*/ 5534189 w 5915999"/>
              <a:gd name="connsiteY788" fmla="*/ 3669073 h 5414873"/>
              <a:gd name="connsiteX789" fmla="*/ 5525545 w 5915999"/>
              <a:gd name="connsiteY789" fmla="*/ 3673003 h 5414873"/>
              <a:gd name="connsiteX790" fmla="*/ 5516113 w 5915999"/>
              <a:gd name="connsiteY790" fmla="*/ 3676146 h 5414873"/>
              <a:gd name="connsiteX791" fmla="*/ 5507073 w 5915999"/>
              <a:gd name="connsiteY791" fmla="*/ 3680469 h 5414873"/>
              <a:gd name="connsiteX792" fmla="*/ 5498427 w 5915999"/>
              <a:gd name="connsiteY792" fmla="*/ 3685186 h 5414873"/>
              <a:gd name="connsiteX793" fmla="*/ 5489389 w 5915999"/>
              <a:gd name="connsiteY793" fmla="*/ 3689509 h 5414873"/>
              <a:gd name="connsiteX794" fmla="*/ 5480350 w 5915999"/>
              <a:gd name="connsiteY794" fmla="*/ 3694616 h 5414873"/>
              <a:gd name="connsiteX795" fmla="*/ 5470919 w 5915999"/>
              <a:gd name="connsiteY795" fmla="*/ 3700117 h 5414873"/>
              <a:gd name="connsiteX796" fmla="*/ 5462273 w 5915999"/>
              <a:gd name="connsiteY796" fmla="*/ 3705619 h 5414873"/>
              <a:gd name="connsiteX797" fmla="*/ 5452842 w 5915999"/>
              <a:gd name="connsiteY797" fmla="*/ 3711906 h 5414873"/>
              <a:gd name="connsiteX798" fmla="*/ 5443803 w 5915999"/>
              <a:gd name="connsiteY798" fmla="*/ 3718587 h 5414873"/>
              <a:gd name="connsiteX799" fmla="*/ 5435159 w 5915999"/>
              <a:gd name="connsiteY799" fmla="*/ 3724875 h 5414873"/>
              <a:gd name="connsiteX800" fmla="*/ 5425726 w 5915999"/>
              <a:gd name="connsiteY800" fmla="*/ 3733519 h 5414873"/>
              <a:gd name="connsiteX801" fmla="*/ 5416294 w 5915999"/>
              <a:gd name="connsiteY801" fmla="*/ 3740594 h 5414873"/>
              <a:gd name="connsiteX802" fmla="*/ 5407648 w 5915999"/>
              <a:gd name="connsiteY802" fmla="*/ 3749240 h 5414873"/>
              <a:gd name="connsiteX803" fmla="*/ 5398611 w 5915999"/>
              <a:gd name="connsiteY803" fmla="*/ 3758276 h 5414873"/>
              <a:gd name="connsiteX804" fmla="*/ 5389573 w 5915999"/>
              <a:gd name="connsiteY804" fmla="*/ 3768889 h 5414873"/>
              <a:gd name="connsiteX805" fmla="*/ 5380141 w 5915999"/>
              <a:gd name="connsiteY805" fmla="*/ 3779105 h 5414873"/>
              <a:gd name="connsiteX806" fmla="*/ 5371495 w 5915999"/>
              <a:gd name="connsiteY806" fmla="*/ 3790895 h 5414873"/>
              <a:gd name="connsiteX807" fmla="*/ 5362850 w 5915999"/>
              <a:gd name="connsiteY807" fmla="*/ 3801899 h 5414873"/>
              <a:gd name="connsiteX808" fmla="*/ 5352633 w 5915999"/>
              <a:gd name="connsiteY808" fmla="*/ 3817618 h 5414873"/>
              <a:gd name="connsiteX809" fmla="*/ 5343203 w 5915999"/>
              <a:gd name="connsiteY809" fmla="*/ 3833337 h 5414873"/>
              <a:gd name="connsiteX810" fmla="*/ 5333771 w 5915999"/>
              <a:gd name="connsiteY810" fmla="*/ 3849842 h 5414873"/>
              <a:gd name="connsiteX811" fmla="*/ 5326698 w 5915999"/>
              <a:gd name="connsiteY811" fmla="*/ 3867133 h 5414873"/>
              <a:gd name="connsiteX812" fmla="*/ 5319623 w 5915999"/>
              <a:gd name="connsiteY812" fmla="*/ 3883640 h 5414873"/>
              <a:gd name="connsiteX813" fmla="*/ 5314123 w 5915999"/>
              <a:gd name="connsiteY813" fmla="*/ 3900144 h 5414873"/>
              <a:gd name="connsiteX814" fmla="*/ 5308621 w 5915999"/>
              <a:gd name="connsiteY814" fmla="*/ 3918222 h 5414873"/>
              <a:gd name="connsiteX815" fmla="*/ 5304693 w 5915999"/>
              <a:gd name="connsiteY815" fmla="*/ 3936299 h 5414873"/>
              <a:gd name="connsiteX816" fmla="*/ 5301157 w 5915999"/>
              <a:gd name="connsiteY816" fmla="*/ 3953984 h 5414873"/>
              <a:gd name="connsiteX817" fmla="*/ 5299193 w 5915999"/>
              <a:gd name="connsiteY817" fmla="*/ 3973241 h 5414873"/>
              <a:gd name="connsiteX818" fmla="*/ 5297619 w 5915999"/>
              <a:gd name="connsiteY818" fmla="*/ 3992105 h 5414873"/>
              <a:gd name="connsiteX819" fmla="*/ 5296836 w 5915999"/>
              <a:gd name="connsiteY819" fmla="*/ 4010967 h 5414873"/>
              <a:gd name="connsiteX820" fmla="*/ 5297229 w 5915999"/>
              <a:gd name="connsiteY820" fmla="*/ 4030224 h 5414873"/>
              <a:gd name="connsiteX821" fmla="*/ 5298801 w 5915999"/>
              <a:gd name="connsiteY821" fmla="*/ 4049087 h 5414873"/>
              <a:gd name="connsiteX822" fmla="*/ 5301553 w 5915999"/>
              <a:gd name="connsiteY822" fmla="*/ 4067559 h 5414873"/>
              <a:gd name="connsiteX823" fmla="*/ 5305091 w 5915999"/>
              <a:gd name="connsiteY823" fmla="*/ 4086029 h 5414873"/>
              <a:gd name="connsiteX824" fmla="*/ 5309021 w 5915999"/>
              <a:gd name="connsiteY824" fmla="*/ 4103321 h 5414873"/>
              <a:gd name="connsiteX825" fmla="*/ 5313737 w 5915999"/>
              <a:gd name="connsiteY825" fmla="*/ 4121398 h 5414873"/>
              <a:gd name="connsiteX826" fmla="*/ 5319632 w 5915999"/>
              <a:gd name="connsiteY826" fmla="*/ 4139084 h 5414873"/>
              <a:gd name="connsiteX827" fmla="*/ 5326709 w 5915999"/>
              <a:gd name="connsiteY827" fmla="*/ 4155590 h 5414873"/>
              <a:gd name="connsiteX828" fmla="*/ 5334568 w 5915999"/>
              <a:gd name="connsiteY828" fmla="*/ 4172096 h 5414873"/>
              <a:gd name="connsiteX829" fmla="*/ 5343607 w 5915999"/>
              <a:gd name="connsiteY829" fmla="*/ 4188995 h 5414873"/>
              <a:gd name="connsiteX830" fmla="*/ 5352255 w 5915999"/>
              <a:gd name="connsiteY830" fmla="*/ 4204715 h 5414873"/>
              <a:gd name="connsiteX831" fmla="*/ 5362865 w 5915999"/>
              <a:gd name="connsiteY831" fmla="*/ 4220042 h 5414873"/>
              <a:gd name="connsiteX832" fmla="*/ 5371511 w 5915999"/>
              <a:gd name="connsiteY832" fmla="*/ 4231831 h 5414873"/>
              <a:gd name="connsiteX833" fmla="*/ 5380157 w 5915999"/>
              <a:gd name="connsiteY833" fmla="*/ 4242835 h 5414873"/>
              <a:gd name="connsiteX834" fmla="*/ 5389590 w 5915999"/>
              <a:gd name="connsiteY834" fmla="*/ 4253839 h 5414873"/>
              <a:gd name="connsiteX835" fmla="*/ 5399021 w 5915999"/>
              <a:gd name="connsiteY835" fmla="*/ 4264057 h 5414873"/>
              <a:gd name="connsiteX836" fmla="*/ 5408061 w 5915999"/>
              <a:gd name="connsiteY836" fmla="*/ 4273097 h 5414873"/>
              <a:gd name="connsiteX837" fmla="*/ 5416707 w 5915999"/>
              <a:gd name="connsiteY837" fmla="*/ 4280956 h 5414873"/>
              <a:gd name="connsiteX838" fmla="*/ 5425745 w 5915999"/>
              <a:gd name="connsiteY838" fmla="*/ 4289210 h 5414873"/>
              <a:gd name="connsiteX839" fmla="*/ 5435571 w 5915999"/>
              <a:gd name="connsiteY839" fmla="*/ 4296678 h 5414873"/>
              <a:gd name="connsiteX840" fmla="*/ 5444217 w 5915999"/>
              <a:gd name="connsiteY840" fmla="*/ 4303752 h 5414873"/>
              <a:gd name="connsiteX841" fmla="*/ 5453255 w 5915999"/>
              <a:gd name="connsiteY841" fmla="*/ 4310433 h 5414873"/>
              <a:gd name="connsiteX842" fmla="*/ 5461509 w 5915999"/>
              <a:gd name="connsiteY842" fmla="*/ 4316327 h 5414873"/>
              <a:gd name="connsiteX843" fmla="*/ 5471335 w 5915999"/>
              <a:gd name="connsiteY843" fmla="*/ 4322223 h 5414873"/>
              <a:gd name="connsiteX844" fmla="*/ 5479981 w 5915999"/>
              <a:gd name="connsiteY844" fmla="*/ 4327725 h 5414873"/>
              <a:gd name="connsiteX845" fmla="*/ 5488626 w 5915999"/>
              <a:gd name="connsiteY845" fmla="*/ 4332441 h 5414873"/>
              <a:gd name="connsiteX846" fmla="*/ 5498059 w 5915999"/>
              <a:gd name="connsiteY846" fmla="*/ 4337158 h 5414873"/>
              <a:gd name="connsiteX847" fmla="*/ 5507491 w 5915999"/>
              <a:gd name="connsiteY847" fmla="*/ 4341088 h 5414873"/>
              <a:gd name="connsiteX848" fmla="*/ 5516921 w 5915999"/>
              <a:gd name="connsiteY848" fmla="*/ 4345803 h 5414873"/>
              <a:gd name="connsiteX849" fmla="*/ 5525175 w 5915999"/>
              <a:gd name="connsiteY849" fmla="*/ 4349341 h 5414873"/>
              <a:gd name="connsiteX850" fmla="*/ 5534606 w 5915999"/>
              <a:gd name="connsiteY850" fmla="*/ 4352486 h 5414873"/>
              <a:gd name="connsiteX851" fmla="*/ 5543647 w 5915999"/>
              <a:gd name="connsiteY851" fmla="*/ 4356023 h 5414873"/>
              <a:gd name="connsiteX852" fmla="*/ 5552685 w 5915999"/>
              <a:gd name="connsiteY852" fmla="*/ 4358774 h 5414873"/>
              <a:gd name="connsiteX853" fmla="*/ 5561330 w 5915999"/>
              <a:gd name="connsiteY853" fmla="*/ 4361917 h 5414873"/>
              <a:gd name="connsiteX854" fmla="*/ 5570763 w 5915999"/>
              <a:gd name="connsiteY854" fmla="*/ 4364277 h 5414873"/>
              <a:gd name="connsiteX855" fmla="*/ 5579800 w 5915999"/>
              <a:gd name="connsiteY855" fmla="*/ 4366241 h 5414873"/>
              <a:gd name="connsiteX856" fmla="*/ 5588447 w 5915999"/>
              <a:gd name="connsiteY856" fmla="*/ 4368600 h 5414873"/>
              <a:gd name="connsiteX857" fmla="*/ 5597485 w 5915999"/>
              <a:gd name="connsiteY857" fmla="*/ 4369780 h 5414873"/>
              <a:gd name="connsiteX858" fmla="*/ 5606524 w 5915999"/>
              <a:gd name="connsiteY858" fmla="*/ 4371744 h 5414873"/>
              <a:gd name="connsiteX859" fmla="*/ 5616350 w 5915999"/>
              <a:gd name="connsiteY859" fmla="*/ 4372923 h 5414873"/>
              <a:gd name="connsiteX860" fmla="*/ 5624995 w 5915999"/>
              <a:gd name="connsiteY860" fmla="*/ 4373709 h 5414873"/>
              <a:gd name="connsiteX861" fmla="*/ 5634033 w 5915999"/>
              <a:gd name="connsiteY861" fmla="*/ 4374889 h 5414873"/>
              <a:gd name="connsiteX862" fmla="*/ 5643465 w 5915999"/>
              <a:gd name="connsiteY862" fmla="*/ 4374890 h 5414873"/>
              <a:gd name="connsiteX863" fmla="*/ 5652505 w 5915999"/>
              <a:gd name="connsiteY863" fmla="*/ 4375281 h 5414873"/>
              <a:gd name="connsiteX864" fmla="*/ 5656829 w 5915999"/>
              <a:gd name="connsiteY864" fmla="*/ 4375677 h 5414873"/>
              <a:gd name="connsiteX865" fmla="*/ 5661545 w 5915999"/>
              <a:gd name="connsiteY865" fmla="*/ 4375675 h 5414873"/>
              <a:gd name="connsiteX866" fmla="*/ 5688659 w 5915999"/>
              <a:gd name="connsiteY866" fmla="*/ 4376070 h 5414873"/>
              <a:gd name="connsiteX867" fmla="*/ 5724421 w 5915999"/>
              <a:gd name="connsiteY867" fmla="*/ 4376464 h 5414873"/>
              <a:gd name="connsiteX868" fmla="*/ 5760971 w 5915999"/>
              <a:gd name="connsiteY868" fmla="*/ 4377644 h 5414873"/>
              <a:gd name="connsiteX869" fmla="*/ 5796733 w 5915999"/>
              <a:gd name="connsiteY869" fmla="*/ 4378038 h 5414873"/>
              <a:gd name="connsiteX870" fmla="*/ 5833281 w 5915999"/>
              <a:gd name="connsiteY870" fmla="*/ 4379219 h 5414873"/>
              <a:gd name="connsiteX871" fmla="*/ 5869043 w 5915999"/>
              <a:gd name="connsiteY871" fmla="*/ 4379614 h 5414873"/>
              <a:gd name="connsiteX872" fmla="*/ 5895373 w 5915999"/>
              <a:gd name="connsiteY872" fmla="*/ 4380007 h 5414873"/>
              <a:gd name="connsiteX873" fmla="*/ 5900875 w 5915999"/>
              <a:gd name="connsiteY873" fmla="*/ 4380008 h 5414873"/>
              <a:gd name="connsiteX874" fmla="*/ 5905591 w 5915999"/>
              <a:gd name="connsiteY874" fmla="*/ 4380007 h 5414873"/>
              <a:gd name="connsiteX875" fmla="*/ 5914631 w 5915999"/>
              <a:gd name="connsiteY875" fmla="*/ 4380402 h 5414873"/>
              <a:gd name="connsiteX876" fmla="*/ 5915999 w 5915999"/>
              <a:gd name="connsiteY876" fmla="*/ 4380525 h 5414873"/>
              <a:gd name="connsiteX877" fmla="*/ 5915999 w 5915999"/>
              <a:gd name="connsiteY877" fmla="*/ 5104407 h 5414873"/>
              <a:gd name="connsiteX878" fmla="*/ 5905223 w 5915999"/>
              <a:gd name="connsiteY878" fmla="*/ 5104290 h 5414873"/>
              <a:gd name="connsiteX879" fmla="*/ 5869461 w 5915999"/>
              <a:gd name="connsiteY879" fmla="*/ 5104682 h 5414873"/>
              <a:gd name="connsiteX880" fmla="*/ 5832913 w 5915999"/>
              <a:gd name="connsiteY880" fmla="*/ 5105073 h 5414873"/>
              <a:gd name="connsiteX881" fmla="*/ 5796758 w 5915999"/>
              <a:gd name="connsiteY881" fmla="*/ 5105073 h 5414873"/>
              <a:gd name="connsiteX882" fmla="*/ 5760996 w 5915999"/>
              <a:gd name="connsiteY882" fmla="*/ 5104679 h 5414873"/>
              <a:gd name="connsiteX883" fmla="*/ 5752743 w 5915999"/>
              <a:gd name="connsiteY883" fmla="*/ 5105070 h 5414873"/>
              <a:gd name="connsiteX884" fmla="*/ 5738597 w 5915999"/>
              <a:gd name="connsiteY884" fmla="*/ 5105070 h 5414873"/>
              <a:gd name="connsiteX885" fmla="*/ 5724839 w 5915999"/>
              <a:gd name="connsiteY885" fmla="*/ 5105463 h 5414873"/>
              <a:gd name="connsiteX886" fmla="*/ 5715802 w 5915999"/>
              <a:gd name="connsiteY886" fmla="*/ 5106642 h 5414873"/>
              <a:gd name="connsiteX887" fmla="*/ 5706763 w 5915999"/>
              <a:gd name="connsiteY887" fmla="*/ 5107821 h 5414873"/>
              <a:gd name="connsiteX888" fmla="*/ 5697723 w 5915999"/>
              <a:gd name="connsiteY888" fmla="*/ 5108999 h 5414873"/>
              <a:gd name="connsiteX889" fmla="*/ 5688293 w 5915999"/>
              <a:gd name="connsiteY889" fmla="*/ 5110571 h 5414873"/>
              <a:gd name="connsiteX890" fmla="*/ 5679647 w 5915999"/>
              <a:gd name="connsiteY890" fmla="*/ 5112142 h 5414873"/>
              <a:gd name="connsiteX891" fmla="*/ 5670216 w 5915999"/>
              <a:gd name="connsiteY891" fmla="*/ 5113715 h 5414873"/>
              <a:gd name="connsiteX892" fmla="*/ 5661175 w 5915999"/>
              <a:gd name="connsiteY892" fmla="*/ 5116465 h 5414873"/>
              <a:gd name="connsiteX893" fmla="*/ 5652531 w 5915999"/>
              <a:gd name="connsiteY893" fmla="*/ 5118823 h 5414873"/>
              <a:gd name="connsiteX894" fmla="*/ 5643098 w 5915999"/>
              <a:gd name="connsiteY894" fmla="*/ 5121180 h 5414873"/>
              <a:gd name="connsiteX895" fmla="*/ 5633667 w 5915999"/>
              <a:gd name="connsiteY895" fmla="*/ 5124324 h 5414873"/>
              <a:gd name="connsiteX896" fmla="*/ 5625021 w 5915999"/>
              <a:gd name="connsiteY896" fmla="*/ 5127468 h 5414873"/>
              <a:gd name="connsiteX897" fmla="*/ 5616377 w 5915999"/>
              <a:gd name="connsiteY897" fmla="*/ 5131396 h 5414873"/>
              <a:gd name="connsiteX898" fmla="*/ 5606551 w 5915999"/>
              <a:gd name="connsiteY898" fmla="*/ 5134934 h 5414873"/>
              <a:gd name="connsiteX899" fmla="*/ 5597905 w 5915999"/>
              <a:gd name="connsiteY899" fmla="*/ 5138862 h 5414873"/>
              <a:gd name="connsiteX900" fmla="*/ 5589259 w 5915999"/>
              <a:gd name="connsiteY900" fmla="*/ 5143579 h 5414873"/>
              <a:gd name="connsiteX901" fmla="*/ 5579828 w 5915999"/>
              <a:gd name="connsiteY901" fmla="*/ 5148294 h 5414873"/>
              <a:gd name="connsiteX902" fmla="*/ 5570397 w 5915999"/>
              <a:gd name="connsiteY902" fmla="*/ 5153796 h 5414873"/>
              <a:gd name="connsiteX903" fmla="*/ 5561751 w 5915999"/>
              <a:gd name="connsiteY903" fmla="*/ 5158512 h 5414873"/>
              <a:gd name="connsiteX904" fmla="*/ 5552711 w 5915999"/>
              <a:gd name="connsiteY904" fmla="*/ 5164406 h 5414873"/>
              <a:gd name="connsiteX905" fmla="*/ 5543675 w 5915999"/>
              <a:gd name="connsiteY905" fmla="*/ 5170300 h 5414873"/>
              <a:gd name="connsiteX906" fmla="*/ 5534635 w 5915999"/>
              <a:gd name="connsiteY906" fmla="*/ 5177767 h 5414873"/>
              <a:gd name="connsiteX907" fmla="*/ 5525203 w 5915999"/>
              <a:gd name="connsiteY907" fmla="*/ 5184054 h 5414873"/>
              <a:gd name="connsiteX908" fmla="*/ 5516557 w 5915999"/>
              <a:gd name="connsiteY908" fmla="*/ 5191915 h 5414873"/>
              <a:gd name="connsiteX909" fmla="*/ 5507913 w 5915999"/>
              <a:gd name="connsiteY909" fmla="*/ 5199773 h 5414873"/>
              <a:gd name="connsiteX910" fmla="*/ 5498088 w 5915999"/>
              <a:gd name="connsiteY910" fmla="*/ 5208026 h 5414873"/>
              <a:gd name="connsiteX911" fmla="*/ 5488656 w 5915999"/>
              <a:gd name="connsiteY911" fmla="*/ 5217458 h 5414873"/>
              <a:gd name="connsiteX912" fmla="*/ 5480403 w 5915999"/>
              <a:gd name="connsiteY912" fmla="*/ 5227282 h 5414873"/>
              <a:gd name="connsiteX913" fmla="*/ 5471758 w 5915999"/>
              <a:gd name="connsiteY913" fmla="*/ 5237499 h 5414873"/>
              <a:gd name="connsiteX914" fmla="*/ 5461541 w 5915999"/>
              <a:gd name="connsiteY914" fmla="*/ 5250075 h 5414873"/>
              <a:gd name="connsiteX915" fmla="*/ 5452897 w 5915999"/>
              <a:gd name="connsiteY915" fmla="*/ 5262651 h 5414873"/>
              <a:gd name="connsiteX916" fmla="*/ 5443858 w 5915999"/>
              <a:gd name="connsiteY916" fmla="*/ 5276405 h 5414873"/>
              <a:gd name="connsiteX917" fmla="*/ 5435605 w 5915999"/>
              <a:gd name="connsiteY917" fmla="*/ 5289374 h 5414873"/>
              <a:gd name="connsiteX918" fmla="*/ 5429319 w 5915999"/>
              <a:gd name="connsiteY918" fmla="*/ 5300377 h 5414873"/>
              <a:gd name="connsiteX919" fmla="*/ 5424211 w 5915999"/>
              <a:gd name="connsiteY919" fmla="*/ 5311774 h 5414873"/>
              <a:gd name="connsiteX920" fmla="*/ 5419101 w 5915999"/>
              <a:gd name="connsiteY920" fmla="*/ 5322384 h 5414873"/>
              <a:gd name="connsiteX921" fmla="*/ 5414385 w 5915999"/>
              <a:gd name="connsiteY921" fmla="*/ 5333389 h 5414873"/>
              <a:gd name="connsiteX922" fmla="*/ 5410455 w 5915999"/>
              <a:gd name="connsiteY922" fmla="*/ 5345177 h 5414873"/>
              <a:gd name="connsiteX923" fmla="*/ 5405741 w 5915999"/>
              <a:gd name="connsiteY923" fmla="*/ 5356181 h 5414873"/>
              <a:gd name="connsiteX924" fmla="*/ 5402597 w 5915999"/>
              <a:gd name="connsiteY924" fmla="*/ 5368757 h 5414873"/>
              <a:gd name="connsiteX925" fmla="*/ 5399453 w 5915999"/>
              <a:gd name="connsiteY925" fmla="*/ 5380547 h 5414873"/>
              <a:gd name="connsiteX926" fmla="*/ 5394737 w 5915999"/>
              <a:gd name="connsiteY926" fmla="*/ 5401768 h 5414873"/>
              <a:gd name="connsiteX927" fmla="*/ 5392669 w 5915999"/>
              <a:gd name="connsiteY927" fmla="*/ 5414873 h 5414873"/>
              <a:gd name="connsiteX928" fmla="*/ 2515580 w 5915999"/>
              <a:gd name="connsiteY928" fmla="*/ 5414873 h 5414873"/>
              <a:gd name="connsiteX929" fmla="*/ 2514505 w 5915999"/>
              <a:gd name="connsiteY929" fmla="*/ 5409134 h 5414873"/>
              <a:gd name="connsiteX930" fmla="*/ 2512147 w 5915999"/>
              <a:gd name="connsiteY930" fmla="*/ 5396559 h 5414873"/>
              <a:gd name="connsiteX931" fmla="*/ 2509002 w 5915999"/>
              <a:gd name="connsiteY931" fmla="*/ 5383983 h 5414873"/>
              <a:gd name="connsiteX932" fmla="*/ 2505857 w 5915999"/>
              <a:gd name="connsiteY932" fmla="*/ 5371407 h 5414873"/>
              <a:gd name="connsiteX933" fmla="*/ 2502320 w 5915999"/>
              <a:gd name="connsiteY933" fmla="*/ 5361581 h 5414873"/>
              <a:gd name="connsiteX934" fmla="*/ 2498784 w 5915999"/>
              <a:gd name="connsiteY934" fmla="*/ 5350185 h 5414873"/>
              <a:gd name="connsiteX935" fmla="*/ 2494461 w 5915999"/>
              <a:gd name="connsiteY935" fmla="*/ 5339573 h 5414873"/>
              <a:gd name="connsiteX936" fmla="*/ 2490529 w 5915999"/>
              <a:gd name="connsiteY936" fmla="*/ 5328570 h 5414873"/>
              <a:gd name="connsiteX937" fmla="*/ 2485026 w 5915999"/>
              <a:gd name="connsiteY937" fmla="*/ 5318352 h 5414873"/>
              <a:gd name="connsiteX938" fmla="*/ 2480705 w 5915999"/>
              <a:gd name="connsiteY938" fmla="*/ 5308528 h 5414873"/>
              <a:gd name="connsiteX939" fmla="*/ 2474808 w 5915999"/>
              <a:gd name="connsiteY939" fmla="*/ 5298702 h 5414873"/>
              <a:gd name="connsiteX940" fmla="*/ 2470093 w 5915999"/>
              <a:gd name="connsiteY940" fmla="*/ 5288485 h 5414873"/>
              <a:gd name="connsiteX941" fmla="*/ 2461447 w 5915999"/>
              <a:gd name="connsiteY941" fmla="*/ 5275124 h 5414873"/>
              <a:gd name="connsiteX942" fmla="*/ 2452801 w 5915999"/>
              <a:gd name="connsiteY942" fmla="*/ 5262545 h 5414873"/>
              <a:gd name="connsiteX943" fmla="*/ 2442975 w 5915999"/>
              <a:gd name="connsiteY943" fmla="*/ 5249577 h 5414873"/>
              <a:gd name="connsiteX944" fmla="*/ 2433150 w 5915999"/>
              <a:gd name="connsiteY944" fmla="*/ 5238181 h 5414873"/>
              <a:gd name="connsiteX945" fmla="*/ 2425288 w 5915999"/>
              <a:gd name="connsiteY945" fmla="*/ 5227961 h 5414873"/>
              <a:gd name="connsiteX946" fmla="*/ 2415857 w 5915999"/>
              <a:gd name="connsiteY946" fmla="*/ 5218531 h 5414873"/>
              <a:gd name="connsiteX947" fmla="*/ 2406817 w 5915999"/>
              <a:gd name="connsiteY947" fmla="*/ 5209491 h 5414873"/>
              <a:gd name="connsiteX948" fmla="*/ 2396993 w 5915999"/>
              <a:gd name="connsiteY948" fmla="*/ 5201239 h 5414873"/>
              <a:gd name="connsiteX949" fmla="*/ 2388346 w 5915999"/>
              <a:gd name="connsiteY949" fmla="*/ 5193377 h 5414873"/>
              <a:gd name="connsiteX950" fmla="*/ 2379701 w 5915999"/>
              <a:gd name="connsiteY950" fmla="*/ 5186304 h 5414873"/>
              <a:gd name="connsiteX951" fmla="*/ 2370268 w 5915999"/>
              <a:gd name="connsiteY951" fmla="*/ 5179229 h 5414873"/>
              <a:gd name="connsiteX952" fmla="*/ 2360839 w 5915999"/>
              <a:gd name="connsiteY952" fmla="*/ 5172941 h 5414873"/>
              <a:gd name="connsiteX953" fmla="*/ 2352191 w 5915999"/>
              <a:gd name="connsiteY953" fmla="*/ 5166652 h 5414873"/>
              <a:gd name="connsiteX954" fmla="*/ 2343544 w 5915999"/>
              <a:gd name="connsiteY954" fmla="*/ 5161151 h 5414873"/>
              <a:gd name="connsiteX955" fmla="*/ 2334506 w 5915999"/>
              <a:gd name="connsiteY955" fmla="*/ 5156042 h 5414873"/>
              <a:gd name="connsiteX956" fmla="*/ 2324681 w 5915999"/>
              <a:gd name="connsiteY956" fmla="*/ 5150932 h 5414873"/>
              <a:gd name="connsiteX957" fmla="*/ 2316428 w 5915999"/>
              <a:gd name="connsiteY957" fmla="*/ 5146609 h 5414873"/>
              <a:gd name="connsiteX958" fmla="*/ 2306603 w 5915999"/>
              <a:gd name="connsiteY958" fmla="*/ 5142284 h 5414873"/>
              <a:gd name="connsiteX959" fmla="*/ 2297957 w 5915999"/>
              <a:gd name="connsiteY959" fmla="*/ 5138354 h 5414873"/>
              <a:gd name="connsiteX960" fmla="*/ 2288918 w 5915999"/>
              <a:gd name="connsiteY960" fmla="*/ 5134818 h 5414873"/>
              <a:gd name="connsiteX961" fmla="*/ 2279486 w 5915999"/>
              <a:gd name="connsiteY961" fmla="*/ 5130888 h 5414873"/>
              <a:gd name="connsiteX962" fmla="*/ 2270841 w 5915999"/>
              <a:gd name="connsiteY962" fmla="*/ 5127744 h 5414873"/>
              <a:gd name="connsiteX963" fmla="*/ 2261802 w 5915999"/>
              <a:gd name="connsiteY963" fmla="*/ 5124992 h 5414873"/>
              <a:gd name="connsiteX964" fmla="*/ 2252369 w 5915999"/>
              <a:gd name="connsiteY964" fmla="*/ 5121848 h 5414873"/>
              <a:gd name="connsiteX965" fmla="*/ 2243330 w 5915999"/>
              <a:gd name="connsiteY965" fmla="*/ 5119882 h 5414873"/>
              <a:gd name="connsiteX966" fmla="*/ 2234683 w 5915999"/>
              <a:gd name="connsiteY966" fmla="*/ 5118311 h 5414873"/>
              <a:gd name="connsiteX967" fmla="*/ 2225645 w 5915999"/>
              <a:gd name="connsiteY967" fmla="*/ 5116347 h 5414873"/>
              <a:gd name="connsiteX968" fmla="*/ 2215821 w 5915999"/>
              <a:gd name="connsiteY968" fmla="*/ 5114381 h 5414873"/>
              <a:gd name="connsiteX969" fmla="*/ 2206782 w 5915999"/>
              <a:gd name="connsiteY969" fmla="*/ 5113201 h 5414873"/>
              <a:gd name="connsiteX970" fmla="*/ 2198529 w 5915999"/>
              <a:gd name="connsiteY970" fmla="*/ 5112021 h 5414873"/>
              <a:gd name="connsiteX971" fmla="*/ 2189096 w 5915999"/>
              <a:gd name="connsiteY971" fmla="*/ 5110449 h 5414873"/>
              <a:gd name="connsiteX972" fmla="*/ 2180451 w 5915999"/>
              <a:gd name="connsiteY972" fmla="*/ 5109662 h 5414873"/>
              <a:gd name="connsiteX973" fmla="*/ 2167876 w 5915999"/>
              <a:gd name="connsiteY973" fmla="*/ 5108877 h 5414873"/>
              <a:gd name="connsiteX974" fmla="*/ 2154907 w 5915999"/>
              <a:gd name="connsiteY974" fmla="*/ 5109268 h 5414873"/>
              <a:gd name="connsiteX975" fmla="*/ 2144297 w 5915999"/>
              <a:gd name="connsiteY975" fmla="*/ 5108876 h 5414873"/>
              <a:gd name="connsiteX976" fmla="*/ 2107748 w 5915999"/>
              <a:gd name="connsiteY976" fmla="*/ 5109267 h 5414873"/>
              <a:gd name="connsiteX977" fmla="*/ 2071592 w 5915999"/>
              <a:gd name="connsiteY977" fmla="*/ 5109265 h 5414873"/>
              <a:gd name="connsiteX978" fmla="*/ 2035438 w 5915999"/>
              <a:gd name="connsiteY978" fmla="*/ 5109265 h 5414873"/>
              <a:gd name="connsiteX979" fmla="*/ 1999282 w 5915999"/>
              <a:gd name="connsiteY979" fmla="*/ 5109264 h 5414873"/>
              <a:gd name="connsiteX980" fmla="*/ 1963913 w 5915999"/>
              <a:gd name="connsiteY980" fmla="*/ 5109262 h 5414873"/>
              <a:gd name="connsiteX981" fmla="*/ 1926972 w 5915999"/>
              <a:gd name="connsiteY981" fmla="*/ 5109260 h 5414873"/>
              <a:gd name="connsiteX982" fmla="*/ 1890816 w 5915999"/>
              <a:gd name="connsiteY982" fmla="*/ 5109260 h 5414873"/>
              <a:gd name="connsiteX983" fmla="*/ 1854662 w 5915999"/>
              <a:gd name="connsiteY983" fmla="*/ 5109259 h 5414873"/>
              <a:gd name="connsiteX984" fmla="*/ 1818506 w 5915999"/>
              <a:gd name="connsiteY984" fmla="*/ 5109258 h 5414873"/>
              <a:gd name="connsiteX985" fmla="*/ 1781959 w 5915999"/>
              <a:gd name="connsiteY985" fmla="*/ 5108863 h 5414873"/>
              <a:gd name="connsiteX986" fmla="*/ 1746588 w 5915999"/>
              <a:gd name="connsiteY986" fmla="*/ 5108862 h 5414873"/>
              <a:gd name="connsiteX987" fmla="*/ 1710040 w 5915999"/>
              <a:gd name="connsiteY987" fmla="*/ 5109253 h 5414873"/>
              <a:gd name="connsiteX988" fmla="*/ 1673887 w 5915999"/>
              <a:gd name="connsiteY988" fmla="*/ 5109251 h 5414873"/>
              <a:gd name="connsiteX989" fmla="*/ 1637731 w 5915999"/>
              <a:gd name="connsiteY989" fmla="*/ 5109251 h 5414873"/>
              <a:gd name="connsiteX990" fmla="*/ 1601184 w 5915999"/>
              <a:gd name="connsiteY990" fmla="*/ 5108857 h 5414873"/>
              <a:gd name="connsiteX991" fmla="*/ 1564634 w 5915999"/>
              <a:gd name="connsiteY991" fmla="*/ 5109249 h 5414873"/>
              <a:gd name="connsiteX992" fmla="*/ 1529266 w 5915999"/>
              <a:gd name="connsiteY992" fmla="*/ 5109247 h 5414873"/>
              <a:gd name="connsiteX993" fmla="*/ 1493109 w 5915999"/>
              <a:gd name="connsiteY993" fmla="*/ 5109247 h 5414873"/>
              <a:gd name="connsiteX994" fmla="*/ 1471495 w 5915999"/>
              <a:gd name="connsiteY994" fmla="*/ 5108853 h 5414873"/>
              <a:gd name="connsiteX995" fmla="*/ 1463635 w 5915999"/>
              <a:gd name="connsiteY995" fmla="*/ 5108850 h 5414873"/>
              <a:gd name="connsiteX996" fmla="*/ 1456954 w 5915999"/>
              <a:gd name="connsiteY996" fmla="*/ 5109244 h 5414873"/>
              <a:gd name="connsiteX997" fmla="*/ 1447523 w 5915999"/>
              <a:gd name="connsiteY997" fmla="*/ 5108458 h 5414873"/>
              <a:gd name="connsiteX998" fmla="*/ 1438876 w 5915999"/>
              <a:gd name="connsiteY998" fmla="*/ 5107671 h 5414873"/>
              <a:gd name="connsiteX999" fmla="*/ 1429837 w 5915999"/>
              <a:gd name="connsiteY999" fmla="*/ 5106492 h 5414873"/>
              <a:gd name="connsiteX1000" fmla="*/ 1421192 w 5915999"/>
              <a:gd name="connsiteY1000" fmla="*/ 5105706 h 5414873"/>
              <a:gd name="connsiteX1001" fmla="*/ 1411758 w 5915999"/>
              <a:gd name="connsiteY1001" fmla="*/ 5104133 h 5414873"/>
              <a:gd name="connsiteX1002" fmla="*/ 1402329 w 5915999"/>
              <a:gd name="connsiteY1002" fmla="*/ 5102561 h 5414873"/>
              <a:gd name="connsiteX1003" fmla="*/ 1393288 w 5915999"/>
              <a:gd name="connsiteY1003" fmla="*/ 5100597 h 5414873"/>
              <a:gd name="connsiteX1004" fmla="*/ 1384643 w 5915999"/>
              <a:gd name="connsiteY1004" fmla="*/ 5099023 h 5414873"/>
              <a:gd name="connsiteX1005" fmla="*/ 1375604 w 5915999"/>
              <a:gd name="connsiteY1005" fmla="*/ 5096272 h 5414873"/>
              <a:gd name="connsiteX1006" fmla="*/ 1366172 w 5915999"/>
              <a:gd name="connsiteY1006" fmla="*/ 5093915 h 5414873"/>
              <a:gd name="connsiteX1007" fmla="*/ 1357133 w 5915999"/>
              <a:gd name="connsiteY1007" fmla="*/ 5091163 h 5414873"/>
              <a:gd name="connsiteX1008" fmla="*/ 1348488 w 5915999"/>
              <a:gd name="connsiteY1008" fmla="*/ 5088020 h 5414873"/>
              <a:gd name="connsiteX1009" fmla="*/ 1338662 w 5915999"/>
              <a:gd name="connsiteY1009" fmla="*/ 5084483 h 5414873"/>
              <a:gd name="connsiteX1010" fmla="*/ 1330017 w 5915999"/>
              <a:gd name="connsiteY1010" fmla="*/ 5080551 h 5414873"/>
              <a:gd name="connsiteX1011" fmla="*/ 1321372 w 5915999"/>
              <a:gd name="connsiteY1011" fmla="*/ 5076622 h 5414873"/>
              <a:gd name="connsiteX1012" fmla="*/ 1312725 w 5915999"/>
              <a:gd name="connsiteY1012" fmla="*/ 5072691 h 5414873"/>
              <a:gd name="connsiteX1013" fmla="*/ 1302509 w 5915999"/>
              <a:gd name="connsiteY1013" fmla="*/ 5067974 h 5414873"/>
              <a:gd name="connsiteX1014" fmla="*/ 1293468 w 5915999"/>
              <a:gd name="connsiteY1014" fmla="*/ 5062865 h 5414873"/>
              <a:gd name="connsiteX1015" fmla="*/ 1284822 w 5915999"/>
              <a:gd name="connsiteY1015" fmla="*/ 5058150 h 5414873"/>
              <a:gd name="connsiteX1016" fmla="*/ 1275391 w 5915999"/>
              <a:gd name="connsiteY1016" fmla="*/ 5052648 h 5414873"/>
              <a:gd name="connsiteX1017" fmla="*/ 1266351 w 5915999"/>
              <a:gd name="connsiteY1017" fmla="*/ 5045966 h 5414873"/>
              <a:gd name="connsiteX1018" fmla="*/ 1257313 w 5915999"/>
              <a:gd name="connsiteY1018" fmla="*/ 5040072 h 5414873"/>
              <a:gd name="connsiteX1019" fmla="*/ 1248273 w 5915999"/>
              <a:gd name="connsiteY1019" fmla="*/ 5033391 h 5414873"/>
              <a:gd name="connsiteX1020" fmla="*/ 1239627 w 5915999"/>
              <a:gd name="connsiteY1020" fmla="*/ 5026316 h 5414873"/>
              <a:gd name="connsiteX1021" fmla="*/ 1230589 w 5915999"/>
              <a:gd name="connsiteY1021" fmla="*/ 5018062 h 5414873"/>
              <a:gd name="connsiteX1022" fmla="*/ 1221156 w 5915999"/>
              <a:gd name="connsiteY1022" fmla="*/ 5010202 h 5414873"/>
              <a:gd name="connsiteX1023" fmla="*/ 1212117 w 5915999"/>
              <a:gd name="connsiteY1023" fmla="*/ 5001163 h 5414873"/>
              <a:gd name="connsiteX1024" fmla="*/ 1203471 w 5915999"/>
              <a:gd name="connsiteY1024" fmla="*/ 4992516 h 5414873"/>
              <a:gd name="connsiteX1025" fmla="*/ 1193646 w 5915999"/>
              <a:gd name="connsiteY1025" fmla="*/ 4981120 h 5414873"/>
              <a:gd name="connsiteX1026" fmla="*/ 1184214 w 5915999"/>
              <a:gd name="connsiteY1026" fmla="*/ 4970117 h 5414873"/>
              <a:gd name="connsiteX1027" fmla="*/ 1175568 w 5915999"/>
              <a:gd name="connsiteY1027" fmla="*/ 4958326 h 5414873"/>
              <a:gd name="connsiteX1028" fmla="*/ 1167707 w 5915999"/>
              <a:gd name="connsiteY1028" fmla="*/ 4946536 h 5414873"/>
              <a:gd name="connsiteX1029" fmla="*/ 1156703 w 5915999"/>
              <a:gd name="connsiteY1029" fmla="*/ 4930030 h 5414873"/>
              <a:gd name="connsiteX1030" fmla="*/ 1147271 w 5915999"/>
              <a:gd name="connsiteY1030" fmla="*/ 4912737 h 5414873"/>
              <a:gd name="connsiteX1031" fmla="*/ 1138624 w 5915999"/>
              <a:gd name="connsiteY1031" fmla="*/ 4894661 h 5414873"/>
              <a:gd name="connsiteX1032" fmla="*/ 1131155 w 5915999"/>
              <a:gd name="connsiteY1032" fmla="*/ 4876975 h 5414873"/>
              <a:gd name="connsiteX1033" fmla="*/ 1126046 w 5915999"/>
              <a:gd name="connsiteY1033" fmla="*/ 4861648 h 5414873"/>
              <a:gd name="connsiteX1034" fmla="*/ 1120545 w 5915999"/>
              <a:gd name="connsiteY1034" fmla="*/ 4845142 h 5414873"/>
              <a:gd name="connsiteX1035" fmla="*/ 1116221 w 5915999"/>
              <a:gd name="connsiteY1035" fmla="*/ 4829030 h 5414873"/>
              <a:gd name="connsiteX1036" fmla="*/ 1112685 w 5915999"/>
              <a:gd name="connsiteY1036" fmla="*/ 4812916 h 5414873"/>
              <a:gd name="connsiteX1037" fmla="*/ 1109931 w 5915999"/>
              <a:gd name="connsiteY1037" fmla="*/ 4796019 h 5414873"/>
              <a:gd name="connsiteX1038" fmla="*/ 1107965 w 5915999"/>
              <a:gd name="connsiteY1038" fmla="*/ 4779120 h 5414873"/>
              <a:gd name="connsiteX1039" fmla="*/ 1106394 w 5915999"/>
              <a:gd name="connsiteY1039" fmla="*/ 4761827 h 5414873"/>
              <a:gd name="connsiteX1040" fmla="*/ 1106786 w 5915999"/>
              <a:gd name="connsiteY1040" fmla="*/ 4744144 h 5414873"/>
              <a:gd name="connsiteX1041" fmla="*/ 1106392 w 5915999"/>
              <a:gd name="connsiteY1041" fmla="*/ 4726459 h 5414873"/>
              <a:gd name="connsiteX1042" fmla="*/ 1107963 w 5915999"/>
              <a:gd name="connsiteY1042" fmla="*/ 4709167 h 5414873"/>
              <a:gd name="connsiteX1043" fmla="*/ 1110322 w 5915999"/>
              <a:gd name="connsiteY1043" fmla="*/ 4692661 h 5414873"/>
              <a:gd name="connsiteX1044" fmla="*/ 1112678 w 5915999"/>
              <a:gd name="connsiteY1044" fmla="*/ 4675368 h 5414873"/>
              <a:gd name="connsiteX1045" fmla="*/ 1116217 w 5915999"/>
              <a:gd name="connsiteY1045" fmla="*/ 4659257 h 5414873"/>
              <a:gd name="connsiteX1046" fmla="*/ 1120537 w 5915999"/>
              <a:gd name="connsiteY1046" fmla="*/ 4643145 h 5414873"/>
              <a:gd name="connsiteX1047" fmla="*/ 1125646 w 5915999"/>
              <a:gd name="connsiteY1047" fmla="*/ 4627032 h 5414873"/>
              <a:gd name="connsiteX1048" fmla="*/ 1131147 w 5915999"/>
              <a:gd name="connsiteY1048" fmla="*/ 4611313 h 5414873"/>
              <a:gd name="connsiteX1049" fmla="*/ 1139006 w 5915999"/>
              <a:gd name="connsiteY1049" fmla="*/ 4593235 h 5414873"/>
              <a:gd name="connsiteX1050" fmla="*/ 1147259 w 5915999"/>
              <a:gd name="connsiteY1050" fmla="*/ 4575552 h 5414873"/>
              <a:gd name="connsiteX1051" fmla="*/ 1156690 w 5915999"/>
              <a:gd name="connsiteY1051" fmla="*/ 4558259 h 5414873"/>
              <a:gd name="connsiteX1052" fmla="*/ 1167694 w 5915999"/>
              <a:gd name="connsiteY1052" fmla="*/ 4541756 h 5414873"/>
              <a:gd name="connsiteX1053" fmla="*/ 1175553 w 5915999"/>
              <a:gd name="connsiteY1053" fmla="*/ 4529966 h 5414873"/>
              <a:gd name="connsiteX1054" fmla="*/ 1184197 w 5915999"/>
              <a:gd name="connsiteY1054" fmla="*/ 4518177 h 5414873"/>
              <a:gd name="connsiteX1055" fmla="*/ 1193628 w 5915999"/>
              <a:gd name="connsiteY1055" fmla="*/ 4507173 h 5414873"/>
              <a:gd name="connsiteX1056" fmla="*/ 1203061 w 5915999"/>
              <a:gd name="connsiteY1056" fmla="*/ 4496169 h 5414873"/>
              <a:gd name="connsiteX1057" fmla="*/ 1212100 w 5915999"/>
              <a:gd name="connsiteY1057" fmla="*/ 4487131 h 5414873"/>
              <a:gd name="connsiteX1058" fmla="*/ 1220745 w 5915999"/>
              <a:gd name="connsiteY1058" fmla="*/ 4478486 h 5414873"/>
              <a:gd name="connsiteX1059" fmla="*/ 1230569 w 5915999"/>
              <a:gd name="connsiteY1059" fmla="*/ 4470233 h 5414873"/>
              <a:gd name="connsiteX1060" fmla="*/ 1239607 w 5915999"/>
              <a:gd name="connsiteY1060" fmla="*/ 4461980 h 5414873"/>
              <a:gd name="connsiteX1061" fmla="*/ 1248253 w 5915999"/>
              <a:gd name="connsiteY1061" fmla="*/ 4454906 h 5414873"/>
              <a:gd name="connsiteX1062" fmla="*/ 1257292 w 5915999"/>
              <a:gd name="connsiteY1062" fmla="*/ 4448226 h 5414873"/>
              <a:gd name="connsiteX1063" fmla="*/ 1266330 w 5915999"/>
              <a:gd name="connsiteY1063" fmla="*/ 4442331 h 5414873"/>
              <a:gd name="connsiteX1064" fmla="*/ 1275369 w 5915999"/>
              <a:gd name="connsiteY1064" fmla="*/ 4435651 h 5414873"/>
              <a:gd name="connsiteX1065" fmla="*/ 1284800 w 5915999"/>
              <a:gd name="connsiteY1065" fmla="*/ 4430149 h 5414873"/>
              <a:gd name="connsiteX1066" fmla="*/ 1293446 w 5915999"/>
              <a:gd name="connsiteY1066" fmla="*/ 4425433 h 5414873"/>
              <a:gd name="connsiteX1067" fmla="*/ 1302487 w 5915999"/>
              <a:gd name="connsiteY1067" fmla="*/ 4420324 h 5414873"/>
              <a:gd name="connsiteX1068" fmla="*/ 1312308 w 5915999"/>
              <a:gd name="connsiteY1068" fmla="*/ 4416003 h 5414873"/>
              <a:gd name="connsiteX1069" fmla="*/ 1320954 w 5915999"/>
              <a:gd name="connsiteY1069" fmla="*/ 4411287 h 5414873"/>
              <a:gd name="connsiteX1070" fmla="*/ 1329994 w 5915999"/>
              <a:gd name="connsiteY1070" fmla="*/ 4407751 h 5414873"/>
              <a:gd name="connsiteX1071" fmla="*/ 1338639 w 5915999"/>
              <a:gd name="connsiteY1071" fmla="*/ 4403820 h 5414873"/>
              <a:gd name="connsiteX1072" fmla="*/ 1348070 w 5915999"/>
              <a:gd name="connsiteY1072" fmla="*/ 4400676 h 5414873"/>
              <a:gd name="connsiteX1073" fmla="*/ 1356717 w 5915999"/>
              <a:gd name="connsiteY1073" fmla="*/ 4397533 h 5414873"/>
              <a:gd name="connsiteX1074" fmla="*/ 1365755 w 5915999"/>
              <a:gd name="connsiteY1074" fmla="*/ 4394784 h 5414873"/>
              <a:gd name="connsiteX1075" fmla="*/ 1375186 w 5915999"/>
              <a:gd name="connsiteY1075" fmla="*/ 4392425 h 5414873"/>
              <a:gd name="connsiteX1076" fmla="*/ 1384227 w 5915999"/>
              <a:gd name="connsiteY1076" fmla="*/ 4389675 h 5414873"/>
              <a:gd name="connsiteX1077" fmla="*/ 1393264 w 5915999"/>
              <a:gd name="connsiteY1077" fmla="*/ 4387712 h 5414873"/>
              <a:gd name="connsiteX1078" fmla="*/ 1402302 w 5915999"/>
              <a:gd name="connsiteY1078" fmla="*/ 4385746 h 5414873"/>
              <a:gd name="connsiteX1079" fmla="*/ 1411735 w 5915999"/>
              <a:gd name="connsiteY1079" fmla="*/ 4384174 h 5414873"/>
              <a:gd name="connsiteX1080" fmla="*/ 1420772 w 5915999"/>
              <a:gd name="connsiteY1080" fmla="*/ 4382995 h 5414873"/>
              <a:gd name="connsiteX1081" fmla="*/ 1429813 w 5915999"/>
              <a:gd name="connsiteY1081" fmla="*/ 4381818 h 5414873"/>
              <a:gd name="connsiteX1082" fmla="*/ 1438457 w 5915999"/>
              <a:gd name="connsiteY1082" fmla="*/ 4381030 h 5414873"/>
              <a:gd name="connsiteX1083" fmla="*/ 1447497 w 5915999"/>
              <a:gd name="connsiteY1083" fmla="*/ 4379850 h 5414873"/>
              <a:gd name="connsiteX1084" fmla="*/ 1456535 w 5915999"/>
              <a:gd name="connsiteY1084" fmla="*/ 4379459 h 5414873"/>
              <a:gd name="connsiteX1085" fmla="*/ 1463610 w 5915999"/>
              <a:gd name="connsiteY1085" fmla="*/ 4379460 h 5414873"/>
              <a:gd name="connsiteX1086" fmla="*/ 1471471 w 5915999"/>
              <a:gd name="connsiteY1086" fmla="*/ 4379460 h 5414873"/>
              <a:gd name="connsiteX1087" fmla="*/ 1492691 w 5915999"/>
              <a:gd name="connsiteY1087" fmla="*/ 4379460 h 5414873"/>
              <a:gd name="connsiteX1088" fmla="*/ 1528845 w 5915999"/>
              <a:gd name="connsiteY1088" fmla="*/ 4378675 h 5414873"/>
              <a:gd name="connsiteX1089" fmla="*/ 1565395 w 5915999"/>
              <a:gd name="connsiteY1089" fmla="*/ 4379071 h 5414873"/>
              <a:gd name="connsiteX1090" fmla="*/ 1601157 w 5915999"/>
              <a:gd name="connsiteY1090" fmla="*/ 4379463 h 5414873"/>
              <a:gd name="connsiteX1091" fmla="*/ 1637311 w 5915999"/>
              <a:gd name="connsiteY1091" fmla="*/ 4379465 h 5414873"/>
              <a:gd name="connsiteX1092" fmla="*/ 1673468 w 5915999"/>
              <a:gd name="connsiteY1092" fmla="*/ 4379466 h 5414873"/>
              <a:gd name="connsiteX1093" fmla="*/ 1710408 w 5915999"/>
              <a:gd name="connsiteY1093" fmla="*/ 4379468 h 5414873"/>
              <a:gd name="connsiteX1094" fmla="*/ 1746171 w 5915999"/>
              <a:gd name="connsiteY1094" fmla="*/ 4379077 h 5414873"/>
              <a:gd name="connsiteX1095" fmla="*/ 1781932 w 5915999"/>
              <a:gd name="connsiteY1095" fmla="*/ 4379471 h 5414873"/>
              <a:gd name="connsiteX1096" fmla="*/ 1818087 w 5915999"/>
              <a:gd name="connsiteY1096" fmla="*/ 4379472 h 5414873"/>
              <a:gd name="connsiteX1097" fmla="*/ 1854244 w 5915999"/>
              <a:gd name="connsiteY1097" fmla="*/ 4379473 h 5414873"/>
              <a:gd name="connsiteX1098" fmla="*/ 1890398 w 5915999"/>
              <a:gd name="connsiteY1098" fmla="*/ 4379475 h 5414873"/>
              <a:gd name="connsiteX1099" fmla="*/ 1927341 w 5915999"/>
              <a:gd name="connsiteY1099" fmla="*/ 4379475 h 5414873"/>
              <a:gd name="connsiteX1100" fmla="*/ 1963100 w 5915999"/>
              <a:gd name="connsiteY1100" fmla="*/ 4379084 h 5414873"/>
              <a:gd name="connsiteX1101" fmla="*/ 1998863 w 5915999"/>
              <a:gd name="connsiteY1101" fmla="*/ 4379479 h 5414873"/>
              <a:gd name="connsiteX1102" fmla="*/ 2035020 w 5915999"/>
              <a:gd name="connsiteY1102" fmla="*/ 4379479 h 5414873"/>
              <a:gd name="connsiteX1103" fmla="*/ 2071175 w 5915999"/>
              <a:gd name="connsiteY1103" fmla="*/ 4379481 h 5414873"/>
              <a:gd name="connsiteX1104" fmla="*/ 2108117 w 5915999"/>
              <a:gd name="connsiteY1104" fmla="*/ 4379481 h 5414873"/>
              <a:gd name="connsiteX1105" fmla="*/ 2144271 w 5915999"/>
              <a:gd name="connsiteY1105" fmla="*/ 4379483 h 5414873"/>
              <a:gd name="connsiteX1106" fmla="*/ 2180033 w 5915999"/>
              <a:gd name="connsiteY1106" fmla="*/ 4379092 h 5414873"/>
              <a:gd name="connsiteX1107" fmla="*/ 2215794 w 5915999"/>
              <a:gd name="connsiteY1107" fmla="*/ 4379486 h 5414873"/>
              <a:gd name="connsiteX1108" fmla="*/ 2251950 w 5915999"/>
              <a:gd name="connsiteY1108" fmla="*/ 4379487 h 5414873"/>
              <a:gd name="connsiteX1109" fmla="*/ 2288499 w 5915999"/>
              <a:gd name="connsiteY1109" fmla="*/ 4379882 h 5414873"/>
              <a:gd name="connsiteX1110" fmla="*/ 2325045 w 5915999"/>
              <a:gd name="connsiteY1110" fmla="*/ 4379490 h 5414873"/>
              <a:gd name="connsiteX1111" fmla="*/ 2361202 w 5915999"/>
              <a:gd name="connsiteY1111" fmla="*/ 4379492 h 5414873"/>
              <a:gd name="connsiteX1112" fmla="*/ 2396965 w 5915999"/>
              <a:gd name="connsiteY1112" fmla="*/ 4379099 h 5414873"/>
              <a:gd name="connsiteX1113" fmla="*/ 2432727 w 5915999"/>
              <a:gd name="connsiteY1113" fmla="*/ 4379494 h 5414873"/>
              <a:gd name="connsiteX1114" fmla="*/ 2469275 w 5915999"/>
              <a:gd name="connsiteY1114" fmla="*/ 4379888 h 5414873"/>
              <a:gd name="connsiteX1115" fmla="*/ 2505823 w 5915999"/>
              <a:gd name="connsiteY1115" fmla="*/ 4379496 h 5414873"/>
              <a:gd name="connsiteX1116" fmla="*/ 2541978 w 5915999"/>
              <a:gd name="connsiteY1116" fmla="*/ 4379498 h 5414873"/>
              <a:gd name="connsiteX1117" fmla="*/ 2577741 w 5915999"/>
              <a:gd name="connsiteY1117" fmla="*/ 4379105 h 5414873"/>
              <a:gd name="connsiteX1118" fmla="*/ 2613895 w 5915999"/>
              <a:gd name="connsiteY1118" fmla="*/ 4379108 h 5414873"/>
              <a:gd name="connsiteX1119" fmla="*/ 2650052 w 5915999"/>
              <a:gd name="connsiteY1119" fmla="*/ 4379894 h 5414873"/>
              <a:gd name="connsiteX1120" fmla="*/ 2686206 w 5915999"/>
              <a:gd name="connsiteY1120" fmla="*/ 4379896 h 5414873"/>
              <a:gd name="connsiteX1121" fmla="*/ 2722753 w 5915999"/>
              <a:gd name="connsiteY1121" fmla="*/ 4379502 h 5414873"/>
              <a:gd name="connsiteX1122" fmla="*/ 2758909 w 5915999"/>
              <a:gd name="connsiteY1122" fmla="*/ 4379505 h 5414873"/>
              <a:gd name="connsiteX1123" fmla="*/ 2794672 w 5915999"/>
              <a:gd name="connsiteY1123" fmla="*/ 4379114 h 5414873"/>
              <a:gd name="connsiteX1124" fmla="*/ 2830826 w 5915999"/>
              <a:gd name="connsiteY1124" fmla="*/ 4379114 h 5414873"/>
              <a:gd name="connsiteX1125" fmla="*/ 2866982 w 5915999"/>
              <a:gd name="connsiteY1125" fmla="*/ 4379902 h 5414873"/>
              <a:gd name="connsiteX1126" fmla="*/ 2903531 w 5915999"/>
              <a:gd name="connsiteY1126" fmla="*/ 4379509 h 5414873"/>
              <a:gd name="connsiteX1127" fmla="*/ 2931040 w 5915999"/>
              <a:gd name="connsiteY1127" fmla="*/ 4379510 h 5414873"/>
              <a:gd name="connsiteX1128" fmla="*/ 2934969 w 5915999"/>
              <a:gd name="connsiteY1128" fmla="*/ 4379511 h 5414873"/>
              <a:gd name="connsiteX1129" fmla="*/ 2939685 w 5915999"/>
              <a:gd name="connsiteY1129" fmla="*/ 4379510 h 5414873"/>
              <a:gd name="connsiteX1130" fmla="*/ 2948724 w 5915999"/>
              <a:gd name="connsiteY1130" fmla="*/ 4379117 h 5414873"/>
              <a:gd name="connsiteX1131" fmla="*/ 2957763 w 5915999"/>
              <a:gd name="connsiteY1131" fmla="*/ 4377941 h 5414873"/>
              <a:gd name="connsiteX1132" fmla="*/ 2967194 w 5915999"/>
              <a:gd name="connsiteY1132" fmla="*/ 4377941 h 5414873"/>
              <a:gd name="connsiteX1133" fmla="*/ 2976233 w 5915999"/>
              <a:gd name="connsiteY1133" fmla="*/ 4376761 h 5414873"/>
              <a:gd name="connsiteX1134" fmla="*/ 2984880 w 5915999"/>
              <a:gd name="connsiteY1134" fmla="*/ 4375975 h 5414873"/>
              <a:gd name="connsiteX1135" fmla="*/ 2994311 w 5915999"/>
              <a:gd name="connsiteY1135" fmla="*/ 4374404 h 5414873"/>
              <a:gd name="connsiteX1136" fmla="*/ 3002956 w 5915999"/>
              <a:gd name="connsiteY1136" fmla="*/ 4372045 h 5414873"/>
              <a:gd name="connsiteX1137" fmla="*/ 3011994 w 5915999"/>
              <a:gd name="connsiteY1137" fmla="*/ 4370081 h 5414873"/>
              <a:gd name="connsiteX1138" fmla="*/ 3020641 w 5915999"/>
              <a:gd name="connsiteY1138" fmla="*/ 4368509 h 5414873"/>
              <a:gd name="connsiteX1139" fmla="*/ 3030073 w 5915999"/>
              <a:gd name="connsiteY1139" fmla="*/ 4366152 h 5414873"/>
              <a:gd name="connsiteX1140" fmla="*/ 3038717 w 5915999"/>
              <a:gd name="connsiteY1140" fmla="*/ 4363009 h 5414873"/>
              <a:gd name="connsiteX1141" fmla="*/ 3048151 w 5915999"/>
              <a:gd name="connsiteY1141" fmla="*/ 4360652 h 5414873"/>
              <a:gd name="connsiteX1142" fmla="*/ 3057188 w 5915999"/>
              <a:gd name="connsiteY1142" fmla="*/ 4357115 h 5414873"/>
              <a:gd name="connsiteX1143" fmla="*/ 3066620 w 5915999"/>
              <a:gd name="connsiteY1143" fmla="*/ 4353185 h 5414873"/>
              <a:gd name="connsiteX1144" fmla="*/ 3075659 w 5915999"/>
              <a:gd name="connsiteY1144" fmla="*/ 4349648 h 5414873"/>
              <a:gd name="connsiteX1145" fmla="*/ 3084305 w 5915999"/>
              <a:gd name="connsiteY1145" fmla="*/ 4345717 h 5414873"/>
              <a:gd name="connsiteX1146" fmla="*/ 3094130 w 5915999"/>
              <a:gd name="connsiteY1146" fmla="*/ 4341396 h 5414873"/>
              <a:gd name="connsiteX1147" fmla="*/ 3102776 w 5915999"/>
              <a:gd name="connsiteY1147" fmla="*/ 4336681 h 5414873"/>
              <a:gd name="connsiteX1148" fmla="*/ 3111813 w 5915999"/>
              <a:gd name="connsiteY1148" fmla="*/ 4331572 h 5414873"/>
              <a:gd name="connsiteX1149" fmla="*/ 3120459 w 5915999"/>
              <a:gd name="connsiteY1149" fmla="*/ 4326856 h 5414873"/>
              <a:gd name="connsiteX1150" fmla="*/ 3129498 w 5915999"/>
              <a:gd name="connsiteY1150" fmla="*/ 4320177 h 5414873"/>
              <a:gd name="connsiteX1151" fmla="*/ 3138537 w 5915999"/>
              <a:gd name="connsiteY1151" fmla="*/ 4314282 h 5414873"/>
              <a:gd name="connsiteX1152" fmla="*/ 3147967 w 5915999"/>
              <a:gd name="connsiteY1152" fmla="*/ 4307994 h 5414873"/>
              <a:gd name="connsiteX1153" fmla="*/ 3156614 w 5915999"/>
              <a:gd name="connsiteY1153" fmla="*/ 4300920 h 5414873"/>
              <a:gd name="connsiteX1154" fmla="*/ 3166045 w 5915999"/>
              <a:gd name="connsiteY1154" fmla="*/ 4293848 h 5414873"/>
              <a:gd name="connsiteX1155" fmla="*/ 3175477 w 5915999"/>
              <a:gd name="connsiteY1155" fmla="*/ 4285201 h 5414873"/>
              <a:gd name="connsiteX1156" fmla="*/ 3183729 w 5915999"/>
              <a:gd name="connsiteY1156" fmla="*/ 4276949 h 5414873"/>
              <a:gd name="connsiteX1157" fmla="*/ 3192374 w 5915999"/>
              <a:gd name="connsiteY1157" fmla="*/ 4268303 h 5414873"/>
              <a:gd name="connsiteX1158" fmla="*/ 3202200 w 5915999"/>
              <a:gd name="connsiteY1158" fmla="*/ 4258478 h 5414873"/>
              <a:gd name="connsiteX1159" fmla="*/ 3212023 w 5915999"/>
              <a:gd name="connsiteY1159" fmla="*/ 4247083 h 5414873"/>
              <a:gd name="connsiteX1160" fmla="*/ 3220669 w 5915999"/>
              <a:gd name="connsiteY1160" fmla="*/ 4236080 h 5414873"/>
              <a:gd name="connsiteX1161" fmla="*/ 3228922 w 5915999"/>
              <a:gd name="connsiteY1161" fmla="*/ 4224681 h 5414873"/>
              <a:gd name="connsiteX1162" fmla="*/ 3239139 w 5915999"/>
              <a:gd name="connsiteY1162" fmla="*/ 4209749 h 5414873"/>
              <a:gd name="connsiteX1163" fmla="*/ 3248569 w 5915999"/>
              <a:gd name="connsiteY1163" fmla="*/ 4193243 h 5414873"/>
              <a:gd name="connsiteX1164" fmla="*/ 3257608 w 5915999"/>
              <a:gd name="connsiteY1164" fmla="*/ 4177918 h 5414873"/>
              <a:gd name="connsiteX1165" fmla="*/ 3264682 w 5915999"/>
              <a:gd name="connsiteY1165" fmla="*/ 4160626 h 5414873"/>
              <a:gd name="connsiteX1166" fmla="*/ 3271754 w 5915999"/>
              <a:gd name="connsiteY1166" fmla="*/ 4144121 h 5414873"/>
              <a:gd name="connsiteX1167" fmla="*/ 3278041 w 5915999"/>
              <a:gd name="connsiteY1167" fmla="*/ 4126830 h 5414873"/>
              <a:gd name="connsiteX1168" fmla="*/ 3283543 w 5915999"/>
              <a:gd name="connsiteY1168" fmla="*/ 4108752 h 5414873"/>
              <a:gd name="connsiteX1169" fmla="*/ 3287865 w 5915999"/>
              <a:gd name="connsiteY1169" fmla="*/ 4090282 h 5414873"/>
              <a:gd name="connsiteX1170" fmla="*/ 3290616 w 5915999"/>
              <a:gd name="connsiteY1170" fmla="*/ 4071811 h 5414873"/>
              <a:gd name="connsiteX1171" fmla="*/ 3293759 w 5915999"/>
              <a:gd name="connsiteY1171" fmla="*/ 4052947 h 5414873"/>
              <a:gd name="connsiteX1172" fmla="*/ 3295329 w 5915999"/>
              <a:gd name="connsiteY1172" fmla="*/ 4034084 h 5414873"/>
              <a:gd name="connsiteX1173" fmla="*/ 3295721 w 5915999"/>
              <a:gd name="connsiteY1173" fmla="*/ 4014827 h 5414873"/>
              <a:gd name="connsiteX1174" fmla="*/ 3294936 w 5915999"/>
              <a:gd name="connsiteY1174" fmla="*/ 3995178 h 5414873"/>
              <a:gd name="connsiteX1175" fmla="*/ 3292972 w 5915999"/>
              <a:gd name="connsiteY1175" fmla="*/ 3975922 h 5414873"/>
              <a:gd name="connsiteX1176" fmla="*/ 3291005 w 5915999"/>
              <a:gd name="connsiteY1176" fmla="*/ 3957451 h 5414873"/>
              <a:gd name="connsiteX1177" fmla="*/ 3287075 w 5915999"/>
              <a:gd name="connsiteY1177" fmla="*/ 3938587 h 5414873"/>
              <a:gd name="connsiteX1178" fmla="*/ 3283538 w 5915999"/>
              <a:gd name="connsiteY1178" fmla="*/ 3920902 h 5414873"/>
              <a:gd name="connsiteX1179" fmla="*/ 3278033 w 5915999"/>
              <a:gd name="connsiteY1179" fmla="*/ 3902823 h 5414873"/>
              <a:gd name="connsiteX1180" fmla="*/ 3272139 w 5915999"/>
              <a:gd name="connsiteY1180" fmla="*/ 3885140 h 5414873"/>
              <a:gd name="connsiteX1181" fmla="*/ 3265064 w 5915999"/>
              <a:gd name="connsiteY1181" fmla="*/ 3868633 h 5414873"/>
              <a:gd name="connsiteX1182" fmla="*/ 3257596 w 5915999"/>
              <a:gd name="connsiteY1182" fmla="*/ 3851735 h 5414873"/>
              <a:gd name="connsiteX1183" fmla="*/ 3248559 w 5915999"/>
              <a:gd name="connsiteY1183" fmla="*/ 3834836 h 5414873"/>
              <a:gd name="connsiteX1184" fmla="*/ 3239125 w 5915999"/>
              <a:gd name="connsiteY1184" fmla="*/ 3819902 h 5414873"/>
              <a:gd name="connsiteX1185" fmla="*/ 3228907 w 5915999"/>
              <a:gd name="connsiteY1185" fmla="*/ 3804969 h 5414873"/>
              <a:gd name="connsiteX1186" fmla="*/ 3220653 w 5915999"/>
              <a:gd name="connsiteY1186" fmla="*/ 3793571 h 5414873"/>
              <a:gd name="connsiteX1187" fmla="*/ 3211615 w 5915999"/>
              <a:gd name="connsiteY1187" fmla="*/ 3781389 h 5414873"/>
              <a:gd name="connsiteX1188" fmla="*/ 3202183 w 5915999"/>
              <a:gd name="connsiteY1188" fmla="*/ 3771169 h 5414873"/>
              <a:gd name="connsiteX1189" fmla="*/ 3192749 w 5915999"/>
              <a:gd name="connsiteY1189" fmla="*/ 3760952 h 5414873"/>
              <a:gd name="connsiteX1190" fmla="*/ 3184105 w 5915999"/>
              <a:gd name="connsiteY1190" fmla="*/ 3752306 h 5414873"/>
              <a:gd name="connsiteX1191" fmla="*/ 3174671 w 5915999"/>
              <a:gd name="connsiteY1191" fmla="*/ 3743659 h 5414873"/>
              <a:gd name="connsiteX1192" fmla="*/ 3166025 w 5915999"/>
              <a:gd name="connsiteY1192" fmla="*/ 3735799 h 5414873"/>
              <a:gd name="connsiteX1193" fmla="*/ 3156200 w 5915999"/>
              <a:gd name="connsiteY1193" fmla="*/ 3728331 h 5414873"/>
              <a:gd name="connsiteX1194" fmla="*/ 3147949 w 5915999"/>
              <a:gd name="connsiteY1194" fmla="*/ 3721651 h 5414873"/>
              <a:gd name="connsiteX1195" fmla="*/ 3138909 w 5915999"/>
              <a:gd name="connsiteY1195" fmla="*/ 3714970 h 5414873"/>
              <a:gd name="connsiteX1196" fmla="*/ 3129870 w 5915999"/>
              <a:gd name="connsiteY1196" fmla="*/ 3708288 h 5414873"/>
              <a:gd name="connsiteX1197" fmla="*/ 3120437 w 5915999"/>
              <a:gd name="connsiteY1197" fmla="*/ 3702786 h 5414873"/>
              <a:gd name="connsiteX1198" fmla="*/ 3111793 w 5915999"/>
              <a:gd name="connsiteY1198" fmla="*/ 3698068 h 5414873"/>
              <a:gd name="connsiteX1199" fmla="*/ 3102752 w 5915999"/>
              <a:gd name="connsiteY1199" fmla="*/ 3692960 h 5414873"/>
              <a:gd name="connsiteX1200" fmla="*/ 3093321 w 5915999"/>
              <a:gd name="connsiteY1200" fmla="*/ 3687459 h 5414873"/>
              <a:gd name="connsiteX1201" fmla="*/ 3083889 w 5915999"/>
              <a:gd name="connsiteY1201" fmla="*/ 3683529 h 5414873"/>
              <a:gd name="connsiteX1202" fmla="*/ 3075242 w 5915999"/>
              <a:gd name="connsiteY1202" fmla="*/ 3679597 h 5414873"/>
              <a:gd name="connsiteX1203" fmla="*/ 3066203 w 5915999"/>
              <a:gd name="connsiteY1203" fmla="*/ 3675274 h 5414873"/>
              <a:gd name="connsiteX1204" fmla="*/ 3057165 w 5915999"/>
              <a:gd name="connsiteY1204" fmla="*/ 3672523 h 5414873"/>
              <a:gd name="connsiteX1205" fmla="*/ 3048126 w 5915999"/>
              <a:gd name="connsiteY1205" fmla="*/ 3668986 h 5414873"/>
              <a:gd name="connsiteX1206" fmla="*/ 3039087 w 5915999"/>
              <a:gd name="connsiteY1206" fmla="*/ 3666235 h 5414873"/>
              <a:gd name="connsiteX1207" fmla="*/ 3030049 w 5915999"/>
              <a:gd name="connsiteY1207" fmla="*/ 3663483 h 5414873"/>
              <a:gd name="connsiteX1208" fmla="*/ 3021009 w 5915999"/>
              <a:gd name="connsiteY1208" fmla="*/ 3660733 h 5414873"/>
              <a:gd name="connsiteX1209" fmla="*/ 3011578 w 5915999"/>
              <a:gd name="connsiteY1209" fmla="*/ 3659161 h 5414873"/>
              <a:gd name="connsiteX1210" fmla="*/ 3002932 w 5915999"/>
              <a:gd name="connsiteY1210" fmla="*/ 3657588 h 5414873"/>
              <a:gd name="connsiteX1211" fmla="*/ 2994285 w 5915999"/>
              <a:gd name="connsiteY1211" fmla="*/ 3655230 h 5414873"/>
              <a:gd name="connsiteX1212" fmla="*/ 2984854 w 5915999"/>
              <a:gd name="connsiteY1212" fmla="*/ 3653659 h 5414873"/>
              <a:gd name="connsiteX1213" fmla="*/ 2975422 w 5915999"/>
              <a:gd name="connsiteY1213" fmla="*/ 3652086 h 5414873"/>
              <a:gd name="connsiteX1214" fmla="*/ 2966777 w 5915999"/>
              <a:gd name="connsiteY1214" fmla="*/ 3651299 h 5414873"/>
              <a:gd name="connsiteX1215" fmla="*/ 2957738 w 5915999"/>
              <a:gd name="connsiteY1215" fmla="*/ 3650120 h 5414873"/>
              <a:gd name="connsiteX1216" fmla="*/ 2948305 w 5915999"/>
              <a:gd name="connsiteY1216" fmla="*/ 3650118 h 5414873"/>
              <a:gd name="connsiteX1217" fmla="*/ 2939659 w 5915999"/>
              <a:gd name="connsiteY1217" fmla="*/ 3650118 h 5414873"/>
              <a:gd name="connsiteX1218" fmla="*/ 2934551 w 5915999"/>
              <a:gd name="connsiteY1218" fmla="*/ 3649725 h 5414873"/>
              <a:gd name="connsiteX1219" fmla="*/ 2930621 w 5915999"/>
              <a:gd name="connsiteY1219" fmla="*/ 3649726 h 5414873"/>
              <a:gd name="connsiteX1220" fmla="*/ 2903111 w 5915999"/>
              <a:gd name="connsiteY1220" fmla="*/ 3649725 h 5414873"/>
              <a:gd name="connsiteX1221" fmla="*/ 2866957 w 5915999"/>
              <a:gd name="connsiteY1221" fmla="*/ 3649725 h 5414873"/>
              <a:gd name="connsiteX1222" fmla="*/ 2831194 w 5915999"/>
              <a:gd name="connsiteY1222" fmla="*/ 3649328 h 5414873"/>
              <a:gd name="connsiteX1223" fmla="*/ 2794646 w 5915999"/>
              <a:gd name="connsiteY1223" fmla="*/ 3649720 h 5414873"/>
              <a:gd name="connsiteX1224" fmla="*/ 2758883 w 5915999"/>
              <a:gd name="connsiteY1224" fmla="*/ 3650112 h 5414873"/>
              <a:gd name="connsiteX1225" fmla="*/ 2722335 w 5915999"/>
              <a:gd name="connsiteY1225" fmla="*/ 3649719 h 5414873"/>
              <a:gd name="connsiteX1226" fmla="*/ 2686179 w 5915999"/>
              <a:gd name="connsiteY1226" fmla="*/ 3649719 h 5414873"/>
              <a:gd name="connsiteX1227" fmla="*/ 2650025 w 5915999"/>
              <a:gd name="connsiteY1227" fmla="*/ 3649716 h 5414873"/>
              <a:gd name="connsiteX1228" fmla="*/ 2614262 w 5915999"/>
              <a:gd name="connsiteY1228" fmla="*/ 3649322 h 5414873"/>
              <a:gd name="connsiteX1229" fmla="*/ 2577715 w 5915999"/>
              <a:gd name="connsiteY1229" fmla="*/ 3649714 h 5414873"/>
              <a:gd name="connsiteX1230" fmla="*/ 2541951 w 5915999"/>
              <a:gd name="connsiteY1230" fmla="*/ 3650105 h 5414873"/>
              <a:gd name="connsiteX1231" fmla="*/ 2505404 w 5915999"/>
              <a:gd name="connsiteY1231" fmla="*/ 3649710 h 5414873"/>
              <a:gd name="connsiteX1232" fmla="*/ 2469249 w 5915999"/>
              <a:gd name="connsiteY1232" fmla="*/ 3649709 h 5414873"/>
              <a:gd name="connsiteX1233" fmla="*/ 2432702 w 5915999"/>
              <a:gd name="connsiteY1233" fmla="*/ 3650102 h 5414873"/>
              <a:gd name="connsiteX1234" fmla="*/ 2396939 w 5915999"/>
              <a:gd name="connsiteY1234" fmla="*/ 3649708 h 5414873"/>
              <a:gd name="connsiteX1235" fmla="*/ 2360390 w 5915999"/>
              <a:gd name="connsiteY1235" fmla="*/ 3649312 h 5414873"/>
              <a:gd name="connsiteX1236" fmla="*/ 2324628 w 5915999"/>
              <a:gd name="connsiteY1236" fmla="*/ 3649704 h 5414873"/>
              <a:gd name="connsiteX1237" fmla="*/ 2288473 w 5915999"/>
              <a:gd name="connsiteY1237" fmla="*/ 3649704 h 5414873"/>
              <a:gd name="connsiteX1238" fmla="*/ 2252318 w 5915999"/>
              <a:gd name="connsiteY1238" fmla="*/ 3649703 h 5414873"/>
              <a:gd name="connsiteX1239" fmla="*/ 2215771 w 5915999"/>
              <a:gd name="connsiteY1239" fmla="*/ 3650093 h 5414873"/>
              <a:gd name="connsiteX1240" fmla="*/ 2179614 w 5915999"/>
              <a:gd name="connsiteY1240" fmla="*/ 3649306 h 5414873"/>
              <a:gd name="connsiteX1241" fmla="*/ 2143459 w 5915999"/>
              <a:gd name="connsiteY1241" fmla="*/ 3649306 h 5414873"/>
              <a:gd name="connsiteX1242" fmla="*/ 2107697 w 5915999"/>
              <a:gd name="connsiteY1242" fmla="*/ 3649697 h 5414873"/>
              <a:gd name="connsiteX1243" fmla="*/ 2071542 w 5915999"/>
              <a:gd name="connsiteY1243" fmla="*/ 3649697 h 5414873"/>
              <a:gd name="connsiteX1244" fmla="*/ 2034994 w 5915999"/>
              <a:gd name="connsiteY1244" fmla="*/ 3650089 h 5414873"/>
              <a:gd name="connsiteX1245" fmla="*/ 1998445 w 5915999"/>
              <a:gd name="connsiteY1245" fmla="*/ 3649695 h 5414873"/>
              <a:gd name="connsiteX1246" fmla="*/ 1962684 w 5915999"/>
              <a:gd name="connsiteY1246" fmla="*/ 3649299 h 5414873"/>
              <a:gd name="connsiteX1247" fmla="*/ 1926920 w 5915999"/>
              <a:gd name="connsiteY1247" fmla="*/ 3649691 h 5414873"/>
              <a:gd name="connsiteX1248" fmla="*/ 1890767 w 5915999"/>
              <a:gd name="connsiteY1248" fmla="*/ 3649690 h 5414873"/>
              <a:gd name="connsiteX1249" fmla="*/ 1854611 w 5915999"/>
              <a:gd name="connsiteY1249" fmla="*/ 3649688 h 5414873"/>
              <a:gd name="connsiteX1250" fmla="*/ 1817670 w 5915999"/>
              <a:gd name="connsiteY1250" fmla="*/ 3649686 h 5414873"/>
              <a:gd name="connsiteX1251" fmla="*/ 1781906 w 5915999"/>
              <a:gd name="connsiteY1251" fmla="*/ 3649293 h 5414873"/>
              <a:gd name="connsiteX1252" fmla="*/ 1745752 w 5915999"/>
              <a:gd name="connsiteY1252" fmla="*/ 3649292 h 5414873"/>
              <a:gd name="connsiteX1253" fmla="*/ 1709991 w 5915999"/>
              <a:gd name="connsiteY1253" fmla="*/ 3649683 h 5414873"/>
              <a:gd name="connsiteX1254" fmla="*/ 1673835 w 5915999"/>
              <a:gd name="connsiteY1254" fmla="*/ 3649682 h 5414873"/>
              <a:gd name="connsiteX1255" fmla="*/ 1637287 w 5915999"/>
              <a:gd name="connsiteY1255" fmla="*/ 3650073 h 5414873"/>
              <a:gd name="connsiteX1256" fmla="*/ 1600738 w 5915999"/>
              <a:gd name="connsiteY1256" fmla="*/ 3649680 h 5414873"/>
              <a:gd name="connsiteX1257" fmla="*/ 1564976 w 5915999"/>
              <a:gd name="connsiteY1257" fmla="*/ 3649285 h 5414873"/>
              <a:gd name="connsiteX1258" fmla="*/ 1528820 w 5915999"/>
              <a:gd name="connsiteY1258" fmla="*/ 3649283 h 5414873"/>
              <a:gd name="connsiteX1259" fmla="*/ 1493058 w 5915999"/>
              <a:gd name="connsiteY1259" fmla="*/ 3649676 h 5414873"/>
              <a:gd name="connsiteX1260" fmla="*/ 1456904 w 5915999"/>
              <a:gd name="connsiteY1260" fmla="*/ 3649674 h 5414873"/>
              <a:gd name="connsiteX1261" fmla="*/ 1419963 w 5915999"/>
              <a:gd name="connsiteY1261" fmla="*/ 3649674 h 5414873"/>
              <a:gd name="connsiteX1262" fmla="*/ 1383806 w 5915999"/>
              <a:gd name="connsiteY1262" fmla="*/ 3649672 h 5414873"/>
              <a:gd name="connsiteX1263" fmla="*/ 1348044 w 5915999"/>
              <a:gd name="connsiteY1263" fmla="*/ 3649278 h 5414873"/>
              <a:gd name="connsiteX1264" fmla="*/ 1311891 w 5915999"/>
              <a:gd name="connsiteY1264" fmla="*/ 3649276 h 5414873"/>
              <a:gd name="connsiteX1265" fmla="*/ 1276126 w 5915999"/>
              <a:gd name="connsiteY1265" fmla="*/ 3649669 h 5414873"/>
              <a:gd name="connsiteX1266" fmla="*/ 1239186 w 5915999"/>
              <a:gd name="connsiteY1266" fmla="*/ 3649668 h 5414873"/>
              <a:gd name="connsiteX1267" fmla="*/ 1203030 w 5915999"/>
              <a:gd name="connsiteY1267" fmla="*/ 3649665 h 5414873"/>
              <a:gd name="connsiteX1268" fmla="*/ 1166876 w 5915999"/>
              <a:gd name="connsiteY1268" fmla="*/ 3649663 h 5414873"/>
              <a:gd name="connsiteX1269" fmla="*/ 1131114 w 5915999"/>
              <a:gd name="connsiteY1269" fmla="*/ 3649271 h 5414873"/>
              <a:gd name="connsiteX1270" fmla="*/ 1094566 w 5915999"/>
              <a:gd name="connsiteY1270" fmla="*/ 3648875 h 5414873"/>
              <a:gd name="connsiteX1271" fmla="*/ 1058804 w 5915999"/>
              <a:gd name="connsiteY1271" fmla="*/ 3649268 h 5414873"/>
              <a:gd name="connsiteX1272" fmla="*/ 1022255 w 5915999"/>
              <a:gd name="connsiteY1272" fmla="*/ 3649658 h 5414873"/>
              <a:gd name="connsiteX1273" fmla="*/ 986099 w 5915999"/>
              <a:gd name="connsiteY1273" fmla="*/ 3649657 h 5414873"/>
              <a:gd name="connsiteX1274" fmla="*/ 950337 w 5915999"/>
              <a:gd name="connsiteY1274" fmla="*/ 3649265 h 5414873"/>
              <a:gd name="connsiteX1275" fmla="*/ 913790 w 5915999"/>
              <a:gd name="connsiteY1275" fmla="*/ 3648869 h 5414873"/>
              <a:gd name="connsiteX1276" fmla="*/ 878027 w 5915999"/>
              <a:gd name="connsiteY1276" fmla="*/ 3649261 h 5414873"/>
              <a:gd name="connsiteX1277" fmla="*/ 841478 w 5915999"/>
              <a:gd name="connsiteY1277" fmla="*/ 3649652 h 5414873"/>
              <a:gd name="connsiteX1278" fmla="*/ 805323 w 5915999"/>
              <a:gd name="connsiteY1278" fmla="*/ 3649650 h 5414873"/>
              <a:gd name="connsiteX1279" fmla="*/ 769168 w 5915999"/>
              <a:gd name="connsiteY1279" fmla="*/ 3649650 h 5414873"/>
              <a:gd name="connsiteX1280" fmla="*/ 733406 w 5915999"/>
              <a:gd name="connsiteY1280" fmla="*/ 3649256 h 5414873"/>
              <a:gd name="connsiteX1281" fmla="*/ 696859 w 5915999"/>
              <a:gd name="connsiteY1281" fmla="*/ 3648862 h 5414873"/>
              <a:gd name="connsiteX1282" fmla="*/ 661095 w 5915999"/>
              <a:gd name="connsiteY1282" fmla="*/ 3649254 h 5414873"/>
              <a:gd name="connsiteX1283" fmla="*/ 624548 w 5915999"/>
              <a:gd name="connsiteY1283" fmla="*/ 3649646 h 5414873"/>
              <a:gd name="connsiteX1284" fmla="*/ 588392 w 5915999"/>
              <a:gd name="connsiteY1284" fmla="*/ 3649645 h 5414873"/>
              <a:gd name="connsiteX1285" fmla="*/ 552238 w 5915999"/>
              <a:gd name="connsiteY1285" fmla="*/ 3649642 h 5414873"/>
              <a:gd name="connsiteX1286" fmla="*/ 516083 w 5915999"/>
              <a:gd name="connsiteY1286" fmla="*/ 3648857 h 5414873"/>
              <a:gd name="connsiteX1287" fmla="*/ 479927 w 5915999"/>
              <a:gd name="connsiteY1287" fmla="*/ 3648855 h 5414873"/>
              <a:gd name="connsiteX1288" fmla="*/ 467352 w 5915999"/>
              <a:gd name="connsiteY1288" fmla="*/ 3649640 h 5414873"/>
              <a:gd name="connsiteX1289" fmla="*/ 455168 w 5915999"/>
              <a:gd name="connsiteY1289" fmla="*/ 3649246 h 5414873"/>
              <a:gd name="connsiteX1290" fmla="*/ 444164 w 5915999"/>
              <a:gd name="connsiteY1290" fmla="*/ 3648460 h 5414873"/>
              <a:gd name="connsiteX1291" fmla="*/ 434340 w 5915999"/>
              <a:gd name="connsiteY1291" fmla="*/ 3648067 h 5414873"/>
              <a:gd name="connsiteX1292" fmla="*/ 425694 w 5915999"/>
              <a:gd name="connsiteY1292" fmla="*/ 3647281 h 5414873"/>
              <a:gd name="connsiteX1293" fmla="*/ 416262 w 5915999"/>
              <a:gd name="connsiteY1293" fmla="*/ 3645707 h 5414873"/>
              <a:gd name="connsiteX1294" fmla="*/ 407618 w 5915999"/>
              <a:gd name="connsiteY1294" fmla="*/ 3644922 h 5414873"/>
              <a:gd name="connsiteX1295" fmla="*/ 398184 w 5915999"/>
              <a:gd name="connsiteY1295" fmla="*/ 3643351 h 5414873"/>
              <a:gd name="connsiteX1296" fmla="*/ 389538 w 5915999"/>
              <a:gd name="connsiteY1296" fmla="*/ 3640991 h 5414873"/>
              <a:gd name="connsiteX1297" fmla="*/ 380106 w 5915999"/>
              <a:gd name="connsiteY1297" fmla="*/ 3638633 h 5414873"/>
              <a:gd name="connsiteX1298" fmla="*/ 371068 w 5915999"/>
              <a:gd name="connsiteY1298" fmla="*/ 3636668 h 5414873"/>
              <a:gd name="connsiteX1299" fmla="*/ 362422 w 5915999"/>
              <a:gd name="connsiteY1299" fmla="*/ 3633525 h 5414873"/>
              <a:gd name="connsiteX1300" fmla="*/ 352991 w 5915999"/>
              <a:gd name="connsiteY1300" fmla="*/ 3631166 h 5414873"/>
              <a:gd name="connsiteX1301" fmla="*/ 343559 w 5915999"/>
              <a:gd name="connsiteY1301" fmla="*/ 3628020 h 5414873"/>
              <a:gd name="connsiteX1302" fmla="*/ 335306 w 5915999"/>
              <a:gd name="connsiteY1302" fmla="*/ 3624483 h 5414873"/>
              <a:gd name="connsiteX1303" fmla="*/ 326265 w 5915999"/>
              <a:gd name="connsiteY1303" fmla="*/ 3620945 h 5414873"/>
              <a:gd name="connsiteX1304" fmla="*/ 316835 w 5915999"/>
              <a:gd name="connsiteY1304" fmla="*/ 3616230 h 5414873"/>
              <a:gd name="connsiteX1305" fmla="*/ 307795 w 5915999"/>
              <a:gd name="connsiteY1305" fmla="*/ 3612693 h 5414873"/>
              <a:gd name="connsiteX1306" fmla="*/ 298756 w 5915999"/>
              <a:gd name="connsiteY1306" fmla="*/ 3608370 h 5414873"/>
              <a:gd name="connsiteX1307" fmla="*/ 289716 w 5915999"/>
              <a:gd name="connsiteY1307" fmla="*/ 3603261 h 5414873"/>
              <a:gd name="connsiteX1308" fmla="*/ 280285 w 5915999"/>
              <a:gd name="connsiteY1308" fmla="*/ 3597758 h 5414873"/>
              <a:gd name="connsiteX1309" fmla="*/ 271639 w 5915999"/>
              <a:gd name="connsiteY1309" fmla="*/ 3592256 h 5414873"/>
              <a:gd name="connsiteX1310" fmla="*/ 263386 w 5915999"/>
              <a:gd name="connsiteY1310" fmla="*/ 3586360 h 5414873"/>
              <a:gd name="connsiteX1311" fmla="*/ 253560 w 5915999"/>
              <a:gd name="connsiteY1311" fmla="*/ 3579680 h 5414873"/>
              <a:gd name="connsiteX1312" fmla="*/ 244129 w 5915999"/>
              <a:gd name="connsiteY1312" fmla="*/ 3573392 h 5414873"/>
              <a:gd name="connsiteX1313" fmla="*/ 235877 w 5915999"/>
              <a:gd name="connsiteY1313" fmla="*/ 3565924 h 5414873"/>
              <a:gd name="connsiteX1314" fmla="*/ 226444 w 5915999"/>
              <a:gd name="connsiteY1314" fmla="*/ 3558850 h 5414873"/>
              <a:gd name="connsiteX1315" fmla="*/ 217013 w 5915999"/>
              <a:gd name="connsiteY1315" fmla="*/ 3550205 h 5414873"/>
              <a:gd name="connsiteX1316" fmla="*/ 207581 w 5915999"/>
              <a:gd name="connsiteY1316" fmla="*/ 3540772 h 5414873"/>
              <a:gd name="connsiteX1317" fmla="*/ 199328 w 5915999"/>
              <a:gd name="connsiteY1317" fmla="*/ 3531734 h 5414873"/>
              <a:gd name="connsiteX1318" fmla="*/ 190681 w 5915999"/>
              <a:gd name="connsiteY1318" fmla="*/ 3521515 h 5414873"/>
              <a:gd name="connsiteX1319" fmla="*/ 180855 w 5915999"/>
              <a:gd name="connsiteY1319" fmla="*/ 3510118 h 5414873"/>
              <a:gd name="connsiteX1320" fmla="*/ 171422 w 5915999"/>
              <a:gd name="connsiteY1320" fmla="*/ 3497541 h 5414873"/>
              <a:gd name="connsiteX1321" fmla="*/ 162777 w 5915999"/>
              <a:gd name="connsiteY1321" fmla="*/ 3484966 h 5414873"/>
              <a:gd name="connsiteX1322" fmla="*/ 154131 w 5915999"/>
              <a:gd name="connsiteY1322" fmla="*/ 3471603 h 5414873"/>
              <a:gd name="connsiteX1323" fmla="*/ 143913 w 5915999"/>
              <a:gd name="connsiteY1323" fmla="*/ 3452740 h 5414873"/>
              <a:gd name="connsiteX1324" fmla="*/ 133694 w 5915999"/>
              <a:gd name="connsiteY1324" fmla="*/ 3432305 h 5414873"/>
              <a:gd name="connsiteX1325" fmla="*/ 128978 w 5915999"/>
              <a:gd name="connsiteY1325" fmla="*/ 3422087 h 5414873"/>
              <a:gd name="connsiteX1326" fmla="*/ 125832 w 5915999"/>
              <a:gd name="connsiteY1326" fmla="*/ 3411868 h 5414873"/>
              <a:gd name="connsiteX1327" fmla="*/ 121902 w 5915999"/>
              <a:gd name="connsiteY1327" fmla="*/ 3400864 h 5414873"/>
              <a:gd name="connsiteX1328" fmla="*/ 118365 w 5915999"/>
              <a:gd name="connsiteY1328" fmla="*/ 3391040 h 5414873"/>
              <a:gd name="connsiteX1329" fmla="*/ 114435 w 5915999"/>
              <a:gd name="connsiteY1329" fmla="*/ 3377678 h 5414873"/>
              <a:gd name="connsiteX1330" fmla="*/ 111291 w 5915999"/>
              <a:gd name="connsiteY1330" fmla="*/ 3365101 h 5414873"/>
              <a:gd name="connsiteX1331" fmla="*/ 108933 w 5915999"/>
              <a:gd name="connsiteY1331" fmla="*/ 3351740 h 5414873"/>
              <a:gd name="connsiteX1332" fmla="*/ 106575 w 5915999"/>
              <a:gd name="connsiteY1332" fmla="*/ 3338377 h 5414873"/>
              <a:gd name="connsiteX1333" fmla="*/ 105394 w 5915999"/>
              <a:gd name="connsiteY1333" fmla="*/ 3325409 h 5414873"/>
              <a:gd name="connsiteX1334" fmla="*/ 103822 w 5915999"/>
              <a:gd name="connsiteY1334" fmla="*/ 3312047 h 5414873"/>
              <a:gd name="connsiteX1335" fmla="*/ 102643 w 5915999"/>
              <a:gd name="connsiteY1335" fmla="*/ 3298293 h 5414873"/>
              <a:gd name="connsiteX1336" fmla="*/ 102642 w 5915999"/>
              <a:gd name="connsiteY1336" fmla="*/ 3284931 h 5414873"/>
              <a:gd name="connsiteX1337" fmla="*/ 102642 w 5915999"/>
              <a:gd name="connsiteY1337" fmla="*/ 3270784 h 5414873"/>
              <a:gd name="connsiteX1338" fmla="*/ 103819 w 5915999"/>
              <a:gd name="connsiteY1338" fmla="*/ 3257029 h 5414873"/>
              <a:gd name="connsiteX1339" fmla="*/ 104606 w 5915999"/>
              <a:gd name="connsiteY1339" fmla="*/ 3243667 h 5414873"/>
              <a:gd name="connsiteX1340" fmla="*/ 106178 w 5915999"/>
              <a:gd name="connsiteY1340" fmla="*/ 3230306 h 5414873"/>
              <a:gd name="connsiteX1341" fmla="*/ 108535 w 5915999"/>
              <a:gd name="connsiteY1341" fmla="*/ 3216944 h 5414873"/>
              <a:gd name="connsiteX1342" fmla="*/ 111284 w 5915999"/>
              <a:gd name="connsiteY1342" fmla="*/ 3203975 h 5414873"/>
              <a:gd name="connsiteX1343" fmla="*/ 114429 w 5915999"/>
              <a:gd name="connsiteY1343" fmla="*/ 3191400 h 5414873"/>
              <a:gd name="connsiteX1344" fmla="*/ 118359 w 5915999"/>
              <a:gd name="connsiteY1344" fmla="*/ 3178824 h 5414873"/>
              <a:gd name="connsiteX1345" fmla="*/ 121502 w 5915999"/>
              <a:gd name="connsiteY1345" fmla="*/ 3167819 h 5414873"/>
              <a:gd name="connsiteX1346" fmla="*/ 125430 w 5915999"/>
              <a:gd name="connsiteY1346" fmla="*/ 3156816 h 5414873"/>
              <a:gd name="connsiteX1347" fmla="*/ 129360 w 5915999"/>
              <a:gd name="connsiteY1347" fmla="*/ 3146600 h 5414873"/>
              <a:gd name="connsiteX1348" fmla="*/ 134075 w 5915999"/>
              <a:gd name="connsiteY1348" fmla="*/ 3136382 h 5414873"/>
              <a:gd name="connsiteX1349" fmla="*/ 143508 w 5915999"/>
              <a:gd name="connsiteY1349" fmla="*/ 3115946 h 5414873"/>
              <a:gd name="connsiteX1350" fmla="*/ 154117 w 5915999"/>
              <a:gd name="connsiteY1350" fmla="*/ 3096691 h 5414873"/>
              <a:gd name="connsiteX1351" fmla="*/ 162763 w 5915999"/>
              <a:gd name="connsiteY1351" fmla="*/ 3083329 h 5414873"/>
              <a:gd name="connsiteX1352" fmla="*/ 171408 w 5915999"/>
              <a:gd name="connsiteY1352" fmla="*/ 3070752 h 5414873"/>
              <a:gd name="connsiteX1353" fmla="*/ 180841 w 5915999"/>
              <a:gd name="connsiteY1353" fmla="*/ 3058177 h 5414873"/>
              <a:gd name="connsiteX1354" fmla="*/ 190270 w 5915999"/>
              <a:gd name="connsiteY1354" fmla="*/ 3046389 h 5414873"/>
              <a:gd name="connsiteX1355" fmla="*/ 198917 w 5915999"/>
              <a:gd name="connsiteY1355" fmla="*/ 3036958 h 5414873"/>
              <a:gd name="connsiteX1356" fmla="*/ 207955 w 5915999"/>
              <a:gd name="connsiteY1356" fmla="*/ 3027919 h 5414873"/>
              <a:gd name="connsiteX1357" fmla="*/ 216994 w 5915999"/>
              <a:gd name="connsiteY1357" fmla="*/ 3018881 h 5414873"/>
              <a:gd name="connsiteX1358" fmla="*/ 226817 w 5915999"/>
              <a:gd name="connsiteY1358" fmla="*/ 3009841 h 5414873"/>
              <a:gd name="connsiteX1359" fmla="*/ 235463 w 5915999"/>
              <a:gd name="connsiteY1359" fmla="*/ 3002769 h 5414873"/>
              <a:gd name="connsiteX1360" fmla="*/ 244502 w 5915999"/>
              <a:gd name="connsiteY1360" fmla="*/ 2995301 h 5414873"/>
              <a:gd name="connsiteX1361" fmla="*/ 253541 w 5915999"/>
              <a:gd name="connsiteY1361" fmla="*/ 2988620 h 5414873"/>
              <a:gd name="connsiteX1362" fmla="*/ 262578 w 5915999"/>
              <a:gd name="connsiteY1362" fmla="*/ 2981940 h 5414873"/>
              <a:gd name="connsiteX1363" fmla="*/ 271618 w 5915999"/>
              <a:gd name="connsiteY1363" fmla="*/ 2976046 h 5414873"/>
              <a:gd name="connsiteX1364" fmla="*/ 280655 w 5915999"/>
              <a:gd name="connsiteY1364" fmla="*/ 2970937 h 5414873"/>
              <a:gd name="connsiteX1365" fmla="*/ 289695 w 5915999"/>
              <a:gd name="connsiteY1365" fmla="*/ 2965828 h 5414873"/>
              <a:gd name="connsiteX1366" fmla="*/ 299127 w 5915999"/>
              <a:gd name="connsiteY1366" fmla="*/ 2960326 h 5414873"/>
              <a:gd name="connsiteX1367" fmla="*/ 307380 w 5915999"/>
              <a:gd name="connsiteY1367" fmla="*/ 2956004 h 5414873"/>
              <a:gd name="connsiteX1368" fmla="*/ 316418 w 5915999"/>
              <a:gd name="connsiteY1368" fmla="*/ 2951683 h 5414873"/>
              <a:gd name="connsiteX1369" fmla="*/ 326242 w 5915999"/>
              <a:gd name="connsiteY1369" fmla="*/ 2948145 h 5414873"/>
              <a:gd name="connsiteX1370" fmla="*/ 334887 w 5915999"/>
              <a:gd name="connsiteY1370" fmla="*/ 2944216 h 5414873"/>
              <a:gd name="connsiteX1371" fmla="*/ 344320 w 5915999"/>
              <a:gd name="connsiteY1371" fmla="*/ 2941070 h 5414873"/>
              <a:gd name="connsiteX1372" fmla="*/ 352965 w 5915999"/>
              <a:gd name="connsiteY1372" fmla="*/ 2937929 h 5414873"/>
              <a:gd name="connsiteX1373" fmla="*/ 362004 w 5915999"/>
              <a:gd name="connsiteY1373" fmla="*/ 2935178 h 5414873"/>
              <a:gd name="connsiteX1374" fmla="*/ 371043 w 5915999"/>
              <a:gd name="connsiteY1374" fmla="*/ 2932427 h 5414873"/>
              <a:gd name="connsiteX1375" fmla="*/ 380475 w 5915999"/>
              <a:gd name="connsiteY1375" fmla="*/ 2930069 h 5414873"/>
              <a:gd name="connsiteX1376" fmla="*/ 389514 w 5915999"/>
              <a:gd name="connsiteY1376" fmla="*/ 2928105 h 5414873"/>
              <a:gd name="connsiteX1377" fmla="*/ 398551 w 5915999"/>
              <a:gd name="connsiteY1377" fmla="*/ 2926140 h 5414873"/>
              <a:gd name="connsiteX1378" fmla="*/ 407591 w 5915999"/>
              <a:gd name="connsiteY1378" fmla="*/ 2924961 h 5414873"/>
              <a:gd name="connsiteX1379" fmla="*/ 416236 w 5915999"/>
              <a:gd name="connsiteY1379" fmla="*/ 2922605 h 5414873"/>
              <a:gd name="connsiteX1380" fmla="*/ 424883 w 5915999"/>
              <a:gd name="connsiteY1380" fmla="*/ 2921818 h 5414873"/>
              <a:gd name="connsiteX1381" fmla="*/ 434707 w 5915999"/>
              <a:gd name="connsiteY1381" fmla="*/ 2921425 h 5414873"/>
              <a:gd name="connsiteX1382" fmla="*/ 443352 w 5915999"/>
              <a:gd name="connsiteY1382" fmla="*/ 2920640 h 5414873"/>
              <a:gd name="connsiteX1383" fmla="*/ 455928 w 5915999"/>
              <a:gd name="connsiteY1383" fmla="*/ 2919853 h 5414873"/>
              <a:gd name="connsiteX1384" fmla="*/ 467719 w 5915999"/>
              <a:gd name="connsiteY1384" fmla="*/ 2919855 h 5414873"/>
              <a:gd name="connsiteX1385" fmla="*/ 479901 w 5915999"/>
              <a:gd name="connsiteY1385" fmla="*/ 2919463 h 5414873"/>
              <a:gd name="connsiteX1386" fmla="*/ 516055 w 5915999"/>
              <a:gd name="connsiteY1386" fmla="*/ 2919463 h 5414873"/>
              <a:gd name="connsiteX1387" fmla="*/ 552212 w 5915999"/>
              <a:gd name="connsiteY1387" fmla="*/ 2919464 h 5414873"/>
              <a:gd name="connsiteX1388" fmla="*/ 587974 w 5915999"/>
              <a:gd name="connsiteY1388" fmla="*/ 2919859 h 5414873"/>
              <a:gd name="connsiteX1389" fmla="*/ 624522 w 5915999"/>
              <a:gd name="connsiteY1389" fmla="*/ 2919468 h 5414873"/>
              <a:gd name="connsiteX1390" fmla="*/ 660284 w 5915999"/>
              <a:gd name="connsiteY1390" fmla="*/ 2919076 h 5414873"/>
              <a:gd name="connsiteX1391" fmla="*/ 696832 w 5915999"/>
              <a:gd name="connsiteY1391" fmla="*/ 2919469 h 5414873"/>
              <a:gd name="connsiteX1392" fmla="*/ 732988 w 5915999"/>
              <a:gd name="connsiteY1392" fmla="*/ 2919470 h 5414873"/>
              <a:gd name="connsiteX1393" fmla="*/ 768750 w 5915999"/>
              <a:gd name="connsiteY1393" fmla="*/ 2919866 h 5414873"/>
              <a:gd name="connsiteX1394" fmla="*/ 804906 w 5915999"/>
              <a:gd name="connsiteY1394" fmla="*/ 2919867 h 5414873"/>
              <a:gd name="connsiteX1395" fmla="*/ 841846 w 5915999"/>
              <a:gd name="connsiteY1395" fmla="*/ 2919868 h 5414873"/>
              <a:gd name="connsiteX1396" fmla="*/ 877608 w 5915999"/>
              <a:gd name="connsiteY1396" fmla="*/ 2919476 h 5414873"/>
              <a:gd name="connsiteX1397" fmla="*/ 913763 w 5915999"/>
              <a:gd name="connsiteY1397" fmla="*/ 2919477 h 5414873"/>
              <a:gd name="connsiteX1398" fmla="*/ 949919 w 5915999"/>
              <a:gd name="connsiteY1398" fmla="*/ 2919479 h 5414873"/>
              <a:gd name="connsiteX1399" fmla="*/ 985681 w 5915999"/>
              <a:gd name="connsiteY1399" fmla="*/ 2919873 h 5414873"/>
              <a:gd name="connsiteX1400" fmla="*/ 1022623 w 5915999"/>
              <a:gd name="connsiteY1400" fmla="*/ 2919874 h 5414873"/>
              <a:gd name="connsiteX1401" fmla="*/ 1058777 w 5915999"/>
              <a:gd name="connsiteY1401" fmla="*/ 2919877 h 5414873"/>
              <a:gd name="connsiteX1402" fmla="*/ 1094539 w 5915999"/>
              <a:gd name="connsiteY1402" fmla="*/ 2919484 h 5414873"/>
              <a:gd name="connsiteX1403" fmla="*/ 1130695 w 5915999"/>
              <a:gd name="connsiteY1403" fmla="*/ 2919485 h 5414873"/>
              <a:gd name="connsiteX1404" fmla="*/ 1167243 w 5915999"/>
              <a:gd name="connsiteY1404" fmla="*/ 2919094 h 5414873"/>
              <a:gd name="connsiteX1405" fmla="*/ 1203005 w 5915999"/>
              <a:gd name="connsiteY1405" fmla="*/ 2920273 h 5414873"/>
              <a:gd name="connsiteX1406" fmla="*/ 1239554 w 5915999"/>
              <a:gd name="connsiteY1406" fmla="*/ 2919882 h 5414873"/>
              <a:gd name="connsiteX1407" fmla="*/ 1275709 w 5915999"/>
              <a:gd name="connsiteY1407" fmla="*/ 2919883 h 5414873"/>
              <a:gd name="connsiteX1408" fmla="*/ 1311472 w 5915999"/>
              <a:gd name="connsiteY1408" fmla="*/ 2919491 h 5414873"/>
              <a:gd name="connsiteX1409" fmla="*/ 1347627 w 5915999"/>
              <a:gd name="connsiteY1409" fmla="*/ 2919493 h 5414873"/>
              <a:gd name="connsiteX1410" fmla="*/ 1384568 w 5915999"/>
              <a:gd name="connsiteY1410" fmla="*/ 2919494 h 5414873"/>
              <a:gd name="connsiteX1411" fmla="*/ 1420330 w 5915999"/>
              <a:gd name="connsiteY1411" fmla="*/ 2919889 h 5414873"/>
              <a:gd name="connsiteX1412" fmla="*/ 1456485 w 5915999"/>
              <a:gd name="connsiteY1412" fmla="*/ 2919890 h 5414873"/>
              <a:gd name="connsiteX1413" fmla="*/ 1492247 w 5915999"/>
              <a:gd name="connsiteY1413" fmla="*/ 2919497 h 5414873"/>
              <a:gd name="connsiteX1414" fmla="*/ 1528404 w 5915999"/>
              <a:gd name="connsiteY1414" fmla="*/ 2919498 h 5414873"/>
              <a:gd name="connsiteX1415" fmla="*/ 1564950 w 5915999"/>
              <a:gd name="connsiteY1415" fmla="*/ 2919106 h 5414873"/>
              <a:gd name="connsiteX1416" fmla="*/ 1601499 w 5915999"/>
              <a:gd name="connsiteY1416" fmla="*/ 2919502 h 5414873"/>
              <a:gd name="connsiteX1417" fmla="*/ 1637262 w 5915999"/>
              <a:gd name="connsiteY1417" fmla="*/ 2919895 h 5414873"/>
              <a:gd name="connsiteX1418" fmla="*/ 1673415 w 5915999"/>
              <a:gd name="connsiteY1418" fmla="*/ 2919897 h 5414873"/>
              <a:gd name="connsiteX1419" fmla="*/ 1709179 w 5915999"/>
              <a:gd name="connsiteY1419" fmla="*/ 2919506 h 5414873"/>
              <a:gd name="connsiteX1420" fmla="*/ 1745333 w 5915999"/>
              <a:gd name="connsiteY1420" fmla="*/ 2919506 h 5414873"/>
              <a:gd name="connsiteX1421" fmla="*/ 1782276 w 5915999"/>
              <a:gd name="connsiteY1421" fmla="*/ 2919508 h 5414873"/>
              <a:gd name="connsiteX1422" fmla="*/ 1818037 w 5915999"/>
              <a:gd name="connsiteY1422" fmla="*/ 2919902 h 5414873"/>
              <a:gd name="connsiteX1423" fmla="*/ 1854191 w 5915999"/>
              <a:gd name="connsiteY1423" fmla="*/ 2919903 h 5414873"/>
              <a:gd name="connsiteX1424" fmla="*/ 1890348 w 5915999"/>
              <a:gd name="connsiteY1424" fmla="*/ 2919904 h 5414873"/>
              <a:gd name="connsiteX1425" fmla="*/ 1926110 w 5915999"/>
              <a:gd name="connsiteY1425" fmla="*/ 2919513 h 5414873"/>
              <a:gd name="connsiteX1426" fmla="*/ 1963051 w 5915999"/>
              <a:gd name="connsiteY1426" fmla="*/ 2919515 h 5414873"/>
              <a:gd name="connsiteX1427" fmla="*/ 1999206 w 5915999"/>
              <a:gd name="connsiteY1427" fmla="*/ 2919515 h 5414873"/>
              <a:gd name="connsiteX1428" fmla="*/ 2034968 w 5915999"/>
              <a:gd name="connsiteY1428" fmla="*/ 2919910 h 5414873"/>
              <a:gd name="connsiteX1429" fmla="*/ 2071124 w 5915999"/>
              <a:gd name="connsiteY1429" fmla="*/ 2919911 h 5414873"/>
              <a:gd name="connsiteX1430" fmla="*/ 2107672 w 5915999"/>
              <a:gd name="connsiteY1430" fmla="*/ 2920305 h 5414873"/>
              <a:gd name="connsiteX1431" fmla="*/ 2143433 w 5915999"/>
              <a:gd name="connsiteY1431" fmla="*/ 2919915 h 5414873"/>
              <a:gd name="connsiteX1432" fmla="*/ 2179981 w 5915999"/>
              <a:gd name="connsiteY1432" fmla="*/ 2919521 h 5414873"/>
              <a:gd name="connsiteX1433" fmla="*/ 2216138 w 5915999"/>
              <a:gd name="connsiteY1433" fmla="*/ 2919522 h 5414873"/>
              <a:gd name="connsiteX1434" fmla="*/ 2251900 w 5915999"/>
              <a:gd name="connsiteY1434" fmla="*/ 2919916 h 5414873"/>
              <a:gd name="connsiteX1435" fmla="*/ 2288447 w 5915999"/>
              <a:gd name="connsiteY1435" fmla="*/ 2920311 h 5414873"/>
              <a:gd name="connsiteX1436" fmla="*/ 2324602 w 5915999"/>
              <a:gd name="connsiteY1436" fmla="*/ 2920313 h 5414873"/>
              <a:gd name="connsiteX1437" fmla="*/ 2360758 w 5915999"/>
              <a:gd name="connsiteY1437" fmla="*/ 2919527 h 5414873"/>
              <a:gd name="connsiteX1438" fmla="*/ 2396912 w 5915999"/>
              <a:gd name="connsiteY1438" fmla="*/ 2919530 h 5414873"/>
              <a:gd name="connsiteX1439" fmla="*/ 2433069 w 5915999"/>
              <a:gd name="connsiteY1439" fmla="*/ 2919532 h 5414873"/>
              <a:gd name="connsiteX1440" fmla="*/ 2468831 w 5915999"/>
              <a:gd name="connsiteY1440" fmla="*/ 2919925 h 5414873"/>
              <a:gd name="connsiteX1441" fmla="*/ 2474331 w 5915999"/>
              <a:gd name="connsiteY1441" fmla="*/ 2919924 h 5414873"/>
              <a:gd name="connsiteX1442" fmla="*/ 2482193 w 5915999"/>
              <a:gd name="connsiteY1442" fmla="*/ 2919925 h 5414873"/>
              <a:gd name="connsiteX1443" fmla="*/ 2490051 w 5915999"/>
              <a:gd name="connsiteY1443" fmla="*/ 2919925 h 5414873"/>
              <a:gd name="connsiteX1444" fmla="*/ 2497127 w 5915999"/>
              <a:gd name="connsiteY1444" fmla="*/ 2919140 h 5414873"/>
              <a:gd name="connsiteX1445" fmla="*/ 2505378 w 5915999"/>
              <a:gd name="connsiteY1445" fmla="*/ 2917960 h 5414873"/>
              <a:gd name="connsiteX1446" fmla="*/ 2514417 w 5915999"/>
              <a:gd name="connsiteY1446" fmla="*/ 2917568 h 5414873"/>
              <a:gd name="connsiteX1447" fmla="*/ 2523457 w 5915999"/>
              <a:gd name="connsiteY1447" fmla="*/ 2916390 h 5414873"/>
              <a:gd name="connsiteX1448" fmla="*/ 2532495 w 5915999"/>
              <a:gd name="connsiteY1448" fmla="*/ 2915212 h 5414873"/>
              <a:gd name="connsiteX1449" fmla="*/ 2541141 w 5915999"/>
              <a:gd name="connsiteY1449" fmla="*/ 2913640 h 5414873"/>
              <a:gd name="connsiteX1450" fmla="*/ 2550966 w 5915999"/>
              <a:gd name="connsiteY1450" fmla="*/ 2911675 h 5414873"/>
              <a:gd name="connsiteX1451" fmla="*/ 2560004 w 5915999"/>
              <a:gd name="connsiteY1451" fmla="*/ 2909710 h 5414873"/>
              <a:gd name="connsiteX1452" fmla="*/ 2568651 w 5915999"/>
              <a:gd name="connsiteY1452" fmla="*/ 2908139 h 5414873"/>
              <a:gd name="connsiteX1453" fmla="*/ 2577297 w 5915999"/>
              <a:gd name="connsiteY1453" fmla="*/ 2904995 h 5414873"/>
              <a:gd name="connsiteX1454" fmla="*/ 2586727 w 5915999"/>
              <a:gd name="connsiteY1454" fmla="*/ 2902638 h 5414873"/>
              <a:gd name="connsiteX1455" fmla="*/ 2596159 w 5915999"/>
              <a:gd name="connsiteY1455" fmla="*/ 2898707 h 5414873"/>
              <a:gd name="connsiteX1456" fmla="*/ 2605199 w 5915999"/>
              <a:gd name="connsiteY1456" fmla="*/ 2895957 h 5414873"/>
              <a:gd name="connsiteX1457" fmla="*/ 2613843 w 5915999"/>
              <a:gd name="connsiteY1457" fmla="*/ 2892027 h 5414873"/>
              <a:gd name="connsiteX1458" fmla="*/ 2622488 w 5915999"/>
              <a:gd name="connsiteY1458" fmla="*/ 2888098 h 5414873"/>
              <a:gd name="connsiteX1459" fmla="*/ 2632314 w 5915999"/>
              <a:gd name="connsiteY1459" fmla="*/ 2883775 h 5414873"/>
              <a:gd name="connsiteX1460" fmla="*/ 2641353 w 5915999"/>
              <a:gd name="connsiteY1460" fmla="*/ 2879453 h 5414873"/>
              <a:gd name="connsiteX1461" fmla="*/ 2649605 w 5915999"/>
              <a:gd name="connsiteY1461" fmla="*/ 2875130 h 5414873"/>
              <a:gd name="connsiteX1462" fmla="*/ 2659037 w 5915999"/>
              <a:gd name="connsiteY1462" fmla="*/ 2869628 h 5414873"/>
              <a:gd name="connsiteX1463" fmla="*/ 2668468 w 5915999"/>
              <a:gd name="connsiteY1463" fmla="*/ 2864127 h 5414873"/>
              <a:gd name="connsiteX1464" fmla="*/ 2677507 w 5915999"/>
              <a:gd name="connsiteY1464" fmla="*/ 2858232 h 5414873"/>
              <a:gd name="connsiteX1465" fmla="*/ 2685759 w 5915999"/>
              <a:gd name="connsiteY1465" fmla="*/ 2852337 h 5414873"/>
              <a:gd name="connsiteX1466" fmla="*/ 2695191 w 5915999"/>
              <a:gd name="connsiteY1466" fmla="*/ 2845265 h 5414873"/>
              <a:gd name="connsiteX1467" fmla="*/ 2704623 w 5915999"/>
              <a:gd name="connsiteY1467" fmla="*/ 2837405 h 5414873"/>
              <a:gd name="connsiteX1468" fmla="*/ 2713660 w 5915999"/>
              <a:gd name="connsiteY1468" fmla="*/ 2830724 h 5414873"/>
              <a:gd name="connsiteX1469" fmla="*/ 2722307 w 5915999"/>
              <a:gd name="connsiteY1469" fmla="*/ 2822865 h 5414873"/>
              <a:gd name="connsiteX1470" fmla="*/ 2731739 w 5915999"/>
              <a:gd name="connsiteY1470" fmla="*/ 2813434 h 5414873"/>
              <a:gd name="connsiteX1471" fmla="*/ 2740776 w 5915999"/>
              <a:gd name="connsiteY1471" fmla="*/ 2804395 h 5414873"/>
              <a:gd name="connsiteX1472" fmla="*/ 2749815 w 5915999"/>
              <a:gd name="connsiteY1472" fmla="*/ 2794569 h 5414873"/>
              <a:gd name="connsiteX1473" fmla="*/ 2758068 w 5915999"/>
              <a:gd name="connsiteY1473" fmla="*/ 2783960 h 5414873"/>
              <a:gd name="connsiteX1474" fmla="*/ 2768679 w 5915999"/>
              <a:gd name="connsiteY1474" fmla="*/ 2770990 h 5414873"/>
              <a:gd name="connsiteX1475" fmla="*/ 2778109 w 5915999"/>
              <a:gd name="connsiteY1475" fmla="*/ 2757629 h 5414873"/>
              <a:gd name="connsiteX1476" fmla="*/ 2786363 w 5915999"/>
              <a:gd name="connsiteY1476" fmla="*/ 2743876 h 5414873"/>
              <a:gd name="connsiteX1477" fmla="*/ 2794614 w 5915999"/>
              <a:gd name="connsiteY1477" fmla="*/ 2730122 h 5414873"/>
              <a:gd name="connsiteX1478" fmla="*/ 2800117 w 5915999"/>
              <a:gd name="connsiteY1478" fmla="*/ 2718333 h 5414873"/>
              <a:gd name="connsiteX1479" fmla="*/ 2806010 w 5915999"/>
              <a:gd name="connsiteY1479" fmla="*/ 2706935 h 5414873"/>
              <a:gd name="connsiteX1480" fmla="*/ 2811119 w 5915999"/>
              <a:gd name="connsiteY1480" fmla="*/ 2694752 h 5414873"/>
              <a:gd name="connsiteX1481" fmla="*/ 2815833 w 5915999"/>
              <a:gd name="connsiteY1481" fmla="*/ 2682964 h 5414873"/>
              <a:gd name="connsiteX1482" fmla="*/ 2820550 w 5915999"/>
              <a:gd name="connsiteY1482" fmla="*/ 2670388 h 5414873"/>
              <a:gd name="connsiteX1483" fmla="*/ 2824086 w 5915999"/>
              <a:gd name="connsiteY1483" fmla="*/ 2658205 h 5414873"/>
              <a:gd name="connsiteX1484" fmla="*/ 2828015 w 5915999"/>
              <a:gd name="connsiteY1484" fmla="*/ 2645630 h 5414873"/>
              <a:gd name="connsiteX1485" fmla="*/ 2830766 w 5915999"/>
              <a:gd name="connsiteY1485" fmla="*/ 2632661 h 5414873"/>
              <a:gd name="connsiteX1486" fmla="*/ 2834302 w 5915999"/>
              <a:gd name="connsiteY1486" fmla="*/ 2613405 h 5414873"/>
              <a:gd name="connsiteX1487" fmla="*/ 2836659 w 5915999"/>
              <a:gd name="connsiteY1487" fmla="*/ 2594542 h 5414873"/>
              <a:gd name="connsiteX1488" fmla="*/ 2838623 w 5915999"/>
              <a:gd name="connsiteY1488" fmla="*/ 2575284 h 5414873"/>
              <a:gd name="connsiteX1489" fmla="*/ 2839408 w 5915999"/>
              <a:gd name="connsiteY1489" fmla="*/ 2554848 h 5414873"/>
              <a:gd name="connsiteX1490" fmla="*/ 2838622 w 5915999"/>
              <a:gd name="connsiteY1490" fmla="*/ 2534413 h 5414873"/>
              <a:gd name="connsiteX1491" fmla="*/ 2837050 w 5915999"/>
              <a:gd name="connsiteY1491" fmla="*/ 2515550 h 5414873"/>
              <a:gd name="connsiteX1492" fmla="*/ 2834297 w 5915999"/>
              <a:gd name="connsiteY1492" fmla="*/ 2496294 h 5414873"/>
              <a:gd name="connsiteX1493" fmla="*/ 2830761 w 5915999"/>
              <a:gd name="connsiteY1493" fmla="*/ 2477035 h 5414873"/>
              <a:gd name="connsiteX1494" fmla="*/ 2828009 w 5915999"/>
              <a:gd name="connsiteY1494" fmla="*/ 2464067 h 5414873"/>
              <a:gd name="connsiteX1495" fmla="*/ 2824471 w 5915999"/>
              <a:gd name="connsiteY1495" fmla="*/ 2451885 h 5414873"/>
              <a:gd name="connsiteX1496" fmla="*/ 2820541 w 5915999"/>
              <a:gd name="connsiteY1496" fmla="*/ 2439308 h 5414873"/>
              <a:gd name="connsiteX1497" fmla="*/ 2815825 w 5915999"/>
              <a:gd name="connsiteY1497" fmla="*/ 2426732 h 5414873"/>
              <a:gd name="connsiteX1498" fmla="*/ 2811109 w 5915999"/>
              <a:gd name="connsiteY1498" fmla="*/ 2414942 h 5414873"/>
              <a:gd name="connsiteX1499" fmla="*/ 2806393 w 5915999"/>
              <a:gd name="connsiteY1499" fmla="*/ 2403153 h 5414873"/>
              <a:gd name="connsiteX1500" fmla="*/ 2800104 w 5915999"/>
              <a:gd name="connsiteY1500" fmla="*/ 2391362 h 5414873"/>
              <a:gd name="connsiteX1501" fmla="*/ 2794601 w 5915999"/>
              <a:gd name="connsiteY1501" fmla="*/ 2380360 h 5414873"/>
              <a:gd name="connsiteX1502" fmla="*/ 2785956 w 5915999"/>
              <a:gd name="connsiteY1502" fmla="*/ 2366210 h 5414873"/>
              <a:gd name="connsiteX1503" fmla="*/ 2778093 w 5915999"/>
              <a:gd name="connsiteY1503" fmla="*/ 2352063 h 5414873"/>
              <a:gd name="connsiteX1504" fmla="*/ 2768663 w 5915999"/>
              <a:gd name="connsiteY1504" fmla="*/ 2338702 h 5414873"/>
              <a:gd name="connsiteX1505" fmla="*/ 2758444 w 5915999"/>
              <a:gd name="connsiteY1505" fmla="*/ 2326125 h 5414873"/>
              <a:gd name="connsiteX1506" fmla="*/ 2749797 w 5915999"/>
              <a:gd name="connsiteY1506" fmla="*/ 2315907 h 5414873"/>
              <a:gd name="connsiteX1507" fmla="*/ 2741153 w 5915999"/>
              <a:gd name="connsiteY1507" fmla="*/ 2306475 h 5414873"/>
              <a:gd name="connsiteX1508" fmla="*/ 2732113 w 5915999"/>
              <a:gd name="connsiteY1508" fmla="*/ 2296650 h 5414873"/>
              <a:gd name="connsiteX1509" fmla="*/ 2722289 w 5915999"/>
              <a:gd name="connsiteY1509" fmla="*/ 2287610 h 5414873"/>
              <a:gd name="connsiteX1510" fmla="*/ 2713642 w 5915999"/>
              <a:gd name="connsiteY1510" fmla="*/ 2279751 h 5414873"/>
              <a:gd name="connsiteX1511" fmla="*/ 2704602 w 5915999"/>
              <a:gd name="connsiteY1511" fmla="*/ 2272283 h 5414873"/>
              <a:gd name="connsiteX1512" fmla="*/ 2695170 w 5915999"/>
              <a:gd name="connsiteY1512" fmla="*/ 2264423 h 5414873"/>
              <a:gd name="connsiteX1513" fmla="*/ 2685739 w 5915999"/>
              <a:gd name="connsiteY1513" fmla="*/ 2258136 h 5414873"/>
              <a:gd name="connsiteX1514" fmla="*/ 2677878 w 5915999"/>
              <a:gd name="connsiteY1514" fmla="*/ 2251847 h 5414873"/>
              <a:gd name="connsiteX1515" fmla="*/ 2668447 w 5915999"/>
              <a:gd name="connsiteY1515" fmla="*/ 2246345 h 5414873"/>
              <a:gd name="connsiteX1516" fmla="*/ 2659408 w 5915999"/>
              <a:gd name="connsiteY1516" fmla="*/ 2240448 h 5414873"/>
              <a:gd name="connsiteX1517" fmla="*/ 2649976 w 5915999"/>
              <a:gd name="connsiteY1517" fmla="*/ 2234947 h 5414873"/>
              <a:gd name="connsiteX1518" fmla="*/ 2641329 w 5915999"/>
              <a:gd name="connsiteY1518" fmla="*/ 2230232 h 5414873"/>
              <a:gd name="connsiteX1519" fmla="*/ 2631897 w 5915999"/>
              <a:gd name="connsiteY1519" fmla="*/ 2225515 h 5414873"/>
              <a:gd name="connsiteX1520" fmla="*/ 2622860 w 5915999"/>
              <a:gd name="connsiteY1520" fmla="*/ 2221976 h 5414873"/>
              <a:gd name="connsiteX1521" fmla="*/ 2613821 w 5915999"/>
              <a:gd name="connsiteY1521" fmla="*/ 2217654 h 5414873"/>
              <a:gd name="connsiteX1522" fmla="*/ 2605174 w 5915999"/>
              <a:gd name="connsiteY1522" fmla="*/ 2214511 h 5414873"/>
              <a:gd name="connsiteX1523" fmla="*/ 2595349 w 5915999"/>
              <a:gd name="connsiteY1523" fmla="*/ 2210972 h 5414873"/>
              <a:gd name="connsiteX1524" fmla="*/ 2586703 w 5915999"/>
              <a:gd name="connsiteY1524" fmla="*/ 2207829 h 5414873"/>
              <a:gd name="connsiteX1525" fmla="*/ 2577272 w 5915999"/>
              <a:gd name="connsiteY1525" fmla="*/ 2204685 h 5414873"/>
              <a:gd name="connsiteX1526" fmla="*/ 2568232 w 5915999"/>
              <a:gd name="connsiteY1526" fmla="*/ 2202720 h 5414873"/>
              <a:gd name="connsiteX1527" fmla="*/ 2559193 w 5915999"/>
              <a:gd name="connsiteY1527" fmla="*/ 2199968 h 5414873"/>
              <a:gd name="connsiteX1528" fmla="*/ 2550549 w 5915999"/>
              <a:gd name="connsiteY1528" fmla="*/ 2198395 h 5414873"/>
              <a:gd name="connsiteX1529" fmla="*/ 2541508 w 5915999"/>
              <a:gd name="connsiteY1529" fmla="*/ 2196430 h 5414873"/>
              <a:gd name="connsiteX1530" fmla="*/ 2532077 w 5915999"/>
              <a:gd name="connsiteY1530" fmla="*/ 2194857 h 5414873"/>
              <a:gd name="connsiteX1531" fmla="*/ 2522645 w 5915999"/>
              <a:gd name="connsiteY1531" fmla="*/ 2193285 h 5414873"/>
              <a:gd name="connsiteX1532" fmla="*/ 2513999 w 5915999"/>
              <a:gd name="connsiteY1532" fmla="*/ 2192500 h 5414873"/>
              <a:gd name="connsiteX1533" fmla="*/ 2504961 w 5915999"/>
              <a:gd name="connsiteY1533" fmla="*/ 2191320 h 5414873"/>
              <a:gd name="connsiteX1534" fmla="*/ 2497101 w 5915999"/>
              <a:gd name="connsiteY1534" fmla="*/ 2190533 h 5414873"/>
              <a:gd name="connsiteX1535" fmla="*/ 2489241 w 5915999"/>
              <a:gd name="connsiteY1535" fmla="*/ 2190535 h 5414873"/>
              <a:gd name="connsiteX1536" fmla="*/ 2482166 w 5915999"/>
              <a:gd name="connsiteY1536" fmla="*/ 2189747 h 5414873"/>
              <a:gd name="connsiteX1537" fmla="*/ 2474307 w 5915999"/>
              <a:gd name="connsiteY1537" fmla="*/ 2189747 h 5414873"/>
              <a:gd name="connsiteX1538" fmla="*/ 2468805 w 5915999"/>
              <a:gd name="connsiteY1538" fmla="*/ 2190533 h 5414873"/>
              <a:gd name="connsiteX1539" fmla="*/ 2433044 w 5915999"/>
              <a:gd name="connsiteY1539" fmla="*/ 2190139 h 5414873"/>
              <a:gd name="connsiteX1540" fmla="*/ 2396494 w 5915999"/>
              <a:gd name="connsiteY1540" fmla="*/ 2189743 h 5414873"/>
              <a:gd name="connsiteX1541" fmla="*/ 2360340 w 5915999"/>
              <a:gd name="connsiteY1541" fmla="*/ 2189743 h 5414873"/>
              <a:gd name="connsiteX1542" fmla="*/ 2324184 w 5915999"/>
              <a:gd name="connsiteY1542" fmla="*/ 2189743 h 5414873"/>
              <a:gd name="connsiteX1543" fmla="*/ 2288030 w 5915999"/>
              <a:gd name="connsiteY1543" fmla="*/ 2190528 h 5414873"/>
              <a:gd name="connsiteX1544" fmla="*/ 2251874 w 5915999"/>
              <a:gd name="connsiteY1544" fmla="*/ 2190526 h 5414873"/>
              <a:gd name="connsiteX1545" fmla="*/ 2216111 w 5915999"/>
              <a:gd name="connsiteY1545" fmla="*/ 2190132 h 5414873"/>
              <a:gd name="connsiteX1546" fmla="*/ 2179563 w 5915999"/>
              <a:gd name="connsiteY1546" fmla="*/ 2189737 h 5414873"/>
              <a:gd name="connsiteX1547" fmla="*/ 2143409 w 5915999"/>
              <a:gd name="connsiteY1547" fmla="*/ 2189735 h 5414873"/>
              <a:gd name="connsiteX1548" fmla="*/ 2106859 w 5915999"/>
              <a:gd name="connsiteY1548" fmla="*/ 2190127 h 5414873"/>
              <a:gd name="connsiteX1549" fmla="*/ 2071098 w 5915999"/>
              <a:gd name="connsiteY1549" fmla="*/ 2190519 h 5414873"/>
              <a:gd name="connsiteX1550" fmla="*/ 2035336 w 5915999"/>
              <a:gd name="connsiteY1550" fmla="*/ 2190125 h 5414873"/>
              <a:gd name="connsiteX1551" fmla="*/ 1998787 w 5915999"/>
              <a:gd name="connsiteY1551" fmla="*/ 2189731 h 5414873"/>
              <a:gd name="connsiteX1552" fmla="*/ 1962633 w 5915999"/>
              <a:gd name="connsiteY1552" fmla="*/ 2189729 h 5414873"/>
              <a:gd name="connsiteX1553" fmla="*/ 1926477 w 5915999"/>
              <a:gd name="connsiteY1553" fmla="*/ 2189727 h 5414873"/>
              <a:gd name="connsiteX1554" fmla="*/ 1889929 w 5915999"/>
              <a:gd name="connsiteY1554" fmla="*/ 2190119 h 5414873"/>
              <a:gd name="connsiteX1555" fmla="*/ 1854167 w 5915999"/>
              <a:gd name="connsiteY1555" fmla="*/ 2190511 h 5414873"/>
              <a:gd name="connsiteX1556" fmla="*/ 1818012 w 5915999"/>
              <a:gd name="connsiteY1556" fmla="*/ 2189724 h 5414873"/>
              <a:gd name="connsiteX1557" fmla="*/ 1781856 w 5915999"/>
              <a:gd name="connsiteY1557" fmla="*/ 2189722 h 5414873"/>
              <a:gd name="connsiteX1558" fmla="*/ 1745701 w 5915999"/>
              <a:gd name="connsiteY1558" fmla="*/ 2189722 h 5414873"/>
              <a:gd name="connsiteX1559" fmla="*/ 1709153 w 5915999"/>
              <a:gd name="connsiteY1559" fmla="*/ 2190113 h 5414873"/>
              <a:gd name="connsiteX1560" fmla="*/ 1673391 w 5915999"/>
              <a:gd name="connsiteY1560" fmla="*/ 2190505 h 5414873"/>
              <a:gd name="connsiteX1561" fmla="*/ 1636842 w 5915999"/>
              <a:gd name="connsiteY1561" fmla="*/ 2190112 h 5414873"/>
              <a:gd name="connsiteX1562" fmla="*/ 1601080 w 5915999"/>
              <a:gd name="connsiteY1562" fmla="*/ 2189715 h 5414873"/>
              <a:gd name="connsiteX1563" fmla="*/ 1564924 w 5915999"/>
              <a:gd name="connsiteY1563" fmla="*/ 2189715 h 5414873"/>
              <a:gd name="connsiteX1564" fmla="*/ 1528768 w 5915999"/>
              <a:gd name="connsiteY1564" fmla="*/ 2189714 h 5414873"/>
              <a:gd name="connsiteX1565" fmla="*/ 1491828 w 5915999"/>
              <a:gd name="connsiteY1565" fmla="*/ 2189713 h 5414873"/>
              <a:gd name="connsiteX1566" fmla="*/ 1456066 w 5915999"/>
              <a:gd name="connsiteY1566" fmla="*/ 2190105 h 5414873"/>
              <a:gd name="connsiteX1567" fmla="*/ 1419911 w 5915999"/>
              <a:gd name="connsiteY1567" fmla="*/ 2190103 h 5414873"/>
              <a:gd name="connsiteX1568" fmla="*/ 1384148 w 5915999"/>
              <a:gd name="connsiteY1568" fmla="*/ 2189709 h 5414873"/>
              <a:gd name="connsiteX1569" fmla="*/ 1347993 w 5915999"/>
              <a:gd name="connsiteY1569" fmla="*/ 2189707 h 5414873"/>
              <a:gd name="connsiteX1570" fmla="*/ 1311446 w 5915999"/>
              <a:gd name="connsiteY1570" fmla="*/ 2190100 h 5414873"/>
              <a:gd name="connsiteX1571" fmla="*/ 1274898 w 5915999"/>
              <a:gd name="connsiteY1571" fmla="*/ 2189704 h 5414873"/>
              <a:gd name="connsiteX1572" fmla="*/ 1239135 w 5915999"/>
              <a:gd name="connsiteY1572" fmla="*/ 2190096 h 5414873"/>
              <a:gd name="connsiteX1573" fmla="*/ 1202980 w 5915999"/>
              <a:gd name="connsiteY1573" fmla="*/ 2190096 h 5414873"/>
              <a:gd name="connsiteX1574" fmla="*/ 1197085 w 5915999"/>
              <a:gd name="connsiteY1574" fmla="*/ 2190488 h 5414873"/>
              <a:gd name="connsiteX1575" fmla="*/ 1190010 w 5915999"/>
              <a:gd name="connsiteY1575" fmla="*/ 2189702 h 5414873"/>
              <a:gd name="connsiteX1576" fmla="*/ 1182152 w 5915999"/>
              <a:gd name="connsiteY1576" fmla="*/ 2189702 h 5414873"/>
              <a:gd name="connsiteX1577" fmla="*/ 1174684 w 5915999"/>
              <a:gd name="connsiteY1577" fmla="*/ 2189309 h 5414873"/>
              <a:gd name="connsiteX1578" fmla="*/ 1167217 w 5915999"/>
              <a:gd name="connsiteY1578" fmla="*/ 2188916 h 5414873"/>
              <a:gd name="connsiteX1579" fmla="*/ 1157393 w 5915999"/>
              <a:gd name="connsiteY1579" fmla="*/ 2187735 h 5414873"/>
              <a:gd name="connsiteX1580" fmla="*/ 1148353 w 5915999"/>
              <a:gd name="connsiteY1580" fmla="*/ 2186556 h 5414873"/>
              <a:gd name="connsiteX1581" fmla="*/ 1140101 w 5915999"/>
              <a:gd name="connsiteY1581" fmla="*/ 2185377 h 5414873"/>
              <a:gd name="connsiteX1582" fmla="*/ 1130669 w 5915999"/>
              <a:gd name="connsiteY1582" fmla="*/ 2183803 h 5414873"/>
              <a:gd name="connsiteX1583" fmla="*/ 1121239 w 5915999"/>
              <a:gd name="connsiteY1583" fmla="*/ 2182232 h 5414873"/>
              <a:gd name="connsiteX1584" fmla="*/ 1111806 w 5915999"/>
              <a:gd name="connsiteY1584" fmla="*/ 2179874 h 5414873"/>
              <a:gd name="connsiteX1585" fmla="*/ 1103553 w 5915999"/>
              <a:gd name="connsiteY1585" fmla="*/ 2177910 h 5414873"/>
              <a:gd name="connsiteX1586" fmla="*/ 1094513 w 5915999"/>
              <a:gd name="connsiteY1586" fmla="*/ 2175159 h 5414873"/>
              <a:gd name="connsiteX1587" fmla="*/ 1085082 w 5915999"/>
              <a:gd name="connsiteY1587" fmla="*/ 2172801 h 5414873"/>
              <a:gd name="connsiteX1588" fmla="*/ 1076436 w 5915999"/>
              <a:gd name="connsiteY1588" fmla="*/ 2169656 h 5414873"/>
              <a:gd name="connsiteX1589" fmla="*/ 1066610 w 5915999"/>
              <a:gd name="connsiteY1589" fmla="*/ 2166118 h 5414873"/>
              <a:gd name="connsiteX1590" fmla="*/ 1058357 w 5915999"/>
              <a:gd name="connsiteY1590" fmla="*/ 2162581 h 5414873"/>
              <a:gd name="connsiteX1591" fmla="*/ 1049319 w 5915999"/>
              <a:gd name="connsiteY1591" fmla="*/ 2158258 h 5414873"/>
              <a:gd name="connsiteX1592" fmla="*/ 1040674 w 5915999"/>
              <a:gd name="connsiteY1592" fmla="*/ 2154328 h 5414873"/>
              <a:gd name="connsiteX1593" fmla="*/ 1030848 w 5915999"/>
              <a:gd name="connsiteY1593" fmla="*/ 2150005 h 5414873"/>
              <a:gd name="connsiteX1594" fmla="*/ 1022204 w 5915999"/>
              <a:gd name="connsiteY1594" fmla="*/ 2145288 h 5414873"/>
              <a:gd name="connsiteX1595" fmla="*/ 1012770 w 5915999"/>
              <a:gd name="connsiteY1595" fmla="*/ 2139786 h 5414873"/>
              <a:gd name="connsiteX1596" fmla="*/ 1003731 w 5915999"/>
              <a:gd name="connsiteY1596" fmla="*/ 2134678 h 5414873"/>
              <a:gd name="connsiteX1597" fmla="*/ 995478 w 5915999"/>
              <a:gd name="connsiteY1597" fmla="*/ 2128781 h 5414873"/>
              <a:gd name="connsiteX1598" fmla="*/ 986045 w 5915999"/>
              <a:gd name="connsiteY1598" fmla="*/ 2122493 h 5414873"/>
              <a:gd name="connsiteX1599" fmla="*/ 976613 w 5915999"/>
              <a:gd name="connsiteY1599" fmla="*/ 2116205 h 5414873"/>
              <a:gd name="connsiteX1600" fmla="*/ 967183 w 5915999"/>
              <a:gd name="connsiteY1600" fmla="*/ 2108345 h 5414873"/>
              <a:gd name="connsiteX1601" fmla="*/ 958143 w 5915999"/>
              <a:gd name="connsiteY1601" fmla="*/ 2100877 h 5414873"/>
              <a:gd name="connsiteX1602" fmla="*/ 949891 w 5915999"/>
              <a:gd name="connsiteY1602" fmla="*/ 2093411 h 5414873"/>
              <a:gd name="connsiteX1603" fmla="*/ 940066 w 5915999"/>
              <a:gd name="connsiteY1603" fmla="*/ 2084372 h 5414873"/>
              <a:gd name="connsiteX1604" fmla="*/ 931419 w 5915999"/>
              <a:gd name="connsiteY1604" fmla="*/ 2074939 h 5414873"/>
              <a:gd name="connsiteX1605" fmla="*/ 922379 w 5915999"/>
              <a:gd name="connsiteY1605" fmla="*/ 2065114 h 5414873"/>
              <a:gd name="connsiteX1606" fmla="*/ 913733 w 5915999"/>
              <a:gd name="connsiteY1606" fmla="*/ 2054896 h 5414873"/>
              <a:gd name="connsiteX1607" fmla="*/ 903516 w 5915999"/>
              <a:gd name="connsiteY1607" fmla="*/ 2042321 h 5414873"/>
              <a:gd name="connsiteX1608" fmla="*/ 894477 w 5915999"/>
              <a:gd name="connsiteY1608" fmla="*/ 2029351 h 5414873"/>
              <a:gd name="connsiteX1609" fmla="*/ 885829 w 5915999"/>
              <a:gd name="connsiteY1609" fmla="*/ 2015204 h 5414873"/>
              <a:gd name="connsiteX1610" fmla="*/ 877182 w 5915999"/>
              <a:gd name="connsiteY1610" fmla="*/ 2001056 h 5414873"/>
              <a:gd name="connsiteX1611" fmla="*/ 871288 w 5915999"/>
              <a:gd name="connsiteY1611" fmla="*/ 1990445 h 5414873"/>
              <a:gd name="connsiteX1612" fmla="*/ 866180 w 5915999"/>
              <a:gd name="connsiteY1612" fmla="*/ 1979047 h 5414873"/>
              <a:gd name="connsiteX1613" fmla="*/ 861070 w 5915999"/>
              <a:gd name="connsiteY1613" fmla="*/ 1966865 h 5414873"/>
              <a:gd name="connsiteX1614" fmla="*/ 855960 w 5915999"/>
              <a:gd name="connsiteY1614" fmla="*/ 1955468 h 5414873"/>
              <a:gd name="connsiteX1615" fmla="*/ 851638 w 5915999"/>
              <a:gd name="connsiteY1615" fmla="*/ 1944071 h 5414873"/>
              <a:gd name="connsiteX1616" fmla="*/ 847705 w 5915999"/>
              <a:gd name="connsiteY1616" fmla="*/ 1931495 h 5414873"/>
              <a:gd name="connsiteX1617" fmla="*/ 844563 w 5915999"/>
              <a:gd name="connsiteY1617" fmla="*/ 1918919 h 5414873"/>
              <a:gd name="connsiteX1618" fmla="*/ 841417 w 5915999"/>
              <a:gd name="connsiteY1618" fmla="*/ 1907129 h 5414873"/>
              <a:gd name="connsiteX1619" fmla="*/ 837095 w 5915999"/>
              <a:gd name="connsiteY1619" fmla="*/ 1887086 h 5414873"/>
              <a:gd name="connsiteX1620" fmla="*/ 833950 w 5915999"/>
              <a:gd name="connsiteY1620" fmla="*/ 1866651 h 5414873"/>
              <a:gd name="connsiteX1621" fmla="*/ 832769 w 5915999"/>
              <a:gd name="connsiteY1621" fmla="*/ 1845821 h 5414873"/>
              <a:gd name="connsiteX1622" fmla="*/ 831590 w 5915999"/>
              <a:gd name="connsiteY1622" fmla="*/ 1824993 h 5414873"/>
              <a:gd name="connsiteX1623" fmla="*/ 832769 w 5915999"/>
              <a:gd name="connsiteY1623" fmla="*/ 1804163 h 5414873"/>
              <a:gd name="connsiteX1624" fmla="*/ 834339 w 5915999"/>
              <a:gd name="connsiteY1624" fmla="*/ 1782944 h 5414873"/>
              <a:gd name="connsiteX1625" fmla="*/ 837482 w 5915999"/>
              <a:gd name="connsiteY1625" fmla="*/ 1763294 h 5414873"/>
              <a:gd name="connsiteX1626" fmla="*/ 840626 w 5915999"/>
              <a:gd name="connsiteY1626" fmla="*/ 1742858 h 5414873"/>
              <a:gd name="connsiteX1627" fmla="*/ 844162 w 5915999"/>
              <a:gd name="connsiteY1627" fmla="*/ 1730676 h 5414873"/>
              <a:gd name="connsiteX1628" fmla="*/ 847698 w 5915999"/>
              <a:gd name="connsiteY1628" fmla="*/ 1718494 h 5414873"/>
              <a:gd name="connsiteX1629" fmla="*/ 852414 w 5915999"/>
              <a:gd name="connsiteY1629" fmla="*/ 1705917 h 5414873"/>
              <a:gd name="connsiteX1630" fmla="*/ 856344 w 5915999"/>
              <a:gd name="connsiteY1630" fmla="*/ 1694129 h 5414873"/>
              <a:gd name="connsiteX1631" fmla="*/ 861060 w 5915999"/>
              <a:gd name="connsiteY1631" fmla="*/ 1682340 h 5414873"/>
              <a:gd name="connsiteX1632" fmla="*/ 865776 w 5915999"/>
              <a:gd name="connsiteY1632" fmla="*/ 1670549 h 5414873"/>
              <a:gd name="connsiteX1633" fmla="*/ 871276 w 5915999"/>
              <a:gd name="connsiteY1633" fmla="*/ 1659544 h 5414873"/>
              <a:gd name="connsiteX1634" fmla="*/ 877564 w 5915999"/>
              <a:gd name="connsiteY1634" fmla="*/ 1648542 h 5414873"/>
              <a:gd name="connsiteX1635" fmla="*/ 885425 w 5915999"/>
              <a:gd name="connsiteY1635" fmla="*/ 1634394 h 5414873"/>
              <a:gd name="connsiteX1636" fmla="*/ 894462 w 5915999"/>
              <a:gd name="connsiteY1636" fmla="*/ 1620638 h 5414873"/>
              <a:gd name="connsiteX1637" fmla="*/ 903894 w 5915999"/>
              <a:gd name="connsiteY1637" fmla="*/ 1607278 h 5414873"/>
              <a:gd name="connsiteX1638" fmla="*/ 913719 w 5915999"/>
              <a:gd name="connsiteY1638" fmla="*/ 1594310 h 5414873"/>
              <a:gd name="connsiteX1639" fmla="*/ 922363 w 5915999"/>
              <a:gd name="connsiteY1639" fmla="*/ 1584879 h 5414873"/>
              <a:gd name="connsiteX1640" fmla="*/ 931401 w 5915999"/>
              <a:gd name="connsiteY1640" fmla="*/ 1575053 h 5414873"/>
              <a:gd name="connsiteX1641" fmla="*/ 940832 w 5915999"/>
              <a:gd name="connsiteY1641" fmla="*/ 1565623 h 5414873"/>
              <a:gd name="connsiteX1642" fmla="*/ 950264 w 5915999"/>
              <a:gd name="connsiteY1642" fmla="*/ 1556191 h 5414873"/>
              <a:gd name="connsiteX1643" fmla="*/ 958517 w 5915999"/>
              <a:gd name="connsiteY1643" fmla="*/ 1548725 h 5414873"/>
              <a:gd name="connsiteX1644" fmla="*/ 967162 w 5915999"/>
              <a:gd name="connsiteY1644" fmla="*/ 1540866 h 5414873"/>
              <a:gd name="connsiteX1645" fmla="*/ 976595 w 5915999"/>
              <a:gd name="connsiteY1645" fmla="*/ 1533791 h 5414873"/>
              <a:gd name="connsiteX1646" fmla="*/ 985632 w 5915999"/>
              <a:gd name="connsiteY1646" fmla="*/ 1527112 h 5414873"/>
              <a:gd name="connsiteX1647" fmla="*/ 994671 w 5915999"/>
              <a:gd name="connsiteY1647" fmla="*/ 1521217 h 5414873"/>
              <a:gd name="connsiteX1648" fmla="*/ 1003316 w 5915999"/>
              <a:gd name="connsiteY1648" fmla="*/ 1515715 h 5414873"/>
              <a:gd name="connsiteX1649" fmla="*/ 1012749 w 5915999"/>
              <a:gd name="connsiteY1649" fmla="*/ 1510214 h 5414873"/>
              <a:gd name="connsiteX1650" fmla="*/ 1022179 w 5915999"/>
              <a:gd name="connsiteY1650" fmla="*/ 1504711 h 5414873"/>
              <a:gd name="connsiteX1651" fmla="*/ 1030825 w 5915999"/>
              <a:gd name="connsiteY1651" fmla="*/ 1499996 h 5414873"/>
              <a:gd name="connsiteX1652" fmla="*/ 1040256 w 5915999"/>
              <a:gd name="connsiteY1652" fmla="*/ 1495280 h 5414873"/>
              <a:gd name="connsiteX1653" fmla="*/ 1048903 w 5915999"/>
              <a:gd name="connsiteY1653" fmla="*/ 1491352 h 5414873"/>
              <a:gd name="connsiteX1654" fmla="*/ 1057940 w 5915999"/>
              <a:gd name="connsiteY1654" fmla="*/ 1487814 h 5414873"/>
              <a:gd name="connsiteX1655" fmla="*/ 1067372 w 5915999"/>
              <a:gd name="connsiteY1655" fmla="*/ 1483885 h 5414873"/>
              <a:gd name="connsiteX1656" fmla="*/ 1076017 w 5915999"/>
              <a:gd name="connsiteY1656" fmla="*/ 1479956 h 5414873"/>
              <a:gd name="connsiteX1657" fmla="*/ 1085450 w 5915999"/>
              <a:gd name="connsiteY1657" fmla="*/ 1477597 h 5414873"/>
              <a:gd name="connsiteX1658" fmla="*/ 1094489 w 5915999"/>
              <a:gd name="connsiteY1658" fmla="*/ 1474847 h 5414873"/>
              <a:gd name="connsiteX1659" fmla="*/ 1103529 w 5915999"/>
              <a:gd name="connsiteY1659" fmla="*/ 1472096 h 5414873"/>
              <a:gd name="connsiteX1660" fmla="*/ 1112173 w 5915999"/>
              <a:gd name="connsiteY1660" fmla="*/ 1469738 h 5414873"/>
              <a:gd name="connsiteX1661" fmla="*/ 1122000 w 5915999"/>
              <a:gd name="connsiteY1661" fmla="*/ 1467774 h 5414873"/>
              <a:gd name="connsiteX1662" fmla="*/ 1130643 w 5915999"/>
              <a:gd name="connsiteY1662" fmla="*/ 1466202 h 5414873"/>
              <a:gd name="connsiteX1663" fmla="*/ 1139683 w 5915999"/>
              <a:gd name="connsiteY1663" fmla="*/ 1465024 h 5414873"/>
              <a:gd name="connsiteX1664" fmla="*/ 1149114 w 5915999"/>
              <a:gd name="connsiteY1664" fmla="*/ 1463453 h 5414873"/>
              <a:gd name="connsiteX1665" fmla="*/ 1157762 w 5915999"/>
              <a:gd name="connsiteY1665" fmla="*/ 1462666 h 5414873"/>
              <a:gd name="connsiteX1666" fmla="*/ 1167192 w 5915999"/>
              <a:gd name="connsiteY1666" fmla="*/ 1461095 h 5414873"/>
              <a:gd name="connsiteX1667" fmla="*/ 1174266 w 5915999"/>
              <a:gd name="connsiteY1667" fmla="*/ 1460309 h 5414873"/>
              <a:gd name="connsiteX1668" fmla="*/ 1181732 w 5915999"/>
              <a:gd name="connsiteY1668" fmla="*/ 1459916 h 5414873"/>
              <a:gd name="connsiteX1669" fmla="*/ 1189593 w 5915999"/>
              <a:gd name="connsiteY1669" fmla="*/ 1459918 h 5414873"/>
              <a:gd name="connsiteX1670" fmla="*/ 1196666 w 5915999"/>
              <a:gd name="connsiteY1670" fmla="*/ 1459916 h 5414873"/>
              <a:gd name="connsiteX1671" fmla="*/ 1202954 w 5915999"/>
              <a:gd name="connsiteY1671" fmla="*/ 1459918 h 5414873"/>
              <a:gd name="connsiteX1672" fmla="*/ 1238323 w 5915999"/>
              <a:gd name="connsiteY1672" fmla="*/ 1459919 h 5414873"/>
              <a:gd name="connsiteX1673" fmla="*/ 1275265 w 5915999"/>
              <a:gd name="connsiteY1673" fmla="*/ 1459919 h 5414873"/>
              <a:gd name="connsiteX1674" fmla="*/ 1311419 w 5915999"/>
              <a:gd name="connsiteY1674" fmla="*/ 1459921 h 5414873"/>
              <a:gd name="connsiteX1675" fmla="*/ 1347576 w 5915999"/>
              <a:gd name="connsiteY1675" fmla="*/ 1459922 h 5414873"/>
              <a:gd name="connsiteX1676" fmla="*/ 1383731 w 5915999"/>
              <a:gd name="connsiteY1676" fmla="*/ 1459924 h 5414873"/>
              <a:gd name="connsiteX1677" fmla="*/ 1420279 w 5915999"/>
              <a:gd name="connsiteY1677" fmla="*/ 1460317 h 5414873"/>
              <a:gd name="connsiteX1678" fmla="*/ 1455647 w 5915999"/>
              <a:gd name="connsiteY1678" fmla="*/ 1460319 h 5414873"/>
              <a:gd name="connsiteX1679" fmla="*/ 1492196 w 5915999"/>
              <a:gd name="connsiteY1679" fmla="*/ 1459928 h 5414873"/>
              <a:gd name="connsiteX1680" fmla="*/ 1528352 w 5915999"/>
              <a:gd name="connsiteY1680" fmla="*/ 1459929 h 5414873"/>
              <a:gd name="connsiteX1681" fmla="*/ 1564507 w 5915999"/>
              <a:gd name="connsiteY1681" fmla="*/ 1459931 h 5414873"/>
              <a:gd name="connsiteX1682" fmla="*/ 1601055 w 5915999"/>
              <a:gd name="connsiteY1682" fmla="*/ 1460325 h 5414873"/>
              <a:gd name="connsiteX1683" fmla="*/ 1637603 w 5915999"/>
              <a:gd name="connsiteY1683" fmla="*/ 1459933 h 5414873"/>
              <a:gd name="connsiteX1684" fmla="*/ 1672972 w 5915999"/>
              <a:gd name="connsiteY1684" fmla="*/ 1459933 h 5414873"/>
              <a:gd name="connsiteX1685" fmla="*/ 1709129 w 5915999"/>
              <a:gd name="connsiteY1685" fmla="*/ 1459935 h 5414873"/>
              <a:gd name="connsiteX1686" fmla="*/ 1745283 w 5915999"/>
              <a:gd name="connsiteY1686" fmla="*/ 1459936 h 5414873"/>
              <a:gd name="connsiteX1687" fmla="*/ 1781831 w 5915999"/>
              <a:gd name="connsiteY1687" fmla="*/ 1460332 h 5414873"/>
              <a:gd name="connsiteX1688" fmla="*/ 1817986 w 5915999"/>
              <a:gd name="connsiteY1688" fmla="*/ 1460332 h 5414873"/>
              <a:gd name="connsiteX1689" fmla="*/ 1853747 w 5915999"/>
              <a:gd name="connsiteY1689" fmla="*/ 1460726 h 5414873"/>
              <a:gd name="connsiteX1690" fmla="*/ 1889904 w 5915999"/>
              <a:gd name="connsiteY1690" fmla="*/ 1459941 h 5414873"/>
              <a:gd name="connsiteX1691" fmla="*/ 1926059 w 5915999"/>
              <a:gd name="connsiteY1691" fmla="*/ 1459941 h 5414873"/>
              <a:gd name="connsiteX1692" fmla="*/ 1962607 w 5915999"/>
              <a:gd name="connsiteY1692" fmla="*/ 1460338 h 5414873"/>
              <a:gd name="connsiteX1693" fmla="*/ 1998763 w 5915999"/>
              <a:gd name="connsiteY1693" fmla="*/ 1460339 h 5414873"/>
              <a:gd name="connsiteX1694" fmla="*/ 2035309 w 5915999"/>
              <a:gd name="connsiteY1694" fmla="*/ 1459946 h 5414873"/>
              <a:gd name="connsiteX1695" fmla="*/ 2071073 w 5915999"/>
              <a:gd name="connsiteY1695" fmla="*/ 1460339 h 5414873"/>
              <a:gd name="connsiteX1696" fmla="*/ 2106834 w 5915999"/>
              <a:gd name="connsiteY1696" fmla="*/ 1459948 h 5414873"/>
              <a:gd name="connsiteX1697" fmla="*/ 2142989 w 5915999"/>
              <a:gd name="connsiteY1697" fmla="*/ 1459950 h 5414873"/>
              <a:gd name="connsiteX1698" fmla="*/ 2179538 w 5915999"/>
              <a:gd name="connsiteY1698" fmla="*/ 1460345 h 5414873"/>
              <a:gd name="connsiteX1699" fmla="*/ 2215693 w 5915999"/>
              <a:gd name="connsiteY1699" fmla="*/ 1460346 h 5414873"/>
              <a:gd name="connsiteX1700" fmla="*/ 2252242 w 5915999"/>
              <a:gd name="connsiteY1700" fmla="*/ 1459955 h 5414873"/>
              <a:gd name="connsiteX1701" fmla="*/ 2287610 w 5915999"/>
              <a:gd name="connsiteY1701" fmla="*/ 1459955 h 5414873"/>
              <a:gd name="connsiteX1702" fmla="*/ 2323765 w 5915999"/>
              <a:gd name="connsiteY1702" fmla="*/ 1459956 h 5414873"/>
              <a:gd name="connsiteX1703" fmla="*/ 2360315 w 5915999"/>
              <a:gd name="connsiteY1703" fmla="*/ 1460350 h 5414873"/>
              <a:gd name="connsiteX1704" fmla="*/ 2396469 w 5915999"/>
              <a:gd name="connsiteY1704" fmla="*/ 1460351 h 5414873"/>
              <a:gd name="connsiteX1705" fmla="*/ 2433018 w 5915999"/>
              <a:gd name="connsiteY1705" fmla="*/ 1459960 h 5414873"/>
              <a:gd name="connsiteX1706" fmla="*/ 2469173 w 5915999"/>
              <a:gd name="connsiteY1706" fmla="*/ 1459961 h 5414873"/>
              <a:gd name="connsiteX1707" fmla="*/ 2504541 w 5915999"/>
              <a:gd name="connsiteY1707" fmla="*/ 1459962 h 5414873"/>
              <a:gd name="connsiteX1708" fmla="*/ 2541091 w 5915999"/>
              <a:gd name="connsiteY1708" fmla="*/ 1460358 h 5414873"/>
              <a:gd name="connsiteX1709" fmla="*/ 2577245 w 5915999"/>
              <a:gd name="connsiteY1709" fmla="*/ 1460359 h 5414873"/>
              <a:gd name="connsiteX1710" fmla="*/ 2613400 w 5915999"/>
              <a:gd name="connsiteY1710" fmla="*/ 1460360 h 5414873"/>
              <a:gd name="connsiteX1711" fmla="*/ 2649949 w 5915999"/>
              <a:gd name="connsiteY1711" fmla="*/ 1459969 h 5414873"/>
              <a:gd name="connsiteX1712" fmla="*/ 2686497 w 5915999"/>
              <a:gd name="connsiteY1712" fmla="*/ 1460362 h 5414873"/>
              <a:gd name="connsiteX1713" fmla="*/ 2721865 w 5915999"/>
              <a:gd name="connsiteY1713" fmla="*/ 1460363 h 5414873"/>
              <a:gd name="connsiteX1714" fmla="*/ 2758021 w 5915999"/>
              <a:gd name="connsiteY1714" fmla="*/ 1460365 h 5414873"/>
              <a:gd name="connsiteX1715" fmla="*/ 2794176 w 5915999"/>
              <a:gd name="connsiteY1715" fmla="*/ 1460366 h 5414873"/>
              <a:gd name="connsiteX1716" fmla="*/ 2830725 w 5915999"/>
              <a:gd name="connsiteY1716" fmla="*/ 1459976 h 5414873"/>
              <a:gd name="connsiteX1717" fmla="*/ 2867273 w 5915999"/>
              <a:gd name="connsiteY1717" fmla="*/ 1460369 h 5414873"/>
              <a:gd name="connsiteX1718" fmla="*/ 2903036 w 5915999"/>
              <a:gd name="connsiteY1718" fmla="*/ 1460763 h 5414873"/>
              <a:gd name="connsiteX1719" fmla="*/ 2938798 w 5915999"/>
              <a:gd name="connsiteY1719" fmla="*/ 1460371 h 5414873"/>
              <a:gd name="connsiteX1720" fmla="*/ 2974953 w 5915999"/>
              <a:gd name="connsiteY1720" fmla="*/ 1460372 h 5414873"/>
              <a:gd name="connsiteX1721" fmla="*/ 3011109 w 5915999"/>
              <a:gd name="connsiteY1721" fmla="*/ 1460374 h 5414873"/>
              <a:gd name="connsiteX1722" fmla="*/ 3047656 w 5915999"/>
              <a:gd name="connsiteY1722" fmla="*/ 1459982 h 5414873"/>
              <a:gd name="connsiteX1723" fmla="*/ 3084205 w 5915999"/>
              <a:gd name="connsiteY1723" fmla="*/ 1460375 h 5414873"/>
              <a:gd name="connsiteX1724" fmla="*/ 3119967 w 5915999"/>
              <a:gd name="connsiteY1724" fmla="*/ 1460771 h 5414873"/>
              <a:gd name="connsiteX1725" fmla="*/ 3155729 w 5915999"/>
              <a:gd name="connsiteY1725" fmla="*/ 1460379 h 5414873"/>
              <a:gd name="connsiteX1726" fmla="*/ 3191885 w 5915999"/>
              <a:gd name="connsiteY1726" fmla="*/ 1460380 h 5414873"/>
              <a:gd name="connsiteX1727" fmla="*/ 3228433 w 5915999"/>
              <a:gd name="connsiteY1727" fmla="*/ 1459989 h 5414873"/>
              <a:gd name="connsiteX1728" fmla="*/ 3249261 w 5915999"/>
              <a:gd name="connsiteY1728" fmla="*/ 1460382 h 5414873"/>
              <a:gd name="connsiteX1729" fmla="*/ 3257119 w 5915999"/>
              <a:gd name="connsiteY1729" fmla="*/ 1460382 h 5414873"/>
              <a:gd name="connsiteX1730" fmla="*/ 3264981 w 5915999"/>
              <a:gd name="connsiteY1730" fmla="*/ 1460382 h 5414873"/>
              <a:gd name="connsiteX1731" fmla="*/ 3273626 w 5915999"/>
              <a:gd name="connsiteY1731" fmla="*/ 1459597 h 5414873"/>
              <a:gd name="connsiteX1732" fmla="*/ 3283058 w 5915999"/>
              <a:gd name="connsiteY1732" fmla="*/ 1458811 h 5414873"/>
              <a:gd name="connsiteX1733" fmla="*/ 3291704 w 5915999"/>
              <a:gd name="connsiteY1733" fmla="*/ 1458026 h 5414873"/>
              <a:gd name="connsiteX1734" fmla="*/ 3300742 w 5915999"/>
              <a:gd name="connsiteY1734" fmla="*/ 1456847 h 5414873"/>
              <a:gd name="connsiteX1735" fmla="*/ 3309781 w 5915999"/>
              <a:gd name="connsiteY1735" fmla="*/ 1455668 h 5414873"/>
              <a:gd name="connsiteX1736" fmla="*/ 3318819 w 5915999"/>
              <a:gd name="connsiteY1736" fmla="*/ 1453703 h 5414873"/>
              <a:gd name="connsiteX1737" fmla="*/ 3328253 w 5915999"/>
              <a:gd name="connsiteY1737" fmla="*/ 1452132 h 5414873"/>
              <a:gd name="connsiteX1738" fmla="*/ 3336897 w 5915999"/>
              <a:gd name="connsiteY1738" fmla="*/ 1449774 h 5414873"/>
              <a:gd name="connsiteX1739" fmla="*/ 3346330 w 5915999"/>
              <a:gd name="connsiteY1739" fmla="*/ 1447417 h 5414873"/>
              <a:gd name="connsiteX1740" fmla="*/ 3355367 w 5915999"/>
              <a:gd name="connsiteY1740" fmla="*/ 1444667 h 5414873"/>
              <a:gd name="connsiteX1741" fmla="*/ 3364406 w 5915999"/>
              <a:gd name="connsiteY1741" fmla="*/ 1441915 h 5414873"/>
              <a:gd name="connsiteX1742" fmla="*/ 3373052 w 5915999"/>
              <a:gd name="connsiteY1742" fmla="*/ 1438772 h 5414873"/>
              <a:gd name="connsiteX1743" fmla="*/ 3382091 w 5915999"/>
              <a:gd name="connsiteY1743" fmla="*/ 1435236 h 5414873"/>
              <a:gd name="connsiteX1744" fmla="*/ 3391521 w 5915999"/>
              <a:gd name="connsiteY1744" fmla="*/ 1432091 h 5414873"/>
              <a:gd name="connsiteX1745" fmla="*/ 3400168 w 5915999"/>
              <a:gd name="connsiteY1745" fmla="*/ 1428161 h 5414873"/>
              <a:gd name="connsiteX1746" fmla="*/ 3409207 w 5915999"/>
              <a:gd name="connsiteY1746" fmla="*/ 1423840 h 5414873"/>
              <a:gd name="connsiteX1747" fmla="*/ 3418245 w 5915999"/>
              <a:gd name="connsiteY1747" fmla="*/ 1418729 h 5414873"/>
              <a:gd name="connsiteX1748" fmla="*/ 3427678 w 5915999"/>
              <a:gd name="connsiteY1748" fmla="*/ 1414015 h 5414873"/>
              <a:gd name="connsiteX1749" fmla="*/ 3435931 w 5915999"/>
              <a:gd name="connsiteY1749" fmla="*/ 1408907 h 5414873"/>
              <a:gd name="connsiteX1750" fmla="*/ 3445361 w 5915999"/>
              <a:gd name="connsiteY1750" fmla="*/ 1403405 h 5414873"/>
              <a:gd name="connsiteX1751" fmla="*/ 3454793 w 5915999"/>
              <a:gd name="connsiteY1751" fmla="*/ 1397118 h 5414873"/>
              <a:gd name="connsiteX1752" fmla="*/ 3464225 w 5915999"/>
              <a:gd name="connsiteY1752" fmla="*/ 1390830 h 5414873"/>
              <a:gd name="connsiteX1753" fmla="*/ 3472870 w 5915999"/>
              <a:gd name="connsiteY1753" fmla="*/ 1383757 h 5414873"/>
              <a:gd name="connsiteX1754" fmla="*/ 3481908 w 5915999"/>
              <a:gd name="connsiteY1754" fmla="*/ 1377076 h 5414873"/>
              <a:gd name="connsiteX1755" fmla="*/ 3490554 w 5915999"/>
              <a:gd name="connsiteY1755" fmla="*/ 1369216 h 5414873"/>
              <a:gd name="connsiteX1756" fmla="*/ 3499986 w 5915999"/>
              <a:gd name="connsiteY1756" fmla="*/ 1360571 h 5414873"/>
              <a:gd name="connsiteX1757" fmla="*/ 3508631 w 5915999"/>
              <a:gd name="connsiteY1757" fmla="*/ 1351926 h 5414873"/>
              <a:gd name="connsiteX1758" fmla="*/ 3517670 w 5915999"/>
              <a:gd name="connsiteY1758" fmla="*/ 1342888 h 5414873"/>
              <a:gd name="connsiteX1759" fmla="*/ 3527493 w 5915999"/>
              <a:gd name="connsiteY1759" fmla="*/ 1332277 h 5414873"/>
              <a:gd name="connsiteX1760" fmla="*/ 3536140 w 5915999"/>
              <a:gd name="connsiteY1760" fmla="*/ 1320487 h 5414873"/>
              <a:gd name="connsiteX1761" fmla="*/ 3545571 w 5915999"/>
              <a:gd name="connsiteY1761" fmla="*/ 1309484 h 5414873"/>
              <a:gd name="connsiteX1762" fmla="*/ 3554216 w 5915999"/>
              <a:gd name="connsiteY1762" fmla="*/ 1296909 h 5414873"/>
              <a:gd name="connsiteX1763" fmla="*/ 3564433 w 5915999"/>
              <a:gd name="connsiteY1763" fmla="*/ 1279618 h 5414873"/>
              <a:gd name="connsiteX1764" fmla="*/ 3573471 w 5915999"/>
              <a:gd name="connsiteY1764" fmla="*/ 1262720 h 5414873"/>
              <a:gd name="connsiteX1765" fmla="*/ 3582510 w 5915999"/>
              <a:gd name="connsiteY1765" fmla="*/ 1245034 h 5414873"/>
              <a:gd name="connsiteX1766" fmla="*/ 3589976 w 5915999"/>
              <a:gd name="connsiteY1766" fmla="*/ 1226563 h 5414873"/>
              <a:gd name="connsiteX1767" fmla="*/ 3595477 w 5915999"/>
              <a:gd name="connsiteY1767" fmla="*/ 1210844 h 5414873"/>
              <a:gd name="connsiteX1768" fmla="*/ 3600586 w 5915999"/>
              <a:gd name="connsiteY1768" fmla="*/ 1195517 h 5414873"/>
              <a:gd name="connsiteX1769" fmla="*/ 3604514 w 5915999"/>
              <a:gd name="connsiteY1769" fmla="*/ 1179798 h 5414873"/>
              <a:gd name="connsiteX1770" fmla="*/ 3607658 w 5915999"/>
              <a:gd name="connsiteY1770" fmla="*/ 1163293 h 5414873"/>
              <a:gd name="connsiteX1771" fmla="*/ 3610802 w 5915999"/>
              <a:gd name="connsiteY1771" fmla="*/ 1146788 h 5414873"/>
              <a:gd name="connsiteX1772" fmla="*/ 3612768 w 5915999"/>
              <a:gd name="connsiteY1772" fmla="*/ 1129888 h 5414873"/>
              <a:gd name="connsiteX1773" fmla="*/ 3613945 w 5915999"/>
              <a:gd name="connsiteY1773" fmla="*/ 1112990 h 5414873"/>
              <a:gd name="connsiteX1774" fmla="*/ 3613944 w 5915999"/>
              <a:gd name="connsiteY1774" fmla="*/ 1095698 h 5414873"/>
              <a:gd name="connsiteX1775" fmla="*/ 3613944 w 5915999"/>
              <a:gd name="connsiteY1775" fmla="*/ 1077621 h 5414873"/>
              <a:gd name="connsiteX1776" fmla="*/ 3613157 w 5915999"/>
              <a:gd name="connsiteY1776" fmla="*/ 1061116 h 5414873"/>
              <a:gd name="connsiteX1777" fmla="*/ 3610797 w 5915999"/>
              <a:gd name="connsiteY1777" fmla="*/ 1044611 h 5414873"/>
              <a:gd name="connsiteX1778" fmla="*/ 3608046 w 5915999"/>
              <a:gd name="connsiteY1778" fmla="*/ 1027710 h 5414873"/>
              <a:gd name="connsiteX1779" fmla="*/ 3604509 w 5915999"/>
              <a:gd name="connsiteY1779" fmla="*/ 1011598 h 5414873"/>
              <a:gd name="connsiteX1780" fmla="*/ 3600579 w 5915999"/>
              <a:gd name="connsiteY1780" fmla="*/ 995877 h 5414873"/>
              <a:gd name="connsiteX1781" fmla="*/ 3595862 w 5915999"/>
              <a:gd name="connsiteY1781" fmla="*/ 980158 h 5414873"/>
              <a:gd name="connsiteX1782" fmla="*/ 3589573 w 5915999"/>
              <a:gd name="connsiteY1782" fmla="*/ 964438 h 5414873"/>
              <a:gd name="connsiteX1783" fmla="*/ 3582499 w 5915999"/>
              <a:gd name="connsiteY1783" fmla="*/ 946361 h 5414873"/>
              <a:gd name="connsiteX1784" fmla="*/ 3573460 w 5915999"/>
              <a:gd name="connsiteY1784" fmla="*/ 928676 h 5414873"/>
              <a:gd name="connsiteX1785" fmla="*/ 3564027 w 5915999"/>
              <a:gd name="connsiteY1785" fmla="*/ 911385 h 5414873"/>
              <a:gd name="connsiteX1786" fmla="*/ 3553810 w 5915999"/>
              <a:gd name="connsiteY1786" fmla="*/ 894092 h 5414873"/>
              <a:gd name="connsiteX1787" fmla="*/ 3545164 w 5915999"/>
              <a:gd name="connsiteY1787" fmla="*/ 882303 h 5414873"/>
              <a:gd name="connsiteX1788" fmla="*/ 3536124 w 5915999"/>
              <a:gd name="connsiteY1788" fmla="*/ 870905 h 5414873"/>
              <a:gd name="connsiteX1789" fmla="*/ 3527479 w 5915999"/>
              <a:gd name="connsiteY1789" fmla="*/ 859115 h 5414873"/>
              <a:gd name="connsiteX1790" fmla="*/ 3517260 w 5915999"/>
              <a:gd name="connsiteY1790" fmla="*/ 848110 h 5414873"/>
              <a:gd name="connsiteX1791" fmla="*/ 3508613 w 5915999"/>
              <a:gd name="connsiteY1791" fmla="*/ 839464 h 5414873"/>
              <a:gd name="connsiteX1792" fmla="*/ 3499574 w 5915999"/>
              <a:gd name="connsiteY1792" fmla="*/ 830426 h 5414873"/>
              <a:gd name="connsiteX1793" fmla="*/ 3490535 w 5915999"/>
              <a:gd name="connsiteY1793" fmla="*/ 822172 h 5414873"/>
              <a:gd name="connsiteX1794" fmla="*/ 3481889 w 5915999"/>
              <a:gd name="connsiteY1794" fmla="*/ 814312 h 5414873"/>
              <a:gd name="connsiteX1795" fmla="*/ 3472851 w 5915999"/>
              <a:gd name="connsiteY1795" fmla="*/ 807631 h 5414873"/>
              <a:gd name="connsiteX1796" fmla="*/ 3464204 w 5915999"/>
              <a:gd name="connsiteY1796" fmla="*/ 800556 h 5414873"/>
              <a:gd name="connsiteX1797" fmla="*/ 3454772 w 5915999"/>
              <a:gd name="connsiteY1797" fmla="*/ 794268 h 5414873"/>
              <a:gd name="connsiteX1798" fmla="*/ 3445339 w 5915999"/>
              <a:gd name="connsiteY1798" fmla="*/ 787982 h 5414873"/>
              <a:gd name="connsiteX1799" fmla="*/ 3435908 w 5915999"/>
              <a:gd name="connsiteY1799" fmla="*/ 782477 h 5414873"/>
              <a:gd name="connsiteX1800" fmla="*/ 3427655 w 5915999"/>
              <a:gd name="connsiteY1800" fmla="*/ 776583 h 5414873"/>
              <a:gd name="connsiteX1801" fmla="*/ 3418223 w 5915999"/>
              <a:gd name="connsiteY1801" fmla="*/ 772652 h 5414873"/>
              <a:gd name="connsiteX1802" fmla="*/ 3409184 w 5915999"/>
              <a:gd name="connsiteY1802" fmla="*/ 767543 h 5414873"/>
              <a:gd name="connsiteX1803" fmla="*/ 3400146 w 5915999"/>
              <a:gd name="connsiteY1803" fmla="*/ 763221 h 5414873"/>
              <a:gd name="connsiteX1804" fmla="*/ 3391499 w 5915999"/>
              <a:gd name="connsiteY1804" fmla="*/ 759290 h 5414873"/>
              <a:gd name="connsiteX1805" fmla="*/ 3381675 w 5915999"/>
              <a:gd name="connsiteY1805" fmla="*/ 755753 h 5414873"/>
              <a:gd name="connsiteX1806" fmla="*/ 3372635 w 5915999"/>
              <a:gd name="connsiteY1806" fmla="*/ 752216 h 5414873"/>
              <a:gd name="connsiteX1807" fmla="*/ 3363596 w 5915999"/>
              <a:gd name="connsiteY1807" fmla="*/ 749464 h 5414873"/>
              <a:gd name="connsiteX1808" fmla="*/ 3354950 w 5915999"/>
              <a:gd name="connsiteY1808" fmla="*/ 746320 h 5414873"/>
              <a:gd name="connsiteX1809" fmla="*/ 3345911 w 5915999"/>
              <a:gd name="connsiteY1809" fmla="*/ 743570 h 5414873"/>
              <a:gd name="connsiteX1810" fmla="*/ 3336873 w 5915999"/>
              <a:gd name="connsiteY1810" fmla="*/ 740818 h 5414873"/>
              <a:gd name="connsiteX1811" fmla="*/ 3327833 w 5915999"/>
              <a:gd name="connsiteY1811" fmla="*/ 738853 h 5414873"/>
              <a:gd name="connsiteX1812" fmla="*/ 3318794 w 5915999"/>
              <a:gd name="connsiteY1812" fmla="*/ 737673 h 5414873"/>
              <a:gd name="connsiteX1813" fmla="*/ 3309757 w 5915999"/>
              <a:gd name="connsiteY1813" fmla="*/ 735708 h 5414873"/>
              <a:gd name="connsiteX1814" fmla="*/ 3300323 w 5915999"/>
              <a:gd name="connsiteY1814" fmla="*/ 734137 h 5414873"/>
              <a:gd name="connsiteX1815" fmla="*/ 3291679 w 5915999"/>
              <a:gd name="connsiteY1815" fmla="*/ 733350 h 5414873"/>
              <a:gd name="connsiteX1816" fmla="*/ 3282640 w 5915999"/>
              <a:gd name="connsiteY1816" fmla="*/ 732170 h 5414873"/>
              <a:gd name="connsiteX1817" fmla="*/ 3273599 w 5915999"/>
              <a:gd name="connsiteY1817" fmla="*/ 731777 h 5414873"/>
              <a:gd name="connsiteX1818" fmla="*/ 3264169 w 5915999"/>
              <a:gd name="connsiteY1818" fmla="*/ 730990 h 5414873"/>
              <a:gd name="connsiteX1819" fmla="*/ 3256702 w 5915999"/>
              <a:gd name="connsiteY1819" fmla="*/ 730597 h 5414873"/>
              <a:gd name="connsiteX1820" fmla="*/ 3248842 w 5915999"/>
              <a:gd name="connsiteY1820" fmla="*/ 730596 h 5414873"/>
              <a:gd name="connsiteX1821" fmla="*/ 3228407 w 5915999"/>
              <a:gd name="connsiteY1821" fmla="*/ 730595 h 5414873"/>
              <a:gd name="connsiteX1822" fmla="*/ 3192252 w 5915999"/>
              <a:gd name="connsiteY1822" fmla="*/ 730595 h 5414873"/>
              <a:gd name="connsiteX1823" fmla="*/ 3155309 w 5915999"/>
              <a:gd name="connsiteY1823" fmla="*/ 730594 h 5414873"/>
              <a:gd name="connsiteX1824" fmla="*/ 3119547 w 5915999"/>
              <a:gd name="connsiteY1824" fmla="*/ 730199 h 5414873"/>
              <a:gd name="connsiteX1825" fmla="*/ 3083785 w 5915999"/>
              <a:gd name="connsiteY1825" fmla="*/ 730591 h 5414873"/>
              <a:gd name="connsiteX1826" fmla="*/ 3047630 w 5915999"/>
              <a:gd name="connsiteY1826" fmla="*/ 730589 h 5414873"/>
              <a:gd name="connsiteX1827" fmla="*/ 3011475 w 5915999"/>
              <a:gd name="connsiteY1827" fmla="*/ 730589 h 5414873"/>
              <a:gd name="connsiteX1828" fmla="*/ 2974533 w 5915999"/>
              <a:gd name="connsiteY1828" fmla="*/ 730587 h 5414873"/>
              <a:gd name="connsiteX1829" fmla="*/ 2938379 w 5915999"/>
              <a:gd name="connsiteY1829" fmla="*/ 730585 h 5414873"/>
              <a:gd name="connsiteX1830" fmla="*/ 2902617 w 5915999"/>
              <a:gd name="connsiteY1830" fmla="*/ 730193 h 5414873"/>
              <a:gd name="connsiteX1831" fmla="*/ 2866855 w 5915999"/>
              <a:gd name="connsiteY1831" fmla="*/ 730583 h 5414873"/>
              <a:gd name="connsiteX1832" fmla="*/ 2830700 w 5915999"/>
              <a:gd name="connsiteY1832" fmla="*/ 730582 h 5414873"/>
              <a:gd name="connsiteX1833" fmla="*/ 2794544 w 5915999"/>
              <a:gd name="connsiteY1833" fmla="*/ 730580 h 5414873"/>
              <a:gd name="connsiteX1834" fmla="*/ 2757604 w 5915999"/>
              <a:gd name="connsiteY1834" fmla="*/ 730580 h 5414873"/>
              <a:gd name="connsiteX1835" fmla="*/ 2721448 w 5915999"/>
              <a:gd name="connsiteY1835" fmla="*/ 730579 h 5414873"/>
              <a:gd name="connsiteX1836" fmla="*/ 2686078 w 5915999"/>
              <a:gd name="connsiteY1836" fmla="*/ 730576 h 5414873"/>
              <a:gd name="connsiteX1837" fmla="*/ 2649923 w 5915999"/>
              <a:gd name="connsiteY1837" fmla="*/ 730576 h 5414873"/>
              <a:gd name="connsiteX1838" fmla="*/ 2613769 w 5915999"/>
              <a:gd name="connsiteY1838" fmla="*/ 730576 h 5414873"/>
              <a:gd name="connsiteX1839" fmla="*/ 2576827 w 5915999"/>
              <a:gd name="connsiteY1839" fmla="*/ 730574 h 5414873"/>
              <a:gd name="connsiteX1840" fmla="*/ 2540672 w 5915999"/>
              <a:gd name="connsiteY1840" fmla="*/ 730573 h 5414873"/>
              <a:gd name="connsiteX1841" fmla="*/ 2504516 w 5915999"/>
              <a:gd name="connsiteY1841" fmla="*/ 730572 h 5414873"/>
              <a:gd name="connsiteX1842" fmla="*/ 2469147 w 5915999"/>
              <a:gd name="connsiteY1842" fmla="*/ 730570 h 5414873"/>
              <a:gd name="connsiteX1843" fmla="*/ 2432991 w 5915999"/>
              <a:gd name="connsiteY1843" fmla="*/ 730568 h 5414873"/>
              <a:gd name="connsiteX1844" fmla="*/ 2396444 w 5915999"/>
              <a:gd name="connsiteY1844" fmla="*/ 730174 h 5414873"/>
              <a:gd name="connsiteX1845" fmla="*/ 2359895 w 5915999"/>
              <a:gd name="connsiteY1845" fmla="*/ 730566 h 5414873"/>
              <a:gd name="connsiteX1846" fmla="*/ 2323741 w 5915999"/>
              <a:gd name="connsiteY1846" fmla="*/ 730564 h 5414873"/>
              <a:gd name="connsiteX1847" fmla="*/ 2287585 w 5915999"/>
              <a:gd name="connsiteY1847" fmla="*/ 730563 h 5414873"/>
              <a:gd name="connsiteX1848" fmla="*/ 2252216 w 5915999"/>
              <a:gd name="connsiteY1848" fmla="*/ 730561 h 5414873"/>
              <a:gd name="connsiteX1849" fmla="*/ 2215668 w 5915999"/>
              <a:gd name="connsiteY1849" fmla="*/ 730167 h 5414873"/>
              <a:gd name="connsiteX1850" fmla="*/ 2179119 w 5915999"/>
              <a:gd name="connsiteY1850" fmla="*/ 730560 h 5414873"/>
              <a:gd name="connsiteX1851" fmla="*/ 2142965 w 5915999"/>
              <a:gd name="connsiteY1851" fmla="*/ 730558 h 5414873"/>
              <a:gd name="connsiteX1852" fmla="*/ 2106809 w 5915999"/>
              <a:gd name="connsiteY1852" fmla="*/ 730557 h 5414873"/>
              <a:gd name="connsiteX1853" fmla="*/ 2070261 w 5915999"/>
              <a:gd name="connsiteY1853" fmla="*/ 730163 h 5414873"/>
              <a:gd name="connsiteX1854" fmla="*/ 2034893 w 5915999"/>
              <a:gd name="connsiteY1854" fmla="*/ 730161 h 5414873"/>
              <a:gd name="connsiteX1855" fmla="*/ 1998736 w 5915999"/>
              <a:gd name="connsiteY1855" fmla="*/ 730161 h 5414873"/>
              <a:gd name="connsiteX1856" fmla="*/ 1962188 w 5915999"/>
              <a:gd name="connsiteY1856" fmla="*/ 730551 h 5414873"/>
              <a:gd name="connsiteX1857" fmla="*/ 1926032 w 5915999"/>
              <a:gd name="connsiteY1857" fmla="*/ 730551 h 5414873"/>
              <a:gd name="connsiteX1858" fmla="*/ 1889878 w 5915999"/>
              <a:gd name="connsiteY1858" fmla="*/ 730551 h 5414873"/>
              <a:gd name="connsiteX1859" fmla="*/ 1854509 w 5915999"/>
              <a:gd name="connsiteY1859" fmla="*/ 730548 h 5414873"/>
              <a:gd name="connsiteX1860" fmla="*/ 1817960 w 5915999"/>
              <a:gd name="connsiteY1860" fmla="*/ 730154 h 5414873"/>
              <a:gd name="connsiteX1861" fmla="*/ 1781412 w 5915999"/>
              <a:gd name="connsiteY1861" fmla="*/ 730546 h 5414873"/>
              <a:gd name="connsiteX1862" fmla="*/ 1745256 w 5915999"/>
              <a:gd name="connsiteY1862" fmla="*/ 730544 h 5414873"/>
              <a:gd name="connsiteX1863" fmla="*/ 1709102 w 5915999"/>
              <a:gd name="connsiteY1863" fmla="*/ 730544 h 5414873"/>
              <a:gd name="connsiteX1864" fmla="*/ 1672553 w 5915999"/>
              <a:gd name="connsiteY1864" fmla="*/ 730147 h 5414873"/>
              <a:gd name="connsiteX1865" fmla="*/ 1652905 w 5915999"/>
              <a:gd name="connsiteY1865" fmla="*/ 730148 h 5414873"/>
              <a:gd name="connsiteX1866" fmla="*/ 1645044 w 5915999"/>
              <a:gd name="connsiteY1866" fmla="*/ 730146 h 5414873"/>
              <a:gd name="connsiteX1867" fmla="*/ 1636791 w 5915999"/>
              <a:gd name="connsiteY1867" fmla="*/ 729755 h 5414873"/>
              <a:gd name="connsiteX1868" fmla="*/ 1627753 w 5915999"/>
              <a:gd name="connsiteY1868" fmla="*/ 729361 h 5414873"/>
              <a:gd name="connsiteX1869" fmla="*/ 1618715 w 5915999"/>
              <a:gd name="connsiteY1869" fmla="*/ 728182 h 5414873"/>
              <a:gd name="connsiteX1870" fmla="*/ 1609283 w 5915999"/>
              <a:gd name="connsiteY1870" fmla="*/ 728182 h 5414873"/>
              <a:gd name="connsiteX1871" fmla="*/ 1601029 w 5915999"/>
              <a:gd name="connsiteY1871" fmla="*/ 726218 h 5414873"/>
              <a:gd name="connsiteX1872" fmla="*/ 1591597 w 5915999"/>
              <a:gd name="connsiteY1872" fmla="*/ 724644 h 5414873"/>
              <a:gd name="connsiteX1873" fmla="*/ 1582559 w 5915999"/>
              <a:gd name="connsiteY1873" fmla="*/ 723465 h 5414873"/>
              <a:gd name="connsiteX1874" fmla="*/ 1573519 w 5915999"/>
              <a:gd name="connsiteY1874" fmla="*/ 721500 h 5414873"/>
              <a:gd name="connsiteX1875" fmla="*/ 1564481 w 5915999"/>
              <a:gd name="connsiteY1875" fmla="*/ 719533 h 5414873"/>
              <a:gd name="connsiteX1876" fmla="*/ 1555049 w 5915999"/>
              <a:gd name="connsiteY1876" fmla="*/ 717176 h 5414873"/>
              <a:gd name="connsiteX1877" fmla="*/ 1546010 w 5915999"/>
              <a:gd name="connsiteY1877" fmla="*/ 714424 h 5414873"/>
              <a:gd name="connsiteX1878" fmla="*/ 1536971 w 5915999"/>
              <a:gd name="connsiteY1878" fmla="*/ 711674 h 5414873"/>
              <a:gd name="connsiteX1879" fmla="*/ 1528326 w 5915999"/>
              <a:gd name="connsiteY1879" fmla="*/ 708530 h 5414873"/>
              <a:gd name="connsiteX1880" fmla="*/ 1518893 w 5915999"/>
              <a:gd name="connsiteY1880" fmla="*/ 705385 h 5414873"/>
              <a:gd name="connsiteX1881" fmla="*/ 1510247 w 5915999"/>
              <a:gd name="connsiteY1881" fmla="*/ 701454 h 5414873"/>
              <a:gd name="connsiteX1882" fmla="*/ 1501209 w 5915999"/>
              <a:gd name="connsiteY1882" fmla="*/ 697131 h 5414873"/>
              <a:gd name="connsiteX1883" fmla="*/ 1491776 w 5915999"/>
              <a:gd name="connsiteY1883" fmla="*/ 693201 h 5414873"/>
              <a:gd name="connsiteX1884" fmla="*/ 1482738 w 5915999"/>
              <a:gd name="connsiteY1884" fmla="*/ 688091 h 5414873"/>
              <a:gd name="connsiteX1885" fmla="*/ 1473697 w 5915999"/>
              <a:gd name="connsiteY1885" fmla="*/ 683769 h 5414873"/>
              <a:gd name="connsiteX1886" fmla="*/ 1464267 w 5915999"/>
              <a:gd name="connsiteY1886" fmla="*/ 678266 h 5414873"/>
              <a:gd name="connsiteX1887" fmla="*/ 1456013 w 5915999"/>
              <a:gd name="connsiteY1887" fmla="*/ 673158 h 5414873"/>
              <a:gd name="connsiteX1888" fmla="*/ 1446975 w 5915999"/>
              <a:gd name="connsiteY1888" fmla="*/ 666477 h 5414873"/>
              <a:gd name="connsiteX1889" fmla="*/ 1437542 w 5915999"/>
              <a:gd name="connsiteY1889" fmla="*/ 660188 h 5414873"/>
              <a:gd name="connsiteX1890" fmla="*/ 1428503 w 5915999"/>
              <a:gd name="connsiteY1890" fmla="*/ 653506 h 5414873"/>
              <a:gd name="connsiteX1891" fmla="*/ 1419858 w 5915999"/>
              <a:gd name="connsiteY1891" fmla="*/ 646433 h 5414873"/>
              <a:gd name="connsiteX1892" fmla="*/ 1410425 w 5915999"/>
              <a:gd name="connsiteY1892" fmla="*/ 637786 h 5414873"/>
              <a:gd name="connsiteX1893" fmla="*/ 1400993 w 5915999"/>
              <a:gd name="connsiteY1893" fmla="*/ 629926 h 5414873"/>
              <a:gd name="connsiteX1894" fmla="*/ 1391954 w 5915999"/>
              <a:gd name="connsiteY1894" fmla="*/ 620888 h 5414873"/>
              <a:gd name="connsiteX1895" fmla="*/ 1384093 w 5915999"/>
              <a:gd name="connsiteY1895" fmla="*/ 611455 h 5414873"/>
              <a:gd name="connsiteX1896" fmla="*/ 1373876 w 5915999"/>
              <a:gd name="connsiteY1896" fmla="*/ 600451 h 5414873"/>
              <a:gd name="connsiteX1897" fmla="*/ 1364444 w 5915999"/>
              <a:gd name="connsiteY1897" fmla="*/ 589447 h 5414873"/>
              <a:gd name="connsiteX1898" fmla="*/ 1355798 w 5915999"/>
              <a:gd name="connsiteY1898" fmla="*/ 577658 h 5414873"/>
              <a:gd name="connsiteX1899" fmla="*/ 1347544 w 5915999"/>
              <a:gd name="connsiteY1899" fmla="*/ 565474 h 5414873"/>
              <a:gd name="connsiteX1900" fmla="*/ 1337326 w 5915999"/>
              <a:gd name="connsiteY1900" fmla="*/ 548182 h 5414873"/>
              <a:gd name="connsiteX1901" fmla="*/ 1327500 w 5915999"/>
              <a:gd name="connsiteY1901" fmla="*/ 530498 h 5414873"/>
              <a:gd name="connsiteX1902" fmla="*/ 1318853 w 5915999"/>
              <a:gd name="connsiteY1902" fmla="*/ 512420 h 5414873"/>
              <a:gd name="connsiteX1903" fmla="*/ 1310994 w 5915999"/>
              <a:gd name="connsiteY1903" fmla="*/ 493554 h 5414873"/>
              <a:gd name="connsiteX1904" fmla="*/ 1306276 w 5915999"/>
              <a:gd name="connsiteY1904" fmla="*/ 478622 h 5414873"/>
              <a:gd name="connsiteX1905" fmla="*/ 1301168 w 5915999"/>
              <a:gd name="connsiteY1905" fmla="*/ 463296 h 5414873"/>
              <a:gd name="connsiteX1906" fmla="*/ 1297237 w 5915999"/>
              <a:gd name="connsiteY1906" fmla="*/ 447574 h 5414873"/>
              <a:gd name="connsiteX1907" fmla="*/ 1294092 w 5915999"/>
              <a:gd name="connsiteY1907" fmla="*/ 431070 h 5414873"/>
              <a:gd name="connsiteX1908" fmla="*/ 1290948 w 5915999"/>
              <a:gd name="connsiteY1908" fmla="*/ 415349 h 5414873"/>
              <a:gd name="connsiteX1909" fmla="*/ 1289769 w 5915999"/>
              <a:gd name="connsiteY1909" fmla="*/ 399236 h 5414873"/>
              <a:gd name="connsiteX1910" fmla="*/ 1288195 w 5915999"/>
              <a:gd name="connsiteY1910" fmla="*/ 381945 h 5414873"/>
              <a:gd name="connsiteX1911" fmla="*/ 1288196 w 5915999"/>
              <a:gd name="connsiteY1911" fmla="*/ 365440 h 5414873"/>
              <a:gd name="connsiteX1912" fmla="*/ 1288587 w 5915999"/>
              <a:gd name="connsiteY1912" fmla="*/ 348541 h 5414873"/>
              <a:gd name="connsiteX1913" fmla="*/ 1289766 w 5915999"/>
              <a:gd name="connsiteY1913" fmla="*/ 331643 h 5414873"/>
              <a:gd name="connsiteX1914" fmla="*/ 1290943 w 5915999"/>
              <a:gd name="connsiteY1914" fmla="*/ 315529 h 5414873"/>
              <a:gd name="connsiteX1915" fmla="*/ 1293694 w 5915999"/>
              <a:gd name="connsiteY1915" fmla="*/ 298632 h 5414873"/>
              <a:gd name="connsiteX1916" fmla="*/ 1297232 w 5915999"/>
              <a:gd name="connsiteY1916" fmla="*/ 283304 h 5414873"/>
              <a:gd name="connsiteX1917" fmla="*/ 1301162 w 5915999"/>
              <a:gd name="connsiteY1917" fmla="*/ 267584 h 5414873"/>
              <a:gd name="connsiteX1918" fmla="*/ 1306270 w 5915999"/>
              <a:gd name="connsiteY1918" fmla="*/ 252259 h 5414873"/>
              <a:gd name="connsiteX1919" fmla="*/ 1311379 w 5915999"/>
              <a:gd name="connsiteY1919" fmla="*/ 236932 h 5414873"/>
              <a:gd name="connsiteX1920" fmla="*/ 1318450 w 5915999"/>
              <a:gd name="connsiteY1920" fmla="*/ 218067 h 5414873"/>
              <a:gd name="connsiteX1921" fmla="*/ 1327489 w 5915999"/>
              <a:gd name="connsiteY1921" fmla="*/ 200385 h 5414873"/>
              <a:gd name="connsiteX1922" fmla="*/ 1337312 w 5915999"/>
              <a:gd name="connsiteY1922" fmla="*/ 182700 h 5414873"/>
              <a:gd name="connsiteX1923" fmla="*/ 1347529 w 5915999"/>
              <a:gd name="connsiteY1923" fmla="*/ 165409 h 5414873"/>
              <a:gd name="connsiteX1924" fmla="*/ 1355783 w 5915999"/>
              <a:gd name="connsiteY1924" fmla="*/ 153226 h 5414873"/>
              <a:gd name="connsiteX1925" fmla="*/ 1364426 w 5915999"/>
              <a:gd name="connsiteY1925" fmla="*/ 141437 h 5414873"/>
              <a:gd name="connsiteX1926" fmla="*/ 1373860 w 5915999"/>
              <a:gd name="connsiteY1926" fmla="*/ 130432 h 5414873"/>
              <a:gd name="connsiteX1927" fmla="*/ 1383291 w 5915999"/>
              <a:gd name="connsiteY1927" fmla="*/ 118644 h 5414873"/>
              <a:gd name="connsiteX1928" fmla="*/ 1391936 w 5915999"/>
              <a:gd name="connsiteY1928" fmla="*/ 109999 h 5414873"/>
              <a:gd name="connsiteX1929" fmla="*/ 1400976 w 5915999"/>
              <a:gd name="connsiteY1929" fmla="*/ 100960 h 5414873"/>
              <a:gd name="connsiteX1930" fmla="*/ 1410406 w 5915999"/>
              <a:gd name="connsiteY1930" fmla="*/ 93101 h 5414873"/>
              <a:gd name="connsiteX1931" fmla="*/ 1419838 w 5915999"/>
              <a:gd name="connsiteY1931" fmla="*/ 84455 h 5414873"/>
              <a:gd name="connsiteX1932" fmla="*/ 1428482 w 5915999"/>
              <a:gd name="connsiteY1932" fmla="*/ 77381 h 5414873"/>
              <a:gd name="connsiteX1933" fmla="*/ 1437522 w 5915999"/>
              <a:gd name="connsiteY1933" fmla="*/ 70701 h 5414873"/>
              <a:gd name="connsiteX1934" fmla="*/ 1446954 w 5915999"/>
              <a:gd name="connsiteY1934" fmla="*/ 64414 h 5414873"/>
              <a:gd name="connsiteX1935" fmla="*/ 1455992 w 5915999"/>
              <a:gd name="connsiteY1935" fmla="*/ 57734 h 5414873"/>
              <a:gd name="connsiteX1936" fmla="*/ 1464245 w 5915999"/>
              <a:gd name="connsiteY1936" fmla="*/ 52625 h 5414873"/>
              <a:gd name="connsiteX1937" fmla="*/ 1473677 w 5915999"/>
              <a:gd name="connsiteY1937" fmla="*/ 47123 h 5414873"/>
              <a:gd name="connsiteX1938" fmla="*/ 1482322 w 5915999"/>
              <a:gd name="connsiteY1938" fmla="*/ 42407 h 5414873"/>
              <a:gd name="connsiteX1939" fmla="*/ 1491753 w 5915999"/>
              <a:gd name="connsiteY1939" fmla="*/ 37692 h 5414873"/>
              <a:gd name="connsiteX1940" fmla="*/ 1501185 w 5915999"/>
              <a:gd name="connsiteY1940" fmla="*/ 33762 h 5414873"/>
              <a:gd name="connsiteX1941" fmla="*/ 1509831 w 5915999"/>
              <a:gd name="connsiteY1941" fmla="*/ 29833 h 5414873"/>
              <a:gd name="connsiteX1942" fmla="*/ 1518869 w 5915999"/>
              <a:gd name="connsiteY1942" fmla="*/ 25510 h 5414873"/>
              <a:gd name="connsiteX1943" fmla="*/ 1528301 w 5915999"/>
              <a:gd name="connsiteY1943" fmla="*/ 22365 h 5414873"/>
              <a:gd name="connsiteX1944" fmla="*/ 1536948 w 5915999"/>
              <a:gd name="connsiteY1944" fmla="*/ 19222 h 5414873"/>
              <a:gd name="connsiteX1945" fmla="*/ 1545986 w 5915999"/>
              <a:gd name="connsiteY1945" fmla="*/ 16472 h 5414873"/>
              <a:gd name="connsiteX1946" fmla="*/ 1555024 w 5915999"/>
              <a:gd name="connsiteY1946" fmla="*/ 13722 h 5414873"/>
              <a:gd name="connsiteX1947" fmla="*/ 1564455 w 5915999"/>
              <a:gd name="connsiteY1947" fmla="*/ 11364 h 5414873"/>
              <a:gd name="connsiteX1948" fmla="*/ 1573493 w 5915999"/>
              <a:gd name="connsiteY1948" fmla="*/ 9399 h 5414873"/>
              <a:gd name="connsiteX1949" fmla="*/ 1582140 w 5915999"/>
              <a:gd name="connsiteY1949" fmla="*/ 7828 h 5414873"/>
              <a:gd name="connsiteX1950" fmla="*/ 1591571 w 5915999"/>
              <a:gd name="connsiteY1950" fmla="*/ 6256 h 5414873"/>
              <a:gd name="connsiteX1951" fmla="*/ 1600219 w 5915999"/>
              <a:gd name="connsiteY1951" fmla="*/ 3899 h 5414873"/>
              <a:gd name="connsiteX1952" fmla="*/ 1608863 w 5915999"/>
              <a:gd name="connsiteY1952" fmla="*/ 3111 h 5414873"/>
              <a:gd name="connsiteX1953" fmla="*/ 1618689 w 5915999"/>
              <a:gd name="connsiteY1953" fmla="*/ 2720 h 5414873"/>
              <a:gd name="connsiteX1954" fmla="*/ 1627334 w 5915999"/>
              <a:gd name="connsiteY1954" fmla="*/ 1934 h 5414873"/>
              <a:gd name="connsiteX1955" fmla="*/ 1636765 w 5915999"/>
              <a:gd name="connsiteY1955" fmla="*/ 1149 h 5414873"/>
              <a:gd name="connsiteX1956" fmla="*/ 1645018 w 5915999"/>
              <a:gd name="connsiteY1956" fmla="*/ 756 h 5414873"/>
              <a:gd name="connsiteX1957" fmla="*/ 1652878 w 5915999"/>
              <a:gd name="connsiteY1957" fmla="*/ 757 h 5414873"/>
              <a:gd name="connsiteX1958" fmla="*/ 1672528 w 5915999"/>
              <a:gd name="connsiteY1958" fmla="*/ 757 h 5414873"/>
              <a:gd name="connsiteX1959" fmla="*/ 1708683 w 5915999"/>
              <a:gd name="connsiteY1959" fmla="*/ 758 h 5414873"/>
              <a:gd name="connsiteX1960" fmla="*/ 1745231 w 5915999"/>
              <a:gd name="connsiteY1960" fmla="*/ 367 h 5414873"/>
              <a:gd name="connsiteX1961" fmla="*/ 1781386 w 5915999"/>
              <a:gd name="connsiteY1961" fmla="*/ 369 h 5414873"/>
              <a:gd name="connsiteX1962" fmla="*/ 1817935 w 5915999"/>
              <a:gd name="connsiteY1962" fmla="*/ 763 h 5414873"/>
              <a:gd name="connsiteX1963" fmla="*/ 1853698 w 5915999"/>
              <a:gd name="connsiteY1963" fmla="*/ 369 h 5414873"/>
              <a:gd name="connsiteX1964" fmla="*/ 1889460 w 5915999"/>
              <a:gd name="connsiteY1964" fmla="*/ 764 h 5414873"/>
              <a:gd name="connsiteX1965" fmla="*/ 1925615 w 5915999"/>
              <a:gd name="connsiteY1965" fmla="*/ 765 h 5414873"/>
              <a:gd name="connsiteX1966" fmla="*/ 1962163 w 5915999"/>
              <a:gd name="connsiteY1966" fmla="*/ 374 h 5414873"/>
              <a:gd name="connsiteX1967" fmla="*/ 1998711 w 5915999"/>
              <a:gd name="connsiteY1967" fmla="*/ 768 h 5414873"/>
              <a:gd name="connsiteX1968" fmla="*/ 2034867 w 5915999"/>
              <a:gd name="connsiteY1968" fmla="*/ 770 h 5414873"/>
              <a:gd name="connsiteX1969" fmla="*/ 2070628 w 5915999"/>
              <a:gd name="connsiteY1969" fmla="*/ 379 h 5414873"/>
              <a:gd name="connsiteX1970" fmla="*/ 2106392 w 5915999"/>
              <a:gd name="connsiteY1970" fmla="*/ 771 h 5414873"/>
              <a:gd name="connsiteX1971" fmla="*/ 2142939 w 5915999"/>
              <a:gd name="connsiteY1971" fmla="*/ 379 h 5414873"/>
              <a:gd name="connsiteX1972" fmla="*/ 2179488 w 5915999"/>
              <a:gd name="connsiteY1972" fmla="*/ 774 h 5414873"/>
              <a:gd name="connsiteX1973" fmla="*/ 2215643 w 5915999"/>
              <a:gd name="connsiteY1973" fmla="*/ 776 h 5414873"/>
              <a:gd name="connsiteX1974" fmla="*/ 2251404 w 5915999"/>
              <a:gd name="connsiteY1974" fmla="*/ 384 h 5414873"/>
              <a:gd name="connsiteX1975" fmla="*/ 2287560 w 5915999"/>
              <a:gd name="connsiteY1975" fmla="*/ 386 h 5414873"/>
              <a:gd name="connsiteX1976" fmla="*/ 2323321 w 5915999"/>
              <a:gd name="connsiteY1976" fmla="*/ 779 h 5414873"/>
              <a:gd name="connsiteX1977" fmla="*/ 2360263 w 5915999"/>
              <a:gd name="connsiteY1977" fmla="*/ 782 h 5414873"/>
              <a:gd name="connsiteX1978" fmla="*/ 2396419 w 5915999"/>
              <a:gd name="connsiteY1978" fmla="*/ 784 h 5414873"/>
              <a:gd name="connsiteX1979" fmla="*/ 2432573 w 5915999"/>
              <a:gd name="connsiteY1979" fmla="*/ 784 h 5414873"/>
              <a:gd name="connsiteX1980" fmla="*/ 2468337 w 5915999"/>
              <a:gd name="connsiteY1980" fmla="*/ 392 h 5414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</a:cxnLst>
            <a:rect l="l" t="t" r="r" b="b"/>
            <a:pathLst>
              <a:path w="5915999" h="5414873">
                <a:moveTo>
                  <a:pt x="366462" y="1448819"/>
                </a:moveTo>
                <a:lnTo>
                  <a:pt x="368816" y="1449603"/>
                </a:lnTo>
                <a:lnTo>
                  <a:pt x="376663" y="1449603"/>
                </a:lnTo>
                <a:lnTo>
                  <a:pt x="384510" y="1449603"/>
                </a:lnTo>
                <a:lnTo>
                  <a:pt x="392357" y="1450387"/>
                </a:lnTo>
                <a:lnTo>
                  <a:pt x="400990" y="1451173"/>
                </a:lnTo>
                <a:lnTo>
                  <a:pt x="408837" y="1451958"/>
                </a:lnTo>
                <a:lnTo>
                  <a:pt x="416684" y="1453526"/>
                </a:lnTo>
                <a:lnTo>
                  <a:pt x="425708" y="1454704"/>
                </a:lnTo>
                <a:lnTo>
                  <a:pt x="433947" y="1455881"/>
                </a:lnTo>
                <a:lnTo>
                  <a:pt x="442973" y="1457841"/>
                </a:lnTo>
                <a:lnTo>
                  <a:pt x="451997" y="1459804"/>
                </a:lnTo>
                <a:lnTo>
                  <a:pt x="461413" y="1462943"/>
                </a:lnTo>
                <a:lnTo>
                  <a:pt x="470829" y="1465297"/>
                </a:lnTo>
                <a:lnTo>
                  <a:pt x="480639" y="1468045"/>
                </a:lnTo>
                <a:lnTo>
                  <a:pt x="490448" y="1472360"/>
                </a:lnTo>
                <a:lnTo>
                  <a:pt x="495941" y="1473929"/>
                </a:lnTo>
                <a:lnTo>
                  <a:pt x="501433" y="1476284"/>
                </a:lnTo>
                <a:lnTo>
                  <a:pt x="506926" y="1478637"/>
                </a:lnTo>
                <a:lnTo>
                  <a:pt x="511635" y="1480205"/>
                </a:lnTo>
                <a:lnTo>
                  <a:pt x="517521" y="1483738"/>
                </a:lnTo>
                <a:lnTo>
                  <a:pt x="523406" y="1486484"/>
                </a:lnTo>
                <a:lnTo>
                  <a:pt x="528899" y="1488838"/>
                </a:lnTo>
                <a:lnTo>
                  <a:pt x="534783" y="1491584"/>
                </a:lnTo>
                <a:lnTo>
                  <a:pt x="541454" y="1495901"/>
                </a:lnTo>
                <a:lnTo>
                  <a:pt x="547732" y="1499041"/>
                </a:lnTo>
                <a:lnTo>
                  <a:pt x="554402" y="1502572"/>
                </a:lnTo>
                <a:lnTo>
                  <a:pt x="560680" y="1507279"/>
                </a:lnTo>
                <a:lnTo>
                  <a:pt x="568526" y="1511988"/>
                </a:lnTo>
                <a:lnTo>
                  <a:pt x="575589" y="1517482"/>
                </a:lnTo>
                <a:lnTo>
                  <a:pt x="583829" y="1523366"/>
                </a:lnTo>
                <a:lnTo>
                  <a:pt x="590891" y="1528859"/>
                </a:lnTo>
                <a:lnTo>
                  <a:pt x="603447" y="1539061"/>
                </a:lnTo>
                <a:lnTo>
                  <a:pt x="614825" y="1549654"/>
                </a:lnTo>
                <a:lnTo>
                  <a:pt x="626203" y="1561032"/>
                </a:lnTo>
                <a:lnTo>
                  <a:pt x="637190" y="1572803"/>
                </a:lnTo>
                <a:lnTo>
                  <a:pt x="649744" y="1587713"/>
                </a:lnTo>
                <a:lnTo>
                  <a:pt x="661516" y="1604192"/>
                </a:lnTo>
                <a:lnTo>
                  <a:pt x="672895" y="1620279"/>
                </a:lnTo>
                <a:lnTo>
                  <a:pt x="682703" y="1637149"/>
                </a:lnTo>
                <a:lnTo>
                  <a:pt x="690158" y="1650883"/>
                </a:lnTo>
                <a:lnTo>
                  <a:pt x="696829" y="1665399"/>
                </a:lnTo>
                <a:lnTo>
                  <a:pt x="703497" y="1679916"/>
                </a:lnTo>
                <a:lnTo>
                  <a:pt x="708207" y="1694827"/>
                </a:lnTo>
                <a:lnTo>
                  <a:pt x="711345" y="1703458"/>
                </a:lnTo>
                <a:lnTo>
                  <a:pt x="714091" y="1712482"/>
                </a:lnTo>
                <a:lnTo>
                  <a:pt x="716447" y="1721899"/>
                </a:lnTo>
                <a:lnTo>
                  <a:pt x="719193" y="1730924"/>
                </a:lnTo>
                <a:lnTo>
                  <a:pt x="720369" y="1738379"/>
                </a:lnTo>
                <a:lnTo>
                  <a:pt x="722332" y="1745832"/>
                </a:lnTo>
                <a:lnTo>
                  <a:pt x="723115" y="1752896"/>
                </a:lnTo>
                <a:lnTo>
                  <a:pt x="724685" y="1759959"/>
                </a:lnTo>
                <a:lnTo>
                  <a:pt x="726255" y="1773298"/>
                </a:lnTo>
                <a:lnTo>
                  <a:pt x="727433" y="1785462"/>
                </a:lnTo>
                <a:lnTo>
                  <a:pt x="727825" y="1796840"/>
                </a:lnTo>
                <a:lnTo>
                  <a:pt x="727825" y="1808611"/>
                </a:lnTo>
                <a:lnTo>
                  <a:pt x="728609" y="1810965"/>
                </a:lnTo>
                <a:lnTo>
                  <a:pt x="727825" y="1813319"/>
                </a:lnTo>
                <a:lnTo>
                  <a:pt x="727825" y="1821166"/>
                </a:lnTo>
                <a:lnTo>
                  <a:pt x="727825" y="1829014"/>
                </a:lnTo>
                <a:lnTo>
                  <a:pt x="727040" y="1839214"/>
                </a:lnTo>
                <a:lnTo>
                  <a:pt x="727040" y="1848630"/>
                </a:lnTo>
                <a:lnTo>
                  <a:pt x="725471" y="1858049"/>
                </a:lnTo>
                <a:lnTo>
                  <a:pt x="724293" y="1867072"/>
                </a:lnTo>
                <a:lnTo>
                  <a:pt x="722724" y="1875704"/>
                </a:lnTo>
                <a:lnTo>
                  <a:pt x="721153" y="1884336"/>
                </a:lnTo>
                <a:lnTo>
                  <a:pt x="719584" y="1892183"/>
                </a:lnTo>
                <a:lnTo>
                  <a:pt x="717622" y="1900422"/>
                </a:lnTo>
                <a:lnTo>
                  <a:pt x="715660" y="1907876"/>
                </a:lnTo>
                <a:lnTo>
                  <a:pt x="713699" y="1916116"/>
                </a:lnTo>
                <a:lnTo>
                  <a:pt x="711346" y="1923179"/>
                </a:lnTo>
                <a:lnTo>
                  <a:pt x="708601" y="1930633"/>
                </a:lnTo>
                <a:lnTo>
                  <a:pt x="706245" y="1937697"/>
                </a:lnTo>
                <a:lnTo>
                  <a:pt x="703106" y="1944759"/>
                </a:lnTo>
                <a:lnTo>
                  <a:pt x="700752" y="1951036"/>
                </a:lnTo>
                <a:lnTo>
                  <a:pt x="697612" y="1958099"/>
                </a:lnTo>
                <a:lnTo>
                  <a:pt x="694865" y="1964769"/>
                </a:lnTo>
                <a:lnTo>
                  <a:pt x="692512" y="1971047"/>
                </a:lnTo>
                <a:lnTo>
                  <a:pt x="688980" y="1977716"/>
                </a:lnTo>
                <a:lnTo>
                  <a:pt x="686234" y="1983602"/>
                </a:lnTo>
                <a:lnTo>
                  <a:pt x="682703" y="1990272"/>
                </a:lnTo>
                <a:lnTo>
                  <a:pt x="679171" y="1995373"/>
                </a:lnTo>
                <a:lnTo>
                  <a:pt x="676033" y="2001651"/>
                </a:lnTo>
                <a:lnTo>
                  <a:pt x="672108" y="2007143"/>
                </a:lnTo>
                <a:lnTo>
                  <a:pt x="668579" y="2013029"/>
                </a:lnTo>
                <a:lnTo>
                  <a:pt x="665048" y="2018130"/>
                </a:lnTo>
                <a:lnTo>
                  <a:pt x="661516" y="2023231"/>
                </a:lnTo>
                <a:lnTo>
                  <a:pt x="657200" y="2029117"/>
                </a:lnTo>
                <a:lnTo>
                  <a:pt x="653277" y="2033825"/>
                </a:lnTo>
                <a:lnTo>
                  <a:pt x="649745" y="2038924"/>
                </a:lnTo>
                <a:lnTo>
                  <a:pt x="645430" y="2044025"/>
                </a:lnTo>
                <a:lnTo>
                  <a:pt x="641505" y="2048734"/>
                </a:lnTo>
                <a:lnTo>
                  <a:pt x="637582" y="2053443"/>
                </a:lnTo>
                <a:lnTo>
                  <a:pt x="632482" y="2058543"/>
                </a:lnTo>
                <a:lnTo>
                  <a:pt x="628950" y="2063643"/>
                </a:lnTo>
                <a:lnTo>
                  <a:pt x="624634" y="2067959"/>
                </a:lnTo>
                <a:lnTo>
                  <a:pt x="620318" y="2072275"/>
                </a:lnTo>
                <a:lnTo>
                  <a:pt x="615609" y="2076984"/>
                </a:lnTo>
                <a:lnTo>
                  <a:pt x="611294" y="2081300"/>
                </a:lnTo>
                <a:lnTo>
                  <a:pt x="606193" y="2084831"/>
                </a:lnTo>
                <a:lnTo>
                  <a:pt x="601486" y="2088754"/>
                </a:lnTo>
                <a:lnTo>
                  <a:pt x="596778" y="2093462"/>
                </a:lnTo>
                <a:lnTo>
                  <a:pt x="592462" y="2096993"/>
                </a:lnTo>
                <a:lnTo>
                  <a:pt x="587754" y="2100916"/>
                </a:lnTo>
                <a:lnTo>
                  <a:pt x="582652" y="2104450"/>
                </a:lnTo>
                <a:lnTo>
                  <a:pt x="577552" y="2107981"/>
                </a:lnTo>
                <a:lnTo>
                  <a:pt x="572451" y="2112296"/>
                </a:lnTo>
                <a:lnTo>
                  <a:pt x="567351" y="2115042"/>
                </a:lnTo>
                <a:lnTo>
                  <a:pt x="562250" y="2118573"/>
                </a:lnTo>
                <a:lnTo>
                  <a:pt x="557147" y="2122104"/>
                </a:lnTo>
                <a:lnTo>
                  <a:pt x="552047" y="2124851"/>
                </a:lnTo>
                <a:lnTo>
                  <a:pt x="546554" y="2127990"/>
                </a:lnTo>
                <a:lnTo>
                  <a:pt x="541062" y="2131913"/>
                </a:lnTo>
                <a:lnTo>
                  <a:pt x="535569" y="2134266"/>
                </a:lnTo>
                <a:lnTo>
                  <a:pt x="530075" y="2137407"/>
                </a:lnTo>
                <a:lnTo>
                  <a:pt x="524975" y="2140152"/>
                </a:lnTo>
                <a:lnTo>
                  <a:pt x="519089" y="2142900"/>
                </a:lnTo>
                <a:lnTo>
                  <a:pt x="513597" y="2145254"/>
                </a:lnTo>
                <a:lnTo>
                  <a:pt x="507319" y="2147607"/>
                </a:lnTo>
                <a:lnTo>
                  <a:pt x="501826" y="2149962"/>
                </a:lnTo>
                <a:lnTo>
                  <a:pt x="495156" y="2152709"/>
                </a:lnTo>
                <a:lnTo>
                  <a:pt x="490056" y="2155456"/>
                </a:lnTo>
                <a:lnTo>
                  <a:pt x="484170" y="2157417"/>
                </a:lnTo>
                <a:lnTo>
                  <a:pt x="477892" y="2159771"/>
                </a:lnTo>
                <a:lnTo>
                  <a:pt x="471615" y="2161340"/>
                </a:lnTo>
                <a:lnTo>
                  <a:pt x="465729" y="2163301"/>
                </a:lnTo>
                <a:lnTo>
                  <a:pt x="459058" y="2164479"/>
                </a:lnTo>
                <a:lnTo>
                  <a:pt x="452388" y="2166441"/>
                </a:lnTo>
                <a:lnTo>
                  <a:pt x="446111" y="2168010"/>
                </a:lnTo>
                <a:lnTo>
                  <a:pt x="439833" y="2169579"/>
                </a:lnTo>
                <a:lnTo>
                  <a:pt x="433163" y="2170757"/>
                </a:lnTo>
                <a:lnTo>
                  <a:pt x="426495" y="2171934"/>
                </a:lnTo>
                <a:lnTo>
                  <a:pt x="419430" y="2172720"/>
                </a:lnTo>
                <a:lnTo>
                  <a:pt x="413155" y="2174287"/>
                </a:lnTo>
                <a:lnTo>
                  <a:pt x="405698" y="2174680"/>
                </a:lnTo>
                <a:lnTo>
                  <a:pt x="399028" y="2175857"/>
                </a:lnTo>
                <a:lnTo>
                  <a:pt x="391573" y="2176249"/>
                </a:lnTo>
                <a:lnTo>
                  <a:pt x="384119" y="2176642"/>
                </a:lnTo>
                <a:lnTo>
                  <a:pt x="377449" y="2177035"/>
                </a:lnTo>
                <a:lnTo>
                  <a:pt x="369994" y="2177429"/>
                </a:lnTo>
                <a:lnTo>
                  <a:pt x="367247" y="2177035"/>
                </a:lnTo>
                <a:lnTo>
                  <a:pt x="364109" y="2177035"/>
                </a:lnTo>
                <a:lnTo>
                  <a:pt x="359400" y="2177035"/>
                </a:lnTo>
                <a:lnTo>
                  <a:pt x="354299" y="2177426"/>
                </a:lnTo>
                <a:lnTo>
                  <a:pt x="347237" y="2176642"/>
                </a:lnTo>
                <a:lnTo>
                  <a:pt x="339391" y="2176642"/>
                </a:lnTo>
                <a:lnTo>
                  <a:pt x="331543" y="2175857"/>
                </a:lnTo>
                <a:lnTo>
                  <a:pt x="322912" y="2175072"/>
                </a:lnTo>
                <a:lnTo>
                  <a:pt x="314672" y="2173895"/>
                </a:lnTo>
                <a:lnTo>
                  <a:pt x="306039" y="2172326"/>
                </a:lnTo>
                <a:lnTo>
                  <a:pt x="297408" y="2171542"/>
                </a:lnTo>
                <a:lnTo>
                  <a:pt x="288776" y="2169187"/>
                </a:lnTo>
                <a:lnTo>
                  <a:pt x="279751" y="2167225"/>
                </a:lnTo>
                <a:lnTo>
                  <a:pt x="271120" y="2165657"/>
                </a:lnTo>
                <a:lnTo>
                  <a:pt x="260917" y="2162518"/>
                </a:lnTo>
                <a:lnTo>
                  <a:pt x="251502" y="2159379"/>
                </a:lnTo>
                <a:lnTo>
                  <a:pt x="242085" y="2156241"/>
                </a:lnTo>
                <a:lnTo>
                  <a:pt x="231098" y="2152315"/>
                </a:lnTo>
                <a:lnTo>
                  <a:pt x="226390" y="2149962"/>
                </a:lnTo>
                <a:lnTo>
                  <a:pt x="220897" y="2147607"/>
                </a:lnTo>
                <a:lnTo>
                  <a:pt x="215405" y="2145253"/>
                </a:lnTo>
                <a:lnTo>
                  <a:pt x="209913" y="2142900"/>
                </a:lnTo>
                <a:lnTo>
                  <a:pt x="203635" y="2140546"/>
                </a:lnTo>
                <a:lnTo>
                  <a:pt x="198141" y="2137405"/>
                </a:lnTo>
                <a:lnTo>
                  <a:pt x="191864" y="2133483"/>
                </a:lnTo>
                <a:lnTo>
                  <a:pt x="185979" y="2130736"/>
                </a:lnTo>
                <a:lnTo>
                  <a:pt x="179307" y="2126421"/>
                </a:lnTo>
                <a:lnTo>
                  <a:pt x="172638" y="2122888"/>
                </a:lnTo>
                <a:lnTo>
                  <a:pt x="165968" y="2118572"/>
                </a:lnTo>
                <a:lnTo>
                  <a:pt x="159298" y="2114256"/>
                </a:lnTo>
                <a:lnTo>
                  <a:pt x="150667" y="2107978"/>
                </a:lnTo>
                <a:lnTo>
                  <a:pt x="142819" y="2101702"/>
                </a:lnTo>
                <a:lnTo>
                  <a:pt x="134186" y="2095424"/>
                </a:lnTo>
                <a:lnTo>
                  <a:pt x="126340" y="2088360"/>
                </a:lnTo>
                <a:lnTo>
                  <a:pt x="109860" y="2074236"/>
                </a:lnTo>
                <a:lnTo>
                  <a:pt x="94951" y="2057758"/>
                </a:lnTo>
                <a:lnTo>
                  <a:pt x="80041" y="2041279"/>
                </a:lnTo>
                <a:lnTo>
                  <a:pt x="66700" y="2023231"/>
                </a:lnTo>
                <a:lnTo>
                  <a:pt x="54931" y="2005181"/>
                </a:lnTo>
                <a:lnTo>
                  <a:pt x="43945" y="1985564"/>
                </a:lnTo>
                <a:lnTo>
                  <a:pt x="38059" y="1975755"/>
                </a:lnTo>
                <a:lnTo>
                  <a:pt x="33743" y="1965161"/>
                </a:lnTo>
                <a:lnTo>
                  <a:pt x="29035" y="1954960"/>
                </a:lnTo>
                <a:lnTo>
                  <a:pt x="25111" y="1944759"/>
                </a:lnTo>
                <a:lnTo>
                  <a:pt x="21187" y="1935343"/>
                </a:lnTo>
                <a:lnTo>
                  <a:pt x="18048" y="1925140"/>
                </a:lnTo>
                <a:lnTo>
                  <a:pt x="15302" y="1915332"/>
                </a:lnTo>
                <a:lnTo>
                  <a:pt x="11771" y="1905522"/>
                </a:lnTo>
                <a:lnTo>
                  <a:pt x="10202" y="1897676"/>
                </a:lnTo>
                <a:lnTo>
                  <a:pt x="8632" y="1890614"/>
                </a:lnTo>
                <a:lnTo>
                  <a:pt x="6670" y="1882373"/>
                </a:lnTo>
                <a:lnTo>
                  <a:pt x="5885" y="1874527"/>
                </a:lnTo>
                <a:lnTo>
                  <a:pt x="4316" y="1868249"/>
                </a:lnTo>
                <a:lnTo>
                  <a:pt x="3139" y="1861579"/>
                </a:lnTo>
                <a:lnTo>
                  <a:pt x="2748" y="1854908"/>
                </a:lnTo>
                <a:lnTo>
                  <a:pt x="1571" y="1848239"/>
                </a:lnTo>
                <a:lnTo>
                  <a:pt x="1177" y="1836860"/>
                </a:lnTo>
                <a:lnTo>
                  <a:pt x="393" y="1825089"/>
                </a:lnTo>
                <a:lnTo>
                  <a:pt x="0" y="1819205"/>
                </a:lnTo>
                <a:lnTo>
                  <a:pt x="392" y="1813319"/>
                </a:lnTo>
                <a:lnTo>
                  <a:pt x="392" y="1808611"/>
                </a:lnTo>
                <a:lnTo>
                  <a:pt x="0" y="1803511"/>
                </a:lnTo>
                <a:lnTo>
                  <a:pt x="785" y="1793308"/>
                </a:lnTo>
                <a:lnTo>
                  <a:pt x="1962" y="1783499"/>
                </a:lnTo>
                <a:lnTo>
                  <a:pt x="1961" y="1774083"/>
                </a:lnTo>
                <a:lnTo>
                  <a:pt x="3532" y="1764665"/>
                </a:lnTo>
                <a:lnTo>
                  <a:pt x="4708" y="1755643"/>
                </a:lnTo>
                <a:lnTo>
                  <a:pt x="6278" y="1747795"/>
                </a:lnTo>
                <a:lnTo>
                  <a:pt x="7847" y="1739163"/>
                </a:lnTo>
                <a:lnTo>
                  <a:pt x="9415" y="1730531"/>
                </a:lnTo>
                <a:lnTo>
                  <a:pt x="11771" y="1722683"/>
                </a:lnTo>
                <a:lnTo>
                  <a:pt x="14125" y="1715620"/>
                </a:lnTo>
                <a:lnTo>
                  <a:pt x="16087" y="1707382"/>
                </a:lnTo>
                <a:lnTo>
                  <a:pt x="18049" y="1700713"/>
                </a:lnTo>
                <a:lnTo>
                  <a:pt x="20403" y="1693650"/>
                </a:lnTo>
                <a:lnTo>
                  <a:pt x="22758" y="1685802"/>
                </a:lnTo>
                <a:lnTo>
                  <a:pt x="25504" y="1679132"/>
                </a:lnTo>
                <a:lnTo>
                  <a:pt x="28644" y="1672070"/>
                </a:lnTo>
                <a:lnTo>
                  <a:pt x="30996" y="1665792"/>
                </a:lnTo>
                <a:lnTo>
                  <a:pt x="34919" y="1659514"/>
                </a:lnTo>
                <a:lnTo>
                  <a:pt x="37666" y="1652844"/>
                </a:lnTo>
                <a:lnTo>
                  <a:pt x="40412" y="1646959"/>
                </a:lnTo>
                <a:lnTo>
                  <a:pt x="43945" y="1640288"/>
                </a:lnTo>
                <a:lnTo>
                  <a:pt x="46691" y="1634403"/>
                </a:lnTo>
                <a:lnTo>
                  <a:pt x="51006" y="1628518"/>
                </a:lnTo>
                <a:lnTo>
                  <a:pt x="53753" y="1622632"/>
                </a:lnTo>
                <a:lnTo>
                  <a:pt x="57284" y="1617532"/>
                </a:lnTo>
                <a:lnTo>
                  <a:pt x="61209" y="1611253"/>
                </a:lnTo>
                <a:lnTo>
                  <a:pt x="65132" y="1606545"/>
                </a:lnTo>
                <a:lnTo>
                  <a:pt x="68271" y="1601053"/>
                </a:lnTo>
                <a:lnTo>
                  <a:pt x="72979" y="1595560"/>
                </a:lnTo>
                <a:lnTo>
                  <a:pt x="76510" y="1590460"/>
                </a:lnTo>
                <a:lnTo>
                  <a:pt x="80041" y="1585360"/>
                </a:lnTo>
                <a:lnTo>
                  <a:pt x="83966" y="1580650"/>
                </a:lnTo>
                <a:lnTo>
                  <a:pt x="88674" y="1575942"/>
                </a:lnTo>
                <a:lnTo>
                  <a:pt x="92990" y="1570842"/>
                </a:lnTo>
                <a:lnTo>
                  <a:pt x="97305" y="1566527"/>
                </a:lnTo>
                <a:lnTo>
                  <a:pt x="101621" y="1561425"/>
                </a:lnTo>
                <a:lnTo>
                  <a:pt x="105938" y="1557109"/>
                </a:lnTo>
                <a:lnTo>
                  <a:pt x="110253" y="1552794"/>
                </a:lnTo>
                <a:lnTo>
                  <a:pt x="114569" y="1548477"/>
                </a:lnTo>
                <a:lnTo>
                  <a:pt x="119669" y="1544162"/>
                </a:lnTo>
                <a:lnTo>
                  <a:pt x="123985" y="1539845"/>
                </a:lnTo>
                <a:lnTo>
                  <a:pt x="128694" y="1535923"/>
                </a:lnTo>
                <a:lnTo>
                  <a:pt x="133010" y="1532390"/>
                </a:lnTo>
                <a:lnTo>
                  <a:pt x="138110" y="1528859"/>
                </a:lnTo>
                <a:lnTo>
                  <a:pt x="143211" y="1524544"/>
                </a:lnTo>
                <a:lnTo>
                  <a:pt x="147919" y="1520621"/>
                </a:lnTo>
                <a:lnTo>
                  <a:pt x="152627" y="1516697"/>
                </a:lnTo>
                <a:lnTo>
                  <a:pt x="158121" y="1513557"/>
                </a:lnTo>
                <a:lnTo>
                  <a:pt x="162829" y="1510418"/>
                </a:lnTo>
                <a:lnTo>
                  <a:pt x="168322" y="1506495"/>
                </a:lnTo>
                <a:lnTo>
                  <a:pt x="173422" y="1502964"/>
                </a:lnTo>
                <a:lnTo>
                  <a:pt x="178523" y="1500217"/>
                </a:lnTo>
                <a:lnTo>
                  <a:pt x="184015" y="1497079"/>
                </a:lnTo>
                <a:lnTo>
                  <a:pt x="189509" y="1493938"/>
                </a:lnTo>
                <a:lnTo>
                  <a:pt x="195002" y="1491584"/>
                </a:lnTo>
                <a:lnTo>
                  <a:pt x="200103" y="1488053"/>
                </a:lnTo>
                <a:lnTo>
                  <a:pt x="205596" y="1485700"/>
                </a:lnTo>
                <a:lnTo>
                  <a:pt x="211872" y="1482561"/>
                </a:lnTo>
                <a:lnTo>
                  <a:pt x="217757" y="1480599"/>
                </a:lnTo>
                <a:lnTo>
                  <a:pt x="223253" y="1477460"/>
                </a:lnTo>
                <a:lnTo>
                  <a:pt x="228746" y="1475106"/>
                </a:lnTo>
                <a:lnTo>
                  <a:pt x="234630" y="1473145"/>
                </a:lnTo>
                <a:lnTo>
                  <a:pt x="240908" y="1470791"/>
                </a:lnTo>
                <a:lnTo>
                  <a:pt x="246795" y="1468828"/>
                </a:lnTo>
                <a:lnTo>
                  <a:pt x="252679" y="1466866"/>
                </a:lnTo>
                <a:lnTo>
                  <a:pt x="259350" y="1464905"/>
                </a:lnTo>
                <a:lnTo>
                  <a:pt x="265234" y="1462943"/>
                </a:lnTo>
                <a:lnTo>
                  <a:pt x="271904" y="1461766"/>
                </a:lnTo>
                <a:lnTo>
                  <a:pt x="278182" y="1460197"/>
                </a:lnTo>
                <a:lnTo>
                  <a:pt x="284459" y="1458627"/>
                </a:lnTo>
                <a:lnTo>
                  <a:pt x="291521" y="1456273"/>
                </a:lnTo>
                <a:lnTo>
                  <a:pt x="297802" y="1454704"/>
                </a:lnTo>
                <a:lnTo>
                  <a:pt x="304863" y="1453919"/>
                </a:lnTo>
                <a:lnTo>
                  <a:pt x="311533" y="1452742"/>
                </a:lnTo>
                <a:lnTo>
                  <a:pt x="318594" y="1451958"/>
                </a:lnTo>
                <a:lnTo>
                  <a:pt x="325264" y="1450780"/>
                </a:lnTo>
                <a:lnTo>
                  <a:pt x="332719" y="1450388"/>
                </a:lnTo>
                <a:lnTo>
                  <a:pt x="339390" y="1450778"/>
                </a:lnTo>
                <a:lnTo>
                  <a:pt x="346846" y="1450388"/>
                </a:lnTo>
                <a:lnTo>
                  <a:pt x="353907" y="1449603"/>
                </a:lnTo>
                <a:lnTo>
                  <a:pt x="359400" y="1449603"/>
                </a:lnTo>
                <a:lnTo>
                  <a:pt x="364109" y="1449603"/>
                </a:lnTo>
                <a:close/>
                <a:moveTo>
                  <a:pt x="2504883" y="0"/>
                </a:moveTo>
                <a:lnTo>
                  <a:pt x="2541040" y="788"/>
                </a:lnTo>
                <a:lnTo>
                  <a:pt x="2577194" y="788"/>
                </a:lnTo>
                <a:lnTo>
                  <a:pt x="2613349" y="789"/>
                </a:lnTo>
                <a:lnTo>
                  <a:pt x="2649505" y="790"/>
                </a:lnTo>
                <a:lnTo>
                  <a:pt x="2685268" y="398"/>
                </a:lnTo>
                <a:lnTo>
                  <a:pt x="2721029" y="793"/>
                </a:lnTo>
                <a:lnTo>
                  <a:pt x="2757970" y="794"/>
                </a:lnTo>
                <a:lnTo>
                  <a:pt x="2794126" y="795"/>
                </a:lnTo>
                <a:lnTo>
                  <a:pt x="2830282" y="796"/>
                </a:lnTo>
                <a:lnTo>
                  <a:pt x="2866436" y="798"/>
                </a:lnTo>
                <a:lnTo>
                  <a:pt x="2902592" y="13"/>
                </a:lnTo>
                <a:lnTo>
                  <a:pt x="2938746" y="800"/>
                </a:lnTo>
                <a:lnTo>
                  <a:pt x="2974901" y="801"/>
                </a:lnTo>
                <a:lnTo>
                  <a:pt x="3011056" y="805"/>
                </a:lnTo>
                <a:lnTo>
                  <a:pt x="3047212" y="806"/>
                </a:lnTo>
                <a:lnTo>
                  <a:pt x="3083760" y="1199"/>
                </a:lnTo>
                <a:lnTo>
                  <a:pt x="3119915" y="414"/>
                </a:lnTo>
                <a:lnTo>
                  <a:pt x="3155679" y="807"/>
                </a:lnTo>
                <a:lnTo>
                  <a:pt x="3191833" y="811"/>
                </a:lnTo>
                <a:lnTo>
                  <a:pt x="3227988" y="811"/>
                </a:lnTo>
                <a:lnTo>
                  <a:pt x="3264536" y="1204"/>
                </a:lnTo>
                <a:lnTo>
                  <a:pt x="3301085" y="813"/>
                </a:lnTo>
                <a:lnTo>
                  <a:pt x="3336847" y="421"/>
                </a:lnTo>
                <a:lnTo>
                  <a:pt x="3372609" y="817"/>
                </a:lnTo>
                <a:lnTo>
                  <a:pt x="3408765" y="818"/>
                </a:lnTo>
                <a:lnTo>
                  <a:pt x="3445313" y="1211"/>
                </a:lnTo>
                <a:lnTo>
                  <a:pt x="3481468" y="1213"/>
                </a:lnTo>
                <a:lnTo>
                  <a:pt x="3517623" y="428"/>
                </a:lnTo>
                <a:lnTo>
                  <a:pt x="3553385" y="822"/>
                </a:lnTo>
                <a:lnTo>
                  <a:pt x="3589541" y="824"/>
                </a:lnTo>
                <a:lnTo>
                  <a:pt x="3625696" y="824"/>
                </a:lnTo>
                <a:lnTo>
                  <a:pt x="3662244" y="1219"/>
                </a:lnTo>
                <a:lnTo>
                  <a:pt x="3698793" y="826"/>
                </a:lnTo>
                <a:lnTo>
                  <a:pt x="3734554" y="436"/>
                </a:lnTo>
                <a:lnTo>
                  <a:pt x="3770318" y="830"/>
                </a:lnTo>
                <a:lnTo>
                  <a:pt x="3806471" y="831"/>
                </a:lnTo>
                <a:lnTo>
                  <a:pt x="3843020" y="1225"/>
                </a:lnTo>
                <a:lnTo>
                  <a:pt x="3879175" y="1226"/>
                </a:lnTo>
                <a:lnTo>
                  <a:pt x="3915722" y="834"/>
                </a:lnTo>
                <a:lnTo>
                  <a:pt x="3951485" y="443"/>
                </a:lnTo>
                <a:lnTo>
                  <a:pt x="3987247" y="838"/>
                </a:lnTo>
                <a:lnTo>
                  <a:pt x="4023797" y="1232"/>
                </a:lnTo>
                <a:lnTo>
                  <a:pt x="4059953" y="1233"/>
                </a:lnTo>
                <a:lnTo>
                  <a:pt x="4096499" y="841"/>
                </a:lnTo>
                <a:lnTo>
                  <a:pt x="4132655" y="841"/>
                </a:lnTo>
                <a:lnTo>
                  <a:pt x="4168417" y="450"/>
                </a:lnTo>
                <a:lnTo>
                  <a:pt x="4204573" y="1239"/>
                </a:lnTo>
                <a:lnTo>
                  <a:pt x="4240727" y="1239"/>
                </a:lnTo>
                <a:lnTo>
                  <a:pt x="4276881" y="1240"/>
                </a:lnTo>
                <a:lnTo>
                  <a:pt x="4313431" y="848"/>
                </a:lnTo>
                <a:lnTo>
                  <a:pt x="4349979" y="1241"/>
                </a:lnTo>
                <a:lnTo>
                  <a:pt x="4385741" y="853"/>
                </a:lnTo>
                <a:lnTo>
                  <a:pt x="4421503" y="1244"/>
                </a:lnTo>
                <a:lnTo>
                  <a:pt x="4457658" y="1247"/>
                </a:lnTo>
                <a:lnTo>
                  <a:pt x="4494208" y="855"/>
                </a:lnTo>
                <a:lnTo>
                  <a:pt x="4530362" y="857"/>
                </a:lnTo>
                <a:lnTo>
                  <a:pt x="4566125" y="465"/>
                </a:lnTo>
                <a:lnTo>
                  <a:pt x="4602279" y="1252"/>
                </a:lnTo>
                <a:lnTo>
                  <a:pt x="4638434" y="1254"/>
                </a:lnTo>
                <a:lnTo>
                  <a:pt x="4674591" y="1254"/>
                </a:lnTo>
                <a:lnTo>
                  <a:pt x="4711138" y="863"/>
                </a:lnTo>
                <a:lnTo>
                  <a:pt x="4747687" y="1257"/>
                </a:lnTo>
                <a:lnTo>
                  <a:pt x="4783448" y="863"/>
                </a:lnTo>
                <a:lnTo>
                  <a:pt x="4819211" y="1260"/>
                </a:lnTo>
                <a:lnTo>
                  <a:pt x="4855367" y="1261"/>
                </a:lnTo>
                <a:lnTo>
                  <a:pt x="4891914" y="870"/>
                </a:lnTo>
                <a:lnTo>
                  <a:pt x="4928463" y="1263"/>
                </a:lnTo>
                <a:lnTo>
                  <a:pt x="4964618" y="1264"/>
                </a:lnTo>
                <a:lnTo>
                  <a:pt x="5000380" y="874"/>
                </a:lnTo>
                <a:lnTo>
                  <a:pt x="5036143" y="1267"/>
                </a:lnTo>
                <a:lnTo>
                  <a:pt x="5072297" y="1269"/>
                </a:lnTo>
                <a:lnTo>
                  <a:pt x="5109239" y="1269"/>
                </a:lnTo>
                <a:lnTo>
                  <a:pt x="5145394" y="1270"/>
                </a:lnTo>
                <a:lnTo>
                  <a:pt x="5181548" y="1272"/>
                </a:lnTo>
                <a:lnTo>
                  <a:pt x="5217311" y="881"/>
                </a:lnTo>
                <a:lnTo>
                  <a:pt x="5253073" y="1275"/>
                </a:lnTo>
                <a:lnTo>
                  <a:pt x="5290015" y="1275"/>
                </a:lnTo>
                <a:lnTo>
                  <a:pt x="5326169" y="1278"/>
                </a:lnTo>
                <a:lnTo>
                  <a:pt x="5362324" y="1278"/>
                </a:lnTo>
                <a:lnTo>
                  <a:pt x="5398479" y="1279"/>
                </a:lnTo>
                <a:lnTo>
                  <a:pt x="5433848" y="1280"/>
                </a:lnTo>
                <a:lnTo>
                  <a:pt x="5470004" y="1281"/>
                </a:lnTo>
                <a:lnTo>
                  <a:pt x="5506945" y="1283"/>
                </a:lnTo>
                <a:lnTo>
                  <a:pt x="5543101" y="1284"/>
                </a:lnTo>
                <a:lnTo>
                  <a:pt x="5579257" y="1285"/>
                </a:lnTo>
                <a:lnTo>
                  <a:pt x="5615019" y="893"/>
                </a:lnTo>
                <a:lnTo>
                  <a:pt x="5650781" y="1288"/>
                </a:lnTo>
                <a:lnTo>
                  <a:pt x="5687721" y="1290"/>
                </a:lnTo>
                <a:lnTo>
                  <a:pt x="5723877" y="1289"/>
                </a:lnTo>
                <a:lnTo>
                  <a:pt x="5760033" y="1291"/>
                </a:lnTo>
                <a:lnTo>
                  <a:pt x="5796187" y="1294"/>
                </a:lnTo>
                <a:lnTo>
                  <a:pt x="5831949" y="902"/>
                </a:lnTo>
                <a:lnTo>
                  <a:pt x="5868103" y="1688"/>
                </a:lnTo>
                <a:lnTo>
                  <a:pt x="5904653" y="1297"/>
                </a:lnTo>
                <a:lnTo>
                  <a:pt x="5915999" y="1297"/>
                </a:lnTo>
                <a:lnTo>
                  <a:pt x="5915999" y="729904"/>
                </a:lnTo>
                <a:lnTo>
                  <a:pt x="5904679" y="729904"/>
                </a:lnTo>
                <a:lnTo>
                  <a:pt x="5868523" y="730688"/>
                </a:lnTo>
                <a:lnTo>
                  <a:pt x="5832369" y="730687"/>
                </a:lnTo>
                <a:lnTo>
                  <a:pt x="5796213" y="730686"/>
                </a:lnTo>
                <a:lnTo>
                  <a:pt x="5760059" y="729898"/>
                </a:lnTo>
                <a:lnTo>
                  <a:pt x="5723903" y="729897"/>
                </a:lnTo>
                <a:lnTo>
                  <a:pt x="5687749" y="730681"/>
                </a:lnTo>
                <a:lnTo>
                  <a:pt x="5651592" y="730680"/>
                </a:lnTo>
                <a:lnTo>
                  <a:pt x="5615437" y="730679"/>
                </a:lnTo>
                <a:lnTo>
                  <a:pt x="5578889" y="730286"/>
                </a:lnTo>
                <a:lnTo>
                  <a:pt x="5543127" y="729890"/>
                </a:lnTo>
                <a:lnTo>
                  <a:pt x="5506971" y="729890"/>
                </a:lnTo>
                <a:lnTo>
                  <a:pt x="5470817" y="730674"/>
                </a:lnTo>
                <a:lnTo>
                  <a:pt x="5434661" y="730672"/>
                </a:lnTo>
                <a:lnTo>
                  <a:pt x="5398505" y="730672"/>
                </a:lnTo>
                <a:lnTo>
                  <a:pt x="5361957" y="730276"/>
                </a:lnTo>
                <a:lnTo>
                  <a:pt x="5326194" y="729883"/>
                </a:lnTo>
                <a:lnTo>
                  <a:pt x="5289647" y="730274"/>
                </a:lnTo>
                <a:lnTo>
                  <a:pt x="5253885" y="730667"/>
                </a:lnTo>
                <a:lnTo>
                  <a:pt x="5217728" y="730665"/>
                </a:lnTo>
                <a:lnTo>
                  <a:pt x="5181181" y="730271"/>
                </a:lnTo>
                <a:lnTo>
                  <a:pt x="5145419" y="729877"/>
                </a:lnTo>
                <a:lnTo>
                  <a:pt x="5109264" y="729875"/>
                </a:lnTo>
                <a:lnTo>
                  <a:pt x="5072717" y="730268"/>
                </a:lnTo>
                <a:lnTo>
                  <a:pt x="5036953" y="730658"/>
                </a:lnTo>
                <a:lnTo>
                  <a:pt x="5023199" y="730266"/>
                </a:lnTo>
                <a:lnTo>
                  <a:pt x="5011409" y="730265"/>
                </a:lnTo>
                <a:lnTo>
                  <a:pt x="5001191" y="731050"/>
                </a:lnTo>
                <a:lnTo>
                  <a:pt x="4991367" y="731444"/>
                </a:lnTo>
                <a:lnTo>
                  <a:pt x="4982327" y="732622"/>
                </a:lnTo>
                <a:lnTo>
                  <a:pt x="4973289" y="733800"/>
                </a:lnTo>
                <a:lnTo>
                  <a:pt x="4964643" y="734587"/>
                </a:lnTo>
                <a:lnTo>
                  <a:pt x="4955211" y="736158"/>
                </a:lnTo>
                <a:lnTo>
                  <a:pt x="4946566" y="738516"/>
                </a:lnTo>
                <a:lnTo>
                  <a:pt x="4937133" y="740874"/>
                </a:lnTo>
                <a:lnTo>
                  <a:pt x="4928096" y="742837"/>
                </a:lnTo>
                <a:lnTo>
                  <a:pt x="4918663" y="745196"/>
                </a:lnTo>
                <a:lnTo>
                  <a:pt x="4910411" y="747947"/>
                </a:lnTo>
                <a:lnTo>
                  <a:pt x="4900586" y="751483"/>
                </a:lnTo>
                <a:lnTo>
                  <a:pt x="4891941" y="754626"/>
                </a:lnTo>
                <a:lnTo>
                  <a:pt x="4882508" y="757770"/>
                </a:lnTo>
                <a:lnTo>
                  <a:pt x="4873864" y="761699"/>
                </a:lnTo>
                <a:lnTo>
                  <a:pt x="4864433" y="766415"/>
                </a:lnTo>
                <a:lnTo>
                  <a:pt x="4856179" y="770738"/>
                </a:lnTo>
                <a:lnTo>
                  <a:pt x="4846355" y="775847"/>
                </a:lnTo>
                <a:lnTo>
                  <a:pt x="4837709" y="780562"/>
                </a:lnTo>
                <a:lnTo>
                  <a:pt x="4828671" y="786457"/>
                </a:lnTo>
                <a:lnTo>
                  <a:pt x="4819631" y="792352"/>
                </a:lnTo>
                <a:lnTo>
                  <a:pt x="4810201" y="798639"/>
                </a:lnTo>
                <a:lnTo>
                  <a:pt x="4801161" y="805320"/>
                </a:lnTo>
                <a:lnTo>
                  <a:pt x="4791730" y="812391"/>
                </a:lnTo>
                <a:lnTo>
                  <a:pt x="4783477" y="819860"/>
                </a:lnTo>
                <a:lnTo>
                  <a:pt x="4774439" y="828111"/>
                </a:lnTo>
                <a:lnTo>
                  <a:pt x="4765007" y="837543"/>
                </a:lnTo>
                <a:lnTo>
                  <a:pt x="4755969" y="846581"/>
                </a:lnTo>
                <a:lnTo>
                  <a:pt x="4747324" y="856014"/>
                </a:lnTo>
                <a:lnTo>
                  <a:pt x="4737105" y="867804"/>
                </a:lnTo>
                <a:lnTo>
                  <a:pt x="4728067" y="879986"/>
                </a:lnTo>
                <a:lnTo>
                  <a:pt x="4719421" y="892561"/>
                </a:lnTo>
                <a:lnTo>
                  <a:pt x="4711169" y="905529"/>
                </a:lnTo>
                <a:lnTo>
                  <a:pt x="4700167" y="924392"/>
                </a:lnTo>
                <a:lnTo>
                  <a:pt x="4690735" y="944040"/>
                </a:lnTo>
                <a:lnTo>
                  <a:pt x="4682484" y="964869"/>
                </a:lnTo>
                <a:lnTo>
                  <a:pt x="4675017" y="984913"/>
                </a:lnTo>
                <a:lnTo>
                  <a:pt x="4671481" y="998668"/>
                </a:lnTo>
                <a:lnTo>
                  <a:pt x="4667943" y="1011635"/>
                </a:lnTo>
                <a:lnTo>
                  <a:pt x="4665194" y="1025390"/>
                </a:lnTo>
                <a:lnTo>
                  <a:pt x="4662837" y="1038751"/>
                </a:lnTo>
                <a:lnTo>
                  <a:pt x="4660873" y="1052505"/>
                </a:lnTo>
                <a:lnTo>
                  <a:pt x="4659693" y="1066261"/>
                </a:lnTo>
                <a:lnTo>
                  <a:pt x="4658122" y="1080408"/>
                </a:lnTo>
                <a:lnTo>
                  <a:pt x="4658909" y="1094556"/>
                </a:lnTo>
                <a:lnTo>
                  <a:pt x="4658907" y="1108704"/>
                </a:lnTo>
                <a:lnTo>
                  <a:pt x="4659302" y="1122458"/>
                </a:lnTo>
                <a:lnTo>
                  <a:pt x="4660482" y="1137000"/>
                </a:lnTo>
                <a:lnTo>
                  <a:pt x="4662447" y="1150754"/>
                </a:lnTo>
                <a:lnTo>
                  <a:pt x="4665197" y="1163723"/>
                </a:lnTo>
                <a:lnTo>
                  <a:pt x="4668341" y="1177871"/>
                </a:lnTo>
                <a:lnTo>
                  <a:pt x="4671094" y="1190840"/>
                </a:lnTo>
                <a:lnTo>
                  <a:pt x="4675418" y="1203807"/>
                </a:lnTo>
                <a:lnTo>
                  <a:pt x="4682492" y="1224243"/>
                </a:lnTo>
                <a:lnTo>
                  <a:pt x="4691531" y="1245073"/>
                </a:lnTo>
                <a:lnTo>
                  <a:pt x="4700178" y="1264723"/>
                </a:lnTo>
                <a:lnTo>
                  <a:pt x="4711577" y="1283981"/>
                </a:lnTo>
                <a:lnTo>
                  <a:pt x="4719437" y="1296556"/>
                </a:lnTo>
                <a:lnTo>
                  <a:pt x="4728083" y="1309132"/>
                </a:lnTo>
                <a:lnTo>
                  <a:pt x="4737514" y="1321707"/>
                </a:lnTo>
                <a:lnTo>
                  <a:pt x="4746947" y="1333497"/>
                </a:lnTo>
                <a:lnTo>
                  <a:pt x="4755986" y="1343323"/>
                </a:lnTo>
                <a:lnTo>
                  <a:pt x="4765025" y="1352362"/>
                </a:lnTo>
                <a:lnTo>
                  <a:pt x="4773671" y="1361008"/>
                </a:lnTo>
                <a:lnTo>
                  <a:pt x="4783497" y="1370046"/>
                </a:lnTo>
                <a:lnTo>
                  <a:pt x="4792536" y="1376728"/>
                </a:lnTo>
                <a:lnTo>
                  <a:pt x="4801182" y="1384588"/>
                </a:lnTo>
                <a:lnTo>
                  <a:pt x="4810614" y="1390877"/>
                </a:lnTo>
                <a:lnTo>
                  <a:pt x="4820045" y="1397165"/>
                </a:lnTo>
                <a:lnTo>
                  <a:pt x="4828691" y="1403453"/>
                </a:lnTo>
                <a:lnTo>
                  <a:pt x="4836943" y="1408562"/>
                </a:lnTo>
                <a:lnTo>
                  <a:pt x="4846376" y="1414064"/>
                </a:lnTo>
                <a:lnTo>
                  <a:pt x="4856201" y="1419174"/>
                </a:lnTo>
                <a:lnTo>
                  <a:pt x="4864455" y="1423496"/>
                </a:lnTo>
                <a:lnTo>
                  <a:pt x="4873493" y="1427035"/>
                </a:lnTo>
                <a:lnTo>
                  <a:pt x="4882925" y="1431750"/>
                </a:lnTo>
                <a:lnTo>
                  <a:pt x="4891964" y="1435287"/>
                </a:lnTo>
                <a:lnTo>
                  <a:pt x="4901003" y="1438040"/>
                </a:lnTo>
                <a:lnTo>
                  <a:pt x="4910042" y="1441576"/>
                </a:lnTo>
                <a:lnTo>
                  <a:pt x="4919081" y="1444327"/>
                </a:lnTo>
                <a:lnTo>
                  <a:pt x="4928513" y="1446685"/>
                </a:lnTo>
                <a:lnTo>
                  <a:pt x="4937160" y="1449043"/>
                </a:lnTo>
                <a:lnTo>
                  <a:pt x="4946197" y="1451010"/>
                </a:lnTo>
                <a:lnTo>
                  <a:pt x="4955629" y="1453366"/>
                </a:lnTo>
                <a:lnTo>
                  <a:pt x="4964275" y="1454155"/>
                </a:lnTo>
                <a:lnTo>
                  <a:pt x="4973707" y="1455726"/>
                </a:lnTo>
                <a:lnTo>
                  <a:pt x="4982353" y="1456513"/>
                </a:lnTo>
                <a:lnTo>
                  <a:pt x="4991393" y="1457692"/>
                </a:lnTo>
                <a:lnTo>
                  <a:pt x="5000430" y="1458085"/>
                </a:lnTo>
                <a:lnTo>
                  <a:pt x="5011434" y="1458871"/>
                </a:lnTo>
                <a:lnTo>
                  <a:pt x="5023223" y="1458871"/>
                </a:lnTo>
                <a:lnTo>
                  <a:pt x="5036979" y="1459264"/>
                </a:lnTo>
                <a:lnTo>
                  <a:pt x="5072742" y="1459659"/>
                </a:lnTo>
                <a:lnTo>
                  <a:pt x="5108897" y="1459660"/>
                </a:lnTo>
                <a:lnTo>
                  <a:pt x="5145837" y="1459662"/>
                </a:lnTo>
                <a:lnTo>
                  <a:pt x="5181994" y="1459663"/>
                </a:lnTo>
                <a:lnTo>
                  <a:pt x="5217755" y="1460057"/>
                </a:lnTo>
                <a:lnTo>
                  <a:pt x="5253910" y="1460058"/>
                </a:lnTo>
                <a:lnTo>
                  <a:pt x="5289672" y="1459669"/>
                </a:lnTo>
                <a:lnTo>
                  <a:pt x="5326221" y="1460062"/>
                </a:lnTo>
                <a:lnTo>
                  <a:pt x="5361983" y="1460456"/>
                </a:lnTo>
                <a:lnTo>
                  <a:pt x="5398531" y="1460062"/>
                </a:lnTo>
                <a:lnTo>
                  <a:pt x="5434686" y="1460064"/>
                </a:lnTo>
                <a:lnTo>
                  <a:pt x="5470843" y="1460852"/>
                </a:lnTo>
                <a:lnTo>
                  <a:pt x="5506996" y="1460852"/>
                </a:lnTo>
                <a:lnTo>
                  <a:pt x="5543151" y="1460855"/>
                </a:lnTo>
                <a:lnTo>
                  <a:pt x="5575769" y="1460462"/>
                </a:lnTo>
                <a:lnTo>
                  <a:pt x="5579701" y="1460463"/>
                </a:lnTo>
                <a:lnTo>
                  <a:pt x="5588737" y="1460856"/>
                </a:lnTo>
                <a:lnTo>
                  <a:pt x="5597777" y="1461250"/>
                </a:lnTo>
                <a:lnTo>
                  <a:pt x="5606816" y="1462429"/>
                </a:lnTo>
                <a:lnTo>
                  <a:pt x="5615461" y="1463215"/>
                </a:lnTo>
                <a:lnTo>
                  <a:pt x="5624500" y="1464395"/>
                </a:lnTo>
                <a:lnTo>
                  <a:pt x="5633541" y="1465573"/>
                </a:lnTo>
                <a:lnTo>
                  <a:pt x="5642972" y="1467146"/>
                </a:lnTo>
                <a:lnTo>
                  <a:pt x="5652009" y="1469111"/>
                </a:lnTo>
                <a:lnTo>
                  <a:pt x="5660657" y="1471469"/>
                </a:lnTo>
                <a:lnTo>
                  <a:pt x="5669695" y="1473434"/>
                </a:lnTo>
                <a:lnTo>
                  <a:pt x="5678735" y="1475400"/>
                </a:lnTo>
                <a:lnTo>
                  <a:pt x="5687381" y="1478543"/>
                </a:lnTo>
                <a:lnTo>
                  <a:pt x="5696813" y="1481689"/>
                </a:lnTo>
                <a:lnTo>
                  <a:pt x="5705458" y="1484833"/>
                </a:lnTo>
                <a:lnTo>
                  <a:pt x="5715282" y="1488370"/>
                </a:lnTo>
                <a:lnTo>
                  <a:pt x="5723929" y="1492300"/>
                </a:lnTo>
                <a:lnTo>
                  <a:pt x="5732969" y="1496623"/>
                </a:lnTo>
                <a:lnTo>
                  <a:pt x="5742793" y="1500946"/>
                </a:lnTo>
                <a:lnTo>
                  <a:pt x="5751439" y="1505663"/>
                </a:lnTo>
                <a:lnTo>
                  <a:pt x="5760477" y="1510772"/>
                </a:lnTo>
                <a:lnTo>
                  <a:pt x="5769911" y="1516275"/>
                </a:lnTo>
                <a:lnTo>
                  <a:pt x="5778948" y="1522955"/>
                </a:lnTo>
                <a:lnTo>
                  <a:pt x="5787595" y="1528457"/>
                </a:lnTo>
                <a:lnTo>
                  <a:pt x="5796633" y="1535140"/>
                </a:lnTo>
                <a:lnTo>
                  <a:pt x="5806066" y="1542999"/>
                </a:lnTo>
                <a:lnTo>
                  <a:pt x="5814713" y="1550859"/>
                </a:lnTo>
                <a:lnTo>
                  <a:pt x="5823751" y="1558326"/>
                </a:lnTo>
                <a:lnTo>
                  <a:pt x="5832397" y="1566187"/>
                </a:lnTo>
                <a:lnTo>
                  <a:pt x="5841829" y="1576404"/>
                </a:lnTo>
                <a:lnTo>
                  <a:pt x="5850870" y="1587016"/>
                </a:lnTo>
                <a:lnTo>
                  <a:pt x="5860299" y="1597234"/>
                </a:lnTo>
                <a:lnTo>
                  <a:pt x="5868555" y="1608631"/>
                </a:lnTo>
                <a:lnTo>
                  <a:pt x="5878379" y="1622386"/>
                </a:lnTo>
                <a:lnTo>
                  <a:pt x="5888205" y="1637712"/>
                </a:lnTo>
                <a:lnTo>
                  <a:pt x="5896851" y="1652646"/>
                </a:lnTo>
                <a:lnTo>
                  <a:pt x="5904713" y="1668367"/>
                </a:lnTo>
                <a:lnTo>
                  <a:pt x="5912964" y="1686052"/>
                </a:lnTo>
                <a:lnTo>
                  <a:pt x="5915999" y="1694142"/>
                </a:lnTo>
                <a:lnTo>
                  <a:pt x="5915999" y="1957013"/>
                </a:lnTo>
                <a:lnTo>
                  <a:pt x="5912975" y="1965076"/>
                </a:lnTo>
                <a:lnTo>
                  <a:pt x="5904723" y="1983547"/>
                </a:lnTo>
                <a:lnTo>
                  <a:pt x="5896863" y="1999265"/>
                </a:lnTo>
                <a:lnTo>
                  <a:pt x="5888611" y="2014593"/>
                </a:lnTo>
                <a:lnTo>
                  <a:pt x="5878785" y="2029132"/>
                </a:lnTo>
                <a:lnTo>
                  <a:pt x="5868569" y="2043281"/>
                </a:lnTo>
                <a:lnTo>
                  <a:pt x="5860710" y="2054283"/>
                </a:lnTo>
                <a:lnTo>
                  <a:pt x="5851671" y="2064893"/>
                </a:lnTo>
                <a:lnTo>
                  <a:pt x="5842240" y="2075112"/>
                </a:lnTo>
                <a:lnTo>
                  <a:pt x="5832415" y="2084936"/>
                </a:lnTo>
                <a:lnTo>
                  <a:pt x="5824163" y="2093189"/>
                </a:lnTo>
                <a:lnTo>
                  <a:pt x="5815517" y="2101048"/>
                </a:lnTo>
                <a:lnTo>
                  <a:pt x="5805693" y="2109299"/>
                </a:lnTo>
                <a:lnTo>
                  <a:pt x="5796261" y="2116373"/>
                </a:lnTo>
                <a:lnTo>
                  <a:pt x="5788008" y="2123053"/>
                </a:lnTo>
                <a:lnTo>
                  <a:pt x="5778577" y="2129341"/>
                </a:lnTo>
                <a:lnTo>
                  <a:pt x="5769931" y="2134844"/>
                </a:lnTo>
                <a:lnTo>
                  <a:pt x="5760498" y="2140345"/>
                </a:lnTo>
                <a:lnTo>
                  <a:pt x="5751462" y="2145455"/>
                </a:lnTo>
                <a:lnTo>
                  <a:pt x="5742815" y="2150169"/>
                </a:lnTo>
                <a:lnTo>
                  <a:pt x="5733384" y="2154885"/>
                </a:lnTo>
                <a:lnTo>
                  <a:pt x="5724345" y="2159207"/>
                </a:lnTo>
                <a:lnTo>
                  <a:pt x="5715307" y="2162744"/>
                </a:lnTo>
                <a:lnTo>
                  <a:pt x="5706268" y="2167067"/>
                </a:lnTo>
                <a:lnTo>
                  <a:pt x="5697622" y="2170212"/>
                </a:lnTo>
                <a:lnTo>
                  <a:pt x="5687798" y="2172961"/>
                </a:lnTo>
                <a:lnTo>
                  <a:pt x="5678757" y="2175711"/>
                </a:lnTo>
                <a:lnTo>
                  <a:pt x="5670114" y="2178855"/>
                </a:lnTo>
                <a:lnTo>
                  <a:pt x="5661075" y="2180821"/>
                </a:lnTo>
                <a:lnTo>
                  <a:pt x="5651249" y="2182784"/>
                </a:lnTo>
                <a:lnTo>
                  <a:pt x="5642605" y="2184356"/>
                </a:lnTo>
                <a:lnTo>
                  <a:pt x="5634351" y="2186321"/>
                </a:lnTo>
                <a:lnTo>
                  <a:pt x="5624920" y="2187893"/>
                </a:lnTo>
                <a:lnTo>
                  <a:pt x="5616273" y="2188676"/>
                </a:lnTo>
                <a:lnTo>
                  <a:pt x="5615487" y="2187891"/>
                </a:lnTo>
                <a:lnTo>
                  <a:pt x="5579725" y="2188283"/>
                </a:lnTo>
                <a:lnTo>
                  <a:pt x="5543570" y="2188283"/>
                </a:lnTo>
                <a:lnTo>
                  <a:pt x="5507023" y="2188674"/>
                </a:lnTo>
                <a:lnTo>
                  <a:pt x="5470867" y="2188673"/>
                </a:lnTo>
                <a:lnTo>
                  <a:pt x="5434711" y="2187885"/>
                </a:lnTo>
                <a:lnTo>
                  <a:pt x="5398949" y="2188277"/>
                </a:lnTo>
                <a:lnTo>
                  <a:pt x="5362793" y="2188277"/>
                </a:lnTo>
                <a:lnTo>
                  <a:pt x="5326245" y="2188667"/>
                </a:lnTo>
                <a:lnTo>
                  <a:pt x="5290091" y="2188668"/>
                </a:lnTo>
                <a:lnTo>
                  <a:pt x="5253541" y="2188270"/>
                </a:lnTo>
                <a:lnTo>
                  <a:pt x="5217779" y="2187878"/>
                </a:lnTo>
                <a:lnTo>
                  <a:pt x="5182019" y="2188268"/>
                </a:lnTo>
                <a:lnTo>
                  <a:pt x="5145862" y="2188267"/>
                </a:lnTo>
                <a:lnTo>
                  <a:pt x="5109315" y="2188660"/>
                </a:lnTo>
                <a:lnTo>
                  <a:pt x="5072767" y="2188265"/>
                </a:lnTo>
                <a:lnTo>
                  <a:pt x="5036613" y="2188265"/>
                </a:lnTo>
                <a:lnTo>
                  <a:pt x="5000850" y="2187870"/>
                </a:lnTo>
                <a:lnTo>
                  <a:pt x="4965086" y="2188262"/>
                </a:lnTo>
                <a:lnTo>
                  <a:pt x="4928539" y="2188654"/>
                </a:lnTo>
                <a:lnTo>
                  <a:pt x="4892384" y="2188653"/>
                </a:lnTo>
                <a:lnTo>
                  <a:pt x="4855835" y="2188259"/>
                </a:lnTo>
                <a:lnTo>
                  <a:pt x="4819680" y="2188257"/>
                </a:lnTo>
                <a:lnTo>
                  <a:pt x="4783918" y="2187863"/>
                </a:lnTo>
                <a:lnTo>
                  <a:pt x="4748155" y="2188255"/>
                </a:lnTo>
                <a:lnTo>
                  <a:pt x="4711608" y="2188646"/>
                </a:lnTo>
                <a:lnTo>
                  <a:pt x="4675059" y="2188252"/>
                </a:lnTo>
                <a:lnTo>
                  <a:pt x="4638905" y="2188250"/>
                </a:lnTo>
                <a:lnTo>
                  <a:pt x="4602749" y="2188249"/>
                </a:lnTo>
                <a:lnTo>
                  <a:pt x="4567380" y="2188249"/>
                </a:lnTo>
                <a:lnTo>
                  <a:pt x="4530831" y="2188640"/>
                </a:lnTo>
                <a:lnTo>
                  <a:pt x="4494283" y="2188247"/>
                </a:lnTo>
                <a:lnTo>
                  <a:pt x="4458128" y="2188243"/>
                </a:lnTo>
                <a:lnTo>
                  <a:pt x="4421972" y="2188242"/>
                </a:lnTo>
                <a:lnTo>
                  <a:pt x="4386209" y="2187849"/>
                </a:lnTo>
                <a:lnTo>
                  <a:pt x="4385817" y="2188241"/>
                </a:lnTo>
                <a:lnTo>
                  <a:pt x="4376386" y="2188241"/>
                </a:lnTo>
                <a:lnTo>
                  <a:pt x="4367347" y="2188633"/>
                </a:lnTo>
                <a:lnTo>
                  <a:pt x="4358701" y="2188633"/>
                </a:lnTo>
                <a:lnTo>
                  <a:pt x="4349663" y="2189813"/>
                </a:lnTo>
                <a:lnTo>
                  <a:pt x="4341016" y="2190598"/>
                </a:lnTo>
                <a:lnTo>
                  <a:pt x="4331585" y="2192169"/>
                </a:lnTo>
                <a:lnTo>
                  <a:pt x="4322153" y="2193740"/>
                </a:lnTo>
                <a:lnTo>
                  <a:pt x="4313901" y="2194921"/>
                </a:lnTo>
                <a:lnTo>
                  <a:pt x="4304469" y="2197278"/>
                </a:lnTo>
                <a:lnTo>
                  <a:pt x="4295822" y="2199634"/>
                </a:lnTo>
                <a:lnTo>
                  <a:pt x="4286392" y="2201993"/>
                </a:lnTo>
                <a:lnTo>
                  <a:pt x="4277351" y="2203958"/>
                </a:lnTo>
                <a:lnTo>
                  <a:pt x="4268313" y="2207495"/>
                </a:lnTo>
                <a:lnTo>
                  <a:pt x="4259275" y="2210246"/>
                </a:lnTo>
                <a:lnTo>
                  <a:pt x="4250237" y="2213781"/>
                </a:lnTo>
                <a:lnTo>
                  <a:pt x="4240804" y="2217711"/>
                </a:lnTo>
                <a:lnTo>
                  <a:pt x="4231765" y="2222035"/>
                </a:lnTo>
                <a:lnTo>
                  <a:pt x="4223121" y="2225965"/>
                </a:lnTo>
                <a:lnTo>
                  <a:pt x="4214082" y="2231072"/>
                </a:lnTo>
                <a:lnTo>
                  <a:pt x="4205436" y="2235788"/>
                </a:lnTo>
                <a:lnTo>
                  <a:pt x="4196003" y="2241290"/>
                </a:lnTo>
                <a:lnTo>
                  <a:pt x="4186572" y="2246791"/>
                </a:lnTo>
                <a:lnTo>
                  <a:pt x="4177141" y="2253079"/>
                </a:lnTo>
                <a:lnTo>
                  <a:pt x="4168889" y="2259760"/>
                </a:lnTo>
                <a:lnTo>
                  <a:pt x="4159456" y="2266833"/>
                </a:lnTo>
                <a:lnTo>
                  <a:pt x="4150419" y="2274298"/>
                </a:lnTo>
                <a:lnTo>
                  <a:pt x="4141380" y="2281765"/>
                </a:lnTo>
                <a:lnTo>
                  <a:pt x="4132340" y="2290018"/>
                </a:lnTo>
                <a:lnTo>
                  <a:pt x="4123303" y="2299054"/>
                </a:lnTo>
                <a:lnTo>
                  <a:pt x="4113872" y="2309273"/>
                </a:lnTo>
                <a:lnTo>
                  <a:pt x="4105226" y="2319492"/>
                </a:lnTo>
                <a:lnTo>
                  <a:pt x="4096187" y="2330101"/>
                </a:lnTo>
                <a:lnTo>
                  <a:pt x="4086364" y="2343855"/>
                </a:lnTo>
                <a:lnTo>
                  <a:pt x="4077325" y="2357610"/>
                </a:lnTo>
                <a:lnTo>
                  <a:pt x="4068678" y="2372543"/>
                </a:lnTo>
                <a:lnTo>
                  <a:pt x="4061213" y="2387084"/>
                </a:lnTo>
                <a:lnTo>
                  <a:pt x="4053746" y="2400838"/>
                </a:lnTo>
                <a:lnTo>
                  <a:pt x="4047461" y="2414199"/>
                </a:lnTo>
                <a:lnTo>
                  <a:pt x="4041958" y="2428347"/>
                </a:lnTo>
                <a:lnTo>
                  <a:pt x="4038029" y="2442495"/>
                </a:lnTo>
                <a:lnTo>
                  <a:pt x="4033315" y="2456643"/>
                </a:lnTo>
                <a:lnTo>
                  <a:pt x="4029383" y="2471576"/>
                </a:lnTo>
                <a:lnTo>
                  <a:pt x="4027027" y="2486510"/>
                </a:lnTo>
                <a:lnTo>
                  <a:pt x="4024669" y="2502230"/>
                </a:lnTo>
                <a:lnTo>
                  <a:pt x="4022311" y="2514805"/>
                </a:lnTo>
                <a:lnTo>
                  <a:pt x="4021525" y="2527382"/>
                </a:lnTo>
                <a:lnTo>
                  <a:pt x="4021133" y="2539564"/>
                </a:lnTo>
                <a:lnTo>
                  <a:pt x="4020741" y="2553317"/>
                </a:lnTo>
                <a:lnTo>
                  <a:pt x="4021135" y="2565501"/>
                </a:lnTo>
                <a:lnTo>
                  <a:pt x="4021527" y="2578469"/>
                </a:lnTo>
                <a:lnTo>
                  <a:pt x="4023102" y="2591045"/>
                </a:lnTo>
                <a:lnTo>
                  <a:pt x="4023887" y="2603621"/>
                </a:lnTo>
                <a:lnTo>
                  <a:pt x="4026639" y="2618947"/>
                </a:lnTo>
                <a:lnTo>
                  <a:pt x="4029389" y="2633489"/>
                </a:lnTo>
                <a:lnTo>
                  <a:pt x="4033321" y="2648422"/>
                </a:lnTo>
                <a:lnTo>
                  <a:pt x="4038035" y="2662570"/>
                </a:lnTo>
                <a:lnTo>
                  <a:pt x="4042753" y="2677504"/>
                </a:lnTo>
                <a:lnTo>
                  <a:pt x="4047863" y="2691260"/>
                </a:lnTo>
                <a:lnTo>
                  <a:pt x="4053758" y="2705014"/>
                </a:lnTo>
                <a:lnTo>
                  <a:pt x="4060439" y="2718769"/>
                </a:lnTo>
                <a:lnTo>
                  <a:pt x="4068693" y="2733311"/>
                </a:lnTo>
                <a:lnTo>
                  <a:pt x="4077338" y="2748244"/>
                </a:lnTo>
                <a:lnTo>
                  <a:pt x="4087163" y="2761999"/>
                </a:lnTo>
                <a:lnTo>
                  <a:pt x="4096989" y="2775754"/>
                </a:lnTo>
                <a:lnTo>
                  <a:pt x="4105243" y="2785580"/>
                </a:lnTo>
                <a:lnTo>
                  <a:pt x="4113889" y="2795797"/>
                </a:lnTo>
                <a:lnTo>
                  <a:pt x="4123321" y="2806015"/>
                </a:lnTo>
                <a:lnTo>
                  <a:pt x="4132753" y="2815448"/>
                </a:lnTo>
                <a:lnTo>
                  <a:pt x="4141006" y="2823701"/>
                </a:lnTo>
                <a:lnTo>
                  <a:pt x="4150437" y="2830773"/>
                </a:lnTo>
                <a:lnTo>
                  <a:pt x="4159477" y="2839027"/>
                </a:lnTo>
                <a:lnTo>
                  <a:pt x="4169301" y="2845710"/>
                </a:lnTo>
                <a:lnTo>
                  <a:pt x="4177947" y="2852783"/>
                </a:lnTo>
                <a:lnTo>
                  <a:pt x="4186987" y="2858679"/>
                </a:lnTo>
                <a:lnTo>
                  <a:pt x="4196025" y="2863786"/>
                </a:lnTo>
                <a:lnTo>
                  <a:pt x="4205065" y="2869683"/>
                </a:lnTo>
                <a:lnTo>
                  <a:pt x="4214497" y="2874399"/>
                </a:lnTo>
                <a:lnTo>
                  <a:pt x="4223141" y="2879114"/>
                </a:lnTo>
                <a:lnTo>
                  <a:pt x="4232575" y="2883831"/>
                </a:lnTo>
                <a:lnTo>
                  <a:pt x="4241221" y="2887761"/>
                </a:lnTo>
                <a:lnTo>
                  <a:pt x="4250259" y="2891297"/>
                </a:lnTo>
                <a:lnTo>
                  <a:pt x="4259298" y="2894835"/>
                </a:lnTo>
                <a:lnTo>
                  <a:pt x="4268337" y="2897588"/>
                </a:lnTo>
                <a:lnTo>
                  <a:pt x="4277377" y="2901124"/>
                </a:lnTo>
                <a:lnTo>
                  <a:pt x="4286416" y="2903088"/>
                </a:lnTo>
                <a:lnTo>
                  <a:pt x="4295060" y="2906233"/>
                </a:lnTo>
                <a:lnTo>
                  <a:pt x="4304493" y="2908591"/>
                </a:lnTo>
                <a:lnTo>
                  <a:pt x="4313925" y="2910164"/>
                </a:lnTo>
                <a:lnTo>
                  <a:pt x="4322965" y="2912130"/>
                </a:lnTo>
                <a:lnTo>
                  <a:pt x="4331609" y="2912914"/>
                </a:lnTo>
                <a:lnTo>
                  <a:pt x="4341043" y="2914489"/>
                </a:lnTo>
                <a:lnTo>
                  <a:pt x="4349687" y="2915275"/>
                </a:lnTo>
                <a:lnTo>
                  <a:pt x="4358726" y="2916454"/>
                </a:lnTo>
                <a:lnTo>
                  <a:pt x="4367372" y="2916454"/>
                </a:lnTo>
                <a:lnTo>
                  <a:pt x="4376411" y="2917633"/>
                </a:lnTo>
                <a:lnTo>
                  <a:pt x="4385057" y="2917633"/>
                </a:lnTo>
                <a:lnTo>
                  <a:pt x="4385842" y="2917633"/>
                </a:lnTo>
                <a:lnTo>
                  <a:pt x="4422391" y="2917240"/>
                </a:lnTo>
                <a:lnTo>
                  <a:pt x="4458151" y="2916849"/>
                </a:lnTo>
                <a:lnTo>
                  <a:pt x="4494701" y="2917245"/>
                </a:lnTo>
                <a:lnTo>
                  <a:pt x="4530463" y="2917640"/>
                </a:lnTo>
                <a:lnTo>
                  <a:pt x="4566618" y="2917640"/>
                </a:lnTo>
                <a:lnTo>
                  <a:pt x="4603169" y="2917247"/>
                </a:lnTo>
                <a:lnTo>
                  <a:pt x="4639716" y="2917644"/>
                </a:lnTo>
                <a:lnTo>
                  <a:pt x="4675477" y="2917251"/>
                </a:lnTo>
                <a:lnTo>
                  <a:pt x="4711633" y="2917253"/>
                </a:lnTo>
                <a:lnTo>
                  <a:pt x="4747395" y="2917647"/>
                </a:lnTo>
                <a:lnTo>
                  <a:pt x="4783550" y="2917647"/>
                </a:lnTo>
                <a:lnTo>
                  <a:pt x="4820492" y="2917650"/>
                </a:lnTo>
                <a:lnTo>
                  <a:pt x="4856647" y="2917649"/>
                </a:lnTo>
                <a:lnTo>
                  <a:pt x="4892409" y="2917259"/>
                </a:lnTo>
                <a:lnTo>
                  <a:pt x="4928566" y="2917260"/>
                </a:lnTo>
                <a:lnTo>
                  <a:pt x="4964326" y="2917653"/>
                </a:lnTo>
                <a:lnTo>
                  <a:pt x="5001268" y="2917656"/>
                </a:lnTo>
                <a:lnTo>
                  <a:pt x="5037422" y="2917656"/>
                </a:lnTo>
                <a:lnTo>
                  <a:pt x="5073187" y="2917264"/>
                </a:lnTo>
                <a:lnTo>
                  <a:pt x="5109339" y="2917266"/>
                </a:lnTo>
                <a:lnTo>
                  <a:pt x="5145495" y="2917267"/>
                </a:lnTo>
                <a:lnTo>
                  <a:pt x="5181257" y="2917662"/>
                </a:lnTo>
                <a:lnTo>
                  <a:pt x="5218199" y="2917662"/>
                </a:lnTo>
                <a:lnTo>
                  <a:pt x="5254353" y="2917664"/>
                </a:lnTo>
                <a:lnTo>
                  <a:pt x="5290115" y="2917272"/>
                </a:lnTo>
                <a:lnTo>
                  <a:pt x="5326270" y="2917273"/>
                </a:lnTo>
                <a:lnTo>
                  <a:pt x="5362819" y="2916883"/>
                </a:lnTo>
                <a:lnTo>
                  <a:pt x="5398975" y="2917667"/>
                </a:lnTo>
                <a:lnTo>
                  <a:pt x="5435129" y="2917670"/>
                </a:lnTo>
                <a:lnTo>
                  <a:pt x="5471285" y="2917672"/>
                </a:lnTo>
                <a:lnTo>
                  <a:pt x="5507047" y="2917280"/>
                </a:lnTo>
                <a:lnTo>
                  <a:pt x="5543203" y="2917281"/>
                </a:lnTo>
                <a:lnTo>
                  <a:pt x="5579357" y="2918068"/>
                </a:lnTo>
                <a:lnTo>
                  <a:pt x="5615905" y="2917677"/>
                </a:lnTo>
                <a:lnTo>
                  <a:pt x="5652061" y="2917679"/>
                </a:lnTo>
                <a:lnTo>
                  <a:pt x="5688217" y="2917679"/>
                </a:lnTo>
                <a:lnTo>
                  <a:pt x="5723979" y="2917287"/>
                </a:lnTo>
                <a:lnTo>
                  <a:pt x="5760920" y="2917288"/>
                </a:lnTo>
                <a:lnTo>
                  <a:pt x="5796682" y="2917683"/>
                </a:lnTo>
                <a:lnTo>
                  <a:pt x="5832837" y="2917684"/>
                </a:lnTo>
                <a:lnTo>
                  <a:pt x="5868993" y="2917686"/>
                </a:lnTo>
                <a:lnTo>
                  <a:pt x="5905541" y="2918080"/>
                </a:lnTo>
                <a:lnTo>
                  <a:pt x="5915999" y="2917966"/>
                </a:lnTo>
                <a:lnTo>
                  <a:pt x="5915999" y="3646802"/>
                </a:lnTo>
                <a:lnTo>
                  <a:pt x="5905566" y="3646687"/>
                </a:lnTo>
                <a:lnTo>
                  <a:pt x="5869412" y="3646684"/>
                </a:lnTo>
                <a:lnTo>
                  <a:pt x="5832863" y="3646289"/>
                </a:lnTo>
                <a:lnTo>
                  <a:pt x="5796708" y="3646289"/>
                </a:lnTo>
                <a:lnTo>
                  <a:pt x="5760551" y="3647072"/>
                </a:lnTo>
                <a:lnTo>
                  <a:pt x="5724398" y="3647072"/>
                </a:lnTo>
                <a:lnTo>
                  <a:pt x="5688635" y="3646679"/>
                </a:lnTo>
                <a:lnTo>
                  <a:pt x="5661125" y="3646677"/>
                </a:lnTo>
                <a:lnTo>
                  <a:pt x="5657195" y="3646677"/>
                </a:lnTo>
                <a:lnTo>
                  <a:pt x="5652087" y="3646282"/>
                </a:lnTo>
                <a:lnTo>
                  <a:pt x="5642656" y="3647070"/>
                </a:lnTo>
                <a:lnTo>
                  <a:pt x="5634009" y="3647855"/>
                </a:lnTo>
                <a:lnTo>
                  <a:pt x="5624577" y="3648641"/>
                </a:lnTo>
                <a:lnTo>
                  <a:pt x="5615932" y="3649427"/>
                </a:lnTo>
                <a:lnTo>
                  <a:pt x="5606891" y="3650605"/>
                </a:lnTo>
                <a:lnTo>
                  <a:pt x="5597854" y="3651784"/>
                </a:lnTo>
                <a:lnTo>
                  <a:pt x="5588814" y="3653748"/>
                </a:lnTo>
                <a:lnTo>
                  <a:pt x="5579775" y="3655713"/>
                </a:lnTo>
                <a:lnTo>
                  <a:pt x="5570737" y="3658464"/>
                </a:lnTo>
                <a:lnTo>
                  <a:pt x="5561307" y="3660821"/>
                </a:lnTo>
                <a:lnTo>
                  <a:pt x="5552267" y="3662787"/>
                </a:lnTo>
                <a:lnTo>
                  <a:pt x="5543623" y="3665930"/>
                </a:lnTo>
                <a:lnTo>
                  <a:pt x="5534189" y="3669073"/>
                </a:lnTo>
                <a:lnTo>
                  <a:pt x="5525545" y="3673003"/>
                </a:lnTo>
                <a:lnTo>
                  <a:pt x="5516113" y="3676146"/>
                </a:lnTo>
                <a:lnTo>
                  <a:pt x="5507073" y="3680469"/>
                </a:lnTo>
                <a:lnTo>
                  <a:pt x="5498427" y="3685186"/>
                </a:lnTo>
                <a:lnTo>
                  <a:pt x="5489389" y="3689509"/>
                </a:lnTo>
                <a:lnTo>
                  <a:pt x="5480350" y="3694616"/>
                </a:lnTo>
                <a:lnTo>
                  <a:pt x="5470919" y="3700117"/>
                </a:lnTo>
                <a:lnTo>
                  <a:pt x="5462273" y="3705619"/>
                </a:lnTo>
                <a:lnTo>
                  <a:pt x="5452842" y="3711906"/>
                </a:lnTo>
                <a:lnTo>
                  <a:pt x="5443803" y="3718587"/>
                </a:lnTo>
                <a:lnTo>
                  <a:pt x="5435159" y="3724875"/>
                </a:lnTo>
                <a:lnTo>
                  <a:pt x="5425726" y="3733519"/>
                </a:lnTo>
                <a:lnTo>
                  <a:pt x="5416294" y="3740594"/>
                </a:lnTo>
                <a:lnTo>
                  <a:pt x="5407648" y="3749240"/>
                </a:lnTo>
                <a:lnTo>
                  <a:pt x="5398611" y="3758276"/>
                </a:lnTo>
                <a:lnTo>
                  <a:pt x="5389573" y="3768889"/>
                </a:lnTo>
                <a:lnTo>
                  <a:pt x="5380141" y="3779105"/>
                </a:lnTo>
                <a:lnTo>
                  <a:pt x="5371495" y="3790895"/>
                </a:lnTo>
                <a:lnTo>
                  <a:pt x="5362850" y="3801899"/>
                </a:lnTo>
                <a:lnTo>
                  <a:pt x="5352633" y="3817618"/>
                </a:lnTo>
                <a:lnTo>
                  <a:pt x="5343203" y="3833337"/>
                </a:lnTo>
                <a:lnTo>
                  <a:pt x="5333771" y="3849842"/>
                </a:lnTo>
                <a:lnTo>
                  <a:pt x="5326698" y="3867133"/>
                </a:lnTo>
                <a:lnTo>
                  <a:pt x="5319623" y="3883640"/>
                </a:lnTo>
                <a:lnTo>
                  <a:pt x="5314123" y="3900144"/>
                </a:lnTo>
                <a:lnTo>
                  <a:pt x="5308621" y="3918222"/>
                </a:lnTo>
                <a:lnTo>
                  <a:pt x="5304693" y="3936299"/>
                </a:lnTo>
                <a:lnTo>
                  <a:pt x="5301157" y="3953984"/>
                </a:lnTo>
                <a:lnTo>
                  <a:pt x="5299193" y="3973241"/>
                </a:lnTo>
                <a:lnTo>
                  <a:pt x="5297619" y="3992105"/>
                </a:lnTo>
                <a:lnTo>
                  <a:pt x="5296836" y="4010967"/>
                </a:lnTo>
                <a:lnTo>
                  <a:pt x="5297229" y="4030224"/>
                </a:lnTo>
                <a:lnTo>
                  <a:pt x="5298801" y="4049087"/>
                </a:lnTo>
                <a:lnTo>
                  <a:pt x="5301553" y="4067559"/>
                </a:lnTo>
                <a:lnTo>
                  <a:pt x="5305091" y="4086029"/>
                </a:lnTo>
                <a:lnTo>
                  <a:pt x="5309021" y="4103321"/>
                </a:lnTo>
                <a:lnTo>
                  <a:pt x="5313737" y="4121398"/>
                </a:lnTo>
                <a:lnTo>
                  <a:pt x="5319632" y="4139084"/>
                </a:lnTo>
                <a:lnTo>
                  <a:pt x="5326709" y="4155590"/>
                </a:lnTo>
                <a:lnTo>
                  <a:pt x="5334568" y="4172096"/>
                </a:lnTo>
                <a:lnTo>
                  <a:pt x="5343607" y="4188995"/>
                </a:lnTo>
                <a:lnTo>
                  <a:pt x="5352255" y="4204715"/>
                </a:lnTo>
                <a:lnTo>
                  <a:pt x="5362865" y="4220042"/>
                </a:lnTo>
                <a:lnTo>
                  <a:pt x="5371511" y="4231831"/>
                </a:lnTo>
                <a:lnTo>
                  <a:pt x="5380157" y="4242835"/>
                </a:lnTo>
                <a:lnTo>
                  <a:pt x="5389590" y="4253839"/>
                </a:lnTo>
                <a:lnTo>
                  <a:pt x="5399021" y="4264057"/>
                </a:lnTo>
                <a:lnTo>
                  <a:pt x="5408061" y="4273097"/>
                </a:lnTo>
                <a:lnTo>
                  <a:pt x="5416707" y="4280956"/>
                </a:lnTo>
                <a:lnTo>
                  <a:pt x="5425745" y="4289210"/>
                </a:lnTo>
                <a:lnTo>
                  <a:pt x="5435571" y="4296678"/>
                </a:lnTo>
                <a:lnTo>
                  <a:pt x="5444217" y="4303752"/>
                </a:lnTo>
                <a:lnTo>
                  <a:pt x="5453255" y="4310433"/>
                </a:lnTo>
                <a:lnTo>
                  <a:pt x="5461509" y="4316327"/>
                </a:lnTo>
                <a:lnTo>
                  <a:pt x="5471335" y="4322223"/>
                </a:lnTo>
                <a:lnTo>
                  <a:pt x="5479981" y="4327725"/>
                </a:lnTo>
                <a:lnTo>
                  <a:pt x="5488626" y="4332441"/>
                </a:lnTo>
                <a:lnTo>
                  <a:pt x="5498059" y="4337158"/>
                </a:lnTo>
                <a:lnTo>
                  <a:pt x="5507491" y="4341088"/>
                </a:lnTo>
                <a:lnTo>
                  <a:pt x="5516921" y="4345803"/>
                </a:lnTo>
                <a:lnTo>
                  <a:pt x="5525175" y="4349341"/>
                </a:lnTo>
                <a:lnTo>
                  <a:pt x="5534606" y="4352486"/>
                </a:lnTo>
                <a:lnTo>
                  <a:pt x="5543647" y="4356023"/>
                </a:lnTo>
                <a:lnTo>
                  <a:pt x="5552685" y="4358774"/>
                </a:lnTo>
                <a:lnTo>
                  <a:pt x="5561330" y="4361917"/>
                </a:lnTo>
                <a:lnTo>
                  <a:pt x="5570763" y="4364277"/>
                </a:lnTo>
                <a:lnTo>
                  <a:pt x="5579800" y="4366241"/>
                </a:lnTo>
                <a:lnTo>
                  <a:pt x="5588447" y="4368600"/>
                </a:lnTo>
                <a:lnTo>
                  <a:pt x="5597485" y="4369780"/>
                </a:lnTo>
                <a:lnTo>
                  <a:pt x="5606524" y="4371744"/>
                </a:lnTo>
                <a:lnTo>
                  <a:pt x="5616350" y="4372923"/>
                </a:lnTo>
                <a:lnTo>
                  <a:pt x="5624995" y="4373709"/>
                </a:lnTo>
                <a:lnTo>
                  <a:pt x="5634033" y="4374889"/>
                </a:lnTo>
                <a:lnTo>
                  <a:pt x="5643465" y="4374890"/>
                </a:lnTo>
                <a:lnTo>
                  <a:pt x="5652505" y="4375281"/>
                </a:lnTo>
                <a:lnTo>
                  <a:pt x="5656829" y="4375677"/>
                </a:lnTo>
                <a:lnTo>
                  <a:pt x="5661545" y="4375675"/>
                </a:lnTo>
                <a:lnTo>
                  <a:pt x="5688659" y="4376070"/>
                </a:lnTo>
                <a:lnTo>
                  <a:pt x="5724421" y="4376464"/>
                </a:lnTo>
                <a:lnTo>
                  <a:pt x="5760971" y="4377644"/>
                </a:lnTo>
                <a:lnTo>
                  <a:pt x="5796733" y="4378038"/>
                </a:lnTo>
                <a:lnTo>
                  <a:pt x="5833281" y="4379219"/>
                </a:lnTo>
                <a:lnTo>
                  <a:pt x="5869043" y="4379614"/>
                </a:lnTo>
                <a:lnTo>
                  <a:pt x="5895373" y="4380007"/>
                </a:lnTo>
                <a:lnTo>
                  <a:pt x="5900875" y="4380008"/>
                </a:lnTo>
                <a:lnTo>
                  <a:pt x="5905591" y="4380007"/>
                </a:lnTo>
                <a:lnTo>
                  <a:pt x="5914631" y="4380402"/>
                </a:lnTo>
                <a:lnTo>
                  <a:pt x="5915999" y="4380525"/>
                </a:lnTo>
                <a:lnTo>
                  <a:pt x="5915999" y="5104407"/>
                </a:lnTo>
                <a:lnTo>
                  <a:pt x="5905223" y="5104290"/>
                </a:lnTo>
                <a:lnTo>
                  <a:pt x="5869461" y="5104682"/>
                </a:lnTo>
                <a:lnTo>
                  <a:pt x="5832913" y="5105073"/>
                </a:lnTo>
                <a:lnTo>
                  <a:pt x="5796758" y="5105073"/>
                </a:lnTo>
                <a:lnTo>
                  <a:pt x="5760996" y="5104679"/>
                </a:lnTo>
                <a:lnTo>
                  <a:pt x="5752743" y="5105070"/>
                </a:lnTo>
                <a:lnTo>
                  <a:pt x="5738597" y="5105070"/>
                </a:lnTo>
                <a:lnTo>
                  <a:pt x="5724839" y="5105463"/>
                </a:lnTo>
                <a:lnTo>
                  <a:pt x="5715802" y="5106642"/>
                </a:lnTo>
                <a:lnTo>
                  <a:pt x="5706763" y="5107821"/>
                </a:lnTo>
                <a:lnTo>
                  <a:pt x="5697723" y="5108999"/>
                </a:lnTo>
                <a:lnTo>
                  <a:pt x="5688293" y="5110571"/>
                </a:lnTo>
                <a:lnTo>
                  <a:pt x="5679647" y="5112142"/>
                </a:lnTo>
                <a:lnTo>
                  <a:pt x="5670216" y="5113715"/>
                </a:lnTo>
                <a:lnTo>
                  <a:pt x="5661175" y="5116465"/>
                </a:lnTo>
                <a:lnTo>
                  <a:pt x="5652531" y="5118823"/>
                </a:lnTo>
                <a:lnTo>
                  <a:pt x="5643098" y="5121180"/>
                </a:lnTo>
                <a:lnTo>
                  <a:pt x="5633667" y="5124324"/>
                </a:lnTo>
                <a:lnTo>
                  <a:pt x="5625021" y="5127468"/>
                </a:lnTo>
                <a:lnTo>
                  <a:pt x="5616377" y="5131396"/>
                </a:lnTo>
                <a:lnTo>
                  <a:pt x="5606551" y="5134934"/>
                </a:lnTo>
                <a:lnTo>
                  <a:pt x="5597905" y="5138862"/>
                </a:lnTo>
                <a:lnTo>
                  <a:pt x="5589259" y="5143579"/>
                </a:lnTo>
                <a:lnTo>
                  <a:pt x="5579828" y="5148294"/>
                </a:lnTo>
                <a:lnTo>
                  <a:pt x="5570397" y="5153796"/>
                </a:lnTo>
                <a:lnTo>
                  <a:pt x="5561751" y="5158512"/>
                </a:lnTo>
                <a:lnTo>
                  <a:pt x="5552711" y="5164406"/>
                </a:lnTo>
                <a:lnTo>
                  <a:pt x="5543675" y="5170300"/>
                </a:lnTo>
                <a:lnTo>
                  <a:pt x="5534635" y="5177767"/>
                </a:lnTo>
                <a:lnTo>
                  <a:pt x="5525203" y="5184054"/>
                </a:lnTo>
                <a:lnTo>
                  <a:pt x="5516557" y="5191915"/>
                </a:lnTo>
                <a:lnTo>
                  <a:pt x="5507913" y="5199773"/>
                </a:lnTo>
                <a:lnTo>
                  <a:pt x="5498088" y="5208026"/>
                </a:lnTo>
                <a:lnTo>
                  <a:pt x="5488656" y="5217458"/>
                </a:lnTo>
                <a:lnTo>
                  <a:pt x="5480403" y="5227282"/>
                </a:lnTo>
                <a:lnTo>
                  <a:pt x="5471758" y="5237499"/>
                </a:lnTo>
                <a:lnTo>
                  <a:pt x="5461541" y="5250075"/>
                </a:lnTo>
                <a:lnTo>
                  <a:pt x="5452897" y="5262651"/>
                </a:lnTo>
                <a:lnTo>
                  <a:pt x="5443858" y="5276405"/>
                </a:lnTo>
                <a:lnTo>
                  <a:pt x="5435605" y="5289374"/>
                </a:lnTo>
                <a:lnTo>
                  <a:pt x="5429319" y="5300377"/>
                </a:lnTo>
                <a:lnTo>
                  <a:pt x="5424211" y="5311774"/>
                </a:lnTo>
                <a:lnTo>
                  <a:pt x="5419101" y="5322384"/>
                </a:lnTo>
                <a:lnTo>
                  <a:pt x="5414385" y="5333389"/>
                </a:lnTo>
                <a:lnTo>
                  <a:pt x="5410455" y="5345177"/>
                </a:lnTo>
                <a:lnTo>
                  <a:pt x="5405741" y="5356181"/>
                </a:lnTo>
                <a:lnTo>
                  <a:pt x="5402597" y="5368757"/>
                </a:lnTo>
                <a:lnTo>
                  <a:pt x="5399453" y="5380547"/>
                </a:lnTo>
                <a:lnTo>
                  <a:pt x="5394737" y="5401768"/>
                </a:lnTo>
                <a:lnTo>
                  <a:pt x="5392669" y="5414873"/>
                </a:lnTo>
                <a:lnTo>
                  <a:pt x="2515580" y="5414873"/>
                </a:lnTo>
                <a:lnTo>
                  <a:pt x="2514505" y="5409134"/>
                </a:lnTo>
                <a:lnTo>
                  <a:pt x="2512147" y="5396559"/>
                </a:lnTo>
                <a:lnTo>
                  <a:pt x="2509002" y="5383983"/>
                </a:lnTo>
                <a:lnTo>
                  <a:pt x="2505857" y="5371407"/>
                </a:lnTo>
                <a:lnTo>
                  <a:pt x="2502320" y="5361581"/>
                </a:lnTo>
                <a:lnTo>
                  <a:pt x="2498784" y="5350185"/>
                </a:lnTo>
                <a:lnTo>
                  <a:pt x="2494461" y="5339573"/>
                </a:lnTo>
                <a:lnTo>
                  <a:pt x="2490529" y="5328570"/>
                </a:lnTo>
                <a:lnTo>
                  <a:pt x="2485026" y="5318352"/>
                </a:lnTo>
                <a:lnTo>
                  <a:pt x="2480705" y="5308528"/>
                </a:lnTo>
                <a:lnTo>
                  <a:pt x="2474808" y="5298702"/>
                </a:lnTo>
                <a:lnTo>
                  <a:pt x="2470093" y="5288485"/>
                </a:lnTo>
                <a:lnTo>
                  <a:pt x="2461447" y="5275124"/>
                </a:lnTo>
                <a:lnTo>
                  <a:pt x="2452801" y="5262545"/>
                </a:lnTo>
                <a:lnTo>
                  <a:pt x="2442975" y="5249577"/>
                </a:lnTo>
                <a:lnTo>
                  <a:pt x="2433150" y="5238181"/>
                </a:lnTo>
                <a:lnTo>
                  <a:pt x="2425288" y="5227961"/>
                </a:lnTo>
                <a:lnTo>
                  <a:pt x="2415857" y="5218531"/>
                </a:lnTo>
                <a:lnTo>
                  <a:pt x="2406817" y="5209491"/>
                </a:lnTo>
                <a:lnTo>
                  <a:pt x="2396993" y="5201239"/>
                </a:lnTo>
                <a:lnTo>
                  <a:pt x="2388346" y="5193377"/>
                </a:lnTo>
                <a:lnTo>
                  <a:pt x="2379701" y="5186304"/>
                </a:lnTo>
                <a:lnTo>
                  <a:pt x="2370268" y="5179229"/>
                </a:lnTo>
                <a:lnTo>
                  <a:pt x="2360839" y="5172941"/>
                </a:lnTo>
                <a:lnTo>
                  <a:pt x="2352191" y="5166652"/>
                </a:lnTo>
                <a:lnTo>
                  <a:pt x="2343544" y="5161151"/>
                </a:lnTo>
                <a:lnTo>
                  <a:pt x="2334506" y="5156042"/>
                </a:lnTo>
                <a:lnTo>
                  <a:pt x="2324681" y="5150932"/>
                </a:lnTo>
                <a:lnTo>
                  <a:pt x="2316428" y="5146609"/>
                </a:lnTo>
                <a:lnTo>
                  <a:pt x="2306603" y="5142284"/>
                </a:lnTo>
                <a:lnTo>
                  <a:pt x="2297957" y="5138354"/>
                </a:lnTo>
                <a:lnTo>
                  <a:pt x="2288918" y="5134818"/>
                </a:lnTo>
                <a:lnTo>
                  <a:pt x="2279486" y="5130888"/>
                </a:lnTo>
                <a:lnTo>
                  <a:pt x="2270841" y="5127744"/>
                </a:lnTo>
                <a:lnTo>
                  <a:pt x="2261802" y="5124992"/>
                </a:lnTo>
                <a:lnTo>
                  <a:pt x="2252369" y="5121848"/>
                </a:lnTo>
                <a:lnTo>
                  <a:pt x="2243330" y="5119882"/>
                </a:lnTo>
                <a:lnTo>
                  <a:pt x="2234683" y="5118311"/>
                </a:lnTo>
                <a:lnTo>
                  <a:pt x="2225645" y="5116347"/>
                </a:lnTo>
                <a:lnTo>
                  <a:pt x="2215821" y="5114381"/>
                </a:lnTo>
                <a:lnTo>
                  <a:pt x="2206782" y="5113201"/>
                </a:lnTo>
                <a:lnTo>
                  <a:pt x="2198529" y="5112021"/>
                </a:lnTo>
                <a:lnTo>
                  <a:pt x="2189096" y="5110449"/>
                </a:lnTo>
                <a:lnTo>
                  <a:pt x="2180451" y="5109662"/>
                </a:lnTo>
                <a:lnTo>
                  <a:pt x="2167876" y="5108877"/>
                </a:lnTo>
                <a:lnTo>
                  <a:pt x="2154907" y="5109268"/>
                </a:lnTo>
                <a:lnTo>
                  <a:pt x="2144297" y="5108876"/>
                </a:lnTo>
                <a:lnTo>
                  <a:pt x="2107748" y="5109267"/>
                </a:lnTo>
                <a:lnTo>
                  <a:pt x="2071592" y="5109265"/>
                </a:lnTo>
                <a:lnTo>
                  <a:pt x="2035438" y="5109265"/>
                </a:lnTo>
                <a:lnTo>
                  <a:pt x="1999282" y="5109264"/>
                </a:lnTo>
                <a:lnTo>
                  <a:pt x="1963913" y="5109262"/>
                </a:lnTo>
                <a:lnTo>
                  <a:pt x="1926972" y="5109260"/>
                </a:lnTo>
                <a:lnTo>
                  <a:pt x="1890816" y="5109260"/>
                </a:lnTo>
                <a:lnTo>
                  <a:pt x="1854662" y="5109259"/>
                </a:lnTo>
                <a:lnTo>
                  <a:pt x="1818506" y="5109258"/>
                </a:lnTo>
                <a:lnTo>
                  <a:pt x="1781959" y="5108863"/>
                </a:lnTo>
                <a:lnTo>
                  <a:pt x="1746588" y="5108862"/>
                </a:lnTo>
                <a:lnTo>
                  <a:pt x="1710040" y="5109253"/>
                </a:lnTo>
                <a:lnTo>
                  <a:pt x="1673887" y="5109251"/>
                </a:lnTo>
                <a:lnTo>
                  <a:pt x="1637731" y="5109251"/>
                </a:lnTo>
                <a:lnTo>
                  <a:pt x="1601184" y="5108857"/>
                </a:lnTo>
                <a:lnTo>
                  <a:pt x="1564634" y="5109249"/>
                </a:lnTo>
                <a:lnTo>
                  <a:pt x="1529266" y="5109247"/>
                </a:lnTo>
                <a:lnTo>
                  <a:pt x="1493109" y="5109247"/>
                </a:lnTo>
                <a:lnTo>
                  <a:pt x="1471495" y="5108853"/>
                </a:lnTo>
                <a:lnTo>
                  <a:pt x="1463635" y="5108850"/>
                </a:lnTo>
                <a:lnTo>
                  <a:pt x="1456954" y="5109244"/>
                </a:lnTo>
                <a:lnTo>
                  <a:pt x="1447523" y="5108458"/>
                </a:lnTo>
                <a:lnTo>
                  <a:pt x="1438876" y="5107671"/>
                </a:lnTo>
                <a:lnTo>
                  <a:pt x="1429837" y="5106492"/>
                </a:lnTo>
                <a:lnTo>
                  <a:pt x="1421192" y="5105706"/>
                </a:lnTo>
                <a:lnTo>
                  <a:pt x="1411758" y="5104133"/>
                </a:lnTo>
                <a:lnTo>
                  <a:pt x="1402329" y="5102561"/>
                </a:lnTo>
                <a:lnTo>
                  <a:pt x="1393288" y="5100597"/>
                </a:lnTo>
                <a:lnTo>
                  <a:pt x="1384643" y="5099023"/>
                </a:lnTo>
                <a:lnTo>
                  <a:pt x="1375604" y="5096272"/>
                </a:lnTo>
                <a:lnTo>
                  <a:pt x="1366172" y="5093915"/>
                </a:lnTo>
                <a:lnTo>
                  <a:pt x="1357133" y="5091163"/>
                </a:lnTo>
                <a:lnTo>
                  <a:pt x="1348488" y="5088020"/>
                </a:lnTo>
                <a:lnTo>
                  <a:pt x="1338662" y="5084483"/>
                </a:lnTo>
                <a:lnTo>
                  <a:pt x="1330017" y="5080551"/>
                </a:lnTo>
                <a:lnTo>
                  <a:pt x="1321372" y="5076622"/>
                </a:lnTo>
                <a:lnTo>
                  <a:pt x="1312725" y="5072691"/>
                </a:lnTo>
                <a:lnTo>
                  <a:pt x="1302509" y="5067974"/>
                </a:lnTo>
                <a:lnTo>
                  <a:pt x="1293468" y="5062865"/>
                </a:lnTo>
                <a:lnTo>
                  <a:pt x="1284822" y="5058150"/>
                </a:lnTo>
                <a:lnTo>
                  <a:pt x="1275391" y="5052648"/>
                </a:lnTo>
                <a:lnTo>
                  <a:pt x="1266351" y="5045966"/>
                </a:lnTo>
                <a:lnTo>
                  <a:pt x="1257313" y="5040072"/>
                </a:lnTo>
                <a:lnTo>
                  <a:pt x="1248273" y="5033391"/>
                </a:lnTo>
                <a:lnTo>
                  <a:pt x="1239627" y="5026316"/>
                </a:lnTo>
                <a:lnTo>
                  <a:pt x="1230589" y="5018062"/>
                </a:lnTo>
                <a:lnTo>
                  <a:pt x="1221156" y="5010202"/>
                </a:lnTo>
                <a:lnTo>
                  <a:pt x="1212117" y="5001163"/>
                </a:lnTo>
                <a:lnTo>
                  <a:pt x="1203471" y="4992516"/>
                </a:lnTo>
                <a:lnTo>
                  <a:pt x="1193646" y="4981120"/>
                </a:lnTo>
                <a:lnTo>
                  <a:pt x="1184214" y="4970117"/>
                </a:lnTo>
                <a:lnTo>
                  <a:pt x="1175568" y="4958326"/>
                </a:lnTo>
                <a:lnTo>
                  <a:pt x="1167707" y="4946536"/>
                </a:lnTo>
                <a:lnTo>
                  <a:pt x="1156703" y="4930030"/>
                </a:lnTo>
                <a:lnTo>
                  <a:pt x="1147271" y="4912737"/>
                </a:lnTo>
                <a:lnTo>
                  <a:pt x="1138624" y="4894661"/>
                </a:lnTo>
                <a:lnTo>
                  <a:pt x="1131155" y="4876975"/>
                </a:lnTo>
                <a:lnTo>
                  <a:pt x="1126046" y="4861648"/>
                </a:lnTo>
                <a:lnTo>
                  <a:pt x="1120545" y="4845142"/>
                </a:lnTo>
                <a:lnTo>
                  <a:pt x="1116221" y="4829030"/>
                </a:lnTo>
                <a:lnTo>
                  <a:pt x="1112685" y="4812916"/>
                </a:lnTo>
                <a:lnTo>
                  <a:pt x="1109931" y="4796019"/>
                </a:lnTo>
                <a:lnTo>
                  <a:pt x="1107965" y="4779120"/>
                </a:lnTo>
                <a:lnTo>
                  <a:pt x="1106394" y="4761827"/>
                </a:lnTo>
                <a:lnTo>
                  <a:pt x="1106786" y="4744144"/>
                </a:lnTo>
                <a:lnTo>
                  <a:pt x="1106392" y="4726459"/>
                </a:lnTo>
                <a:lnTo>
                  <a:pt x="1107963" y="4709167"/>
                </a:lnTo>
                <a:lnTo>
                  <a:pt x="1110322" y="4692661"/>
                </a:lnTo>
                <a:lnTo>
                  <a:pt x="1112678" y="4675368"/>
                </a:lnTo>
                <a:lnTo>
                  <a:pt x="1116217" y="4659257"/>
                </a:lnTo>
                <a:lnTo>
                  <a:pt x="1120537" y="4643145"/>
                </a:lnTo>
                <a:lnTo>
                  <a:pt x="1125646" y="4627032"/>
                </a:lnTo>
                <a:lnTo>
                  <a:pt x="1131147" y="4611313"/>
                </a:lnTo>
                <a:lnTo>
                  <a:pt x="1139006" y="4593235"/>
                </a:lnTo>
                <a:lnTo>
                  <a:pt x="1147259" y="4575552"/>
                </a:lnTo>
                <a:lnTo>
                  <a:pt x="1156690" y="4558259"/>
                </a:lnTo>
                <a:lnTo>
                  <a:pt x="1167694" y="4541756"/>
                </a:lnTo>
                <a:lnTo>
                  <a:pt x="1175553" y="4529966"/>
                </a:lnTo>
                <a:lnTo>
                  <a:pt x="1184197" y="4518177"/>
                </a:lnTo>
                <a:lnTo>
                  <a:pt x="1193628" y="4507173"/>
                </a:lnTo>
                <a:lnTo>
                  <a:pt x="1203061" y="4496169"/>
                </a:lnTo>
                <a:lnTo>
                  <a:pt x="1212100" y="4487131"/>
                </a:lnTo>
                <a:lnTo>
                  <a:pt x="1220745" y="4478486"/>
                </a:lnTo>
                <a:lnTo>
                  <a:pt x="1230569" y="4470233"/>
                </a:lnTo>
                <a:lnTo>
                  <a:pt x="1239607" y="4461980"/>
                </a:lnTo>
                <a:lnTo>
                  <a:pt x="1248253" y="4454906"/>
                </a:lnTo>
                <a:lnTo>
                  <a:pt x="1257292" y="4448226"/>
                </a:lnTo>
                <a:lnTo>
                  <a:pt x="1266330" y="4442331"/>
                </a:lnTo>
                <a:lnTo>
                  <a:pt x="1275369" y="4435651"/>
                </a:lnTo>
                <a:lnTo>
                  <a:pt x="1284800" y="4430149"/>
                </a:lnTo>
                <a:lnTo>
                  <a:pt x="1293446" y="4425433"/>
                </a:lnTo>
                <a:lnTo>
                  <a:pt x="1302487" y="4420324"/>
                </a:lnTo>
                <a:lnTo>
                  <a:pt x="1312308" y="4416003"/>
                </a:lnTo>
                <a:lnTo>
                  <a:pt x="1320954" y="4411287"/>
                </a:lnTo>
                <a:lnTo>
                  <a:pt x="1329994" y="4407751"/>
                </a:lnTo>
                <a:lnTo>
                  <a:pt x="1338639" y="4403820"/>
                </a:lnTo>
                <a:lnTo>
                  <a:pt x="1348070" y="4400676"/>
                </a:lnTo>
                <a:lnTo>
                  <a:pt x="1356717" y="4397533"/>
                </a:lnTo>
                <a:lnTo>
                  <a:pt x="1365755" y="4394784"/>
                </a:lnTo>
                <a:lnTo>
                  <a:pt x="1375186" y="4392425"/>
                </a:lnTo>
                <a:lnTo>
                  <a:pt x="1384227" y="4389675"/>
                </a:lnTo>
                <a:lnTo>
                  <a:pt x="1393264" y="4387712"/>
                </a:lnTo>
                <a:lnTo>
                  <a:pt x="1402302" y="4385746"/>
                </a:lnTo>
                <a:lnTo>
                  <a:pt x="1411735" y="4384174"/>
                </a:lnTo>
                <a:lnTo>
                  <a:pt x="1420772" y="4382995"/>
                </a:lnTo>
                <a:lnTo>
                  <a:pt x="1429813" y="4381818"/>
                </a:lnTo>
                <a:lnTo>
                  <a:pt x="1438457" y="4381030"/>
                </a:lnTo>
                <a:lnTo>
                  <a:pt x="1447497" y="4379850"/>
                </a:lnTo>
                <a:lnTo>
                  <a:pt x="1456535" y="4379459"/>
                </a:lnTo>
                <a:lnTo>
                  <a:pt x="1463610" y="4379460"/>
                </a:lnTo>
                <a:lnTo>
                  <a:pt x="1471471" y="4379460"/>
                </a:lnTo>
                <a:lnTo>
                  <a:pt x="1492691" y="4379460"/>
                </a:lnTo>
                <a:lnTo>
                  <a:pt x="1528845" y="4378675"/>
                </a:lnTo>
                <a:lnTo>
                  <a:pt x="1565395" y="4379071"/>
                </a:lnTo>
                <a:lnTo>
                  <a:pt x="1601157" y="4379463"/>
                </a:lnTo>
                <a:lnTo>
                  <a:pt x="1637311" y="4379465"/>
                </a:lnTo>
                <a:lnTo>
                  <a:pt x="1673468" y="4379466"/>
                </a:lnTo>
                <a:lnTo>
                  <a:pt x="1710408" y="4379468"/>
                </a:lnTo>
                <a:lnTo>
                  <a:pt x="1746171" y="4379077"/>
                </a:lnTo>
                <a:lnTo>
                  <a:pt x="1781932" y="4379471"/>
                </a:lnTo>
                <a:lnTo>
                  <a:pt x="1818087" y="4379472"/>
                </a:lnTo>
                <a:lnTo>
                  <a:pt x="1854244" y="4379473"/>
                </a:lnTo>
                <a:lnTo>
                  <a:pt x="1890398" y="4379475"/>
                </a:lnTo>
                <a:lnTo>
                  <a:pt x="1927341" y="4379475"/>
                </a:lnTo>
                <a:lnTo>
                  <a:pt x="1963100" y="4379084"/>
                </a:lnTo>
                <a:lnTo>
                  <a:pt x="1998863" y="4379479"/>
                </a:lnTo>
                <a:lnTo>
                  <a:pt x="2035020" y="4379479"/>
                </a:lnTo>
                <a:lnTo>
                  <a:pt x="2071175" y="4379481"/>
                </a:lnTo>
                <a:lnTo>
                  <a:pt x="2108117" y="4379481"/>
                </a:lnTo>
                <a:lnTo>
                  <a:pt x="2144271" y="4379483"/>
                </a:lnTo>
                <a:lnTo>
                  <a:pt x="2180033" y="4379092"/>
                </a:lnTo>
                <a:lnTo>
                  <a:pt x="2215794" y="4379486"/>
                </a:lnTo>
                <a:lnTo>
                  <a:pt x="2251950" y="4379487"/>
                </a:lnTo>
                <a:lnTo>
                  <a:pt x="2288499" y="4379882"/>
                </a:lnTo>
                <a:lnTo>
                  <a:pt x="2325045" y="4379490"/>
                </a:lnTo>
                <a:lnTo>
                  <a:pt x="2361202" y="4379492"/>
                </a:lnTo>
                <a:lnTo>
                  <a:pt x="2396965" y="4379099"/>
                </a:lnTo>
                <a:lnTo>
                  <a:pt x="2432727" y="4379494"/>
                </a:lnTo>
                <a:lnTo>
                  <a:pt x="2469275" y="4379888"/>
                </a:lnTo>
                <a:lnTo>
                  <a:pt x="2505823" y="4379496"/>
                </a:lnTo>
                <a:lnTo>
                  <a:pt x="2541978" y="4379498"/>
                </a:lnTo>
                <a:lnTo>
                  <a:pt x="2577741" y="4379105"/>
                </a:lnTo>
                <a:lnTo>
                  <a:pt x="2613895" y="4379108"/>
                </a:lnTo>
                <a:lnTo>
                  <a:pt x="2650052" y="4379894"/>
                </a:lnTo>
                <a:lnTo>
                  <a:pt x="2686206" y="4379896"/>
                </a:lnTo>
                <a:lnTo>
                  <a:pt x="2722753" y="4379502"/>
                </a:lnTo>
                <a:lnTo>
                  <a:pt x="2758909" y="4379505"/>
                </a:lnTo>
                <a:lnTo>
                  <a:pt x="2794672" y="4379114"/>
                </a:lnTo>
                <a:lnTo>
                  <a:pt x="2830826" y="4379114"/>
                </a:lnTo>
                <a:lnTo>
                  <a:pt x="2866982" y="4379902"/>
                </a:lnTo>
                <a:lnTo>
                  <a:pt x="2903531" y="4379509"/>
                </a:lnTo>
                <a:lnTo>
                  <a:pt x="2931040" y="4379510"/>
                </a:lnTo>
                <a:lnTo>
                  <a:pt x="2934969" y="4379511"/>
                </a:lnTo>
                <a:lnTo>
                  <a:pt x="2939685" y="4379510"/>
                </a:lnTo>
                <a:lnTo>
                  <a:pt x="2948724" y="4379117"/>
                </a:lnTo>
                <a:lnTo>
                  <a:pt x="2957763" y="4377941"/>
                </a:lnTo>
                <a:lnTo>
                  <a:pt x="2967194" y="4377941"/>
                </a:lnTo>
                <a:lnTo>
                  <a:pt x="2976233" y="4376761"/>
                </a:lnTo>
                <a:lnTo>
                  <a:pt x="2984880" y="4375975"/>
                </a:lnTo>
                <a:lnTo>
                  <a:pt x="2994311" y="4374404"/>
                </a:lnTo>
                <a:lnTo>
                  <a:pt x="3002956" y="4372045"/>
                </a:lnTo>
                <a:lnTo>
                  <a:pt x="3011994" y="4370081"/>
                </a:lnTo>
                <a:lnTo>
                  <a:pt x="3020641" y="4368509"/>
                </a:lnTo>
                <a:lnTo>
                  <a:pt x="3030073" y="4366152"/>
                </a:lnTo>
                <a:lnTo>
                  <a:pt x="3038717" y="4363009"/>
                </a:lnTo>
                <a:lnTo>
                  <a:pt x="3048151" y="4360652"/>
                </a:lnTo>
                <a:lnTo>
                  <a:pt x="3057188" y="4357115"/>
                </a:lnTo>
                <a:lnTo>
                  <a:pt x="3066620" y="4353185"/>
                </a:lnTo>
                <a:lnTo>
                  <a:pt x="3075659" y="4349648"/>
                </a:lnTo>
                <a:lnTo>
                  <a:pt x="3084305" y="4345717"/>
                </a:lnTo>
                <a:lnTo>
                  <a:pt x="3094130" y="4341396"/>
                </a:lnTo>
                <a:lnTo>
                  <a:pt x="3102776" y="4336681"/>
                </a:lnTo>
                <a:lnTo>
                  <a:pt x="3111813" y="4331572"/>
                </a:lnTo>
                <a:lnTo>
                  <a:pt x="3120459" y="4326856"/>
                </a:lnTo>
                <a:lnTo>
                  <a:pt x="3129498" y="4320177"/>
                </a:lnTo>
                <a:lnTo>
                  <a:pt x="3138537" y="4314282"/>
                </a:lnTo>
                <a:lnTo>
                  <a:pt x="3147967" y="4307994"/>
                </a:lnTo>
                <a:lnTo>
                  <a:pt x="3156614" y="4300920"/>
                </a:lnTo>
                <a:lnTo>
                  <a:pt x="3166045" y="4293848"/>
                </a:lnTo>
                <a:lnTo>
                  <a:pt x="3175477" y="4285201"/>
                </a:lnTo>
                <a:lnTo>
                  <a:pt x="3183729" y="4276949"/>
                </a:lnTo>
                <a:lnTo>
                  <a:pt x="3192374" y="4268303"/>
                </a:lnTo>
                <a:lnTo>
                  <a:pt x="3202200" y="4258478"/>
                </a:lnTo>
                <a:lnTo>
                  <a:pt x="3212023" y="4247083"/>
                </a:lnTo>
                <a:lnTo>
                  <a:pt x="3220669" y="4236080"/>
                </a:lnTo>
                <a:lnTo>
                  <a:pt x="3228922" y="4224681"/>
                </a:lnTo>
                <a:lnTo>
                  <a:pt x="3239139" y="4209749"/>
                </a:lnTo>
                <a:lnTo>
                  <a:pt x="3248569" y="4193243"/>
                </a:lnTo>
                <a:lnTo>
                  <a:pt x="3257608" y="4177918"/>
                </a:lnTo>
                <a:lnTo>
                  <a:pt x="3264682" y="4160626"/>
                </a:lnTo>
                <a:lnTo>
                  <a:pt x="3271754" y="4144121"/>
                </a:lnTo>
                <a:lnTo>
                  <a:pt x="3278041" y="4126830"/>
                </a:lnTo>
                <a:lnTo>
                  <a:pt x="3283543" y="4108752"/>
                </a:lnTo>
                <a:lnTo>
                  <a:pt x="3287865" y="4090282"/>
                </a:lnTo>
                <a:lnTo>
                  <a:pt x="3290616" y="4071811"/>
                </a:lnTo>
                <a:lnTo>
                  <a:pt x="3293759" y="4052947"/>
                </a:lnTo>
                <a:lnTo>
                  <a:pt x="3295329" y="4034084"/>
                </a:lnTo>
                <a:lnTo>
                  <a:pt x="3295721" y="4014827"/>
                </a:lnTo>
                <a:lnTo>
                  <a:pt x="3294936" y="3995178"/>
                </a:lnTo>
                <a:lnTo>
                  <a:pt x="3292972" y="3975922"/>
                </a:lnTo>
                <a:lnTo>
                  <a:pt x="3291005" y="3957451"/>
                </a:lnTo>
                <a:lnTo>
                  <a:pt x="3287075" y="3938587"/>
                </a:lnTo>
                <a:lnTo>
                  <a:pt x="3283538" y="3920902"/>
                </a:lnTo>
                <a:lnTo>
                  <a:pt x="3278033" y="3902823"/>
                </a:lnTo>
                <a:lnTo>
                  <a:pt x="3272139" y="3885140"/>
                </a:lnTo>
                <a:lnTo>
                  <a:pt x="3265064" y="3868633"/>
                </a:lnTo>
                <a:lnTo>
                  <a:pt x="3257596" y="3851735"/>
                </a:lnTo>
                <a:lnTo>
                  <a:pt x="3248559" y="3834836"/>
                </a:lnTo>
                <a:lnTo>
                  <a:pt x="3239125" y="3819902"/>
                </a:lnTo>
                <a:lnTo>
                  <a:pt x="3228907" y="3804969"/>
                </a:lnTo>
                <a:lnTo>
                  <a:pt x="3220653" y="3793571"/>
                </a:lnTo>
                <a:lnTo>
                  <a:pt x="3211615" y="3781389"/>
                </a:lnTo>
                <a:lnTo>
                  <a:pt x="3202183" y="3771169"/>
                </a:lnTo>
                <a:lnTo>
                  <a:pt x="3192749" y="3760952"/>
                </a:lnTo>
                <a:lnTo>
                  <a:pt x="3184105" y="3752306"/>
                </a:lnTo>
                <a:lnTo>
                  <a:pt x="3174671" y="3743659"/>
                </a:lnTo>
                <a:lnTo>
                  <a:pt x="3166025" y="3735799"/>
                </a:lnTo>
                <a:lnTo>
                  <a:pt x="3156200" y="3728331"/>
                </a:lnTo>
                <a:lnTo>
                  <a:pt x="3147949" y="3721651"/>
                </a:lnTo>
                <a:lnTo>
                  <a:pt x="3138909" y="3714970"/>
                </a:lnTo>
                <a:lnTo>
                  <a:pt x="3129870" y="3708288"/>
                </a:lnTo>
                <a:lnTo>
                  <a:pt x="3120437" y="3702786"/>
                </a:lnTo>
                <a:lnTo>
                  <a:pt x="3111793" y="3698068"/>
                </a:lnTo>
                <a:lnTo>
                  <a:pt x="3102752" y="3692960"/>
                </a:lnTo>
                <a:lnTo>
                  <a:pt x="3093321" y="3687459"/>
                </a:lnTo>
                <a:lnTo>
                  <a:pt x="3083889" y="3683529"/>
                </a:lnTo>
                <a:lnTo>
                  <a:pt x="3075242" y="3679597"/>
                </a:lnTo>
                <a:lnTo>
                  <a:pt x="3066203" y="3675274"/>
                </a:lnTo>
                <a:lnTo>
                  <a:pt x="3057165" y="3672523"/>
                </a:lnTo>
                <a:lnTo>
                  <a:pt x="3048126" y="3668986"/>
                </a:lnTo>
                <a:lnTo>
                  <a:pt x="3039087" y="3666235"/>
                </a:lnTo>
                <a:lnTo>
                  <a:pt x="3030049" y="3663483"/>
                </a:lnTo>
                <a:lnTo>
                  <a:pt x="3021009" y="3660733"/>
                </a:lnTo>
                <a:lnTo>
                  <a:pt x="3011578" y="3659161"/>
                </a:lnTo>
                <a:lnTo>
                  <a:pt x="3002932" y="3657588"/>
                </a:lnTo>
                <a:lnTo>
                  <a:pt x="2994285" y="3655230"/>
                </a:lnTo>
                <a:lnTo>
                  <a:pt x="2984854" y="3653659"/>
                </a:lnTo>
                <a:lnTo>
                  <a:pt x="2975422" y="3652086"/>
                </a:lnTo>
                <a:lnTo>
                  <a:pt x="2966777" y="3651299"/>
                </a:lnTo>
                <a:lnTo>
                  <a:pt x="2957738" y="3650120"/>
                </a:lnTo>
                <a:lnTo>
                  <a:pt x="2948305" y="3650118"/>
                </a:lnTo>
                <a:lnTo>
                  <a:pt x="2939659" y="3650118"/>
                </a:lnTo>
                <a:lnTo>
                  <a:pt x="2934551" y="3649725"/>
                </a:lnTo>
                <a:lnTo>
                  <a:pt x="2930621" y="3649726"/>
                </a:lnTo>
                <a:lnTo>
                  <a:pt x="2903111" y="3649725"/>
                </a:lnTo>
                <a:lnTo>
                  <a:pt x="2866957" y="3649725"/>
                </a:lnTo>
                <a:lnTo>
                  <a:pt x="2831194" y="3649328"/>
                </a:lnTo>
                <a:lnTo>
                  <a:pt x="2794646" y="3649720"/>
                </a:lnTo>
                <a:lnTo>
                  <a:pt x="2758883" y="3650112"/>
                </a:lnTo>
                <a:lnTo>
                  <a:pt x="2722335" y="3649719"/>
                </a:lnTo>
                <a:lnTo>
                  <a:pt x="2686179" y="3649719"/>
                </a:lnTo>
                <a:lnTo>
                  <a:pt x="2650025" y="3649716"/>
                </a:lnTo>
                <a:lnTo>
                  <a:pt x="2614262" y="3649322"/>
                </a:lnTo>
                <a:lnTo>
                  <a:pt x="2577715" y="3649714"/>
                </a:lnTo>
                <a:lnTo>
                  <a:pt x="2541951" y="3650105"/>
                </a:lnTo>
                <a:lnTo>
                  <a:pt x="2505404" y="3649710"/>
                </a:lnTo>
                <a:lnTo>
                  <a:pt x="2469249" y="3649709"/>
                </a:lnTo>
                <a:lnTo>
                  <a:pt x="2432702" y="3650102"/>
                </a:lnTo>
                <a:lnTo>
                  <a:pt x="2396939" y="3649708"/>
                </a:lnTo>
                <a:lnTo>
                  <a:pt x="2360390" y="3649312"/>
                </a:lnTo>
                <a:lnTo>
                  <a:pt x="2324628" y="3649704"/>
                </a:lnTo>
                <a:lnTo>
                  <a:pt x="2288473" y="3649704"/>
                </a:lnTo>
                <a:lnTo>
                  <a:pt x="2252318" y="3649703"/>
                </a:lnTo>
                <a:lnTo>
                  <a:pt x="2215771" y="3650093"/>
                </a:lnTo>
                <a:lnTo>
                  <a:pt x="2179614" y="3649306"/>
                </a:lnTo>
                <a:lnTo>
                  <a:pt x="2143459" y="3649306"/>
                </a:lnTo>
                <a:lnTo>
                  <a:pt x="2107697" y="3649697"/>
                </a:lnTo>
                <a:lnTo>
                  <a:pt x="2071542" y="3649697"/>
                </a:lnTo>
                <a:lnTo>
                  <a:pt x="2034994" y="3650089"/>
                </a:lnTo>
                <a:lnTo>
                  <a:pt x="1998445" y="3649695"/>
                </a:lnTo>
                <a:lnTo>
                  <a:pt x="1962684" y="3649299"/>
                </a:lnTo>
                <a:lnTo>
                  <a:pt x="1926920" y="3649691"/>
                </a:lnTo>
                <a:lnTo>
                  <a:pt x="1890767" y="3649690"/>
                </a:lnTo>
                <a:lnTo>
                  <a:pt x="1854611" y="3649688"/>
                </a:lnTo>
                <a:lnTo>
                  <a:pt x="1817670" y="3649686"/>
                </a:lnTo>
                <a:lnTo>
                  <a:pt x="1781906" y="3649293"/>
                </a:lnTo>
                <a:lnTo>
                  <a:pt x="1745752" y="3649292"/>
                </a:lnTo>
                <a:lnTo>
                  <a:pt x="1709991" y="3649683"/>
                </a:lnTo>
                <a:lnTo>
                  <a:pt x="1673835" y="3649682"/>
                </a:lnTo>
                <a:lnTo>
                  <a:pt x="1637287" y="3650073"/>
                </a:lnTo>
                <a:lnTo>
                  <a:pt x="1600738" y="3649680"/>
                </a:lnTo>
                <a:lnTo>
                  <a:pt x="1564976" y="3649285"/>
                </a:lnTo>
                <a:lnTo>
                  <a:pt x="1528820" y="3649283"/>
                </a:lnTo>
                <a:lnTo>
                  <a:pt x="1493058" y="3649676"/>
                </a:lnTo>
                <a:lnTo>
                  <a:pt x="1456904" y="3649674"/>
                </a:lnTo>
                <a:lnTo>
                  <a:pt x="1419963" y="3649674"/>
                </a:lnTo>
                <a:lnTo>
                  <a:pt x="1383806" y="3649672"/>
                </a:lnTo>
                <a:lnTo>
                  <a:pt x="1348044" y="3649278"/>
                </a:lnTo>
                <a:lnTo>
                  <a:pt x="1311891" y="3649276"/>
                </a:lnTo>
                <a:lnTo>
                  <a:pt x="1276126" y="3649669"/>
                </a:lnTo>
                <a:lnTo>
                  <a:pt x="1239186" y="3649668"/>
                </a:lnTo>
                <a:lnTo>
                  <a:pt x="1203030" y="3649665"/>
                </a:lnTo>
                <a:lnTo>
                  <a:pt x="1166876" y="3649663"/>
                </a:lnTo>
                <a:lnTo>
                  <a:pt x="1131114" y="3649271"/>
                </a:lnTo>
                <a:lnTo>
                  <a:pt x="1094566" y="3648875"/>
                </a:lnTo>
                <a:lnTo>
                  <a:pt x="1058804" y="3649268"/>
                </a:lnTo>
                <a:lnTo>
                  <a:pt x="1022255" y="3649658"/>
                </a:lnTo>
                <a:lnTo>
                  <a:pt x="986099" y="3649657"/>
                </a:lnTo>
                <a:lnTo>
                  <a:pt x="950337" y="3649265"/>
                </a:lnTo>
                <a:lnTo>
                  <a:pt x="913790" y="3648869"/>
                </a:lnTo>
                <a:lnTo>
                  <a:pt x="878027" y="3649261"/>
                </a:lnTo>
                <a:lnTo>
                  <a:pt x="841478" y="3649652"/>
                </a:lnTo>
                <a:lnTo>
                  <a:pt x="805323" y="3649650"/>
                </a:lnTo>
                <a:lnTo>
                  <a:pt x="769168" y="3649650"/>
                </a:lnTo>
                <a:lnTo>
                  <a:pt x="733406" y="3649256"/>
                </a:lnTo>
                <a:lnTo>
                  <a:pt x="696859" y="3648862"/>
                </a:lnTo>
                <a:lnTo>
                  <a:pt x="661095" y="3649254"/>
                </a:lnTo>
                <a:lnTo>
                  <a:pt x="624548" y="3649646"/>
                </a:lnTo>
                <a:lnTo>
                  <a:pt x="588392" y="3649645"/>
                </a:lnTo>
                <a:lnTo>
                  <a:pt x="552238" y="3649642"/>
                </a:lnTo>
                <a:lnTo>
                  <a:pt x="516083" y="3648857"/>
                </a:lnTo>
                <a:lnTo>
                  <a:pt x="479927" y="3648855"/>
                </a:lnTo>
                <a:lnTo>
                  <a:pt x="467352" y="3649640"/>
                </a:lnTo>
                <a:lnTo>
                  <a:pt x="455168" y="3649246"/>
                </a:lnTo>
                <a:lnTo>
                  <a:pt x="444164" y="3648460"/>
                </a:lnTo>
                <a:lnTo>
                  <a:pt x="434340" y="3648067"/>
                </a:lnTo>
                <a:lnTo>
                  <a:pt x="425694" y="3647281"/>
                </a:lnTo>
                <a:lnTo>
                  <a:pt x="416262" y="3645707"/>
                </a:lnTo>
                <a:lnTo>
                  <a:pt x="407618" y="3644922"/>
                </a:lnTo>
                <a:lnTo>
                  <a:pt x="398184" y="3643351"/>
                </a:lnTo>
                <a:lnTo>
                  <a:pt x="389538" y="3640991"/>
                </a:lnTo>
                <a:lnTo>
                  <a:pt x="380106" y="3638633"/>
                </a:lnTo>
                <a:lnTo>
                  <a:pt x="371068" y="3636668"/>
                </a:lnTo>
                <a:lnTo>
                  <a:pt x="362422" y="3633525"/>
                </a:lnTo>
                <a:lnTo>
                  <a:pt x="352991" y="3631166"/>
                </a:lnTo>
                <a:lnTo>
                  <a:pt x="343559" y="3628020"/>
                </a:lnTo>
                <a:lnTo>
                  <a:pt x="335306" y="3624483"/>
                </a:lnTo>
                <a:lnTo>
                  <a:pt x="326265" y="3620945"/>
                </a:lnTo>
                <a:lnTo>
                  <a:pt x="316835" y="3616230"/>
                </a:lnTo>
                <a:lnTo>
                  <a:pt x="307795" y="3612693"/>
                </a:lnTo>
                <a:lnTo>
                  <a:pt x="298756" y="3608370"/>
                </a:lnTo>
                <a:lnTo>
                  <a:pt x="289716" y="3603261"/>
                </a:lnTo>
                <a:lnTo>
                  <a:pt x="280285" y="3597758"/>
                </a:lnTo>
                <a:lnTo>
                  <a:pt x="271639" y="3592256"/>
                </a:lnTo>
                <a:lnTo>
                  <a:pt x="263386" y="3586360"/>
                </a:lnTo>
                <a:lnTo>
                  <a:pt x="253560" y="3579680"/>
                </a:lnTo>
                <a:lnTo>
                  <a:pt x="244129" y="3573392"/>
                </a:lnTo>
                <a:lnTo>
                  <a:pt x="235877" y="3565924"/>
                </a:lnTo>
                <a:lnTo>
                  <a:pt x="226444" y="3558850"/>
                </a:lnTo>
                <a:lnTo>
                  <a:pt x="217013" y="3550205"/>
                </a:lnTo>
                <a:lnTo>
                  <a:pt x="207581" y="3540772"/>
                </a:lnTo>
                <a:lnTo>
                  <a:pt x="199328" y="3531734"/>
                </a:lnTo>
                <a:lnTo>
                  <a:pt x="190681" y="3521515"/>
                </a:lnTo>
                <a:lnTo>
                  <a:pt x="180855" y="3510118"/>
                </a:lnTo>
                <a:lnTo>
                  <a:pt x="171422" y="3497541"/>
                </a:lnTo>
                <a:lnTo>
                  <a:pt x="162777" y="3484966"/>
                </a:lnTo>
                <a:lnTo>
                  <a:pt x="154131" y="3471603"/>
                </a:lnTo>
                <a:lnTo>
                  <a:pt x="143913" y="3452740"/>
                </a:lnTo>
                <a:lnTo>
                  <a:pt x="133694" y="3432305"/>
                </a:lnTo>
                <a:lnTo>
                  <a:pt x="128978" y="3422087"/>
                </a:lnTo>
                <a:lnTo>
                  <a:pt x="125832" y="3411868"/>
                </a:lnTo>
                <a:lnTo>
                  <a:pt x="121902" y="3400864"/>
                </a:lnTo>
                <a:lnTo>
                  <a:pt x="118365" y="3391040"/>
                </a:lnTo>
                <a:lnTo>
                  <a:pt x="114435" y="3377678"/>
                </a:lnTo>
                <a:lnTo>
                  <a:pt x="111291" y="3365101"/>
                </a:lnTo>
                <a:lnTo>
                  <a:pt x="108933" y="3351740"/>
                </a:lnTo>
                <a:lnTo>
                  <a:pt x="106575" y="3338377"/>
                </a:lnTo>
                <a:lnTo>
                  <a:pt x="105394" y="3325409"/>
                </a:lnTo>
                <a:lnTo>
                  <a:pt x="103822" y="3312047"/>
                </a:lnTo>
                <a:lnTo>
                  <a:pt x="102643" y="3298293"/>
                </a:lnTo>
                <a:lnTo>
                  <a:pt x="102642" y="3284931"/>
                </a:lnTo>
                <a:lnTo>
                  <a:pt x="102642" y="3270784"/>
                </a:lnTo>
                <a:lnTo>
                  <a:pt x="103819" y="3257029"/>
                </a:lnTo>
                <a:lnTo>
                  <a:pt x="104606" y="3243667"/>
                </a:lnTo>
                <a:lnTo>
                  <a:pt x="106178" y="3230306"/>
                </a:lnTo>
                <a:lnTo>
                  <a:pt x="108535" y="3216944"/>
                </a:lnTo>
                <a:lnTo>
                  <a:pt x="111284" y="3203975"/>
                </a:lnTo>
                <a:lnTo>
                  <a:pt x="114429" y="3191400"/>
                </a:lnTo>
                <a:lnTo>
                  <a:pt x="118359" y="3178824"/>
                </a:lnTo>
                <a:lnTo>
                  <a:pt x="121502" y="3167819"/>
                </a:lnTo>
                <a:lnTo>
                  <a:pt x="125430" y="3156816"/>
                </a:lnTo>
                <a:lnTo>
                  <a:pt x="129360" y="3146600"/>
                </a:lnTo>
                <a:lnTo>
                  <a:pt x="134075" y="3136382"/>
                </a:lnTo>
                <a:lnTo>
                  <a:pt x="143508" y="3115946"/>
                </a:lnTo>
                <a:lnTo>
                  <a:pt x="154117" y="3096691"/>
                </a:lnTo>
                <a:lnTo>
                  <a:pt x="162763" y="3083329"/>
                </a:lnTo>
                <a:lnTo>
                  <a:pt x="171408" y="3070752"/>
                </a:lnTo>
                <a:lnTo>
                  <a:pt x="180841" y="3058177"/>
                </a:lnTo>
                <a:lnTo>
                  <a:pt x="190270" y="3046389"/>
                </a:lnTo>
                <a:lnTo>
                  <a:pt x="198917" y="3036958"/>
                </a:lnTo>
                <a:lnTo>
                  <a:pt x="207955" y="3027919"/>
                </a:lnTo>
                <a:lnTo>
                  <a:pt x="216994" y="3018881"/>
                </a:lnTo>
                <a:lnTo>
                  <a:pt x="226817" y="3009841"/>
                </a:lnTo>
                <a:lnTo>
                  <a:pt x="235463" y="3002769"/>
                </a:lnTo>
                <a:lnTo>
                  <a:pt x="244502" y="2995301"/>
                </a:lnTo>
                <a:lnTo>
                  <a:pt x="253541" y="2988620"/>
                </a:lnTo>
                <a:lnTo>
                  <a:pt x="262578" y="2981940"/>
                </a:lnTo>
                <a:lnTo>
                  <a:pt x="271618" y="2976046"/>
                </a:lnTo>
                <a:lnTo>
                  <a:pt x="280655" y="2970937"/>
                </a:lnTo>
                <a:lnTo>
                  <a:pt x="289695" y="2965828"/>
                </a:lnTo>
                <a:lnTo>
                  <a:pt x="299127" y="2960326"/>
                </a:lnTo>
                <a:lnTo>
                  <a:pt x="307380" y="2956004"/>
                </a:lnTo>
                <a:lnTo>
                  <a:pt x="316418" y="2951683"/>
                </a:lnTo>
                <a:lnTo>
                  <a:pt x="326242" y="2948145"/>
                </a:lnTo>
                <a:lnTo>
                  <a:pt x="334887" y="2944216"/>
                </a:lnTo>
                <a:lnTo>
                  <a:pt x="344320" y="2941070"/>
                </a:lnTo>
                <a:lnTo>
                  <a:pt x="352965" y="2937929"/>
                </a:lnTo>
                <a:lnTo>
                  <a:pt x="362004" y="2935178"/>
                </a:lnTo>
                <a:lnTo>
                  <a:pt x="371043" y="2932427"/>
                </a:lnTo>
                <a:lnTo>
                  <a:pt x="380475" y="2930069"/>
                </a:lnTo>
                <a:lnTo>
                  <a:pt x="389514" y="2928105"/>
                </a:lnTo>
                <a:lnTo>
                  <a:pt x="398551" y="2926140"/>
                </a:lnTo>
                <a:lnTo>
                  <a:pt x="407591" y="2924961"/>
                </a:lnTo>
                <a:lnTo>
                  <a:pt x="416236" y="2922605"/>
                </a:lnTo>
                <a:lnTo>
                  <a:pt x="424883" y="2921818"/>
                </a:lnTo>
                <a:lnTo>
                  <a:pt x="434707" y="2921425"/>
                </a:lnTo>
                <a:lnTo>
                  <a:pt x="443352" y="2920640"/>
                </a:lnTo>
                <a:lnTo>
                  <a:pt x="455928" y="2919853"/>
                </a:lnTo>
                <a:lnTo>
                  <a:pt x="467719" y="2919855"/>
                </a:lnTo>
                <a:lnTo>
                  <a:pt x="479901" y="2919463"/>
                </a:lnTo>
                <a:lnTo>
                  <a:pt x="516055" y="2919463"/>
                </a:lnTo>
                <a:lnTo>
                  <a:pt x="552212" y="2919464"/>
                </a:lnTo>
                <a:lnTo>
                  <a:pt x="587974" y="2919859"/>
                </a:lnTo>
                <a:lnTo>
                  <a:pt x="624522" y="2919468"/>
                </a:lnTo>
                <a:lnTo>
                  <a:pt x="660284" y="2919076"/>
                </a:lnTo>
                <a:lnTo>
                  <a:pt x="696832" y="2919469"/>
                </a:lnTo>
                <a:lnTo>
                  <a:pt x="732988" y="2919470"/>
                </a:lnTo>
                <a:lnTo>
                  <a:pt x="768750" y="2919866"/>
                </a:lnTo>
                <a:lnTo>
                  <a:pt x="804906" y="2919867"/>
                </a:lnTo>
                <a:lnTo>
                  <a:pt x="841846" y="2919868"/>
                </a:lnTo>
                <a:lnTo>
                  <a:pt x="877608" y="2919476"/>
                </a:lnTo>
                <a:lnTo>
                  <a:pt x="913763" y="2919477"/>
                </a:lnTo>
                <a:lnTo>
                  <a:pt x="949919" y="2919479"/>
                </a:lnTo>
                <a:lnTo>
                  <a:pt x="985681" y="2919873"/>
                </a:lnTo>
                <a:lnTo>
                  <a:pt x="1022623" y="2919874"/>
                </a:lnTo>
                <a:lnTo>
                  <a:pt x="1058777" y="2919877"/>
                </a:lnTo>
                <a:lnTo>
                  <a:pt x="1094539" y="2919484"/>
                </a:lnTo>
                <a:lnTo>
                  <a:pt x="1130695" y="2919485"/>
                </a:lnTo>
                <a:lnTo>
                  <a:pt x="1167243" y="2919094"/>
                </a:lnTo>
                <a:lnTo>
                  <a:pt x="1203005" y="2920273"/>
                </a:lnTo>
                <a:lnTo>
                  <a:pt x="1239554" y="2919882"/>
                </a:lnTo>
                <a:lnTo>
                  <a:pt x="1275709" y="2919883"/>
                </a:lnTo>
                <a:lnTo>
                  <a:pt x="1311472" y="2919491"/>
                </a:lnTo>
                <a:lnTo>
                  <a:pt x="1347627" y="2919493"/>
                </a:lnTo>
                <a:lnTo>
                  <a:pt x="1384568" y="2919494"/>
                </a:lnTo>
                <a:lnTo>
                  <a:pt x="1420330" y="2919889"/>
                </a:lnTo>
                <a:lnTo>
                  <a:pt x="1456485" y="2919890"/>
                </a:lnTo>
                <a:lnTo>
                  <a:pt x="1492247" y="2919497"/>
                </a:lnTo>
                <a:lnTo>
                  <a:pt x="1528404" y="2919498"/>
                </a:lnTo>
                <a:lnTo>
                  <a:pt x="1564950" y="2919106"/>
                </a:lnTo>
                <a:lnTo>
                  <a:pt x="1601499" y="2919502"/>
                </a:lnTo>
                <a:lnTo>
                  <a:pt x="1637262" y="2919895"/>
                </a:lnTo>
                <a:lnTo>
                  <a:pt x="1673415" y="2919897"/>
                </a:lnTo>
                <a:lnTo>
                  <a:pt x="1709179" y="2919506"/>
                </a:lnTo>
                <a:lnTo>
                  <a:pt x="1745333" y="2919506"/>
                </a:lnTo>
                <a:lnTo>
                  <a:pt x="1782276" y="2919508"/>
                </a:lnTo>
                <a:lnTo>
                  <a:pt x="1818037" y="2919902"/>
                </a:lnTo>
                <a:lnTo>
                  <a:pt x="1854191" y="2919903"/>
                </a:lnTo>
                <a:lnTo>
                  <a:pt x="1890348" y="2919904"/>
                </a:lnTo>
                <a:lnTo>
                  <a:pt x="1926110" y="2919513"/>
                </a:lnTo>
                <a:lnTo>
                  <a:pt x="1963051" y="2919515"/>
                </a:lnTo>
                <a:lnTo>
                  <a:pt x="1999206" y="2919515"/>
                </a:lnTo>
                <a:lnTo>
                  <a:pt x="2034968" y="2919910"/>
                </a:lnTo>
                <a:lnTo>
                  <a:pt x="2071124" y="2919911"/>
                </a:lnTo>
                <a:lnTo>
                  <a:pt x="2107672" y="2920305"/>
                </a:lnTo>
                <a:lnTo>
                  <a:pt x="2143433" y="2919915"/>
                </a:lnTo>
                <a:lnTo>
                  <a:pt x="2179981" y="2919521"/>
                </a:lnTo>
                <a:lnTo>
                  <a:pt x="2216138" y="2919522"/>
                </a:lnTo>
                <a:lnTo>
                  <a:pt x="2251900" y="2919916"/>
                </a:lnTo>
                <a:lnTo>
                  <a:pt x="2288447" y="2920311"/>
                </a:lnTo>
                <a:lnTo>
                  <a:pt x="2324602" y="2920313"/>
                </a:lnTo>
                <a:lnTo>
                  <a:pt x="2360758" y="2919527"/>
                </a:lnTo>
                <a:lnTo>
                  <a:pt x="2396912" y="2919530"/>
                </a:lnTo>
                <a:lnTo>
                  <a:pt x="2433069" y="2919532"/>
                </a:lnTo>
                <a:lnTo>
                  <a:pt x="2468831" y="2919925"/>
                </a:lnTo>
                <a:lnTo>
                  <a:pt x="2474331" y="2919924"/>
                </a:lnTo>
                <a:lnTo>
                  <a:pt x="2482193" y="2919925"/>
                </a:lnTo>
                <a:lnTo>
                  <a:pt x="2490051" y="2919925"/>
                </a:lnTo>
                <a:lnTo>
                  <a:pt x="2497127" y="2919140"/>
                </a:lnTo>
                <a:lnTo>
                  <a:pt x="2505378" y="2917960"/>
                </a:lnTo>
                <a:lnTo>
                  <a:pt x="2514417" y="2917568"/>
                </a:lnTo>
                <a:lnTo>
                  <a:pt x="2523457" y="2916390"/>
                </a:lnTo>
                <a:lnTo>
                  <a:pt x="2532495" y="2915212"/>
                </a:lnTo>
                <a:lnTo>
                  <a:pt x="2541141" y="2913640"/>
                </a:lnTo>
                <a:lnTo>
                  <a:pt x="2550966" y="2911675"/>
                </a:lnTo>
                <a:lnTo>
                  <a:pt x="2560004" y="2909710"/>
                </a:lnTo>
                <a:lnTo>
                  <a:pt x="2568651" y="2908139"/>
                </a:lnTo>
                <a:lnTo>
                  <a:pt x="2577297" y="2904995"/>
                </a:lnTo>
                <a:lnTo>
                  <a:pt x="2586727" y="2902638"/>
                </a:lnTo>
                <a:lnTo>
                  <a:pt x="2596159" y="2898707"/>
                </a:lnTo>
                <a:lnTo>
                  <a:pt x="2605199" y="2895957"/>
                </a:lnTo>
                <a:lnTo>
                  <a:pt x="2613843" y="2892027"/>
                </a:lnTo>
                <a:lnTo>
                  <a:pt x="2622488" y="2888098"/>
                </a:lnTo>
                <a:lnTo>
                  <a:pt x="2632314" y="2883775"/>
                </a:lnTo>
                <a:lnTo>
                  <a:pt x="2641353" y="2879453"/>
                </a:lnTo>
                <a:lnTo>
                  <a:pt x="2649605" y="2875130"/>
                </a:lnTo>
                <a:lnTo>
                  <a:pt x="2659037" y="2869628"/>
                </a:lnTo>
                <a:lnTo>
                  <a:pt x="2668468" y="2864127"/>
                </a:lnTo>
                <a:lnTo>
                  <a:pt x="2677507" y="2858232"/>
                </a:lnTo>
                <a:lnTo>
                  <a:pt x="2685759" y="2852337"/>
                </a:lnTo>
                <a:lnTo>
                  <a:pt x="2695191" y="2845265"/>
                </a:lnTo>
                <a:lnTo>
                  <a:pt x="2704623" y="2837405"/>
                </a:lnTo>
                <a:lnTo>
                  <a:pt x="2713660" y="2830724"/>
                </a:lnTo>
                <a:lnTo>
                  <a:pt x="2722307" y="2822865"/>
                </a:lnTo>
                <a:lnTo>
                  <a:pt x="2731739" y="2813434"/>
                </a:lnTo>
                <a:lnTo>
                  <a:pt x="2740776" y="2804395"/>
                </a:lnTo>
                <a:lnTo>
                  <a:pt x="2749815" y="2794569"/>
                </a:lnTo>
                <a:lnTo>
                  <a:pt x="2758068" y="2783960"/>
                </a:lnTo>
                <a:lnTo>
                  <a:pt x="2768679" y="2770990"/>
                </a:lnTo>
                <a:lnTo>
                  <a:pt x="2778109" y="2757629"/>
                </a:lnTo>
                <a:lnTo>
                  <a:pt x="2786363" y="2743876"/>
                </a:lnTo>
                <a:lnTo>
                  <a:pt x="2794614" y="2730122"/>
                </a:lnTo>
                <a:lnTo>
                  <a:pt x="2800117" y="2718333"/>
                </a:lnTo>
                <a:lnTo>
                  <a:pt x="2806010" y="2706935"/>
                </a:lnTo>
                <a:lnTo>
                  <a:pt x="2811119" y="2694752"/>
                </a:lnTo>
                <a:lnTo>
                  <a:pt x="2815833" y="2682964"/>
                </a:lnTo>
                <a:lnTo>
                  <a:pt x="2820550" y="2670388"/>
                </a:lnTo>
                <a:lnTo>
                  <a:pt x="2824086" y="2658205"/>
                </a:lnTo>
                <a:lnTo>
                  <a:pt x="2828015" y="2645630"/>
                </a:lnTo>
                <a:lnTo>
                  <a:pt x="2830766" y="2632661"/>
                </a:lnTo>
                <a:lnTo>
                  <a:pt x="2834302" y="2613405"/>
                </a:lnTo>
                <a:lnTo>
                  <a:pt x="2836659" y="2594542"/>
                </a:lnTo>
                <a:lnTo>
                  <a:pt x="2838623" y="2575284"/>
                </a:lnTo>
                <a:lnTo>
                  <a:pt x="2839408" y="2554848"/>
                </a:lnTo>
                <a:lnTo>
                  <a:pt x="2838622" y="2534413"/>
                </a:lnTo>
                <a:lnTo>
                  <a:pt x="2837050" y="2515550"/>
                </a:lnTo>
                <a:lnTo>
                  <a:pt x="2834297" y="2496294"/>
                </a:lnTo>
                <a:lnTo>
                  <a:pt x="2830761" y="2477035"/>
                </a:lnTo>
                <a:lnTo>
                  <a:pt x="2828009" y="2464067"/>
                </a:lnTo>
                <a:lnTo>
                  <a:pt x="2824471" y="2451885"/>
                </a:lnTo>
                <a:lnTo>
                  <a:pt x="2820541" y="2439308"/>
                </a:lnTo>
                <a:lnTo>
                  <a:pt x="2815825" y="2426732"/>
                </a:lnTo>
                <a:lnTo>
                  <a:pt x="2811109" y="2414942"/>
                </a:lnTo>
                <a:lnTo>
                  <a:pt x="2806393" y="2403153"/>
                </a:lnTo>
                <a:lnTo>
                  <a:pt x="2800104" y="2391362"/>
                </a:lnTo>
                <a:lnTo>
                  <a:pt x="2794601" y="2380360"/>
                </a:lnTo>
                <a:lnTo>
                  <a:pt x="2785956" y="2366210"/>
                </a:lnTo>
                <a:lnTo>
                  <a:pt x="2778093" y="2352063"/>
                </a:lnTo>
                <a:lnTo>
                  <a:pt x="2768663" y="2338702"/>
                </a:lnTo>
                <a:lnTo>
                  <a:pt x="2758444" y="2326125"/>
                </a:lnTo>
                <a:lnTo>
                  <a:pt x="2749797" y="2315907"/>
                </a:lnTo>
                <a:lnTo>
                  <a:pt x="2741153" y="2306475"/>
                </a:lnTo>
                <a:lnTo>
                  <a:pt x="2732113" y="2296650"/>
                </a:lnTo>
                <a:lnTo>
                  <a:pt x="2722289" y="2287610"/>
                </a:lnTo>
                <a:lnTo>
                  <a:pt x="2713642" y="2279751"/>
                </a:lnTo>
                <a:lnTo>
                  <a:pt x="2704602" y="2272283"/>
                </a:lnTo>
                <a:lnTo>
                  <a:pt x="2695170" y="2264423"/>
                </a:lnTo>
                <a:lnTo>
                  <a:pt x="2685739" y="2258136"/>
                </a:lnTo>
                <a:lnTo>
                  <a:pt x="2677878" y="2251847"/>
                </a:lnTo>
                <a:lnTo>
                  <a:pt x="2668447" y="2246345"/>
                </a:lnTo>
                <a:lnTo>
                  <a:pt x="2659408" y="2240448"/>
                </a:lnTo>
                <a:lnTo>
                  <a:pt x="2649976" y="2234947"/>
                </a:lnTo>
                <a:lnTo>
                  <a:pt x="2641329" y="2230232"/>
                </a:lnTo>
                <a:lnTo>
                  <a:pt x="2631897" y="2225515"/>
                </a:lnTo>
                <a:lnTo>
                  <a:pt x="2622860" y="2221976"/>
                </a:lnTo>
                <a:lnTo>
                  <a:pt x="2613821" y="2217654"/>
                </a:lnTo>
                <a:lnTo>
                  <a:pt x="2605174" y="2214511"/>
                </a:lnTo>
                <a:lnTo>
                  <a:pt x="2595349" y="2210972"/>
                </a:lnTo>
                <a:lnTo>
                  <a:pt x="2586703" y="2207829"/>
                </a:lnTo>
                <a:lnTo>
                  <a:pt x="2577272" y="2204685"/>
                </a:lnTo>
                <a:lnTo>
                  <a:pt x="2568232" y="2202720"/>
                </a:lnTo>
                <a:lnTo>
                  <a:pt x="2559193" y="2199968"/>
                </a:lnTo>
                <a:lnTo>
                  <a:pt x="2550549" y="2198395"/>
                </a:lnTo>
                <a:lnTo>
                  <a:pt x="2541508" y="2196430"/>
                </a:lnTo>
                <a:lnTo>
                  <a:pt x="2532077" y="2194857"/>
                </a:lnTo>
                <a:lnTo>
                  <a:pt x="2522645" y="2193285"/>
                </a:lnTo>
                <a:lnTo>
                  <a:pt x="2513999" y="2192500"/>
                </a:lnTo>
                <a:lnTo>
                  <a:pt x="2504961" y="2191320"/>
                </a:lnTo>
                <a:lnTo>
                  <a:pt x="2497101" y="2190533"/>
                </a:lnTo>
                <a:lnTo>
                  <a:pt x="2489241" y="2190535"/>
                </a:lnTo>
                <a:lnTo>
                  <a:pt x="2482166" y="2189747"/>
                </a:lnTo>
                <a:lnTo>
                  <a:pt x="2474307" y="2189747"/>
                </a:lnTo>
                <a:lnTo>
                  <a:pt x="2468805" y="2190533"/>
                </a:lnTo>
                <a:lnTo>
                  <a:pt x="2433044" y="2190139"/>
                </a:lnTo>
                <a:lnTo>
                  <a:pt x="2396494" y="2189743"/>
                </a:lnTo>
                <a:lnTo>
                  <a:pt x="2360340" y="2189743"/>
                </a:lnTo>
                <a:lnTo>
                  <a:pt x="2324184" y="2189743"/>
                </a:lnTo>
                <a:lnTo>
                  <a:pt x="2288030" y="2190528"/>
                </a:lnTo>
                <a:lnTo>
                  <a:pt x="2251874" y="2190526"/>
                </a:lnTo>
                <a:lnTo>
                  <a:pt x="2216111" y="2190132"/>
                </a:lnTo>
                <a:lnTo>
                  <a:pt x="2179563" y="2189737"/>
                </a:lnTo>
                <a:lnTo>
                  <a:pt x="2143409" y="2189735"/>
                </a:lnTo>
                <a:lnTo>
                  <a:pt x="2106859" y="2190127"/>
                </a:lnTo>
                <a:lnTo>
                  <a:pt x="2071098" y="2190519"/>
                </a:lnTo>
                <a:lnTo>
                  <a:pt x="2035336" y="2190125"/>
                </a:lnTo>
                <a:lnTo>
                  <a:pt x="1998787" y="2189731"/>
                </a:lnTo>
                <a:lnTo>
                  <a:pt x="1962633" y="2189729"/>
                </a:lnTo>
                <a:lnTo>
                  <a:pt x="1926477" y="2189727"/>
                </a:lnTo>
                <a:lnTo>
                  <a:pt x="1889929" y="2190119"/>
                </a:lnTo>
                <a:lnTo>
                  <a:pt x="1854167" y="2190511"/>
                </a:lnTo>
                <a:lnTo>
                  <a:pt x="1818012" y="2189724"/>
                </a:lnTo>
                <a:lnTo>
                  <a:pt x="1781856" y="2189722"/>
                </a:lnTo>
                <a:lnTo>
                  <a:pt x="1745701" y="2189722"/>
                </a:lnTo>
                <a:lnTo>
                  <a:pt x="1709153" y="2190113"/>
                </a:lnTo>
                <a:lnTo>
                  <a:pt x="1673391" y="2190505"/>
                </a:lnTo>
                <a:lnTo>
                  <a:pt x="1636842" y="2190112"/>
                </a:lnTo>
                <a:lnTo>
                  <a:pt x="1601080" y="2189715"/>
                </a:lnTo>
                <a:lnTo>
                  <a:pt x="1564924" y="2189715"/>
                </a:lnTo>
                <a:lnTo>
                  <a:pt x="1528768" y="2189714"/>
                </a:lnTo>
                <a:lnTo>
                  <a:pt x="1491828" y="2189713"/>
                </a:lnTo>
                <a:lnTo>
                  <a:pt x="1456066" y="2190105"/>
                </a:lnTo>
                <a:lnTo>
                  <a:pt x="1419911" y="2190103"/>
                </a:lnTo>
                <a:lnTo>
                  <a:pt x="1384148" y="2189709"/>
                </a:lnTo>
                <a:lnTo>
                  <a:pt x="1347993" y="2189707"/>
                </a:lnTo>
                <a:lnTo>
                  <a:pt x="1311446" y="2190100"/>
                </a:lnTo>
                <a:lnTo>
                  <a:pt x="1274898" y="2189704"/>
                </a:lnTo>
                <a:lnTo>
                  <a:pt x="1239135" y="2190096"/>
                </a:lnTo>
                <a:lnTo>
                  <a:pt x="1202980" y="2190096"/>
                </a:lnTo>
                <a:lnTo>
                  <a:pt x="1197085" y="2190488"/>
                </a:lnTo>
                <a:lnTo>
                  <a:pt x="1190010" y="2189702"/>
                </a:lnTo>
                <a:lnTo>
                  <a:pt x="1182152" y="2189702"/>
                </a:lnTo>
                <a:lnTo>
                  <a:pt x="1174684" y="2189309"/>
                </a:lnTo>
                <a:lnTo>
                  <a:pt x="1167217" y="2188916"/>
                </a:lnTo>
                <a:lnTo>
                  <a:pt x="1157393" y="2187735"/>
                </a:lnTo>
                <a:lnTo>
                  <a:pt x="1148353" y="2186556"/>
                </a:lnTo>
                <a:lnTo>
                  <a:pt x="1140101" y="2185377"/>
                </a:lnTo>
                <a:lnTo>
                  <a:pt x="1130669" y="2183803"/>
                </a:lnTo>
                <a:lnTo>
                  <a:pt x="1121239" y="2182232"/>
                </a:lnTo>
                <a:lnTo>
                  <a:pt x="1111806" y="2179874"/>
                </a:lnTo>
                <a:lnTo>
                  <a:pt x="1103553" y="2177910"/>
                </a:lnTo>
                <a:lnTo>
                  <a:pt x="1094513" y="2175159"/>
                </a:lnTo>
                <a:lnTo>
                  <a:pt x="1085082" y="2172801"/>
                </a:lnTo>
                <a:lnTo>
                  <a:pt x="1076436" y="2169656"/>
                </a:lnTo>
                <a:lnTo>
                  <a:pt x="1066610" y="2166118"/>
                </a:lnTo>
                <a:lnTo>
                  <a:pt x="1058357" y="2162581"/>
                </a:lnTo>
                <a:lnTo>
                  <a:pt x="1049319" y="2158258"/>
                </a:lnTo>
                <a:lnTo>
                  <a:pt x="1040674" y="2154328"/>
                </a:lnTo>
                <a:lnTo>
                  <a:pt x="1030848" y="2150005"/>
                </a:lnTo>
                <a:lnTo>
                  <a:pt x="1022204" y="2145288"/>
                </a:lnTo>
                <a:lnTo>
                  <a:pt x="1012770" y="2139786"/>
                </a:lnTo>
                <a:lnTo>
                  <a:pt x="1003731" y="2134678"/>
                </a:lnTo>
                <a:lnTo>
                  <a:pt x="995478" y="2128781"/>
                </a:lnTo>
                <a:lnTo>
                  <a:pt x="986045" y="2122493"/>
                </a:lnTo>
                <a:lnTo>
                  <a:pt x="976613" y="2116205"/>
                </a:lnTo>
                <a:lnTo>
                  <a:pt x="967183" y="2108345"/>
                </a:lnTo>
                <a:lnTo>
                  <a:pt x="958143" y="2100877"/>
                </a:lnTo>
                <a:lnTo>
                  <a:pt x="949891" y="2093411"/>
                </a:lnTo>
                <a:lnTo>
                  <a:pt x="940066" y="2084372"/>
                </a:lnTo>
                <a:lnTo>
                  <a:pt x="931419" y="2074939"/>
                </a:lnTo>
                <a:lnTo>
                  <a:pt x="922379" y="2065114"/>
                </a:lnTo>
                <a:lnTo>
                  <a:pt x="913733" y="2054896"/>
                </a:lnTo>
                <a:lnTo>
                  <a:pt x="903516" y="2042321"/>
                </a:lnTo>
                <a:lnTo>
                  <a:pt x="894477" y="2029351"/>
                </a:lnTo>
                <a:lnTo>
                  <a:pt x="885829" y="2015204"/>
                </a:lnTo>
                <a:lnTo>
                  <a:pt x="877182" y="2001056"/>
                </a:lnTo>
                <a:lnTo>
                  <a:pt x="871288" y="1990445"/>
                </a:lnTo>
                <a:lnTo>
                  <a:pt x="866180" y="1979047"/>
                </a:lnTo>
                <a:lnTo>
                  <a:pt x="861070" y="1966865"/>
                </a:lnTo>
                <a:lnTo>
                  <a:pt x="855960" y="1955468"/>
                </a:lnTo>
                <a:lnTo>
                  <a:pt x="851638" y="1944071"/>
                </a:lnTo>
                <a:lnTo>
                  <a:pt x="847705" y="1931495"/>
                </a:lnTo>
                <a:lnTo>
                  <a:pt x="844563" y="1918919"/>
                </a:lnTo>
                <a:lnTo>
                  <a:pt x="841417" y="1907129"/>
                </a:lnTo>
                <a:lnTo>
                  <a:pt x="837095" y="1887086"/>
                </a:lnTo>
                <a:lnTo>
                  <a:pt x="833950" y="1866651"/>
                </a:lnTo>
                <a:lnTo>
                  <a:pt x="832769" y="1845821"/>
                </a:lnTo>
                <a:lnTo>
                  <a:pt x="831590" y="1824993"/>
                </a:lnTo>
                <a:lnTo>
                  <a:pt x="832769" y="1804163"/>
                </a:lnTo>
                <a:lnTo>
                  <a:pt x="834339" y="1782944"/>
                </a:lnTo>
                <a:lnTo>
                  <a:pt x="837482" y="1763294"/>
                </a:lnTo>
                <a:lnTo>
                  <a:pt x="840626" y="1742858"/>
                </a:lnTo>
                <a:lnTo>
                  <a:pt x="844162" y="1730676"/>
                </a:lnTo>
                <a:lnTo>
                  <a:pt x="847698" y="1718494"/>
                </a:lnTo>
                <a:lnTo>
                  <a:pt x="852414" y="1705917"/>
                </a:lnTo>
                <a:lnTo>
                  <a:pt x="856344" y="1694129"/>
                </a:lnTo>
                <a:lnTo>
                  <a:pt x="861060" y="1682340"/>
                </a:lnTo>
                <a:lnTo>
                  <a:pt x="865776" y="1670549"/>
                </a:lnTo>
                <a:lnTo>
                  <a:pt x="871276" y="1659544"/>
                </a:lnTo>
                <a:lnTo>
                  <a:pt x="877564" y="1648542"/>
                </a:lnTo>
                <a:lnTo>
                  <a:pt x="885425" y="1634394"/>
                </a:lnTo>
                <a:lnTo>
                  <a:pt x="894462" y="1620638"/>
                </a:lnTo>
                <a:lnTo>
                  <a:pt x="903894" y="1607278"/>
                </a:lnTo>
                <a:lnTo>
                  <a:pt x="913719" y="1594310"/>
                </a:lnTo>
                <a:lnTo>
                  <a:pt x="922363" y="1584879"/>
                </a:lnTo>
                <a:lnTo>
                  <a:pt x="931401" y="1575053"/>
                </a:lnTo>
                <a:lnTo>
                  <a:pt x="940832" y="1565623"/>
                </a:lnTo>
                <a:lnTo>
                  <a:pt x="950264" y="1556191"/>
                </a:lnTo>
                <a:lnTo>
                  <a:pt x="958517" y="1548725"/>
                </a:lnTo>
                <a:lnTo>
                  <a:pt x="967162" y="1540866"/>
                </a:lnTo>
                <a:lnTo>
                  <a:pt x="976595" y="1533791"/>
                </a:lnTo>
                <a:lnTo>
                  <a:pt x="985632" y="1527112"/>
                </a:lnTo>
                <a:lnTo>
                  <a:pt x="994671" y="1521217"/>
                </a:lnTo>
                <a:lnTo>
                  <a:pt x="1003316" y="1515715"/>
                </a:lnTo>
                <a:lnTo>
                  <a:pt x="1012749" y="1510214"/>
                </a:lnTo>
                <a:lnTo>
                  <a:pt x="1022179" y="1504711"/>
                </a:lnTo>
                <a:lnTo>
                  <a:pt x="1030825" y="1499996"/>
                </a:lnTo>
                <a:lnTo>
                  <a:pt x="1040256" y="1495280"/>
                </a:lnTo>
                <a:lnTo>
                  <a:pt x="1048903" y="1491352"/>
                </a:lnTo>
                <a:lnTo>
                  <a:pt x="1057940" y="1487814"/>
                </a:lnTo>
                <a:lnTo>
                  <a:pt x="1067372" y="1483885"/>
                </a:lnTo>
                <a:lnTo>
                  <a:pt x="1076017" y="1479956"/>
                </a:lnTo>
                <a:lnTo>
                  <a:pt x="1085450" y="1477597"/>
                </a:lnTo>
                <a:lnTo>
                  <a:pt x="1094489" y="1474847"/>
                </a:lnTo>
                <a:lnTo>
                  <a:pt x="1103529" y="1472096"/>
                </a:lnTo>
                <a:lnTo>
                  <a:pt x="1112173" y="1469738"/>
                </a:lnTo>
                <a:lnTo>
                  <a:pt x="1122000" y="1467774"/>
                </a:lnTo>
                <a:lnTo>
                  <a:pt x="1130643" y="1466202"/>
                </a:lnTo>
                <a:lnTo>
                  <a:pt x="1139683" y="1465024"/>
                </a:lnTo>
                <a:lnTo>
                  <a:pt x="1149114" y="1463453"/>
                </a:lnTo>
                <a:lnTo>
                  <a:pt x="1157762" y="1462666"/>
                </a:lnTo>
                <a:lnTo>
                  <a:pt x="1167192" y="1461095"/>
                </a:lnTo>
                <a:lnTo>
                  <a:pt x="1174266" y="1460309"/>
                </a:lnTo>
                <a:lnTo>
                  <a:pt x="1181732" y="1459916"/>
                </a:lnTo>
                <a:lnTo>
                  <a:pt x="1189593" y="1459918"/>
                </a:lnTo>
                <a:lnTo>
                  <a:pt x="1196666" y="1459916"/>
                </a:lnTo>
                <a:lnTo>
                  <a:pt x="1202954" y="1459918"/>
                </a:lnTo>
                <a:lnTo>
                  <a:pt x="1238323" y="1459919"/>
                </a:lnTo>
                <a:lnTo>
                  <a:pt x="1275265" y="1459919"/>
                </a:lnTo>
                <a:lnTo>
                  <a:pt x="1311419" y="1459921"/>
                </a:lnTo>
                <a:lnTo>
                  <a:pt x="1347576" y="1459922"/>
                </a:lnTo>
                <a:lnTo>
                  <a:pt x="1383731" y="1459924"/>
                </a:lnTo>
                <a:lnTo>
                  <a:pt x="1420279" y="1460317"/>
                </a:lnTo>
                <a:lnTo>
                  <a:pt x="1455647" y="1460319"/>
                </a:lnTo>
                <a:lnTo>
                  <a:pt x="1492196" y="1459928"/>
                </a:lnTo>
                <a:lnTo>
                  <a:pt x="1528352" y="1459929"/>
                </a:lnTo>
                <a:lnTo>
                  <a:pt x="1564507" y="1459931"/>
                </a:lnTo>
                <a:lnTo>
                  <a:pt x="1601055" y="1460325"/>
                </a:lnTo>
                <a:lnTo>
                  <a:pt x="1637603" y="1459933"/>
                </a:lnTo>
                <a:lnTo>
                  <a:pt x="1672972" y="1459933"/>
                </a:lnTo>
                <a:lnTo>
                  <a:pt x="1709129" y="1459935"/>
                </a:lnTo>
                <a:lnTo>
                  <a:pt x="1745283" y="1459936"/>
                </a:lnTo>
                <a:lnTo>
                  <a:pt x="1781831" y="1460332"/>
                </a:lnTo>
                <a:lnTo>
                  <a:pt x="1817986" y="1460332"/>
                </a:lnTo>
                <a:lnTo>
                  <a:pt x="1853747" y="1460726"/>
                </a:lnTo>
                <a:lnTo>
                  <a:pt x="1889904" y="1459941"/>
                </a:lnTo>
                <a:lnTo>
                  <a:pt x="1926059" y="1459941"/>
                </a:lnTo>
                <a:lnTo>
                  <a:pt x="1962607" y="1460338"/>
                </a:lnTo>
                <a:lnTo>
                  <a:pt x="1998763" y="1460339"/>
                </a:lnTo>
                <a:lnTo>
                  <a:pt x="2035309" y="1459946"/>
                </a:lnTo>
                <a:lnTo>
                  <a:pt x="2071073" y="1460339"/>
                </a:lnTo>
                <a:lnTo>
                  <a:pt x="2106834" y="1459948"/>
                </a:lnTo>
                <a:lnTo>
                  <a:pt x="2142989" y="1459950"/>
                </a:lnTo>
                <a:lnTo>
                  <a:pt x="2179538" y="1460345"/>
                </a:lnTo>
                <a:lnTo>
                  <a:pt x="2215693" y="1460346"/>
                </a:lnTo>
                <a:lnTo>
                  <a:pt x="2252242" y="1459955"/>
                </a:lnTo>
                <a:lnTo>
                  <a:pt x="2287610" y="1459955"/>
                </a:lnTo>
                <a:lnTo>
                  <a:pt x="2323765" y="1459956"/>
                </a:lnTo>
                <a:lnTo>
                  <a:pt x="2360315" y="1460350"/>
                </a:lnTo>
                <a:lnTo>
                  <a:pt x="2396469" y="1460351"/>
                </a:lnTo>
                <a:lnTo>
                  <a:pt x="2433018" y="1459960"/>
                </a:lnTo>
                <a:lnTo>
                  <a:pt x="2469173" y="1459961"/>
                </a:lnTo>
                <a:lnTo>
                  <a:pt x="2504541" y="1459962"/>
                </a:lnTo>
                <a:lnTo>
                  <a:pt x="2541091" y="1460358"/>
                </a:lnTo>
                <a:lnTo>
                  <a:pt x="2577245" y="1460359"/>
                </a:lnTo>
                <a:lnTo>
                  <a:pt x="2613400" y="1460360"/>
                </a:lnTo>
                <a:lnTo>
                  <a:pt x="2649949" y="1459969"/>
                </a:lnTo>
                <a:lnTo>
                  <a:pt x="2686497" y="1460362"/>
                </a:lnTo>
                <a:lnTo>
                  <a:pt x="2721865" y="1460363"/>
                </a:lnTo>
                <a:lnTo>
                  <a:pt x="2758021" y="1460365"/>
                </a:lnTo>
                <a:lnTo>
                  <a:pt x="2794176" y="1460366"/>
                </a:lnTo>
                <a:lnTo>
                  <a:pt x="2830725" y="1459976"/>
                </a:lnTo>
                <a:lnTo>
                  <a:pt x="2867273" y="1460369"/>
                </a:lnTo>
                <a:lnTo>
                  <a:pt x="2903036" y="1460763"/>
                </a:lnTo>
                <a:lnTo>
                  <a:pt x="2938798" y="1460371"/>
                </a:lnTo>
                <a:lnTo>
                  <a:pt x="2974953" y="1460372"/>
                </a:lnTo>
                <a:lnTo>
                  <a:pt x="3011109" y="1460374"/>
                </a:lnTo>
                <a:lnTo>
                  <a:pt x="3047656" y="1459982"/>
                </a:lnTo>
                <a:lnTo>
                  <a:pt x="3084205" y="1460375"/>
                </a:lnTo>
                <a:lnTo>
                  <a:pt x="3119967" y="1460771"/>
                </a:lnTo>
                <a:lnTo>
                  <a:pt x="3155729" y="1460379"/>
                </a:lnTo>
                <a:lnTo>
                  <a:pt x="3191885" y="1460380"/>
                </a:lnTo>
                <a:lnTo>
                  <a:pt x="3228433" y="1459989"/>
                </a:lnTo>
                <a:lnTo>
                  <a:pt x="3249261" y="1460382"/>
                </a:lnTo>
                <a:lnTo>
                  <a:pt x="3257119" y="1460382"/>
                </a:lnTo>
                <a:lnTo>
                  <a:pt x="3264981" y="1460382"/>
                </a:lnTo>
                <a:lnTo>
                  <a:pt x="3273626" y="1459597"/>
                </a:lnTo>
                <a:lnTo>
                  <a:pt x="3283058" y="1458811"/>
                </a:lnTo>
                <a:lnTo>
                  <a:pt x="3291704" y="1458026"/>
                </a:lnTo>
                <a:lnTo>
                  <a:pt x="3300742" y="1456847"/>
                </a:lnTo>
                <a:lnTo>
                  <a:pt x="3309781" y="1455668"/>
                </a:lnTo>
                <a:lnTo>
                  <a:pt x="3318819" y="1453703"/>
                </a:lnTo>
                <a:lnTo>
                  <a:pt x="3328253" y="1452132"/>
                </a:lnTo>
                <a:lnTo>
                  <a:pt x="3336897" y="1449774"/>
                </a:lnTo>
                <a:lnTo>
                  <a:pt x="3346330" y="1447417"/>
                </a:lnTo>
                <a:lnTo>
                  <a:pt x="3355367" y="1444667"/>
                </a:lnTo>
                <a:lnTo>
                  <a:pt x="3364406" y="1441915"/>
                </a:lnTo>
                <a:lnTo>
                  <a:pt x="3373052" y="1438772"/>
                </a:lnTo>
                <a:lnTo>
                  <a:pt x="3382091" y="1435236"/>
                </a:lnTo>
                <a:lnTo>
                  <a:pt x="3391521" y="1432091"/>
                </a:lnTo>
                <a:lnTo>
                  <a:pt x="3400168" y="1428161"/>
                </a:lnTo>
                <a:lnTo>
                  <a:pt x="3409207" y="1423840"/>
                </a:lnTo>
                <a:lnTo>
                  <a:pt x="3418245" y="1418729"/>
                </a:lnTo>
                <a:lnTo>
                  <a:pt x="3427678" y="1414015"/>
                </a:lnTo>
                <a:lnTo>
                  <a:pt x="3435931" y="1408907"/>
                </a:lnTo>
                <a:lnTo>
                  <a:pt x="3445361" y="1403405"/>
                </a:lnTo>
                <a:lnTo>
                  <a:pt x="3454793" y="1397118"/>
                </a:lnTo>
                <a:lnTo>
                  <a:pt x="3464225" y="1390830"/>
                </a:lnTo>
                <a:lnTo>
                  <a:pt x="3472870" y="1383757"/>
                </a:lnTo>
                <a:lnTo>
                  <a:pt x="3481908" y="1377076"/>
                </a:lnTo>
                <a:lnTo>
                  <a:pt x="3490554" y="1369216"/>
                </a:lnTo>
                <a:lnTo>
                  <a:pt x="3499986" y="1360571"/>
                </a:lnTo>
                <a:lnTo>
                  <a:pt x="3508631" y="1351926"/>
                </a:lnTo>
                <a:lnTo>
                  <a:pt x="3517670" y="1342888"/>
                </a:lnTo>
                <a:lnTo>
                  <a:pt x="3527493" y="1332277"/>
                </a:lnTo>
                <a:lnTo>
                  <a:pt x="3536140" y="1320487"/>
                </a:lnTo>
                <a:lnTo>
                  <a:pt x="3545571" y="1309484"/>
                </a:lnTo>
                <a:lnTo>
                  <a:pt x="3554216" y="1296909"/>
                </a:lnTo>
                <a:lnTo>
                  <a:pt x="3564433" y="1279618"/>
                </a:lnTo>
                <a:lnTo>
                  <a:pt x="3573471" y="1262720"/>
                </a:lnTo>
                <a:lnTo>
                  <a:pt x="3582510" y="1245034"/>
                </a:lnTo>
                <a:lnTo>
                  <a:pt x="3589976" y="1226563"/>
                </a:lnTo>
                <a:lnTo>
                  <a:pt x="3595477" y="1210844"/>
                </a:lnTo>
                <a:lnTo>
                  <a:pt x="3600586" y="1195517"/>
                </a:lnTo>
                <a:lnTo>
                  <a:pt x="3604514" y="1179798"/>
                </a:lnTo>
                <a:lnTo>
                  <a:pt x="3607658" y="1163293"/>
                </a:lnTo>
                <a:lnTo>
                  <a:pt x="3610802" y="1146788"/>
                </a:lnTo>
                <a:lnTo>
                  <a:pt x="3612768" y="1129888"/>
                </a:lnTo>
                <a:lnTo>
                  <a:pt x="3613945" y="1112990"/>
                </a:lnTo>
                <a:lnTo>
                  <a:pt x="3613944" y="1095698"/>
                </a:lnTo>
                <a:lnTo>
                  <a:pt x="3613944" y="1077621"/>
                </a:lnTo>
                <a:lnTo>
                  <a:pt x="3613157" y="1061116"/>
                </a:lnTo>
                <a:lnTo>
                  <a:pt x="3610797" y="1044611"/>
                </a:lnTo>
                <a:lnTo>
                  <a:pt x="3608046" y="1027710"/>
                </a:lnTo>
                <a:lnTo>
                  <a:pt x="3604509" y="1011598"/>
                </a:lnTo>
                <a:lnTo>
                  <a:pt x="3600579" y="995877"/>
                </a:lnTo>
                <a:lnTo>
                  <a:pt x="3595862" y="980158"/>
                </a:lnTo>
                <a:lnTo>
                  <a:pt x="3589573" y="964438"/>
                </a:lnTo>
                <a:lnTo>
                  <a:pt x="3582499" y="946361"/>
                </a:lnTo>
                <a:lnTo>
                  <a:pt x="3573460" y="928676"/>
                </a:lnTo>
                <a:lnTo>
                  <a:pt x="3564027" y="911385"/>
                </a:lnTo>
                <a:lnTo>
                  <a:pt x="3553810" y="894092"/>
                </a:lnTo>
                <a:lnTo>
                  <a:pt x="3545164" y="882303"/>
                </a:lnTo>
                <a:lnTo>
                  <a:pt x="3536124" y="870905"/>
                </a:lnTo>
                <a:lnTo>
                  <a:pt x="3527479" y="859115"/>
                </a:lnTo>
                <a:lnTo>
                  <a:pt x="3517260" y="848110"/>
                </a:lnTo>
                <a:lnTo>
                  <a:pt x="3508613" y="839464"/>
                </a:lnTo>
                <a:lnTo>
                  <a:pt x="3499574" y="830426"/>
                </a:lnTo>
                <a:lnTo>
                  <a:pt x="3490535" y="822172"/>
                </a:lnTo>
                <a:lnTo>
                  <a:pt x="3481889" y="814312"/>
                </a:lnTo>
                <a:lnTo>
                  <a:pt x="3472851" y="807631"/>
                </a:lnTo>
                <a:lnTo>
                  <a:pt x="3464204" y="800556"/>
                </a:lnTo>
                <a:lnTo>
                  <a:pt x="3454772" y="794268"/>
                </a:lnTo>
                <a:lnTo>
                  <a:pt x="3445339" y="787982"/>
                </a:lnTo>
                <a:lnTo>
                  <a:pt x="3435908" y="782477"/>
                </a:lnTo>
                <a:lnTo>
                  <a:pt x="3427655" y="776583"/>
                </a:lnTo>
                <a:lnTo>
                  <a:pt x="3418223" y="772652"/>
                </a:lnTo>
                <a:lnTo>
                  <a:pt x="3409184" y="767543"/>
                </a:lnTo>
                <a:lnTo>
                  <a:pt x="3400146" y="763221"/>
                </a:lnTo>
                <a:lnTo>
                  <a:pt x="3391499" y="759290"/>
                </a:lnTo>
                <a:lnTo>
                  <a:pt x="3381675" y="755753"/>
                </a:lnTo>
                <a:lnTo>
                  <a:pt x="3372635" y="752216"/>
                </a:lnTo>
                <a:lnTo>
                  <a:pt x="3363596" y="749464"/>
                </a:lnTo>
                <a:lnTo>
                  <a:pt x="3354950" y="746320"/>
                </a:lnTo>
                <a:lnTo>
                  <a:pt x="3345911" y="743570"/>
                </a:lnTo>
                <a:lnTo>
                  <a:pt x="3336873" y="740818"/>
                </a:lnTo>
                <a:lnTo>
                  <a:pt x="3327833" y="738853"/>
                </a:lnTo>
                <a:lnTo>
                  <a:pt x="3318794" y="737673"/>
                </a:lnTo>
                <a:lnTo>
                  <a:pt x="3309757" y="735708"/>
                </a:lnTo>
                <a:lnTo>
                  <a:pt x="3300323" y="734137"/>
                </a:lnTo>
                <a:lnTo>
                  <a:pt x="3291679" y="733350"/>
                </a:lnTo>
                <a:lnTo>
                  <a:pt x="3282640" y="732170"/>
                </a:lnTo>
                <a:lnTo>
                  <a:pt x="3273599" y="731777"/>
                </a:lnTo>
                <a:lnTo>
                  <a:pt x="3264169" y="730990"/>
                </a:lnTo>
                <a:lnTo>
                  <a:pt x="3256702" y="730597"/>
                </a:lnTo>
                <a:lnTo>
                  <a:pt x="3248842" y="730596"/>
                </a:lnTo>
                <a:lnTo>
                  <a:pt x="3228407" y="730595"/>
                </a:lnTo>
                <a:lnTo>
                  <a:pt x="3192252" y="730595"/>
                </a:lnTo>
                <a:lnTo>
                  <a:pt x="3155309" y="730594"/>
                </a:lnTo>
                <a:lnTo>
                  <a:pt x="3119547" y="730199"/>
                </a:lnTo>
                <a:lnTo>
                  <a:pt x="3083785" y="730591"/>
                </a:lnTo>
                <a:lnTo>
                  <a:pt x="3047630" y="730589"/>
                </a:lnTo>
                <a:lnTo>
                  <a:pt x="3011475" y="730589"/>
                </a:lnTo>
                <a:lnTo>
                  <a:pt x="2974533" y="730587"/>
                </a:lnTo>
                <a:lnTo>
                  <a:pt x="2938379" y="730585"/>
                </a:lnTo>
                <a:lnTo>
                  <a:pt x="2902617" y="730193"/>
                </a:lnTo>
                <a:lnTo>
                  <a:pt x="2866855" y="730583"/>
                </a:lnTo>
                <a:lnTo>
                  <a:pt x="2830700" y="730582"/>
                </a:lnTo>
                <a:lnTo>
                  <a:pt x="2794544" y="730580"/>
                </a:lnTo>
                <a:lnTo>
                  <a:pt x="2757604" y="730580"/>
                </a:lnTo>
                <a:lnTo>
                  <a:pt x="2721448" y="730579"/>
                </a:lnTo>
                <a:lnTo>
                  <a:pt x="2686078" y="730576"/>
                </a:lnTo>
                <a:lnTo>
                  <a:pt x="2649923" y="730576"/>
                </a:lnTo>
                <a:lnTo>
                  <a:pt x="2613769" y="730576"/>
                </a:lnTo>
                <a:lnTo>
                  <a:pt x="2576827" y="730574"/>
                </a:lnTo>
                <a:lnTo>
                  <a:pt x="2540672" y="730573"/>
                </a:lnTo>
                <a:lnTo>
                  <a:pt x="2504516" y="730572"/>
                </a:lnTo>
                <a:lnTo>
                  <a:pt x="2469147" y="730570"/>
                </a:lnTo>
                <a:lnTo>
                  <a:pt x="2432991" y="730568"/>
                </a:lnTo>
                <a:lnTo>
                  <a:pt x="2396444" y="730174"/>
                </a:lnTo>
                <a:lnTo>
                  <a:pt x="2359895" y="730566"/>
                </a:lnTo>
                <a:lnTo>
                  <a:pt x="2323741" y="730564"/>
                </a:lnTo>
                <a:lnTo>
                  <a:pt x="2287585" y="730563"/>
                </a:lnTo>
                <a:lnTo>
                  <a:pt x="2252216" y="730561"/>
                </a:lnTo>
                <a:lnTo>
                  <a:pt x="2215668" y="730167"/>
                </a:lnTo>
                <a:lnTo>
                  <a:pt x="2179119" y="730560"/>
                </a:lnTo>
                <a:lnTo>
                  <a:pt x="2142965" y="730558"/>
                </a:lnTo>
                <a:lnTo>
                  <a:pt x="2106809" y="730557"/>
                </a:lnTo>
                <a:lnTo>
                  <a:pt x="2070261" y="730163"/>
                </a:lnTo>
                <a:lnTo>
                  <a:pt x="2034893" y="730161"/>
                </a:lnTo>
                <a:lnTo>
                  <a:pt x="1998736" y="730161"/>
                </a:lnTo>
                <a:lnTo>
                  <a:pt x="1962188" y="730551"/>
                </a:lnTo>
                <a:lnTo>
                  <a:pt x="1926032" y="730551"/>
                </a:lnTo>
                <a:lnTo>
                  <a:pt x="1889878" y="730551"/>
                </a:lnTo>
                <a:lnTo>
                  <a:pt x="1854509" y="730548"/>
                </a:lnTo>
                <a:lnTo>
                  <a:pt x="1817960" y="730154"/>
                </a:lnTo>
                <a:lnTo>
                  <a:pt x="1781412" y="730546"/>
                </a:lnTo>
                <a:lnTo>
                  <a:pt x="1745256" y="730544"/>
                </a:lnTo>
                <a:lnTo>
                  <a:pt x="1709102" y="730544"/>
                </a:lnTo>
                <a:lnTo>
                  <a:pt x="1672553" y="730147"/>
                </a:lnTo>
                <a:lnTo>
                  <a:pt x="1652905" y="730148"/>
                </a:lnTo>
                <a:lnTo>
                  <a:pt x="1645044" y="730146"/>
                </a:lnTo>
                <a:lnTo>
                  <a:pt x="1636791" y="729755"/>
                </a:lnTo>
                <a:lnTo>
                  <a:pt x="1627753" y="729361"/>
                </a:lnTo>
                <a:lnTo>
                  <a:pt x="1618715" y="728182"/>
                </a:lnTo>
                <a:lnTo>
                  <a:pt x="1609283" y="728182"/>
                </a:lnTo>
                <a:lnTo>
                  <a:pt x="1601029" y="726218"/>
                </a:lnTo>
                <a:lnTo>
                  <a:pt x="1591597" y="724644"/>
                </a:lnTo>
                <a:lnTo>
                  <a:pt x="1582559" y="723465"/>
                </a:lnTo>
                <a:lnTo>
                  <a:pt x="1573519" y="721500"/>
                </a:lnTo>
                <a:lnTo>
                  <a:pt x="1564481" y="719533"/>
                </a:lnTo>
                <a:lnTo>
                  <a:pt x="1555049" y="717176"/>
                </a:lnTo>
                <a:lnTo>
                  <a:pt x="1546010" y="714424"/>
                </a:lnTo>
                <a:lnTo>
                  <a:pt x="1536971" y="711674"/>
                </a:lnTo>
                <a:lnTo>
                  <a:pt x="1528326" y="708530"/>
                </a:lnTo>
                <a:lnTo>
                  <a:pt x="1518893" y="705385"/>
                </a:lnTo>
                <a:lnTo>
                  <a:pt x="1510247" y="701454"/>
                </a:lnTo>
                <a:lnTo>
                  <a:pt x="1501209" y="697131"/>
                </a:lnTo>
                <a:lnTo>
                  <a:pt x="1491776" y="693201"/>
                </a:lnTo>
                <a:lnTo>
                  <a:pt x="1482738" y="688091"/>
                </a:lnTo>
                <a:lnTo>
                  <a:pt x="1473697" y="683769"/>
                </a:lnTo>
                <a:lnTo>
                  <a:pt x="1464267" y="678266"/>
                </a:lnTo>
                <a:lnTo>
                  <a:pt x="1456013" y="673158"/>
                </a:lnTo>
                <a:lnTo>
                  <a:pt x="1446975" y="666477"/>
                </a:lnTo>
                <a:lnTo>
                  <a:pt x="1437542" y="660188"/>
                </a:lnTo>
                <a:lnTo>
                  <a:pt x="1428503" y="653506"/>
                </a:lnTo>
                <a:lnTo>
                  <a:pt x="1419858" y="646433"/>
                </a:lnTo>
                <a:lnTo>
                  <a:pt x="1410425" y="637786"/>
                </a:lnTo>
                <a:lnTo>
                  <a:pt x="1400993" y="629926"/>
                </a:lnTo>
                <a:lnTo>
                  <a:pt x="1391954" y="620888"/>
                </a:lnTo>
                <a:lnTo>
                  <a:pt x="1384093" y="611455"/>
                </a:lnTo>
                <a:lnTo>
                  <a:pt x="1373876" y="600451"/>
                </a:lnTo>
                <a:lnTo>
                  <a:pt x="1364444" y="589447"/>
                </a:lnTo>
                <a:lnTo>
                  <a:pt x="1355798" y="577658"/>
                </a:lnTo>
                <a:lnTo>
                  <a:pt x="1347544" y="565474"/>
                </a:lnTo>
                <a:lnTo>
                  <a:pt x="1337326" y="548182"/>
                </a:lnTo>
                <a:lnTo>
                  <a:pt x="1327500" y="530498"/>
                </a:lnTo>
                <a:lnTo>
                  <a:pt x="1318853" y="512420"/>
                </a:lnTo>
                <a:lnTo>
                  <a:pt x="1310994" y="493554"/>
                </a:lnTo>
                <a:lnTo>
                  <a:pt x="1306276" y="478622"/>
                </a:lnTo>
                <a:lnTo>
                  <a:pt x="1301168" y="463296"/>
                </a:lnTo>
                <a:lnTo>
                  <a:pt x="1297237" y="447574"/>
                </a:lnTo>
                <a:lnTo>
                  <a:pt x="1294092" y="431070"/>
                </a:lnTo>
                <a:lnTo>
                  <a:pt x="1290948" y="415349"/>
                </a:lnTo>
                <a:lnTo>
                  <a:pt x="1289769" y="399236"/>
                </a:lnTo>
                <a:lnTo>
                  <a:pt x="1288195" y="381945"/>
                </a:lnTo>
                <a:lnTo>
                  <a:pt x="1288196" y="365440"/>
                </a:lnTo>
                <a:lnTo>
                  <a:pt x="1288587" y="348541"/>
                </a:lnTo>
                <a:lnTo>
                  <a:pt x="1289766" y="331643"/>
                </a:lnTo>
                <a:lnTo>
                  <a:pt x="1290943" y="315529"/>
                </a:lnTo>
                <a:lnTo>
                  <a:pt x="1293694" y="298632"/>
                </a:lnTo>
                <a:lnTo>
                  <a:pt x="1297232" y="283304"/>
                </a:lnTo>
                <a:lnTo>
                  <a:pt x="1301162" y="267584"/>
                </a:lnTo>
                <a:lnTo>
                  <a:pt x="1306270" y="252259"/>
                </a:lnTo>
                <a:lnTo>
                  <a:pt x="1311379" y="236932"/>
                </a:lnTo>
                <a:lnTo>
                  <a:pt x="1318450" y="218067"/>
                </a:lnTo>
                <a:lnTo>
                  <a:pt x="1327489" y="200385"/>
                </a:lnTo>
                <a:lnTo>
                  <a:pt x="1337312" y="182700"/>
                </a:lnTo>
                <a:lnTo>
                  <a:pt x="1347529" y="165409"/>
                </a:lnTo>
                <a:lnTo>
                  <a:pt x="1355783" y="153226"/>
                </a:lnTo>
                <a:lnTo>
                  <a:pt x="1364426" y="141437"/>
                </a:lnTo>
                <a:lnTo>
                  <a:pt x="1373860" y="130432"/>
                </a:lnTo>
                <a:lnTo>
                  <a:pt x="1383291" y="118644"/>
                </a:lnTo>
                <a:lnTo>
                  <a:pt x="1391936" y="109999"/>
                </a:lnTo>
                <a:lnTo>
                  <a:pt x="1400976" y="100960"/>
                </a:lnTo>
                <a:lnTo>
                  <a:pt x="1410406" y="93101"/>
                </a:lnTo>
                <a:lnTo>
                  <a:pt x="1419838" y="84455"/>
                </a:lnTo>
                <a:lnTo>
                  <a:pt x="1428482" y="77381"/>
                </a:lnTo>
                <a:lnTo>
                  <a:pt x="1437522" y="70701"/>
                </a:lnTo>
                <a:lnTo>
                  <a:pt x="1446954" y="64414"/>
                </a:lnTo>
                <a:lnTo>
                  <a:pt x="1455992" y="57734"/>
                </a:lnTo>
                <a:lnTo>
                  <a:pt x="1464245" y="52625"/>
                </a:lnTo>
                <a:lnTo>
                  <a:pt x="1473677" y="47123"/>
                </a:lnTo>
                <a:lnTo>
                  <a:pt x="1482322" y="42407"/>
                </a:lnTo>
                <a:lnTo>
                  <a:pt x="1491753" y="37692"/>
                </a:lnTo>
                <a:lnTo>
                  <a:pt x="1501185" y="33762"/>
                </a:lnTo>
                <a:lnTo>
                  <a:pt x="1509831" y="29833"/>
                </a:lnTo>
                <a:lnTo>
                  <a:pt x="1518869" y="25510"/>
                </a:lnTo>
                <a:lnTo>
                  <a:pt x="1528301" y="22365"/>
                </a:lnTo>
                <a:lnTo>
                  <a:pt x="1536948" y="19222"/>
                </a:lnTo>
                <a:lnTo>
                  <a:pt x="1545986" y="16472"/>
                </a:lnTo>
                <a:lnTo>
                  <a:pt x="1555024" y="13722"/>
                </a:lnTo>
                <a:lnTo>
                  <a:pt x="1564455" y="11364"/>
                </a:lnTo>
                <a:lnTo>
                  <a:pt x="1573493" y="9399"/>
                </a:lnTo>
                <a:lnTo>
                  <a:pt x="1582140" y="7828"/>
                </a:lnTo>
                <a:lnTo>
                  <a:pt x="1591571" y="6256"/>
                </a:lnTo>
                <a:lnTo>
                  <a:pt x="1600219" y="3899"/>
                </a:lnTo>
                <a:lnTo>
                  <a:pt x="1608863" y="3111"/>
                </a:lnTo>
                <a:lnTo>
                  <a:pt x="1618689" y="2720"/>
                </a:lnTo>
                <a:lnTo>
                  <a:pt x="1627334" y="1934"/>
                </a:lnTo>
                <a:lnTo>
                  <a:pt x="1636765" y="1149"/>
                </a:lnTo>
                <a:lnTo>
                  <a:pt x="1645018" y="756"/>
                </a:lnTo>
                <a:lnTo>
                  <a:pt x="1652878" y="757"/>
                </a:lnTo>
                <a:lnTo>
                  <a:pt x="1672528" y="757"/>
                </a:lnTo>
                <a:lnTo>
                  <a:pt x="1708683" y="758"/>
                </a:lnTo>
                <a:lnTo>
                  <a:pt x="1745231" y="367"/>
                </a:lnTo>
                <a:lnTo>
                  <a:pt x="1781386" y="369"/>
                </a:lnTo>
                <a:lnTo>
                  <a:pt x="1817935" y="763"/>
                </a:lnTo>
                <a:lnTo>
                  <a:pt x="1853698" y="369"/>
                </a:lnTo>
                <a:lnTo>
                  <a:pt x="1889460" y="764"/>
                </a:lnTo>
                <a:lnTo>
                  <a:pt x="1925615" y="765"/>
                </a:lnTo>
                <a:lnTo>
                  <a:pt x="1962163" y="374"/>
                </a:lnTo>
                <a:lnTo>
                  <a:pt x="1998711" y="768"/>
                </a:lnTo>
                <a:lnTo>
                  <a:pt x="2034867" y="770"/>
                </a:lnTo>
                <a:lnTo>
                  <a:pt x="2070628" y="379"/>
                </a:lnTo>
                <a:lnTo>
                  <a:pt x="2106392" y="771"/>
                </a:lnTo>
                <a:lnTo>
                  <a:pt x="2142939" y="379"/>
                </a:lnTo>
                <a:lnTo>
                  <a:pt x="2179488" y="774"/>
                </a:lnTo>
                <a:lnTo>
                  <a:pt x="2215643" y="776"/>
                </a:lnTo>
                <a:lnTo>
                  <a:pt x="2251404" y="384"/>
                </a:lnTo>
                <a:lnTo>
                  <a:pt x="2287560" y="386"/>
                </a:lnTo>
                <a:lnTo>
                  <a:pt x="2323321" y="779"/>
                </a:lnTo>
                <a:lnTo>
                  <a:pt x="2360263" y="782"/>
                </a:lnTo>
                <a:lnTo>
                  <a:pt x="2396419" y="784"/>
                </a:lnTo>
                <a:lnTo>
                  <a:pt x="2432573" y="784"/>
                </a:lnTo>
                <a:lnTo>
                  <a:pt x="2468337" y="392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2000" b="1"/>
            </a:lvl1pPr>
          </a:lstStyle>
          <a:p>
            <a:r>
              <a:rPr lang="en-US" dirty="0"/>
              <a:t>Image Placeholder</a:t>
            </a:r>
          </a:p>
        </p:txBody>
      </p:sp>
    </p:spTree>
    <p:extLst>
      <p:ext uri="{BB962C8B-B14F-4D97-AF65-F5344CB8AC3E}">
        <p14:creationId xmlns:p14="http://schemas.microsoft.com/office/powerpoint/2010/main" val="22083327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29443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1" hasCustomPrompt="1"/>
          </p:nvPr>
        </p:nvSpPr>
        <p:spPr>
          <a:xfrm>
            <a:off x="4603752" y="886460"/>
            <a:ext cx="2984500" cy="48514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000" b="1"/>
            </a:lvl1pPr>
          </a:lstStyle>
          <a:p>
            <a:r>
              <a:rPr lang="en-US" dirty="0"/>
              <a:t>Image Placeholder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98561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6">
            <a:extLst>
              <a:ext uri="{FF2B5EF4-FFF2-40B4-BE49-F238E27FC236}">
                <a16:creationId xmlns:a16="http://schemas.microsoft.com/office/drawing/2014/main" id="{8257D1EE-0F66-43B3-A922-993AE0D2C9B0}"/>
              </a:ext>
            </a:extLst>
          </p:cNvPr>
          <p:cNvSpPr/>
          <p:nvPr userDrawn="1"/>
        </p:nvSpPr>
        <p:spPr>
          <a:xfrm>
            <a:off x="1011934" y="752511"/>
            <a:ext cx="4717774" cy="5473148"/>
          </a:xfrm>
          <a:prstGeom prst="rect">
            <a:avLst/>
          </a:prstGeom>
          <a:solidFill>
            <a:schemeClr val="accent2">
              <a:alpha val="721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6FCF650E-161D-4E30-AC4C-892019F82D6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9600" y="1063625"/>
            <a:ext cx="5499100" cy="4851400"/>
          </a:xfrm>
          <a:custGeom>
            <a:avLst/>
            <a:gdLst>
              <a:gd name="connsiteX0" fmla="*/ 0 w 5499100"/>
              <a:gd name="connsiteY0" fmla="*/ 0 h 4851400"/>
              <a:gd name="connsiteX1" fmla="*/ 5499100 w 5499100"/>
              <a:gd name="connsiteY1" fmla="*/ 0 h 4851400"/>
              <a:gd name="connsiteX2" fmla="*/ 5499100 w 5499100"/>
              <a:gd name="connsiteY2" fmla="*/ 4851400 h 4851400"/>
              <a:gd name="connsiteX3" fmla="*/ 0 w 5499100"/>
              <a:gd name="connsiteY3" fmla="*/ 4851400 h 4851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99100" h="4851400">
                <a:moveTo>
                  <a:pt x="0" y="0"/>
                </a:moveTo>
                <a:lnTo>
                  <a:pt x="5499100" y="0"/>
                </a:lnTo>
                <a:lnTo>
                  <a:pt x="5499100" y="4851400"/>
                </a:lnTo>
                <a:lnTo>
                  <a:pt x="0" y="485140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1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67797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/>
          <p:cNvSpPr>
            <a:spLocks noGrp="1"/>
          </p:cNvSpPr>
          <p:nvPr>
            <p:ph type="pic" sz="quarter" idx="11" hasCustomPrompt="1"/>
          </p:nvPr>
        </p:nvSpPr>
        <p:spPr>
          <a:xfrm>
            <a:off x="1" y="0"/>
            <a:ext cx="6073253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000" b="1"/>
            </a:lvl1pPr>
          </a:lstStyle>
          <a:p>
            <a:r>
              <a:rPr lang="en-US" dirty="0"/>
              <a:t>Image Placeholder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434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ED9BFE32-C1FC-464A-998B-1A188BC5839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033464" y="1582738"/>
            <a:ext cx="3540125" cy="3435350"/>
          </a:xfrm>
          <a:custGeom>
            <a:avLst/>
            <a:gdLst>
              <a:gd name="connsiteX0" fmla="*/ 0 w 3540125"/>
              <a:gd name="connsiteY0" fmla="*/ 0 h 3435350"/>
              <a:gd name="connsiteX1" fmla="*/ 3540125 w 3540125"/>
              <a:gd name="connsiteY1" fmla="*/ 0 h 3435350"/>
              <a:gd name="connsiteX2" fmla="*/ 3540125 w 3540125"/>
              <a:gd name="connsiteY2" fmla="*/ 3435350 h 3435350"/>
              <a:gd name="connsiteX3" fmla="*/ 0 w 3540125"/>
              <a:gd name="connsiteY3" fmla="*/ 3435350 h 3435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40125" h="3435350">
                <a:moveTo>
                  <a:pt x="0" y="0"/>
                </a:moveTo>
                <a:lnTo>
                  <a:pt x="3540125" y="0"/>
                </a:lnTo>
                <a:lnTo>
                  <a:pt x="3540125" y="3435350"/>
                </a:lnTo>
                <a:lnTo>
                  <a:pt x="0" y="343535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2000" b="1"/>
            </a:lvl1pPr>
          </a:lstStyle>
          <a:p>
            <a:r>
              <a:rPr lang="en-US" dirty="0"/>
              <a:t>Image Placeholder</a:t>
            </a:r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88A4366A-1D24-4A72-BF7C-1F035C47FF2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735514" y="1582738"/>
            <a:ext cx="3248025" cy="2206625"/>
          </a:xfrm>
          <a:custGeom>
            <a:avLst/>
            <a:gdLst>
              <a:gd name="connsiteX0" fmla="*/ 0 w 3248025"/>
              <a:gd name="connsiteY0" fmla="*/ 0 h 2206625"/>
              <a:gd name="connsiteX1" fmla="*/ 3248025 w 3248025"/>
              <a:gd name="connsiteY1" fmla="*/ 0 h 2206625"/>
              <a:gd name="connsiteX2" fmla="*/ 3248025 w 3248025"/>
              <a:gd name="connsiteY2" fmla="*/ 2206625 h 2206625"/>
              <a:gd name="connsiteX3" fmla="*/ 0 w 3248025"/>
              <a:gd name="connsiteY3" fmla="*/ 2206625 h 2206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8025" h="2206625">
                <a:moveTo>
                  <a:pt x="0" y="0"/>
                </a:moveTo>
                <a:lnTo>
                  <a:pt x="3248025" y="0"/>
                </a:lnTo>
                <a:lnTo>
                  <a:pt x="3248025" y="2206625"/>
                </a:lnTo>
                <a:lnTo>
                  <a:pt x="0" y="220662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2000" b="1"/>
            </a:lvl1pPr>
          </a:lstStyle>
          <a:p>
            <a:r>
              <a:rPr lang="en-US" dirty="0"/>
              <a:t>Image Placeholder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79970AD4-27D8-4051-9BD9-F20C8A6ED917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735514" y="3949700"/>
            <a:ext cx="3248025" cy="2154238"/>
          </a:xfrm>
          <a:custGeom>
            <a:avLst/>
            <a:gdLst>
              <a:gd name="connsiteX0" fmla="*/ 0 w 3248025"/>
              <a:gd name="connsiteY0" fmla="*/ 0 h 2154238"/>
              <a:gd name="connsiteX1" fmla="*/ 3248025 w 3248025"/>
              <a:gd name="connsiteY1" fmla="*/ 0 h 2154238"/>
              <a:gd name="connsiteX2" fmla="*/ 3248025 w 3248025"/>
              <a:gd name="connsiteY2" fmla="*/ 2154238 h 2154238"/>
              <a:gd name="connsiteX3" fmla="*/ 0 w 3248025"/>
              <a:gd name="connsiteY3" fmla="*/ 2154238 h 2154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8025" h="2154238">
                <a:moveTo>
                  <a:pt x="0" y="0"/>
                </a:moveTo>
                <a:lnTo>
                  <a:pt x="3248025" y="0"/>
                </a:lnTo>
                <a:lnTo>
                  <a:pt x="3248025" y="2154238"/>
                </a:lnTo>
                <a:lnTo>
                  <a:pt x="0" y="2154238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2000" b="1"/>
            </a:lvl1pPr>
          </a:lstStyle>
          <a:p>
            <a:r>
              <a:rPr lang="en-US" dirty="0"/>
              <a:t>Image Placeholder</a:t>
            </a:r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CE088D6C-522C-4A83-8514-ACCFB3C8948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145463" y="1582738"/>
            <a:ext cx="3159125" cy="4521200"/>
          </a:xfrm>
          <a:custGeom>
            <a:avLst/>
            <a:gdLst>
              <a:gd name="connsiteX0" fmla="*/ 0 w 3159125"/>
              <a:gd name="connsiteY0" fmla="*/ 0 h 4521200"/>
              <a:gd name="connsiteX1" fmla="*/ 3159125 w 3159125"/>
              <a:gd name="connsiteY1" fmla="*/ 0 h 4521200"/>
              <a:gd name="connsiteX2" fmla="*/ 3159125 w 3159125"/>
              <a:gd name="connsiteY2" fmla="*/ 4521200 h 4521200"/>
              <a:gd name="connsiteX3" fmla="*/ 0 w 3159125"/>
              <a:gd name="connsiteY3" fmla="*/ 4521200 h 452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59125" h="4521200">
                <a:moveTo>
                  <a:pt x="0" y="0"/>
                </a:moveTo>
                <a:lnTo>
                  <a:pt x="3159125" y="0"/>
                </a:lnTo>
                <a:lnTo>
                  <a:pt x="3159125" y="4521200"/>
                </a:lnTo>
                <a:lnTo>
                  <a:pt x="0" y="452120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1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</p:txBody>
      </p:sp>
      <p:sp>
        <p:nvSpPr>
          <p:cNvPr id="32" name="Title 16">
            <a:extLst>
              <a:ext uri="{FF2B5EF4-FFF2-40B4-BE49-F238E27FC236}">
                <a16:creationId xmlns:a16="http://schemas.microsoft.com/office/drawing/2014/main" id="{50BD69FF-3C4D-4458-9F22-E9772C74C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15436"/>
          </a:xfrm>
          <a:prstGeom prst="rect">
            <a:avLst/>
          </a:prstGeom>
        </p:spPr>
        <p:txBody>
          <a:bodyPr/>
          <a:lstStyle>
            <a:lvl1pPr algn="ctr">
              <a:defRPr sz="4000">
                <a:solidFill>
                  <a:schemeClr val="tx1">
                    <a:lumMod val="65000"/>
                    <a:lumOff val="35000"/>
                  </a:schemeClr>
                </a:solidFill>
                <a:latin typeface="Nexa Light" panose="020000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33" name="Rectangle: Rounded Corners 7">
            <a:extLst>
              <a:ext uri="{FF2B5EF4-FFF2-40B4-BE49-F238E27FC236}">
                <a16:creationId xmlns:a16="http://schemas.microsoft.com/office/drawing/2014/main" id="{9EBE212C-5F00-4A8D-AB65-01BC74335F55}"/>
              </a:ext>
            </a:extLst>
          </p:cNvPr>
          <p:cNvSpPr/>
          <p:nvPr userDrawn="1"/>
        </p:nvSpPr>
        <p:spPr>
          <a:xfrm>
            <a:off x="5916000" y="1044561"/>
            <a:ext cx="360000" cy="36000"/>
          </a:xfrm>
          <a:prstGeom prst="roundRect">
            <a:avLst>
              <a:gd name="adj" fmla="val 1232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id-ID">
              <a:gradFill>
                <a:gsLst>
                  <a:gs pos="2000">
                    <a:schemeClr val="accent1"/>
                  </a:gs>
                  <a:gs pos="100000">
                    <a:schemeClr val="accent5"/>
                  </a:gs>
                </a:gsLst>
                <a:lin ang="0" scaled="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24350635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64475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6">
            <a:extLst>
              <a:ext uri="{FF2B5EF4-FFF2-40B4-BE49-F238E27FC236}">
                <a16:creationId xmlns:a16="http://schemas.microsoft.com/office/drawing/2014/main" id="{95341C43-5D28-44F5-BC25-A74F49FFC0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15436"/>
          </a:xfrm>
          <a:prstGeom prst="rect">
            <a:avLst/>
          </a:prstGeom>
        </p:spPr>
        <p:txBody>
          <a:bodyPr/>
          <a:lstStyle>
            <a:lvl1pPr algn="ctr">
              <a:defRPr sz="4000">
                <a:solidFill>
                  <a:schemeClr val="tx1">
                    <a:lumMod val="65000"/>
                    <a:lumOff val="35000"/>
                  </a:schemeClr>
                </a:solidFill>
                <a:latin typeface="Nexa Light" panose="020000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3" name="Rectangle: Rounded Corners 7">
            <a:extLst>
              <a:ext uri="{FF2B5EF4-FFF2-40B4-BE49-F238E27FC236}">
                <a16:creationId xmlns:a16="http://schemas.microsoft.com/office/drawing/2014/main" id="{F0CF4B16-CCB4-481B-A7E2-92FB4BB4646A}"/>
              </a:ext>
            </a:extLst>
          </p:cNvPr>
          <p:cNvSpPr/>
          <p:nvPr userDrawn="1"/>
        </p:nvSpPr>
        <p:spPr>
          <a:xfrm>
            <a:off x="5916000" y="1044561"/>
            <a:ext cx="360000" cy="36000"/>
          </a:xfrm>
          <a:prstGeom prst="roundRect">
            <a:avLst>
              <a:gd name="adj" fmla="val 1232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id-ID">
              <a:gradFill>
                <a:gsLst>
                  <a:gs pos="2000">
                    <a:schemeClr val="accent1"/>
                  </a:gs>
                  <a:gs pos="100000">
                    <a:schemeClr val="accent5"/>
                  </a:gs>
                </a:gsLst>
                <a:lin ang="0" scaled="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37743297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7_Title Slide">
    <p:bg>
      <p:bgPr>
        <a:gradFill>
          <a:gsLst>
            <a:gs pos="0">
              <a:schemeClr val="accent1"/>
            </a:gs>
            <a:gs pos="100000">
              <a:schemeClr val="accent5"/>
            </a:gs>
          </a:gsLst>
          <a:lin ang="36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8422323" y="1713548"/>
            <a:ext cx="2025650" cy="3587750"/>
          </a:xfrm>
          <a:prstGeom prst="rect">
            <a:avLst/>
          </a:prstGeom>
          <a:effectLst>
            <a:innerShdw blurRad="76200">
              <a:schemeClr val="tx1">
                <a:lumMod val="75000"/>
                <a:lumOff val="25000"/>
              </a:schemeClr>
            </a:innerShdw>
          </a:effectLst>
        </p:spPr>
        <p:txBody>
          <a:bodyPr/>
          <a:lstStyle>
            <a:lvl1pPr marL="0" indent="0" algn="ctr">
              <a:buNone/>
              <a:defRPr sz="2000" b="1">
                <a:solidFill>
                  <a:sysClr val="windowText" lastClr="000000"/>
                </a:solidFill>
              </a:defRPr>
            </a:lvl1pPr>
          </a:lstStyle>
          <a:p>
            <a:r>
              <a:rPr lang="en-US" dirty="0"/>
              <a:t>Image Placeholder</a:t>
            </a:r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1" hasCustomPrompt="1"/>
          </p:nvPr>
        </p:nvSpPr>
        <p:spPr>
          <a:xfrm>
            <a:off x="1079352" y="6119525"/>
            <a:ext cx="2025650" cy="3587750"/>
          </a:xfrm>
          <a:prstGeom prst="rect">
            <a:avLst/>
          </a:prstGeom>
          <a:effectLst>
            <a:innerShdw blurRad="76200">
              <a:schemeClr val="tx1">
                <a:lumMod val="75000"/>
                <a:lumOff val="25000"/>
              </a:schemeClr>
            </a:innerShdw>
          </a:effectLst>
        </p:spPr>
        <p:txBody>
          <a:bodyPr/>
          <a:lstStyle>
            <a:lvl1pPr marL="0" indent="0" algn="ctr">
              <a:buNone/>
              <a:defRPr sz="2000" b="1">
                <a:solidFill>
                  <a:sysClr val="windowText" lastClr="000000"/>
                </a:solidFill>
              </a:defRPr>
            </a:lvl1pPr>
          </a:lstStyle>
          <a:p>
            <a:r>
              <a:rPr lang="en-US" dirty="0"/>
              <a:t>Image Placeholder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1FF16FD-F8C4-4A26-9FF6-BC31E673C7D5}"/>
              </a:ext>
            </a:extLst>
          </p:cNvPr>
          <p:cNvSpPr txBox="1"/>
          <p:nvPr userDrawn="1"/>
        </p:nvSpPr>
        <p:spPr>
          <a:xfrm>
            <a:off x="11435813" y="6391944"/>
            <a:ext cx="7477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60E2A6B-A809-4840-BF14-8648BC0BDF87}" type="slidenum">
              <a:rPr lang="id-ID" sz="1400" b="0" i="0" strike="noStrike" spc="0" smtClean="0">
                <a:solidFill>
                  <a:schemeClr val="bg1"/>
                </a:solidFill>
                <a:latin typeface="Segoe UI" panose="020B0502040204020203" pitchFamily="34" charset="0"/>
                <a:ea typeface="Open Sans Semibold" panose="020B0706030804020204" pitchFamily="34" charset="0"/>
                <a:cs typeface="Segoe UI" panose="020B0502040204020203" pitchFamily="34" charset="0"/>
              </a:rPr>
              <a:pPr algn="ctr"/>
              <a:t>‹#›</a:t>
            </a:fld>
            <a:endParaRPr lang="id-ID" sz="1800" b="0" i="0" strike="noStrike" spc="0" dirty="0">
              <a:solidFill>
                <a:schemeClr val="bg1"/>
              </a:solidFill>
              <a:latin typeface="Segoe UI" panose="020B0502040204020203" pitchFamily="34" charset="0"/>
              <a:ea typeface="Open Sans Semibold" panose="020B0706030804020204" pitchFamily="34" charset="0"/>
              <a:cs typeface="Segoe UI" panose="020B0502040204020203" pitchFamily="34" charset="0"/>
            </a:endParaRPr>
          </a:p>
        </p:txBody>
      </p:sp>
      <p:sp>
        <p:nvSpPr>
          <p:cNvPr id="16" name="Freeform 1125">
            <a:extLst>
              <a:ext uri="{FF2B5EF4-FFF2-40B4-BE49-F238E27FC236}">
                <a16:creationId xmlns:a16="http://schemas.microsoft.com/office/drawing/2014/main" id="{7609F40E-438B-4B3D-81C5-0D194B34BBE1}"/>
              </a:ext>
            </a:extLst>
          </p:cNvPr>
          <p:cNvSpPr>
            <a:spLocks/>
          </p:cNvSpPr>
          <p:nvPr userDrawn="1"/>
        </p:nvSpPr>
        <p:spPr bwMode="auto">
          <a:xfrm rot="2700000">
            <a:off x="361200" y="6227625"/>
            <a:ext cx="788978" cy="790293"/>
          </a:xfrm>
          <a:custGeom>
            <a:avLst/>
            <a:gdLst>
              <a:gd name="T0" fmla="*/ 1370 w 1401"/>
              <a:gd name="T1" fmla="*/ 234 h 1401"/>
              <a:gd name="T2" fmla="*/ 1250 w 1401"/>
              <a:gd name="T3" fmla="*/ 239 h 1401"/>
              <a:gd name="T4" fmla="*/ 1147 w 1401"/>
              <a:gd name="T5" fmla="*/ 239 h 1401"/>
              <a:gd name="T6" fmla="*/ 1147 w 1401"/>
              <a:gd name="T7" fmla="*/ 342 h 1401"/>
              <a:gd name="T8" fmla="*/ 1142 w 1401"/>
              <a:gd name="T9" fmla="*/ 461 h 1401"/>
              <a:gd name="T10" fmla="*/ 1023 w 1401"/>
              <a:gd name="T11" fmla="*/ 466 h 1401"/>
              <a:gd name="T12" fmla="*/ 920 w 1401"/>
              <a:gd name="T13" fmla="*/ 466 h 1401"/>
              <a:gd name="T14" fmla="*/ 920 w 1401"/>
              <a:gd name="T15" fmla="*/ 569 h 1401"/>
              <a:gd name="T16" fmla="*/ 915 w 1401"/>
              <a:gd name="T17" fmla="*/ 688 h 1401"/>
              <a:gd name="T18" fmla="*/ 796 w 1401"/>
              <a:gd name="T19" fmla="*/ 693 h 1401"/>
              <a:gd name="T20" fmla="*/ 693 w 1401"/>
              <a:gd name="T21" fmla="*/ 693 h 1401"/>
              <a:gd name="T22" fmla="*/ 693 w 1401"/>
              <a:gd name="T23" fmla="*/ 796 h 1401"/>
              <a:gd name="T24" fmla="*/ 688 w 1401"/>
              <a:gd name="T25" fmla="*/ 915 h 1401"/>
              <a:gd name="T26" fmla="*/ 569 w 1401"/>
              <a:gd name="T27" fmla="*/ 920 h 1401"/>
              <a:gd name="T28" fmla="*/ 466 w 1401"/>
              <a:gd name="T29" fmla="*/ 920 h 1401"/>
              <a:gd name="T30" fmla="*/ 466 w 1401"/>
              <a:gd name="T31" fmla="*/ 1023 h 1401"/>
              <a:gd name="T32" fmla="*/ 461 w 1401"/>
              <a:gd name="T33" fmla="*/ 1142 h 1401"/>
              <a:gd name="T34" fmla="*/ 342 w 1401"/>
              <a:gd name="T35" fmla="*/ 1147 h 1401"/>
              <a:gd name="T36" fmla="*/ 239 w 1401"/>
              <a:gd name="T37" fmla="*/ 1147 h 1401"/>
              <a:gd name="T38" fmla="*/ 239 w 1401"/>
              <a:gd name="T39" fmla="*/ 1250 h 1401"/>
              <a:gd name="T40" fmla="*/ 234 w 1401"/>
              <a:gd name="T41" fmla="*/ 1369 h 1401"/>
              <a:gd name="T42" fmla="*/ 115 w 1401"/>
              <a:gd name="T43" fmla="*/ 1374 h 1401"/>
              <a:gd name="T44" fmla="*/ 12 w 1401"/>
              <a:gd name="T45" fmla="*/ 1374 h 1401"/>
              <a:gd name="T46" fmla="*/ 0 w 1401"/>
              <a:gd name="T47" fmla="*/ 1363 h 1401"/>
              <a:gd name="T48" fmla="*/ 120 w 1401"/>
              <a:gd name="T49" fmla="*/ 1358 h 1401"/>
              <a:gd name="T50" fmla="*/ 223 w 1401"/>
              <a:gd name="T51" fmla="*/ 1358 h 1401"/>
              <a:gd name="T52" fmla="*/ 223 w 1401"/>
              <a:gd name="T53" fmla="*/ 1255 h 1401"/>
              <a:gd name="T54" fmla="*/ 227 w 1401"/>
              <a:gd name="T55" fmla="*/ 1136 h 1401"/>
              <a:gd name="T56" fmla="*/ 347 w 1401"/>
              <a:gd name="T57" fmla="*/ 1131 h 1401"/>
              <a:gd name="T58" fmla="*/ 450 w 1401"/>
              <a:gd name="T59" fmla="*/ 1131 h 1401"/>
              <a:gd name="T60" fmla="*/ 450 w 1401"/>
              <a:gd name="T61" fmla="*/ 1028 h 1401"/>
              <a:gd name="T62" fmla="*/ 454 w 1401"/>
              <a:gd name="T63" fmla="*/ 909 h 1401"/>
              <a:gd name="T64" fmla="*/ 574 w 1401"/>
              <a:gd name="T65" fmla="*/ 904 h 1401"/>
              <a:gd name="T66" fmla="*/ 677 w 1401"/>
              <a:gd name="T67" fmla="*/ 904 h 1401"/>
              <a:gd name="T68" fmla="*/ 677 w 1401"/>
              <a:gd name="T69" fmla="*/ 801 h 1401"/>
              <a:gd name="T70" fmla="*/ 681 w 1401"/>
              <a:gd name="T71" fmla="*/ 681 h 1401"/>
              <a:gd name="T72" fmla="*/ 801 w 1401"/>
              <a:gd name="T73" fmla="*/ 677 h 1401"/>
              <a:gd name="T74" fmla="*/ 904 w 1401"/>
              <a:gd name="T75" fmla="*/ 677 h 1401"/>
              <a:gd name="T76" fmla="*/ 904 w 1401"/>
              <a:gd name="T77" fmla="*/ 574 h 1401"/>
              <a:gd name="T78" fmla="*/ 908 w 1401"/>
              <a:gd name="T79" fmla="*/ 454 h 1401"/>
              <a:gd name="T80" fmla="*/ 1028 w 1401"/>
              <a:gd name="T81" fmla="*/ 450 h 1401"/>
              <a:gd name="T82" fmla="*/ 1131 w 1401"/>
              <a:gd name="T83" fmla="*/ 450 h 1401"/>
              <a:gd name="T84" fmla="*/ 1131 w 1401"/>
              <a:gd name="T85" fmla="*/ 347 h 1401"/>
              <a:gd name="T86" fmla="*/ 1136 w 1401"/>
              <a:gd name="T87" fmla="*/ 227 h 1401"/>
              <a:gd name="T88" fmla="*/ 1255 w 1401"/>
              <a:gd name="T89" fmla="*/ 223 h 1401"/>
              <a:gd name="T90" fmla="*/ 1358 w 1401"/>
              <a:gd name="T91" fmla="*/ 223 h 1401"/>
              <a:gd name="T92" fmla="*/ 1358 w 1401"/>
              <a:gd name="T93" fmla="*/ 120 h 1401"/>
              <a:gd name="T94" fmla="*/ 1363 w 1401"/>
              <a:gd name="T95" fmla="*/ 0 h 1401"/>
              <a:gd name="T96" fmla="*/ 1374 w 1401"/>
              <a:gd name="T97" fmla="*/ 12 h 1401"/>
              <a:gd name="T98" fmla="*/ 1374 w 1401"/>
              <a:gd name="T99" fmla="*/ 115 h 1401"/>
              <a:gd name="T100" fmla="*/ 1370 w 1401"/>
              <a:gd name="T101" fmla="*/ 234 h 14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1401" h="1401">
                <a:moveTo>
                  <a:pt x="1370" y="234"/>
                </a:moveTo>
                <a:cubicBezTo>
                  <a:pt x="1338" y="266"/>
                  <a:pt x="1293" y="252"/>
                  <a:pt x="1250" y="239"/>
                </a:cubicBezTo>
                <a:cubicBezTo>
                  <a:pt x="1210" y="226"/>
                  <a:pt x="1172" y="214"/>
                  <a:pt x="1147" y="239"/>
                </a:cubicBezTo>
                <a:cubicBezTo>
                  <a:pt x="1122" y="264"/>
                  <a:pt x="1134" y="302"/>
                  <a:pt x="1147" y="342"/>
                </a:cubicBezTo>
                <a:cubicBezTo>
                  <a:pt x="1160" y="385"/>
                  <a:pt x="1174" y="429"/>
                  <a:pt x="1142" y="461"/>
                </a:cubicBezTo>
                <a:cubicBezTo>
                  <a:pt x="1111" y="493"/>
                  <a:pt x="1066" y="479"/>
                  <a:pt x="1023" y="466"/>
                </a:cubicBezTo>
                <a:cubicBezTo>
                  <a:pt x="983" y="453"/>
                  <a:pt x="945" y="441"/>
                  <a:pt x="920" y="466"/>
                </a:cubicBezTo>
                <a:cubicBezTo>
                  <a:pt x="895" y="491"/>
                  <a:pt x="907" y="529"/>
                  <a:pt x="920" y="569"/>
                </a:cubicBezTo>
                <a:cubicBezTo>
                  <a:pt x="933" y="612"/>
                  <a:pt x="947" y="657"/>
                  <a:pt x="915" y="688"/>
                </a:cubicBezTo>
                <a:cubicBezTo>
                  <a:pt x="883" y="720"/>
                  <a:pt x="839" y="706"/>
                  <a:pt x="796" y="693"/>
                </a:cubicBezTo>
                <a:cubicBezTo>
                  <a:pt x="756" y="680"/>
                  <a:pt x="718" y="668"/>
                  <a:pt x="693" y="693"/>
                </a:cubicBezTo>
                <a:cubicBezTo>
                  <a:pt x="668" y="718"/>
                  <a:pt x="680" y="756"/>
                  <a:pt x="693" y="796"/>
                </a:cubicBezTo>
                <a:cubicBezTo>
                  <a:pt x="706" y="839"/>
                  <a:pt x="720" y="884"/>
                  <a:pt x="688" y="915"/>
                </a:cubicBezTo>
                <a:cubicBezTo>
                  <a:pt x="656" y="947"/>
                  <a:pt x="612" y="933"/>
                  <a:pt x="569" y="920"/>
                </a:cubicBezTo>
                <a:cubicBezTo>
                  <a:pt x="529" y="907"/>
                  <a:pt x="491" y="895"/>
                  <a:pt x="466" y="920"/>
                </a:cubicBezTo>
                <a:cubicBezTo>
                  <a:pt x="441" y="945"/>
                  <a:pt x="453" y="983"/>
                  <a:pt x="466" y="1023"/>
                </a:cubicBezTo>
                <a:cubicBezTo>
                  <a:pt x="479" y="1066"/>
                  <a:pt x="493" y="1111"/>
                  <a:pt x="461" y="1142"/>
                </a:cubicBezTo>
                <a:cubicBezTo>
                  <a:pt x="429" y="1174"/>
                  <a:pt x="385" y="1160"/>
                  <a:pt x="342" y="1147"/>
                </a:cubicBezTo>
                <a:cubicBezTo>
                  <a:pt x="302" y="1134"/>
                  <a:pt x="264" y="1122"/>
                  <a:pt x="239" y="1147"/>
                </a:cubicBezTo>
                <a:cubicBezTo>
                  <a:pt x="214" y="1172"/>
                  <a:pt x="226" y="1210"/>
                  <a:pt x="239" y="1250"/>
                </a:cubicBezTo>
                <a:cubicBezTo>
                  <a:pt x="252" y="1293"/>
                  <a:pt x="266" y="1338"/>
                  <a:pt x="234" y="1369"/>
                </a:cubicBezTo>
                <a:cubicBezTo>
                  <a:pt x="202" y="1401"/>
                  <a:pt x="158" y="1387"/>
                  <a:pt x="115" y="1374"/>
                </a:cubicBezTo>
                <a:cubicBezTo>
                  <a:pt x="75" y="1361"/>
                  <a:pt x="37" y="1349"/>
                  <a:pt x="12" y="1374"/>
                </a:cubicBezTo>
                <a:cubicBezTo>
                  <a:pt x="0" y="1363"/>
                  <a:pt x="0" y="1363"/>
                  <a:pt x="0" y="1363"/>
                </a:cubicBezTo>
                <a:cubicBezTo>
                  <a:pt x="32" y="1331"/>
                  <a:pt x="77" y="1345"/>
                  <a:pt x="120" y="1358"/>
                </a:cubicBezTo>
                <a:cubicBezTo>
                  <a:pt x="160" y="1371"/>
                  <a:pt x="198" y="1383"/>
                  <a:pt x="223" y="1358"/>
                </a:cubicBezTo>
                <a:cubicBezTo>
                  <a:pt x="247" y="1333"/>
                  <a:pt x="236" y="1295"/>
                  <a:pt x="223" y="1255"/>
                </a:cubicBezTo>
                <a:cubicBezTo>
                  <a:pt x="209" y="1212"/>
                  <a:pt x="195" y="1167"/>
                  <a:pt x="227" y="1136"/>
                </a:cubicBezTo>
                <a:cubicBezTo>
                  <a:pt x="259" y="1104"/>
                  <a:pt x="304" y="1118"/>
                  <a:pt x="347" y="1131"/>
                </a:cubicBezTo>
                <a:cubicBezTo>
                  <a:pt x="387" y="1144"/>
                  <a:pt x="425" y="1156"/>
                  <a:pt x="450" y="1131"/>
                </a:cubicBezTo>
                <a:cubicBezTo>
                  <a:pt x="475" y="1106"/>
                  <a:pt x="463" y="1068"/>
                  <a:pt x="450" y="1028"/>
                </a:cubicBezTo>
                <a:cubicBezTo>
                  <a:pt x="436" y="985"/>
                  <a:pt x="422" y="940"/>
                  <a:pt x="454" y="909"/>
                </a:cubicBezTo>
                <a:cubicBezTo>
                  <a:pt x="486" y="877"/>
                  <a:pt x="531" y="891"/>
                  <a:pt x="574" y="904"/>
                </a:cubicBezTo>
                <a:cubicBezTo>
                  <a:pt x="614" y="917"/>
                  <a:pt x="652" y="929"/>
                  <a:pt x="677" y="904"/>
                </a:cubicBezTo>
                <a:cubicBezTo>
                  <a:pt x="702" y="879"/>
                  <a:pt x="690" y="841"/>
                  <a:pt x="677" y="801"/>
                </a:cubicBezTo>
                <a:cubicBezTo>
                  <a:pt x="664" y="758"/>
                  <a:pt x="650" y="713"/>
                  <a:pt x="681" y="681"/>
                </a:cubicBezTo>
                <a:cubicBezTo>
                  <a:pt x="713" y="650"/>
                  <a:pt x="758" y="664"/>
                  <a:pt x="801" y="677"/>
                </a:cubicBezTo>
                <a:cubicBezTo>
                  <a:pt x="841" y="690"/>
                  <a:pt x="879" y="702"/>
                  <a:pt x="904" y="677"/>
                </a:cubicBezTo>
                <a:cubicBezTo>
                  <a:pt x="929" y="652"/>
                  <a:pt x="917" y="614"/>
                  <a:pt x="904" y="574"/>
                </a:cubicBezTo>
                <a:cubicBezTo>
                  <a:pt x="891" y="531"/>
                  <a:pt x="877" y="486"/>
                  <a:pt x="908" y="454"/>
                </a:cubicBezTo>
                <a:cubicBezTo>
                  <a:pt x="940" y="423"/>
                  <a:pt x="985" y="437"/>
                  <a:pt x="1028" y="450"/>
                </a:cubicBezTo>
                <a:cubicBezTo>
                  <a:pt x="1068" y="463"/>
                  <a:pt x="1106" y="475"/>
                  <a:pt x="1131" y="450"/>
                </a:cubicBezTo>
                <a:cubicBezTo>
                  <a:pt x="1156" y="425"/>
                  <a:pt x="1144" y="387"/>
                  <a:pt x="1131" y="347"/>
                </a:cubicBezTo>
                <a:cubicBezTo>
                  <a:pt x="1118" y="304"/>
                  <a:pt x="1104" y="259"/>
                  <a:pt x="1136" y="227"/>
                </a:cubicBezTo>
                <a:cubicBezTo>
                  <a:pt x="1167" y="195"/>
                  <a:pt x="1212" y="209"/>
                  <a:pt x="1255" y="223"/>
                </a:cubicBezTo>
                <a:cubicBezTo>
                  <a:pt x="1295" y="236"/>
                  <a:pt x="1333" y="247"/>
                  <a:pt x="1358" y="223"/>
                </a:cubicBezTo>
                <a:cubicBezTo>
                  <a:pt x="1383" y="198"/>
                  <a:pt x="1371" y="160"/>
                  <a:pt x="1358" y="120"/>
                </a:cubicBezTo>
                <a:cubicBezTo>
                  <a:pt x="1345" y="77"/>
                  <a:pt x="1331" y="32"/>
                  <a:pt x="1363" y="0"/>
                </a:cubicBezTo>
                <a:cubicBezTo>
                  <a:pt x="1374" y="12"/>
                  <a:pt x="1374" y="12"/>
                  <a:pt x="1374" y="12"/>
                </a:cubicBezTo>
                <a:cubicBezTo>
                  <a:pt x="1349" y="37"/>
                  <a:pt x="1361" y="75"/>
                  <a:pt x="1374" y="115"/>
                </a:cubicBezTo>
                <a:cubicBezTo>
                  <a:pt x="1387" y="158"/>
                  <a:pt x="1401" y="202"/>
                  <a:pt x="1370" y="23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>
              <a:solidFill>
                <a:schemeClr val="lt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10830F9-A464-4E3A-96BF-1B1DBAD70325}"/>
              </a:ext>
            </a:extLst>
          </p:cNvPr>
          <p:cNvSpPr txBox="1"/>
          <p:nvPr userDrawn="1"/>
        </p:nvSpPr>
        <p:spPr>
          <a:xfrm>
            <a:off x="172258" y="147483"/>
            <a:ext cx="11615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d-ID" sz="1600" spc="300" dirty="0">
                <a:solidFill>
                  <a:schemeClr val="bg1"/>
                </a:solidFill>
                <a:latin typeface="Nexa Light" panose="02000000000000000000" pitchFamily="50" charset="0"/>
              </a:rPr>
              <a:t>Modera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22970F4-CBE0-420A-9FBC-12AF10724829}"/>
              </a:ext>
            </a:extLst>
          </p:cNvPr>
          <p:cNvGrpSpPr/>
          <p:nvPr userDrawn="1"/>
        </p:nvGrpSpPr>
        <p:grpSpPr>
          <a:xfrm>
            <a:off x="10900150" y="310152"/>
            <a:ext cx="909520" cy="197589"/>
            <a:chOff x="9475619" y="5793834"/>
            <a:chExt cx="648944" cy="140980"/>
          </a:xfrm>
          <a:solidFill>
            <a:schemeClr val="bg1"/>
          </a:solidFill>
        </p:grpSpPr>
        <p:sp>
          <p:nvSpPr>
            <p:cNvPr id="19" name="Freeform 74">
              <a:extLst>
                <a:ext uri="{FF2B5EF4-FFF2-40B4-BE49-F238E27FC236}">
                  <a16:creationId xmlns:a16="http://schemas.microsoft.com/office/drawing/2014/main" id="{AEF6DA87-EFED-4BC3-A9CF-FC683DF292A7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9987197" y="5796545"/>
              <a:ext cx="137366" cy="135558"/>
            </a:xfrm>
            <a:custGeom>
              <a:avLst/>
              <a:gdLst>
                <a:gd name="T0" fmla="*/ 14641 w 445"/>
                <a:gd name="T1" fmla="*/ 58439 h 436"/>
                <a:gd name="T2" fmla="*/ 14641 w 445"/>
                <a:gd name="T3" fmla="*/ 58439 h 436"/>
                <a:gd name="T4" fmla="*/ 33619 w 445"/>
                <a:gd name="T5" fmla="*/ 101585 h 436"/>
                <a:gd name="T6" fmla="*/ 62901 w 445"/>
                <a:gd name="T7" fmla="*/ 111416 h 436"/>
                <a:gd name="T8" fmla="*/ 67781 w 445"/>
                <a:gd name="T9" fmla="*/ 111416 h 436"/>
                <a:gd name="T10" fmla="*/ 72661 w 445"/>
                <a:gd name="T11" fmla="*/ 135447 h 436"/>
                <a:gd name="T12" fmla="*/ 72661 w 445"/>
                <a:gd name="T13" fmla="*/ 135447 h 436"/>
                <a:gd name="T14" fmla="*/ 0 w 445"/>
                <a:gd name="T15" fmla="*/ 188425 h 436"/>
                <a:gd name="T16" fmla="*/ 62901 w 445"/>
                <a:gd name="T17" fmla="*/ 237579 h 436"/>
                <a:gd name="T18" fmla="*/ 62901 w 445"/>
                <a:gd name="T19" fmla="*/ 237579 h 436"/>
                <a:gd name="T20" fmla="*/ 67781 w 445"/>
                <a:gd name="T21" fmla="*/ 237579 h 436"/>
                <a:gd name="T22" fmla="*/ 106280 w 445"/>
                <a:gd name="T23" fmla="*/ 227748 h 436"/>
                <a:gd name="T24" fmla="*/ 135020 w 445"/>
                <a:gd name="T25" fmla="*/ 174771 h 436"/>
                <a:gd name="T26" fmla="*/ 111161 w 445"/>
                <a:gd name="T27" fmla="*/ 125616 h 436"/>
                <a:gd name="T28" fmla="*/ 96520 w 445"/>
                <a:gd name="T29" fmla="*/ 111416 h 436"/>
                <a:gd name="T30" fmla="*/ 106280 w 445"/>
                <a:gd name="T31" fmla="*/ 96670 h 436"/>
                <a:gd name="T32" fmla="*/ 125259 w 445"/>
                <a:gd name="T33" fmla="*/ 53524 h 436"/>
                <a:gd name="T34" fmla="*/ 106280 w 445"/>
                <a:gd name="T35" fmla="*/ 9831 h 436"/>
                <a:gd name="T36" fmla="*/ 115499 w 445"/>
                <a:gd name="T37" fmla="*/ 9831 h 436"/>
                <a:gd name="T38" fmla="*/ 135020 w 445"/>
                <a:gd name="T39" fmla="*/ 0 h 436"/>
                <a:gd name="T40" fmla="*/ 135020 w 445"/>
                <a:gd name="T41" fmla="*/ 0 h 436"/>
                <a:gd name="T42" fmla="*/ 77541 w 445"/>
                <a:gd name="T43" fmla="*/ 0 h 436"/>
                <a:gd name="T44" fmla="*/ 14641 w 445"/>
                <a:gd name="T45" fmla="*/ 58439 h 436"/>
                <a:gd name="T46" fmla="*/ 111161 w 445"/>
                <a:gd name="T47" fmla="*/ 179140 h 436"/>
                <a:gd name="T48" fmla="*/ 111161 w 445"/>
                <a:gd name="T49" fmla="*/ 179140 h 436"/>
                <a:gd name="T50" fmla="*/ 72661 w 445"/>
                <a:gd name="T51" fmla="*/ 213002 h 436"/>
                <a:gd name="T52" fmla="*/ 29281 w 445"/>
                <a:gd name="T53" fmla="*/ 188425 h 436"/>
                <a:gd name="T54" fmla="*/ 38500 w 445"/>
                <a:gd name="T55" fmla="*/ 159478 h 436"/>
                <a:gd name="T56" fmla="*/ 67781 w 445"/>
                <a:gd name="T57" fmla="*/ 150194 h 436"/>
                <a:gd name="T58" fmla="*/ 72661 w 445"/>
                <a:gd name="T59" fmla="*/ 150194 h 436"/>
                <a:gd name="T60" fmla="*/ 111161 w 445"/>
                <a:gd name="T61" fmla="*/ 179140 h 436"/>
                <a:gd name="T62" fmla="*/ 96520 w 445"/>
                <a:gd name="T63" fmla="*/ 43693 h 436"/>
                <a:gd name="T64" fmla="*/ 96520 w 445"/>
                <a:gd name="T65" fmla="*/ 43693 h 436"/>
                <a:gd name="T66" fmla="*/ 77541 w 445"/>
                <a:gd name="T67" fmla="*/ 92301 h 436"/>
                <a:gd name="T68" fmla="*/ 72661 w 445"/>
                <a:gd name="T69" fmla="*/ 92301 h 436"/>
                <a:gd name="T70" fmla="*/ 43922 w 445"/>
                <a:gd name="T71" fmla="*/ 63354 h 436"/>
                <a:gd name="T72" fmla="*/ 43922 w 445"/>
                <a:gd name="T73" fmla="*/ 33862 h 436"/>
                <a:gd name="T74" fmla="*/ 58020 w 445"/>
                <a:gd name="T75" fmla="*/ 14200 h 436"/>
                <a:gd name="T76" fmla="*/ 62901 w 445"/>
                <a:gd name="T77" fmla="*/ 14200 h 436"/>
                <a:gd name="T78" fmla="*/ 96520 w 445"/>
                <a:gd name="T79" fmla="*/ 43693 h 436"/>
                <a:gd name="T80" fmla="*/ 202258 w 445"/>
                <a:gd name="T81" fmla="*/ 92301 h 436"/>
                <a:gd name="T82" fmla="*/ 202258 w 445"/>
                <a:gd name="T83" fmla="*/ 92301 h 436"/>
                <a:gd name="T84" fmla="*/ 202258 w 445"/>
                <a:gd name="T85" fmla="*/ 53524 h 436"/>
                <a:gd name="T86" fmla="*/ 172977 w 445"/>
                <a:gd name="T87" fmla="*/ 53524 h 436"/>
                <a:gd name="T88" fmla="*/ 172977 w 445"/>
                <a:gd name="T89" fmla="*/ 92301 h 436"/>
                <a:gd name="T90" fmla="*/ 135020 w 445"/>
                <a:gd name="T91" fmla="*/ 92301 h 436"/>
                <a:gd name="T92" fmla="*/ 135020 w 445"/>
                <a:gd name="T93" fmla="*/ 116332 h 436"/>
                <a:gd name="T94" fmla="*/ 172977 w 445"/>
                <a:gd name="T95" fmla="*/ 116332 h 436"/>
                <a:gd name="T96" fmla="*/ 172977 w 445"/>
                <a:gd name="T97" fmla="*/ 159478 h 436"/>
                <a:gd name="T98" fmla="*/ 202258 w 445"/>
                <a:gd name="T99" fmla="*/ 159478 h 436"/>
                <a:gd name="T100" fmla="*/ 202258 w 445"/>
                <a:gd name="T101" fmla="*/ 116332 h 436"/>
                <a:gd name="T102" fmla="*/ 240758 w 445"/>
                <a:gd name="T103" fmla="*/ 116332 h 436"/>
                <a:gd name="T104" fmla="*/ 240758 w 445"/>
                <a:gd name="T105" fmla="*/ 92301 h 436"/>
                <a:gd name="T106" fmla="*/ 202258 w 445"/>
                <a:gd name="T107" fmla="*/ 92301 h 4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445" h="436">
                  <a:moveTo>
                    <a:pt x="27" y="107"/>
                  </a:moveTo>
                  <a:lnTo>
                    <a:pt x="27" y="107"/>
                  </a:lnTo>
                  <a:cubicBezTo>
                    <a:pt x="27" y="142"/>
                    <a:pt x="36" y="169"/>
                    <a:pt x="62" y="186"/>
                  </a:cubicBezTo>
                  <a:cubicBezTo>
                    <a:pt x="81" y="195"/>
                    <a:pt x="107" y="204"/>
                    <a:pt x="116" y="204"/>
                  </a:cubicBezTo>
                  <a:lnTo>
                    <a:pt x="125" y="204"/>
                  </a:lnTo>
                  <a:cubicBezTo>
                    <a:pt x="125" y="204"/>
                    <a:pt x="116" y="222"/>
                    <a:pt x="134" y="248"/>
                  </a:cubicBezTo>
                  <a:cubicBezTo>
                    <a:pt x="107" y="248"/>
                    <a:pt x="0" y="257"/>
                    <a:pt x="0" y="345"/>
                  </a:cubicBezTo>
                  <a:cubicBezTo>
                    <a:pt x="0" y="435"/>
                    <a:pt x="98" y="435"/>
                    <a:pt x="116" y="435"/>
                  </a:cubicBezTo>
                  <a:cubicBezTo>
                    <a:pt x="116" y="435"/>
                    <a:pt x="116" y="435"/>
                    <a:pt x="125" y="435"/>
                  </a:cubicBezTo>
                  <a:cubicBezTo>
                    <a:pt x="134" y="435"/>
                    <a:pt x="169" y="435"/>
                    <a:pt x="196" y="417"/>
                  </a:cubicBezTo>
                  <a:cubicBezTo>
                    <a:pt x="231" y="399"/>
                    <a:pt x="249" y="364"/>
                    <a:pt x="249" y="320"/>
                  </a:cubicBezTo>
                  <a:cubicBezTo>
                    <a:pt x="249" y="275"/>
                    <a:pt x="222" y="248"/>
                    <a:pt x="205" y="230"/>
                  </a:cubicBezTo>
                  <a:cubicBezTo>
                    <a:pt x="187" y="222"/>
                    <a:pt x="178" y="213"/>
                    <a:pt x="178" y="204"/>
                  </a:cubicBezTo>
                  <a:cubicBezTo>
                    <a:pt x="178" y="195"/>
                    <a:pt x="187" y="186"/>
                    <a:pt x="196" y="177"/>
                  </a:cubicBezTo>
                  <a:cubicBezTo>
                    <a:pt x="213" y="160"/>
                    <a:pt x="231" y="142"/>
                    <a:pt x="231" y="98"/>
                  </a:cubicBezTo>
                  <a:cubicBezTo>
                    <a:pt x="231" y="62"/>
                    <a:pt x="222" y="36"/>
                    <a:pt x="196" y="18"/>
                  </a:cubicBezTo>
                  <a:lnTo>
                    <a:pt x="213" y="18"/>
                  </a:lnTo>
                  <a:cubicBezTo>
                    <a:pt x="231" y="18"/>
                    <a:pt x="249" y="9"/>
                    <a:pt x="249" y="0"/>
                  </a:cubicBezTo>
                  <a:cubicBezTo>
                    <a:pt x="143" y="0"/>
                    <a:pt x="143" y="0"/>
                    <a:pt x="143" y="0"/>
                  </a:cubicBezTo>
                  <a:cubicBezTo>
                    <a:pt x="134" y="0"/>
                    <a:pt x="27" y="0"/>
                    <a:pt x="27" y="107"/>
                  </a:cubicBezTo>
                  <a:close/>
                  <a:moveTo>
                    <a:pt x="205" y="328"/>
                  </a:moveTo>
                  <a:lnTo>
                    <a:pt x="205" y="328"/>
                  </a:lnTo>
                  <a:cubicBezTo>
                    <a:pt x="213" y="364"/>
                    <a:pt x="178" y="390"/>
                    <a:pt x="134" y="390"/>
                  </a:cubicBezTo>
                  <a:cubicBezTo>
                    <a:pt x="90" y="399"/>
                    <a:pt x="54" y="381"/>
                    <a:pt x="54" y="345"/>
                  </a:cubicBezTo>
                  <a:cubicBezTo>
                    <a:pt x="45" y="328"/>
                    <a:pt x="54" y="310"/>
                    <a:pt x="71" y="292"/>
                  </a:cubicBezTo>
                  <a:cubicBezTo>
                    <a:pt x="90" y="283"/>
                    <a:pt x="107" y="275"/>
                    <a:pt x="125" y="275"/>
                  </a:cubicBezTo>
                  <a:cubicBezTo>
                    <a:pt x="134" y="275"/>
                    <a:pt x="134" y="275"/>
                    <a:pt x="134" y="275"/>
                  </a:cubicBezTo>
                  <a:cubicBezTo>
                    <a:pt x="178" y="275"/>
                    <a:pt x="205" y="301"/>
                    <a:pt x="205" y="328"/>
                  </a:cubicBezTo>
                  <a:close/>
                  <a:moveTo>
                    <a:pt x="178" y="80"/>
                  </a:moveTo>
                  <a:lnTo>
                    <a:pt x="178" y="80"/>
                  </a:lnTo>
                  <a:cubicBezTo>
                    <a:pt x="187" y="124"/>
                    <a:pt x="169" y="160"/>
                    <a:pt x="143" y="169"/>
                  </a:cubicBezTo>
                  <a:cubicBezTo>
                    <a:pt x="143" y="169"/>
                    <a:pt x="143" y="169"/>
                    <a:pt x="134" y="169"/>
                  </a:cubicBezTo>
                  <a:cubicBezTo>
                    <a:pt x="107" y="169"/>
                    <a:pt x="90" y="151"/>
                    <a:pt x="81" y="116"/>
                  </a:cubicBezTo>
                  <a:cubicBezTo>
                    <a:pt x="71" y="98"/>
                    <a:pt x="71" y="80"/>
                    <a:pt x="81" y="62"/>
                  </a:cubicBezTo>
                  <a:cubicBezTo>
                    <a:pt x="81" y="45"/>
                    <a:pt x="98" y="36"/>
                    <a:pt x="107" y="26"/>
                  </a:cubicBezTo>
                  <a:lnTo>
                    <a:pt x="116" y="26"/>
                  </a:lnTo>
                  <a:cubicBezTo>
                    <a:pt x="151" y="26"/>
                    <a:pt x="169" y="45"/>
                    <a:pt x="178" y="80"/>
                  </a:cubicBezTo>
                  <a:close/>
                  <a:moveTo>
                    <a:pt x="373" y="169"/>
                  </a:moveTo>
                  <a:lnTo>
                    <a:pt x="373" y="169"/>
                  </a:lnTo>
                  <a:cubicBezTo>
                    <a:pt x="373" y="98"/>
                    <a:pt x="373" y="98"/>
                    <a:pt x="373" y="98"/>
                  </a:cubicBezTo>
                  <a:cubicBezTo>
                    <a:pt x="319" y="98"/>
                    <a:pt x="319" y="98"/>
                    <a:pt x="319" y="98"/>
                  </a:cubicBezTo>
                  <a:cubicBezTo>
                    <a:pt x="319" y="169"/>
                    <a:pt x="319" y="169"/>
                    <a:pt x="319" y="169"/>
                  </a:cubicBezTo>
                  <a:cubicBezTo>
                    <a:pt x="249" y="169"/>
                    <a:pt x="249" y="169"/>
                    <a:pt x="249" y="169"/>
                  </a:cubicBezTo>
                  <a:cubicBezTo>
                    <a:pt x="249" y="213"/>
                    <a:pt x="249" y="213"/>
                    <a:pt x="249" y="213"/>
                  </a:cubicBezTo>
                  <a:cubicBezTo>
                    <a:pt x="319" y="213"/>
                    <a:pt x="319" y="213"/>
                    <a:pt x="319" y="213"/>
                  </a:cubicBezTo>
                  <a:cubicBezTo>
                    <a:pt x="319" y="292"/>
                    <a:pt x="319" y="292"/>
                    <a:pt x="319" y="292"/>
                  </a:cubicBezTo>
                  <a:cubicBezTo>
                    <a:pt x="373" y="292"/>
                    <a:pt x="373" y="292"/>
                    <a:pt x="373" y="292"/>
                  </a:cubicBezTo>
                  <a:cubicBezTo>
                    <a:pt x="373" y="213"/>
                    <a:pt x="373" y="213"/>
                    <a:pt x="373" y="213"/>
                  </a:cubicBezTo>
                  <a:cubicBezTo>
                    <a:pt x="444" y="213"/>
                    <a:pt x="444" y="213"/>
                    <a:pt x="444" y="213"/>
                  </a:cubicBezTo>
                  <a:cubicBezTo>
                    <a:pt x="444" y="169"/>
                    <a:pt x="444" y="169"/>
                    <a:pt x="444" y="169"/>
                  </a:cubicBezTo>
                  <a:lnTo>
                    <a:pt x="373" y="169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wrap="none" lIns="34290" tIns="17145" rIns="34290" bIns="17145" anchor="ctr"/>
            <a:lstStyle/>
            <a:p>
              <a:endParaRPr lang="en-US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20" name="Freeform 75">
              <a:extLst>
                <a:ext uri="{FF2B5EF4-FFF2-40B4-BE49-F238E27FC236}">
                  <a16:creationId xmlns:a16="http://schemas.microsoft.com/office/drawing/2014/main" id="{79608A2D-742E-4391-9D40-F3630C3CB98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9475619" y="5793834"/>
              <a:ext cx="75912" cy="140980"/>
            </a:xfrm>
            <a:custGeom>
              <a:avLst/>
              <a:gdLst>
                <a:gd name="T0" fmla="*/ 132814 w 249"/>
                <a:gd name="T1" fmla="*/ 43735 h 453"/>
                <a:gd name="T2" fmla="*/ 132814 w 249"/>
                <a:gd name="T3" fmla="*/ 43735 h 453"/>
                <a:gd name="T4" fmla="*/ 94791 w 249"/>
                <a:gd name="T5" fmla="*/ 43735 h 453"/>
                <a:gd name="T6" fmla="*/ 85687 w 249"/>
                <a:gd name="T7" fmla="*/ 58496 h 453"/>
                <a:gd name="T8" fmla="*/ 85687 w 249"/>
                <a:gd name="T9" fmla="*/ 87470 h 453"/>
                <a:gd name="T10" fmla="*/ 132814 w 249"/>
                <a:gd name="T11" fmla="*/ 87470 h 453"/>
                <a:gd name="T12" fmla="*/ 132814 w 249"/>
                <a:gd name="T13" fmla="*/ 126285 h 453"/>
                <a:gd name="T14" fmla="*/ 85687 w 249"/>
                <a:gd name="T15" fmla="*/ 126285 h 453"/>
                <a:gd name="T16" fmla="*/ 85687 w 249"/>
                <a:gd name="T17" fmla="*/ 247103 h 453"/>
                <a:gd name="T18" fmla="*/ 42308 w 249"/>
                <a:gd name="T19" fmla="*/ 247103 h 453"/>
                <a:gd name="T20" fmla="*/ 42308 w 249"/>
                <a:gd name="T21" fmla="*/ 126285 h 453"/>
                <a:gd name="T22" fmla="*/ 0 w 249"/>
                <a:gd name="T23" fmla="*/ 126285 h 453"/>
                <a:gd name="T24" fmla="*/ 0 w 249"/>
                <a:gd name="T25" fmla="*/ 87470 h 453"/>
                <a:gd name="T26" fmla="*/ 42308 w 249"/>
                <a:gd name="T27" fmla="*/ 87470 h 453"/>
                <a:gd name="T28" fmla="*/ 42308 w 249"/>
                <a:gd name="T29" fmla="*/ 63416 h 453"/>
                <a:gd name="T30" fmla="*/ 94791 w 249"/>
                <a:gd name="T31" fmla="*/ 0 h 453"/>
                <a:gd name="T32" fmla="*/ 132814 w 249"/>
                <a:gd name="T33" fmla="*/ 0 h 453"/>
                <a:gd name="T34" fmla="*/ 132814 w 249"/>
                <a:gd name="T35" fmla="*/ 43735 h 45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249" h="453">
                  <a:moveTo>
                    <a:pt x="248" y="80"/>
                  </a:moveTo>
                  <a:lnTo>
                    <a:pt x="248" y="80"/>
                  </a:lnTo>
                  <a:cubicBezTo>
                    <a:pt x="177" y="80"/>
                    <a:pt x="177" y="80"/>
                    <a:pt x="177" y="80"/>
                  </a:cubicBezTo>
                  <a:cubicBezTo>
                    <a:pt x="169" y="80"/>
                    <a:pt x="160" y="89"/>
                    <a:pt x="160" y="107"/>
                  </a:cubicBezTo>
                  <a:cubicBezTo>
                    <a:pt x="160" y="160"/>
                    <a:pt x="160" y="160"/>
                    <a:pt x="160" y="160"/>
                  </a:cubicBezTo>
                  <a:cubicBezTo>
                    <a:pt x="248" y="160"/>
                    <a:pt x="248" y="160"/>
                    <a:pt x="248" y="160"/>
                  </a:cubicBezTo>
                  <a:cubicBezTo>
                    <a:pt x="248" y="231"/>
                    <a:pt x="248" y="231"/>
                    <a:pt x="248" y="231"/>
                  </a:cubicBezTo>
                  <a:cubicBezTo>
                    <a:pt x="160" y="231"/>
                    <a:pt x="160" y="231"/>
                    <a:pt x="160" y="231"/>
                  </a:cubicBezTo>
                  <a:cubicBezTo>
                    <a:pt x="160" y="452"/>
                    <a:pt x="160" y="452"/>
                    <a:pt x="160" y="452"/>
                  </a:cubicBezTo>
                  <a:cubicBezTo>
                    <a:pt x="79" y="452"/>
                    <a:pt x="79" y="452"/>
                    <a:pt x="79" y="452"/>
                  </a:cubicBezTo>
                  <a:cubicBezTo>
                    <a:pt x="79" y="231"/>
                    <a:pt x="79" y="231"/>
                    <a:pt x="79" y="231"/>
                  </a:cubicBezTo>
                  <a:cubicBezTo>
                    <a:pt x="0" y="231"/>
                    <a:pt x="0" y="231"/>
                    <a:pt x="0" y="231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79" y="160"/>
                    <a:pt x="79" y="160"/>
                    <a:pt x="79" y="160"/>
                  </a:cubicBezTo>
                  <a:cubicBezTo>
                    <a:pt x="79" y="116"/>
                    <a:pt x="79" y="116"/>
                    <a:pt x="79" y="116"/>
                  </a:cubicBezTo>
                  <a:cubicBezTo>
                    <a:pt x="79" y="54"/>
                    <a:pt x="115" y="0"/>
                    <a:pt x="177" y="0"/>
                  </a:cubicBezTo>
                  <a:cubicBezTo>
                    <a:pt x="248" y="0"/>
                    <a:pt x="248" y="0"/>
                    <a:pt x="248" y="0"/>
                  </a:cubicBezTo>
                  <a:lnTo>
                    <a:pt x="248" y="80"/>
                  </a:lnTo>
                </a:path>
              </a:pathLst>
            </a:custGeom>
            <a:grpFill/>
            <a:ln>
              <a:noFill/>
            </a:ln>
            <a:effectLst/>
          </p:spPr>
          <p:txBody>
            <a:bodyPr wrap="none" lIns="34290" tIns="17145" rIns="34290" bIns="17145" anchor="ctr"/>
            <a:lstStyle/>
            <a:p>
              <a:endParaRPr lang="en-US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21" name="Freeform 85">
              <a:extLst>
                <a:ext uri="{FF2B5EF4-FFF2-40B4-BE49-F238E27FC236}">
                  <a16:creationId xmlns:a16="http://schemas.microsoft.com/office/drawing/2014/main" id="{F6521493-3358-4FA4-97B7-68FF41E571F6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9697970" y="5806938"/>
              <a:ext cx="142788" cy="114772"/>
            </a:xfrm>
            <a:custGeom>
              <a:avLst/>
              <a:gdLst>
                <a:gd name="T0" fmla="*/ 250282 w 462"/>
                <a:gd name="T1" fmla="*/ 24258 h 374"/>
                <a:gd name="T2" fmla="*/ 250282 w 462"/>
                <a:gd name="T3" fmla="*/ 24258 h 374"/>
                <a:gd name="T4" fmla="*/ 221508 w 462"/>
                <a:gd name="T5" fmla="*/ 33962 h 374"/>
                <a:gd name="T6" fmla="*/ 240510 w 462"/>
                <a:gd name="T7" fmla="*/ 5391 h 374"/>
                <a:gd name="T8" fmla="*/ 211192 w 462"/>
                <a:gd name="T9" fmla="*/ 19407 h 374"/>
                <a:gd name="T10" fmla="*/ 173189 w 462"/>
                <a:gd name="T11" fmla="*/ 0 h 374"/>
                <a:gd name="T12" fmla="*/ 119983 w 462"/>
                <a:gd name="T13" fmla="*/ 52829 h 374"/>
                <a:gd name="T14" fmla="*/ 124870 w 462"/>
                <a:gd name="T15" fmla="*/ 62532 h 374"/>
                <a:gd name="T16" fmla="*/ 19002 w 462"/>
                <a:gd name="T17" fmla="*/ 10242 h 374"/>
                <a:gd name="T18" fmla="*/ 9229 w 462"/>
                <a:gd name="T19" fmla="*/ 38813 h 374"/>
                <a:gd name="T20" fmla="*/ 33118 w 462"/>
                <a:gd name="T21" fmla="*/ 81400 h 374"/>
                <a:gd name="T22" fmla="*/ 9229 w 462"/>
                <a:gd name="T23" fmla="*/ 72236 h 374"/>
                <a:gd name="T24" fmla="*/ 9229 w 462"/>
                <a:gd name="T25" fmla="*/ 72236 h 374"/>
                <a:gd name="T26" fmla="*/ 53205 w 462"/>
                <a:gd name="T27" fmla="*/ 124526 h 374"/>
                <a:gd name="T28" fmla="*/ 38004 w 462"/>
                <a:gd name="T29" fmla="*/ 124526 h 374"/>
                <a:gd name="T30" fmla="*/ 28774 w 462"/>
                <a:gd name="T31" fmla="*/ 124526 h 374"/>
                <a:gd name="T32" fmla="*/ 77093 w 462"/>
                <a:gd name="T33" fmla="*/ 158487 h 374"/>
                <a:gd name="T34" fmla="*/ 14116 w 462"/>
                <a:gd name="T35" fmla="*/ 182206 h 374"/>
                <a:gd name="T36" fmla="*/ 0 w 462"/>
                <a:gd name="T37" fmla="*/ 182206 h 374"/>
                <a:gd name="T38" fmla="*/ 77093 w 462"/>
                <a:gd name="T39" fmla="*/ 201074 h 374"/>
                <a:gd name="T40" fmla="*/ 221508 w 462"/>
                <a:gd name="T41" fmla="*/ 57681 h 374"/>
                <a:gd name="T42" fmla="*/ 221508 w 462"/>
                <a:gd name="T43" fmla="*/ 52829 h 374"/>
                <a:gd name="T44" fmla="*/ 250282 w 462"/>
                <a:gd name="T45" fmla="*/ 24258 h 37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462" h="374">
                  <a:moveTo>
                    <a:pt x="461" y="45"/>
                  </a:moveTo>
                  <a:lnTo>
                    <a:pt x="461" y="45"/>
                  </a:lnTo>
                  <a:cubicBezTo>
                    <a:pt x="443" y="54"/>
                    <a:pt x="425" y="63"/>
                    <a:pt x="408" y="63"/>
                  </a:cubicBezTo>
                  <a:cubicBezTo>
                    <a:pt x="425" y="54"/>
                    <a:pt x="443" y="36"/>
                    <a:pt x="443" y="10"/>
                  </a:cubicBezTo>
                  <a:cubicBezTo>
                    <a:pt x="425" y="19"/>
                    <a:pt x="408" y="27"/>
                    <a:pt x="389" y="36"/>
                  </a:cubicBezTo>
                  <a:cubicBezTo>
                    <a:pt x="372" y="19"/>
                    <a:pt x="345" y="0"/>
                    <a:pt x="319" y="0"/>
                  </a:cubicBezTo>
                  <a:cubicBezTo>
                    <a:pt x="265" y="0"/>
                    <a:pt x="221" y="45"/>
                    <a:pt x="221" y="98"/>
                  </a:cubicBezTo>
                  <a:cubicBezTo>
                    <a:pt x="221" y="107"/>
                    <a:pt x="221" y="116"/>
                    <a:pt x="230" y="116"/>
                  </a:cubicBezTo>
                  <a:cubicBezTo>
                    <a:pt x="151" y="116"/>
                    <a:pt x="79" y="81"/>
                    <a:pt x="35" y="19"/>
                  </a:cubicBezTo>
                  <a:cubicBezTo>
                    <a:pt x="26" y="36"/>
                    <a:pt x="17" y="54"/>
                    <a:pt x="17" y="72"/>
                  </a:cubicBezTo>
                  <a:cubicBezTo>
                    <a:pt x="17" y="98"/>
                    <a:pt x="35" y="134"/>
                    <a:pt x="61" y="151"/>
                  </a:cubicBezTo>
                  <a:cubicBezTo>
                    <a:pt x="44" y="143"/>
                    <a:pt x="35" y="143"/>
                    <a:pt x="17" y="134"/>
                  </a:cubicBezTo>
                  <a:cubicBezTo>
                    <a:pt x="17" y="178"/>
                    <a:pt x="53" y="222"/>
                    <a:pt x="98" y="231"/>
                  </a:cubicBezTo>
                  <a:cubicBezTo>
                    <a:pt x="89" y="231"/>
                    <a:pt x="79" y="231"/>
                    <a:pt x="70" y="231"/>
                  </a:cubicBezTo>
                  <a:cubicBezTo>
                    <a:pt x="61" y="231"/>
                    <a:pt x="61" y="231"/>
                    <a:pt x="53" y="231"/>
                  </a:cubicBezTo>
                  <a:cubicBezTo>
                    <a:pt x="61" y="266"/>
                    <a:pt x="98" y="294"/>
                    <a:pt x="142" y="294"/>
                  </a:cubicBezTo>
                  <a:cubicBezTo>
                    <a:pt x="106" y="319"/>
                    <a:pt x="70" y="338"/>
                    <a:pt x="26" y="338"/>
                  </a:cubicBezTo>
                  <a:cubicBezTo>
                    <a:pt x="17" y="338"/>
                    <a:pt x="8" y="338"/>
                    <a:pt x="0" y="338"/>
                  </a:cubicBezTo>
                  <a:cubicBezTo>
                    <a:pt x="44" y="364"/>
                    <a:pt x="89" y="373"/>
                    <a:pt x="142" y="373"/>
                  </a:cubicBezTo>
                  <a:cubicBezTo>
                    <a:pt x="319" y="373"/>
                    <a:pt x="408" y="231"/>
                    <a:pt x="408" y="107"/>
                  </a:cubicBezTo>
                  <a:lnTo>
                    <a:pt x="408" y="98"/>
                  </a:lnTo>
                  <a:cubicBezTo>
                    <a:pt x="434" y="81"/>
                    <a:pt x="443" y="72"/>
                    <a:pt x="461" y="45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lIns="34290" tIns="17145" rIns="34290" bIns="17145" anchor="ctr"/>
            <a:lstStyle/>
            <a:p>
              <a:endParaRPr lang="en-US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671608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0_Title Slide">
    <p:bg>
      <p:bgPr>
        <a:gradFill>
          <a:gsLst>
            <a:gs pos="0">
              <a:schemeClr val="accent1"/>
            </a:gs>
            <a:gs pos="100000">
              <a:schemeClr val="accent5"/>
            </a:gs>
          </a:gsLst>
          <a:lin ang="36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3"/>
          <p:cNvSpPr>
            <a:spLocks noGrp="1"/>
          </p:cNvSpPr>
          <p:nvPr>
            <p:ph type="pic" sz="quarter" idx="11" hasCustomPrompt="1"/>
          </p:nvPr>
        </p:nvSpPr>
        <p:spPr>
          <a:xfrm>
            <a:off x="1074589" y="-744607"/>
            <a:ext cx="2025650" cy="3587750"/>
          </a:xfrm>
          <a:prstGeom prst="rect">
            <a:avLst/>
          </a:prstGeom>
          <a:effectLst>
            <a:innerShdw blurRad="76200">
              <a:schemeClr val="tx1">
                <a:lumMod val="75000"/>
                <a:lumOff val="25000"/>
              </a:schemeClr>
            </a:innerShdw>
          </a:effectLst>
        </p:spPr>
        <p:txBody>
          <a:bodyPr anchor="ctr"/>
          <a:lstStyle>
            <a:lvl1pPr marL="0" indent="0" algn="ctr">
              <a:buNone/>
              <a:defRPr sz="2000" b="1">
                <a:solidFill>
                  <a:sysClr val="windowText" lastClr="000000"/>
                </a:solidFill>
              </a:defRPr>
            </a:lvl1pPr>
          </a:lstStyle>
          <a:p>
            <a:r>
              <a:rPr lang="en-US" dirty="0"/>
              <a:t>Image Placeholder</a:t>
            </a:r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2" hasCustomPrompt="1"/>
          </p:nvPr>
        </p:nvSpPr>
        <p:spPr>
          <a:xfrm>
            <a:off x="3729998" y="2292638"/>
            <a:ext cx="2025650" cy="3587750"/>
          </a:xfrm>
          <a:prstGeom prst="rect">
            <a:avLst/>
          </a:prstGeom>
          <a:effectLst>
            <a:innerShdw blurRad="76200">
              <a:schemeClr val="tx1">
                <a:lumMod val="75000"/>
                <a:lumOff val="25000"/>
              </a:schemeClr>
            </a:innerShdw>
          </a:effectLst>
        </p:spPr>
        <p:txBody>
          <a:bodyPr anchor="ctr"/>
          <a:lstStyle>
            <a:lvl1pPr marL="0" indent="0" algn="ctr">
              <a:buNone/>
              <a:defRPr sz="2000" b="1">
                <a:solidFill>
                  <a:sysClr val="windowText" lastClr="000000"/>
                </a:solidFill>
              </a:defRPr>
            </a:lvl1pPr>
          </a:lstStyle>
          <a:p>
            <a:r>
              <a:rPr lang="en-US" dirty="0"/>
              <a:t>Image Placeholder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0168099-DF53-42B0-BEBD-A3D049B1D1E7}"/>
              </a:ext>
            </a:extLst>
          </p:cNvPr>
          <p:cNvSpPr txBox="1"/>
          <p:nvPr userDrawn="1"/>
        </p:nvSpPr>
        <p:spPr>
          <a:xfrm>
            <a:off x="11435813" y="6391944"/>
            <a:ext cx="7477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60E2A6B-A809-4840-BF14-8648BC0BDF87}" type="slidenum">
              <a:rPr lang="id-ID" sz="1400" b="0" i="0" strike="noStrike" spc="0" smtClean="0">
                <a:solidFill>
                  <a:schemeClr val="bg1"/>
                </a:solidFill>
                <a:latin typeface="Segoe UI" panose="020B0502040204020203" pitchFamily="34" charset="0"/>
                <a:ea typeface="Open Sans Semibold" panose="020B0706030804020204" pitchFamily="34" charset="0"/>
                <a:cs typeface="Segoe UI" panose="020B0502040204020203" pitchFamily="34" charset="0"/>
              </a:rPr>
              <a:pPr algn="ctr"/>
              <a:t>‹#›</a:t>
            </a:fld>
            <a:endParaRPr lang="id-ID" sz="1800" b="0" i="0" strike="noStrike" spc="0" dirty="0">
              <a:solidFill>
                <a:schemeClr val="bg1"/>
              </a:solidFill>
              <a:latin typeface="Segoe UI" panose="020B0502040204020203" pitchFamily="34" charset="0"/>
              <a:ea typeface="Open Sans Semibold" panose="020B0706030804020204" pitchFamily="34" charset="0"/>
              <a:cs typeface="Segoe UI" panose="020B0502040204020203" pitchFamily="34" charset="0"/>
            </a:endParaRPr>
          </a:p>
        </p:txBody>
      </p:sp>
      <p:sp>
        <p:nvSpPr>
          <p:cNvPr id="17" name="Freeform 1125">
            <a:extLst>
              <a:ext uri="{FF2B5EF4-FFF2-40B4-BE49-F238E27FC236}">
                <a16:creationId xmlns:a16="http://schemas.microsoft.com/office/drawing/2014/main" id="{DB4CF931-BFEB-4180-AC8A-56730F372AA9}"/>
              </a:ext>
            </a:extLst>
          </p:cNvPr>
          <p:cNvSpPr>
            <a:spLocks/>
          </p:cNvSpPr>
          <p:nvPr userDrawn="1"/>
        </p:nvSpPr>
        <p:spPr bwMode="auto">
          <a:xfrm rot="2700000">
            <a:off x="361200" y="6227625"/>
            <a:ext cx="788978" cy="790293"/>
          </a:xfrm>
          <a:custGeom>
            <a:avLst/>
            <a:gdLst>
              <a:gd name="T0" fmla="*/ 1370 w 1401"/>
              <a:gd name="T1" fmla="*/ 234 h 1401"/>
              <a:gd name="T2" fmla="*/ 1250 w 1401"/>
              <a:gd name="T3" fmla="*/ 239 h 1401"/>
              <a:gd name="T4" fmla="*/ 1147 w 1401"/>
              <a:gd name="T5" fmla="*/ 239 h 1401"/>
              <a:gd name="T6" fmla="*/ 1147 w 1401"/>
              <a:gd name="T7" fmla="*/ 342 h 1401"/>
              <a:gd name="T8" fmla="*/ 1142 w 1401"/>
              <a:gd name="T9" fmla="*/ 461 h 1401"/>
              <a:gd name="T10" fmla="*/ 1023 w 1401"/>
              <a:gd name="T11" fmla="*/ 466 h 1401"/>
              <a:gd name="T12" fmla="*/ 920 w 1401"/>
              <a:gd name="T13" fmla="*/ 466 h 1401"/>
              <a:gd name="T14" fmla="*/ 920 w 1401"/>
              <a:gd name="T15" fmla="*/ 569 h 1401"/>
              <a:gd name="T16" fmla="*/ 915 w 1401"/>
              <a:gd name="T17" fmla="*/ 688 h 1401"/>
              <a:gd name="T18" fmla="*/ 796 w 1401"/>
              <a:gd name="T19" fmla="*/ 693 h 1401"/>
              <a:gd name="T20" fmla="*/ 693 w 1401"/>
              <a:gd name="T21" fmla="*/ 693 h 1401"/>
              <a:gd name="T22" fmla="*/ 693 w 1401"/>
              <a:gd name="T23" fmla="*/ 796 h 1401"/>
              <a:gd name="T24" fmla="*/ 688 w 1401"/>
              <a:gd name="T25" fmla="*/ 915 h 1401"/>
              <a:gd name="T26" fmla="*/ 569 w 1401"/>
              <a:gd name="T27" fmla="*/ 920 h 1401"/>
              <a:gd name="T28" fmla="*/ 466 w 1401"/>
              <a:gd name="T29" fmla="*/ 920 h 1401"/>
              <a:gd name="T30" fmla="*/ 466 w 1401"/>
              <a:gd name="T31" fmla="*/ 1023 h 1401"/>
              <a:gd name="T32" fmla="*/ 461 w 1401"/>
              <a:gd name="T33" fmla="*/ 1142 h 1401"/>
              <a:gd name="T34" fmla="*/ 342 w 1401"/>
              <a:gd name="T35" fmla="*/ 1147 h 1401"/>
              <a:gd name="T36" fmla="*/ 239 w 1401"/>
              <a:gd name="T37" fmla="*/ 1147 h 1401"/>
              <a:gd name="T38" fmla="*/ 239 w 1401"/>
              <a:gd name="T39" fmla="*/ 1250 h 1401"/>
              <a:gd name="T40" fmla="*/ 234 w 1401"/>
              <a:gd name="T41" fmla="*/ 1369 h 1401"/>
              <a:gd name="T42" fmla="*/ 115 w 1401"/>
              <a:gd name="T43" fmla="*/ 1374 h 1401"/>
              <a:gd name="T44" fmla="*/ 12 w 1401"/>
              <a:gd name="T45" fmla="*/ 1374 h 1401"/>
              <a:gd name="T46" fmla="*/ 0 w 1401"/>
              <a:gd name="T47" fmla="*/ 1363 h 1401"/>
              <a:gd name="T48" fmla="*/ 120 w 1401"/>
              <a:gd name="T49" fmla="*/ 1358 h 1401"/>
              <a:gd name="T50" fmla="*/ 223 w 1401"/>
              <a:gd name="T51" fmla="*/ 1358 h 1401"/>
              <a:gd name="T52" fmla="*/ 223 w 1401"/>
              <a:gd name="T53" fmla="*/ 1255 h 1401"/>
              <a:gd name="T54" fmla="*/ 227 w 1401"/>
              <a:gd name="T55" fmla="*/ 1136 h 1401"/>
              <a:gd name="T56" fmla="*/ 347 w 1401"/>
              <a:gd name="T57" fmla="*/ 1131 h 1401"/>
              <a:gd name="T58" fmla="*/ 450 w 1401"/>
              <a:gd name="T59" fmla="*/ 1131 h 1401"/>
              <a:gd name="T60" fmla="*/ 450 w 1401"/>
              <a:gd name="T61" fmla="*/ 1028 h 1401"/>
              <a:gd name="T62" fmla="*/ 454 w 1401"/>
              <a:gd name="T63" fmla="*/ 909 h 1401"/>
              <a:gd name="T64" fmla="*/ 574 w 1401"/>
              <a:gd name="T65" fmla="*/ 904 h 1401"/>
              <a:gd name="T66" fmla="*/ 677 w 1401"/>
              <a:gd name="T67" fmla="*/ 904 h 1401"/>
              <a:gd name="T68" fmla="*/ 677 w 1401"/>
              <a:gd name="T69" fmla="*/ 801 h 1401"/>
              <a:gd name="T70" fmla="*/ 681 w 1401"/>
              <a:gd name="T71" fmla="*/ 681 h 1401"/>
              <a:gd name="T72" fmla="*/ 801 w 1401"/>
              <a:gd name="T73" fmla="*/ 677 h 1401"/>
              <a:gd name="T74" fmla="*/ 904 w 1401"/>
              <a:gd name="T75" fmla="*/ 677 h 1401"/>
              <a:gd name="T76" fmla="*/ 904 w 1401"/>
              <a:gd name="T77" fmla="*/ 574 h 1401"/>
              <a:gd name="T78" fmla="*/ 908 w 1401"/>
              <a:gd name="T79" fmla="*/ 454 h 1401"/>
              <a:gd name="T80" fmla="*/ 1028 w 1401"/>
              <a:gd name="T81" fmla="*/ 450 h 1401"/>
              <a:gd name="T82" fmla="*/ 1131 w 1401"/>
              <a:gd name="T83" fmla="*/ 450 h 1401"/>
              <a:gd name="T84" fmla="*/ 1131 w 1401"/>
              <a:gd name="T85" fmla="*/ 347 h 1401"/>
              <a:gd name="T86" fmla="*/ 1136 w 1401"/>
              <a:gd name="T87" fmla="*/ 227 h 1401"/>
              <a:gd name="T88" fmla="*/ 1255 w 1401"/>
              <a:gd name="T89" fmla="*/ 223 h 1401"/>
              <a:gd name="T90" fmla="*/ 1358 w 1401"/>
              <a:gd name="T91" fmla="*/ 223 h 1401"/>
              <a:gd name="T92" fmla="*/ 1358 w 1401"/>
              <a:gd name="T93" fmla="*/ 120 h 1401"/>
              <a:gd name="T94" fmla="*/ 1363 w 1401"/>
              <a:gd name="T95" fmla="*/ 0 h 1401"/>
              <a:gd name="T96" fmla="*/ 1374 w 1401"/>
              <a:gd name="T97" fmla="*/ 12 h 1401"/>
              <a:gd name="T98" fmla="*/ 1374 w 1401"/>
              <a:gd name="T99" fmla="*/ 115 h 1401"/>
              <a:gd name="T100" fmla="*/ 1370 w 1401"/>
              <a:gd name="T101" fmla="*/ 234 h 14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1401" h="1401">
                <a:moveTo>
                  <a:pt x="1370" y="234"/>
                </a:moveTo>
                <a:cubicBezTo>
                  <a:pt x="1338" y="266"/>
                  <a:pt x="1293" y="252"/>
                  <a:pt x="1250" y="239"/>
                </a:cubicBezTo>
                <a:cubicBezTo>
                  <a:pt x="1210" y="226"/>
                  <a:pt x="1172" y="214"/>
                  <a:pt x="1147" y="239"/>
                </a:cubicBezTo>
                <a:cubicBezTo>
                  <a:pt x="1122" y="264"/>
                  <a:pt x="1134" y="302"/>
                  <a:pt x="1147" y="342"/>
                </a:cubicBezTo>
                <a:cubicBezTo>
                  <a:pt x="1160" y="385"/>
                  <a:pt x="1174" y="429"/>
                  <a:pt x="1142" y="461"/>
                </a:cubicBezTo>
                <a:cubicBezTo>
                  <a:pt x="1111" y="493"/>
                  <a:pt x="1066" y="479"/>
                  <a:pt x="1023" y="466"/>
                </a:cubicBezTo>
                <a:cubicBezTo>
                  <a:pt x="983" y="453"/>
                  <a:pt x="945" y="441"/>
                  <a:pt x="920" y="466"/>
                </a:cubicBezTo>
                <a:cubicBezTo>
                  <a:pt x="895" y="491"/>
                  <a:pt x="907" y="529"/>
                  <a:pt x="920" y="569"/>
                </a:cubicBezTo>
                <a:cubicBezTo>
                  <a:pt x="933" y="612"/>
                  <a:pt x="947" y="657"/>
                  <a:pt x="915" y="688"/>
                </a:cubicBezTo>
                <a:cubicBezTo>
                  <a:pt x="883" y="720"/>
                  <a:pt x="839" y="706"/>
                  <a:pt x="796" y="693"/>
                </a:cubicBezTo>
                <a:cubicBezTo>
                  <a:pt x="756" y="680"/>
                  <a:pt x="718" y="668"/>
                  <a:pt x="693" y="693"/>
                </a:cubicBezTo>
                <a:cubicBezTo>
                  <a:pt x="668" y="718"/>
                  <a:pt x="680" y="756"/>
                  <a:pt x="693" y="796"/>
                </a:cubicBezTo>
                <a:cubicBezTo>
                  <a:pt x="706" y="839"/>
                  <a:pt x="720" y="884"/>
                  <a:pt x="688" y="915"/>
                </a:cubicBezTo>
                <a:cubicBezTo>
                  <a:pt x="656" y="947"/>
                  <a:pt x="612" y="933"/>
                  <a:pt x="569" y="920"/>
                </a:cubicBezTo>
                <a:cubicBezTo>
                  <a:pt x="529" y="907"/>
                  <a:pt x="491" y="895"/>
                  <a:pt x="466" y="920"/>
                </a:cubicBezTo>
                <a:cubicBezTo>
                  <a:pt x="441" y="945"/>
                  <a:pt x="453" y="983"/>
                  <a:pt x="466" y="1023"/>
                </a:cubicBezTo>
                <a:cubicBezTo>
                  <a:pt x="479" y="1066"/>
                  <a:pt x="493" y="1111"/>
                  <a:pt x="461" y="1142"/>
                </a:cubicBezTo>
                <a:cubicBezTo>
                  <a:pt x="429" y="1174"/>
                  <a:pt x="385" y="1160"/>
                  <a:pt x="342" y="1147"/>
                </a:cubicBezTo>
                <a:cubicBezTo>
                  <a:pt x="302" y="1134"/>
                  <a:pt x="264" y="1122"/>
                  <a:pt x="239" y="1147"/>
                </a:cubicBezTo>
                <a:cubicBezTo>
                  <a:pt x="214" y="1172"/>
                  <a:pt x="226" y="1210"/>
                  <a:pt x="239" y="1250"/>
                </a:cubicBezTo>
                <a:cubicBezTo>
                  <a:pt x="252" y="1293"/>
                  <a:pt x="266" y="1338"/>
                  <a:pt x="234" y="1369"/>
                </a:cubicBezTo>
                <a:cubicBezTo>
                  <a:pt x="202" y="1401"/>
                  <a:pt x="158" y="1387"/>
                  <a:pt x="115" y="1374"/>
                </a:cubicBezTo>
                <a:cubicBezTo>
                  <a:pt x="75" y="1361"/>
                  <a:pt x="37" y="1349"/>
                  <a:pt x="12" y="1374"/>
                </a:cubicBezTo>
                <a:cubicBezTo>
                  <a:pt x="0" y="1363"/>
                  <a:pt x="0" y="1363"/>
                  <a:pt x="0" y="1363"/>
                </a:cubicBezTo>
                <a:cubicBezTo>
                  <a:pt x="32" y="1331"/>
                  <a:pt x="77" y="1345"/>
                  <a:pt x="120" y="1358"/>
                </a:cubicBezTo>
                <a:cubicBezTo>
                  <a:pt x="160" y="1371"/>
                  <a:pt x="198" y="1383"/>
                  <a:pt x="223" y="1358"/>
                </a:cubicBezTo>
                <a:cubicBezTo>
                  <a:pt x="247" y="1333"/>
                  <a:pt x="236" y="1295"/>
                  <a:pt x="223" y="1255"/>
                </a:cubicBezTo>
                <a:cubicBezTo>
                  <a:pt x="209" y="1212"/>
                  <a:pt x="195" y="1167"/>
                  <a:pt x="227" y="1136"/>
                </a:cubicBezTo>
                <a:cubicBezTo>
                  <a:pt x="259" y="1104"/>
                  <a:pt x="304" y="1118"/>
                  <a:pt x="347" y="1131"/>
                </a:cubicBezTo>
                <a:cubicBezTo>
                  <a:pt x="387" y="1144"/>
                  <a:pt x="425" y="1156"/>
                  <a:pt x="450" y="1131"/>
                </a:cubicBezTo>
                <a:cubicBezTo>
                  <a:pt x="475" y="1106"/>
                  <a:pt x="463" y="1068"/>
                  <a:pt x="450" y="1028"/>
                </a:cubicBezTo>
                <a:cubicBezTo>
                  <a:pt x="436" y="985"/>
                  <a:pt x="422" y="940"/>
                  <a:pt x="454" y="909"/>
                </a:cubicBezTo>
                <a:cubicBezTo>
                  <a:pt x="486" y="877"/>
                  <a:pt x="531" y="891"/>
                  <a:pt x="574" y="904"/>
                </a:cubicBezTo>
                <a:cubicBezTo>
                  <a:pt x="614" y="917"/>
                  <a:pt x="652" y="929"/>
                  <a:pt x="677" y="904"/>
                </a:cubicBezTo>
                <a:cubicBezTo>
                  <a:pt x="702" y="879"/>
                  <a:pt x="690" y="841"/>
                  <a:pt x="677" y="801"/>
                </a:cubicBezTo>
                <a:cubicBezTo>
                  <a:pt x="664" y="758"/>
                  <a:pt x="650" y="713"/>
                  <a:pt x="681" y="681"/>
                </a:cubicBezTo>
                <a:cubicBezTo>
                  <a:pt x="713" y="650"/>
                  <a:pt x="758" y="664"/>
                  <a:pt x="801" y="677"/>
                </a:cubicBezTo>
                <a:cubicBezTo>
                  <a:pt x="841" y="690"/>
                  <a:pt x="879" y="702"/>
                  <a:pt x="904" y="677"/>
                </a:cubicBezTo>
                <a:cubicBezTo>
                  <a:pt x="929" y="652"/>
                  <a:pt x="917" y="614"/>
                  <a:pt x="904" y="574"/>
                </a:cubicBezTo>
                <a:cubicBezTo>
                  <a:pt x="891" y="531"/>
                  <a:pt x="877" y="486"/>
                  <a:pt x="908" y="454"/>
                </a:cubicBezTo>
                <a:cubicBezTo>
                  <a:pt x="940" y="423"/>
                  <a:pt x="985" y="437"/>
                  <a:pt x="1028" y="450"/>
                </a:cubicBezTo>
                <a:cubicBezTo>
                  <a:pt x="1068" y="463"/>
                  <a:pt x="1106" y="475"/>
                  <a:pt x="1131" y="450"/>
                </a:cubicBezTo>
                <a:cubicBezTo>
                  <a:pt x="1156" y="425"/>
                  <a:pt x="1144" y="387"/>
                  <a:pt x="1131" y="347"/>
                </a:cubicBezTo>
                <a:cubicBezTo>
                  <a:pt x="1118" y="304"/>
                  <a:pt x="1104" y="259"/>
                  <a:pt x="1136" y="227"/>
                </a:cubicBezTo>
                <a:cubicBezTo>
                  <a:pt x="1167" y="195"/>
                  <a:pt x="1212" y="209"/>
                  <a:pt x="1255" y="223"/>
                </a:cubicBezTo>
                <a:cubicBezTo>
                  <a:pt x="1295" y="236"/>
                  <a:pt x="1333" y="247"/>
                  <a:pt x="1358" y="223"/>
                </a:cubicBezTo>
                <a:cubicBezTo>
                  <a:pt x="1383" y="198"/>
                  <a:pt x="1371" y="160"/>
                  <a:pt x="1358" y="120"/>
                </a:cubicBezTo>
                <a:cubicBezTo>
                  <a:pt x="1345" y="77"/>
                  <a:pt x="1331" y="32"/>
                  <a:pt x="1363" y="0"/>
                </a:cubicBezTo>
                <a:cubicBezTo>
                  <a:pt x="1374" y="12"/>
                  <a:pt x="1374" y="12"/>
                  <a:pt x="1374" y="12"/>
                </a:cubicBezTo>
                <a:cubicBezTo>
                  <a:pt x="1349" y="37"/>
                  <a:pt x="1361" y="75"/>
                  <a:pt x="1374" y="115"/>
                </a:cubicBezTo>
                <a:cubicBezTo>
                  <a:pt x="1387" y="158"/>
                  <a:pt x="1401" y="202"/>
                  <a:pt x="1370" y="23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>
              <a:solidFill>
                <a:schemeClr val="lt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54CEB37-1A1C-488D-B174-5156C05AD661}"/>
              </a:ext>
            </a:extLst>
          </p:cNvPr>
          <p:cNvSpPr txBox="1"/>
          <p:nvPr userDrawn="1"/>
        </p:nvSpPr>
        <p:spPr>
          <a:xfrm>
            <a:off x="172258" y="147483"/>
            <a:ext cx="11615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d-ID" sz="1600" spc="300" dirty="0">
                <a:solidFill>
                  <a:schemeClr val="bg1"/>
                </a:solidFill>
                <a:latin typeface="Nexa Light" panose="02000000000000000000" pitchFamily="50" charset="0"/>
              </a:rPr>
              <a:t>Modera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31E5B83-D39A-4C75-9161-50775B4BFB17}"/>
              </a:ext>
            </a:extLst>
          </p:cNvPr>
          <p:cNvGrpSpPr/>
          <p:nvPr userDrawn="1"/>
        </p:nvGrpSpPr>
        <p:grpSpPr>
          <a:xfrm>
            <a:off x="10900150" y="310152"/>
            <a:ext cx="909520" cy="197589"/>
            <a:chOff x="9475619" y="5793834"/>
            <a:chExt cx="648944" cy="140980"/>
          </a:xfrm>
          <a:solidFill>
            <a:schemeClr val="bg1"/>
          </a:solidFill>
        </p:grpSpPr>
        <p:sp>
          <p:nvSpPr>
            <p:cNvPr id="20" name="Freeform 74">
              <a:extLst>
                <a:ext uri="{FF2B5EF4-FFF2-40B4-BE49-F238E27FC236}">
                  <a16:creationId xmlns:a16="http://schemas.microsoft.com/office/drawing/2014/main" id="{C98823C3-128E-4BE5-B906-229F20BF29D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9987197" y="5796545"/>
              <a:ext cx="137366" cy="135558"/>
            </a:xfrm>
            <a:custGeom>
              <a:avLst/>
              <a:gdLst>
                <a:gd name="T0" fmla="*/ 14641 w 445"/>
                <a:gd name="T1" fmla="*/ 58439 h 436"/>
                <a:gd name="T2" fmla="*/ 14641 w 445"/>
                <a:gd name="T3" fmla="*/ 58439 h 436"/>
                <a:gd name="T4" fmla="*/ 33619 w 445"/>
                <a:gd name="T5" fmla="*/ 101585 h 436"/>
                <a:gd name="T6" fmla="*/ 62901 w 445"/>
                <a:gd name="T7" fmla="*/ 111416 h 436"/>
                <a:gd name="T8" fmla="*/ 67781 w 445"/>
                <a:gd name="T9" fmla="*/ 111416 h 436"/>
                <a:gd name="T10" fmla="*/ 72661 w 445"/>
                <a:gd name="T11" fmla="*/ 135447 h 436"/>
                <a:gd name="T12" fmla="*/ 72661 w 445"/>
                <a:gd name="T13" fmla="*/ 135447 h 436"/>
                <a:gd name="T14" fmla="*/ 0 w 445"/>
                <a:gd name="T15" fmla="*/ 188425 h 436"/>
                <a:gd name="T16" fmla="*/ 62901 w 445"/>
                <a:gd name="T17" fmla="*/ 237579 h 436"/>
                <a:gd name="T18" fmla="*/ 62901 w 445"/>
                <a:gd name="T19" fmla="*/ 237579 h 436"/>
                <a:gd name="T20" fmla="*/ 67781 w 445"/>
                <a:gd name="T21" fmla="*/ 237579 h 436"/>
                <a:gd name="T22" fmla="*/ 106280 w 445"/>
                <a:gd name="T23" fmla="*/ 227748 h 436"/>
                <a:gd name="T24" fmla="*/ 135020 w 445"/>
                <a:gd name="T25" fmla="*/ 174771 h 436"/>
                <a:gd name="T26" fmla="*/ 111161 w 445"/>
                <a:gd name="T27" fmla="*/ 125616 h 436"/>
                <a:gd name="T28" fmla="*/ 96520 w 445"/>
                <a:gd name="T29" fmla="*/ 111416 h 436"/>
                <a:gd name="T30" fmla="*/ 106280 w 445"/>
                <a:gd name="T31" fmla="*/ 96670 h 436"/>
                <a:gd name="T32" fmla="*/ 125259 w 445"/>
                <a:gd name="T33" fmla="*/ 53524 h 436"/>
                <a:gd name="T34" fmla="*/ 106280 w 445"/>
                <a:gd name="T35" fmla="*/ 9831 h 436"/>
                <a:gd name="T36" fmla="*/ 115499 w 445"/>
                <a:gd name="T37" fmla="*/ 9831 h 436"/>
                <a:gd name="T38" fmla="*/ 135020 w 445"/>
                <a:gd name="T39" fmla="*/ 0 h 436"/>
                <a:gd name="T40" fmla="*/ 135020 w 445"/>
                <a:gd name="T41" fmla="*/ 0 h 436"/>
                <a:gd name="T42" fmla="*/ 77541 w 445"/>
                <a:gd name="T43" fmla="*/ 0 h 436"/>
                <a:gd name="T44" fmla="*/ 14641 w 445"/>
                <a:gd name="T45" fmla="*/ 58439 h 436"/>
                <a:gd name="T46" fmla="*/ 111161 w 445"/>
                <a:gd name="T47" fmla="*/ 179140 h 436"/>
                <a:gd name="T48" fmla="*/ 111161 w 445"/>
                <a:gd name="T49" fmla="*/ 179140 h 436"/>
                <a:gd name="T50" fmla="*/ 72661 w 445"/>
                <a:gd name="T51" fmla="*/ 213002 h 436"/>
                <a:gd name="T52" fmla="*/ 29281 w 445"/>
                <a:gd name="T53" fmla="*/ 188425 h 436"/>
                <a:gd name="T54" fmla="*/ 38500 w 445"/>
                <a:gd name="T55" fmla="*/ 159478 h 436"/>
                <a:gd name="T56" fmla="*/ 67781 w 445"/>
                <a:gd name="T57" fmla="*/ 150194 h 436"/>
                <a:gd name="T58" fmla="*/ 72661 w 445"/>
                <a:gd name="T59" fmla="*/ 150194 h 436"/>
                <a:gd name="T60" fmla="*/ 111161 w 445"/>
                <a:gd name="T61" fmla="*/ 179140 h 436"/>
                <a:gd name="T62" fmla="*/ 96520 w 445"/>
                <a:gd name="T63" fmla="*/ 43693 h 436"/>
                <a:gd name="T64" fmla="*/ 96520 w 445"/>
                <a:gd name="T65" fmla="*/ 43693 h 436"/>
                <a:gd name="T66" fmla="*/ 77541 w 445"/>
                <a:gd name="T67" fmla="*/ 92301 h 436"/>
                <a:gd name="T68" fmla="*/ 72661 w 445"/>
                <a:gd name="T69" fmla="*/ 92301 h 436"/>
                <a:gd name="T70" fmla="*/ 43922 w 445"/>
                <a:gd name="T71" fmla="*/ 63354 h 436"/>
                <a:gd name="T72" fmla="*/ 43922 w 445"/>
                <a:gd name="T73" fmla="*/ 33862 h 436"/>
                <a:gd name="T74" fmla="*/ 58020 w 445"/>
                <a:gd name="T75" fmla="*/ 14200 h 436"/>
                <a:gd name="T76" fmla="*/ 62901 w 445"/>
                <a:gd name="T77" fmla="*/ 14200 h 436"/>
                <a:gd name="T78" fmla="*/ 96520 w 445"/>
                <a:gd name="T79" fmla="*/ 43693 h 436"/>
                <a:gd name="T80" fmla="*/ 202258 w 445"/>
                <a:gd name="T81" fmla="*/ 92301 h 436"/>
                <a:gd name="T82" fmla="*/ 202258 w 445"/>
                <a:gd name="T83" fmla="*/ 92301 h 436"/>
                <a:gd name="T84" fmla="*/ 202258 w 445"/>
                <a:gd name="T85" fmla="*/ 53524 h 436"/>
                <a:gd name="T86" fmla="*/ 172977 w 445"/>
                <a:gd name="T87" fmla="*/ 53524 h 436"/>
                <a:gd name="T88" fmla="*/ 172977 w 445"/>
                <a:gd name="T89" fmla="*/ 92301 h 436"/>
                <a:gd name="T90" fmla="*/ 135020 w 445"/>
                <a:gd name="T91" fmla="*/ 92301 h 436"/>
                <a:gd name="T92" fmla="*/ 135020 w 445"/>
                <a:gd name="T93" fmla="*/ 116332 h 436"/>
                <a:gd name="T94" fmla="*/ 172977 w 445"/>
                <a:gd name="T95" fmla="*/ 116332 h 436"/>
                <a:gd name="T96" fmla="*/ 172977 w 445"/>
                <a:gd name="T97" fmla="*/ 159478 h 436"/>
                <a:gd name="T98" fmla="*/ 202258 w 445"/>
                <a:gd name="T99" fmla="*/ 159478 h 436"/>
                <a:gd name="T100" fmla="*/ 202258 w 445"/>
                <a:gd name="T101" fmla="*/ 116332 h 436"/>
                <a:gd name="T102" fmla="*/ 240758 w 445"/>
                <a:gd name="T103" fmla="*/ 116332 h 436"/>
                <a:gd name="T104" fmla="*/ 240758 w 445"/>
                <a:gd name="T105" fmla="*/ 92301 h 436"/>
                <a:gd name="T106" fmla="*/ 202258 w 445"/>
                <a:gd name="T107" fmla="*/ 92301 h 4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445" h="436">
                  <a:moveTo>
                    <a:pt x="27" y="107"/>
                  </a:moveTo>
                  <a:lnTo>
                    <a:pt x="27" y="107"/>
                  </a:lnTo>
                  <a:cubicBezTo>
                    <a:pt x="27" y="142"/>
                    <a:pt x="36" y="169"/>
                    <a:pt x="62" y="186"/>
                  </a:cubicBezTo>
                  <a:cubicBezTo>
                    <a:pt x="81" y="195"/>
                    <a:pt x="107" y="204"/>
                    <a:pt x="116" y="204"/>
                  </a:cubicBezTo>
                  <a:lnTo>
                    <a:pt x="125" y="204"/>
                  </a:lnTo>
                  <a:cubicBezTo>
                    <a:pt x="125" y="204"/>
                    <a:pt x="116" y="222"/>
                    <a:pt x="134" y="248"/>
                  </a:cubicBezTo>
                  <a:cubicBezTo>
                    <a:pt x="107" y="248"/>
                    <a:pt x="0" y="257"/>
                    <a:pt x="0" y="345"/>
                  </a:cubicBezTo>
                  <a:cubicBezTo>
                    <a:pt x="0" y="435"/>
                    <a:pt x="98" y="435"/>
                    <a:pt x="116" y="435"/>
                  </a:cubicBezTo>
                  <a:cubicBezTo>
                    <a:pt x="116" y="435"/>
                    <a:pt x="116" y="435"/>
                    <a:pt x="125" y="435"/>
                  </a:cubicBezTo>
                  <a:cubicBezTo>
                    <a:pt x="134" y="435"/>
                    <a:pt x="169" y="435"/>
                    <a:pt x="196" y="417"/>
                  </a:cubicBezTo>
                  <a:cubicBezTo>
                    <a:pt x="231" y="399"/>
                    <a:pt x="249" y="364"/>
                    <a:pt x="249" y="320"/>
                  </a:cubicBezTo>
                  <a:cubicBezTo>
                    <a:pt x="249" y="275"/>
                    <a:pt x="222" y="248"/>
                    <a:pt x="205" y="230"/>
                  </a:cubicBezTo>
                  <a:cubicBezTo>
                    <a:pt x="187" y="222"/>
                    <a:pt x="178" y="213"/>
                    <a:pt x="178" y="204"/>
                  </a:cubicBezTo>
                  <a:cubicBezTo>
                    <a:pt x="178" y="195"/>
                    <a:pt x="187" y="186"/>
                    <a:pt x="196" y="177"/>
                  </a:cubicBezTo>
                  <a:cubicBezTo>
                    <a:pt x="213" y="160"/>
                    <a:pt x="231" y="142"/>
                    <a:pt x="231" y="98"/>
                  </a:cubicBezTo>
                  <a:cubicBezTo>
                    <a:pt x="231" y="62"/>
                    <a:pt x="222" y="36"/>
                    <a:pt x="196" y="18"/>
                  </a:cubicBezTo>
                  <a:lnTo>
                    <a:pt x="213" y="18"/>
                  </a:lnTo>
                  <a:cubicBezTo>
                    <a:pt x="231" y="18"/>
                    <a:pt x="249" y="9"/>
                    <a:pt x="249" y="0"/>
                  </a:cubicBezTo>
                  <a:cubicBezTo>
                    <a:pt x="143" y="0"/>
                    <a:pt x="143" y="0"/>
                    <a:pt x="143" y="0"/>
                  </a:cubicBezTo>
                  <a:cubicBezTo>
                    <a:pt x="134" y="0"/>
                    <a:pt x="27" y="0"/>
                    <a:pt x="27" y="107"/>
                  </a:cubicBezTo>
                  <a:close/>
                  <a:moveTo>
                    <a:pt x="205" y="328"/>
                  </a:moveTo>
                  <a:lnTo>
                    <a:pt x="205" y="328"/>
                  </a:lnTo>
                  <a:cubicBezTo>
                    <a:pt x="213" y="364"/>
                    <a:pt x="178" y="390"/>
                    <a:pt x="134" y="390"/>
                  </a:cubicBezTo>
                  <a:cubicBezTo>
                    <a:pt x="90" y="399"/>
                    <a:pt x="54" y="381"/>
                    <a:pt x="54" y="345"/>
                  </a:cubicBezTo>
                  <a:cubicBezTo>
                    <a:pt x="45" y="328"/>
                    <a:pt x="54" y="310"/>
                    <a:pt x="71" y="292"/>
                  </a:cubicBezTo>
                  <a:cubicBezTo>
                    <a:pt x="90" y="283"/>
                    <a:pt x="107" y="275"/>
                    <a:pt x="125" y="275"/>
                  </a:cubicBezTo>
                  <a:cubicBezTo>
                    <a:pt x="134" y="275"/>
                    <a:pt x="134" y="275"/>
                    <a:pt x="134" y="275"/>
                  </a:cubicBezTo>
                  <a:cubicBezTo>
                    <a:pt x="178" y="275"/>
                    <a:pt x="205" y="301"/>
                    <a:pt x="205" y="328"/>
                  </a:cubicBezTo>
                  <a:close/>
                  <a:moveTo>
                    <a:pt x="178" y="80"/>
                  </a:moveTo>
                  <a:lnTo>
                    <a:pt x="178" y="80"/>
                  </a:lnTo>
                  <a:cubicBezTo>
                    <a:pt x="187" y="124"/>
                    <a:pt x="169" y="160"/>
                    <a:pt x="143" y="169"/>
                  </a:cubicBezTo>
                  <a:cubicBezTo>
                    <a:pt x="143" y="169"/>
                    <a:pt x="143" y="169"/>
                    <a:pt x="134" y="169"/>
                  </a:cubicBezTo>
                  <a:cubicBezTo>
                    <a:pt x="107" y="169"/>
                    <a:pt x="90" y="151"/>
                    <a:pt x="81" y="116"/>
                  </a:cubicBezTo>
                  <a:cubicBezTo>
                    <a:pt x="71" y="98"/>
                    <a:pt x="71" y="80"/>
                    <a:pt x="81" y="62"/>
                  </a:cubicBezTo>
                  <a:cubicBezTo>
                    <a:pt x="81" y="45"/>
                    <a:pt x="98" y="36"/>
                    <a:pt x="107" y="26"/>
                  </a:cubicBezTo>
                  <a:lnTo>
                    <a:pt x="116" y="26"/>
                  </a:lnTo>
                  <a:cubicBezTo>
                    <a:pt x="151" y="26"/>
                    <a:pt x="169" y="45"/>
                    <a:pt x="178" y="80"/>
                  </a:cubicBezTo>
                  <a:close/>
                  <a:moveTo>
                    <a:pt x="373" y="169"/>
                  </a:moveTo>
                  <a:lnTo>
                    <a:pt x="373" y="169"/>
                  </a:lnTo>
                  <a:cubicBezTo>
                    <a:pt x="373" y="98"/>
                    <a:pt x="373" y="98"/>
                    <a:pt x="373" y="98"/>
                  </a:cubicBezTo>
                  <a:cubicBezTo>
                    <a:pt x="319" y="98"/>
                    <a:pt x="319" y="98"/>
                    <a:pt x="319" y="98"/>
                  </a:cubicBezTo>
                  <a:cubicBezTo>
                    <a:pt x="319" y="169"/>
                    <a:pt x="319" y="169"/>
                    <a:pt x="319" y="169"/>
                  </a:cubicBezTo>
                  <a:cubicBezTo>
                    <a:pt x="249" y="169"/>
                    <a:pt x="249" y="169"/>
                    <a:pt x="249" y="169"/>
                  </a:cubicBezTo>
                  <a:cubicBezTo>
                    <a:pt x="249" y="213"/>
                    <a:pt x="249" y="213"/>
                    <a:pt x="249" y="213"/>
                  </a:cubicBezTo>
                  <a:cubicBezTo>
                    <a:pt x="319" y="213"/>
                    <a:pt x="319" y="213"/>
                    <a:pt x="319" y="213"/>
                  </a:cubicBezTo>
                  <a:cubicBezTo>
                    <a:pt x="319" y="292"/>
                    <a:pt x="319" y="292"/>
                    <a:pt x="319" y="292"/>
                  </a:cubicBezTo>
                  <a:cubicBezTo>
                    <a:pt x="373" y="292"/>
                    <a:pt x="373" y="292"/>
                    <a:pt x="373" y="292"/>
                  </a:cubicBezTo>
                  <a:cubicBezTo>
                    <a:pt x="373" y="213"/>
                    <a:pt x="373" y="213"/>
                    <a:pt x="373" y="213"/>
                  </a:cubicBezTo>
                  <a:cubicBezTo>
                    <a:pt x="444" y="213"/>
                    <a:pt x="444" y="213"/>
                    <a:pt x="444" y="213"/>
                  </a:cubicBezTo>
                  <a:cubicBezTo>
                    <a:pt x="444" y="169"/>
                    <a:pt x="444" y="169"/>
                    <a:pt x="444" y="169"/>
                  </a:cubicBezTo>
                  <a:lnTo>
                    <a:pt x="373" y="169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wrap="none" lIns="34290" tIns="17145" rIns="34290" bIns="17145" anchor="ctr"/>
            <a:lstStyle/>
            <a:p>
              <a:endParaRPr lang="en-US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21" name="Freeform 75">
              <a:extLst>
                <a:ext uri="{FF2B5EF4-FFF2-40B4-BE49-F238E27FC236}">
                  <a16:creationId xmlns:a16="http://schemas.microsoft.com/office/drawing/2014/main" id="{F2591D20-2891-4F54-AECE-DACBF1F17DB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9475619" y="5793834"/>
              <a:ext cx="75912" cy="140980"/>
            </a:xfrm>
            <a:custGeom>
              <a:avLst/>
              <a:gdLst>
                <a:gd name="T0" fmla="*/ 132814 w 249"/>
                <a:gd name="T1" fmla="*/ 43735 h 453"/>
                <a:gd name="T2" fmla="*/ 132814 w 249"/>
                <a:gd name="T3" fmla="*/ 43735 h 453"/>
                <a:gd name="T4" fmla="*/ 94791 w 249"/>
                <a:gd name="T5" fmla="*/ 43735 h 453"/>
                <a:gd name="T6" fmla="*/ 85687 w 249"/>
                <a:gd name="T7" fmla="*/ 58496 h 453"/>
                <a:gd name="T8" fmla="*/ 85687 w 249"/>
                <a:gd name="T9" fmla="*/ 87470 h 453"/>
                <a:gd name="T10" fmla="*/ 132814 w 249"/>
                <a:gd name="T11" fmla="*/ 87470 h 453"/>
                <a:gd name="T12" fmla="*/ 132814 w 249"/>
                <a:gd name="T13" fmla="*/ 126285 h 453"/>
                <a:gd name="T14" fmla="*/ 85687 w 249"/>
                <a:gd name="T15" fmla="*/ 126285 h 453"/>
                <a:gd name="T16" fmla="*/ 85687 w 249"/>
                <a:gd name="T17" fmla="*/ 247103 h 453"/>
                <a:gd name="T18" fmla="*/ 42308 w 249"/>
                <a:gd name="T19" fmla="*/ 247103 h 453"/>
                <a:gd name="T20" fmla="*/ 42308 w 249"/>
                <a:gd name="T21" fmla="*/ 126285 h 453"/>
                <a:gd name="T22" fmla="*/ 0 w 249"/>
                <a:gd name="T23" fmla="*/ 126285 h 453"/>
                <a:gd name="T24" fmla="*/ 0 w 249"/>
                <a:gd name="T25" fmla="*/ 87470 h 453"/>
                <a:gd name="T26" fmla="*/ 42308 w 249"/>
                <a:gd name="T27" fmla="*/ 87470 h 453"/>
                <a:gd name="T28" fmla="*/ 42308 w 249"/>
                <a:gd name="T29" fmla="*/ 63416 h 453"/>
                <a:gd name="T30" fmla="*/ 94791 w 249"/>
                <a:gd name="T31" fmla="*/ 0 h 453"/>
                <a:gd name="T32" fmla="*/ 132814 w 249"/>
                <a:gd name="T33" fmla="*/ 0 h 453"/>
                <a:gd name="T34" fmla="*/ 132814 w 249"/>
                <a:gd name="T35" fmla="*/ 43735 h 45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249" h="453">
                  <a:moveTo>
                    <a:pt x="248" y="80"/>
                  </a:moveTo>
                  <a:lnTo>
                    <a:pt x="248" y="80"/>
                  </a:lnTo>
                  <a:cubicBezTo>
                    <a:pt x="177" y="80"/>
                    <a:pt x="177" y="80"/>
                    <a:pt x="177" y="80"/>
                  </a:cubicBezTo>
                  <a:cubicBezTo>
                    <a:pt x="169" y="80"/>
                    <a:pt x="160" y="89"/>
                    <a:pt x="160" y="107"/>
                  </a:cubicBezTo>
                  <a:cubicBezTo>
                    <a:pt x="160" y="160"/>
                    <a:pt x="160" y="160"/>
                    <a:pt x="160" y="160"/>
                  </a:cubicBezTo>
                  <a:cubicBezTo>
                    <a:pt x="248" y="160"/>
                    <a:pt x="248" y="160"/>
                    <a:pt x="248" y="160"/>
                  </a:cubicBezTo>
                  <a:cubicBezTo>
                    <a:pt x="248" y="231"/>
                    <a:pt x="248" y="231"/>
                    <a:pt x="248" y="231"/>
                  </a:cubicBezTo>
                  <a:cubicBezTo>
                    <a:pt x="160" y="231"/>
                    <a:pt x="160" y="231"/>
                    <a:pt x="160" y="231"/>
                  </a:cubicBezTo>
                  <a:cubicBezTo>
                    <a:pt x="160" y="452"/>
                    <a:pt x="160" y="452"/>
                    <a:pt x="160" y="452"/>
                  </a:cubicBezTo>
                  <a:cubicBezTo>
                    <a:pt x="79" y="452"/>
                    <a:pt x="79" y="452"/>
                    <a:pt x="79" y="452"/>
                  </a:cubicBezTo>
                  <a:cubicBezTo>
                    <a:pt x="79" y="231"/>
                    <a:pt x="79" y="231"/>
                    <a:pt x="79" y="231"/>
                  </a:cubicBezTo>
                  <a:cubicBezTo>
                    <a:pt x="0" y="231"/>
                    <a:pt x="0" y="231"/>
                    <a:pt x="0" y="231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79" y="160"/>
                    <a:pt x="79" y="160"/>
                    <a:pt x="79" y="160"/>
                  </a:cubicBezTo>
                  <a:cubicBezTo>
                    <a:pt x="79" y="116"/>
                    <a:pt x="79" y="116"/>
                    <a:pt x="79" y="116"/>
                  </a:cubicBezTo>
                  <a:cubicBezTo>
                    <a:pt x="79" y="54"/>
                    <a:pt x="115" y="0"/>
                    <a:pt x="177" y="0"/>
                  </a:cubicBezTo>
                  <a:cubicBezTo>
                    <a:pt x="248" y="0"/>
                    <a:pt x="248" y="0"/>
                    <a:pt x="248" y="0"/>
                  </a:cubicBezTo>
                  <a:lnTo>
                    <a:pt x="248" y="80"/>
                  </a:lnTo>
                </a:path>
              </a:pathLst>
            </a:custGeom>
            <a:grpFill/>
            <a:ln>
              <a:noFill/>
            </a:ln>
            <a:effectLst/>
          </p:spPr>
          <p:txBody>
            <a:bodyPr wrap="none" lIns="34290" tIns="17145" rIns="34290" bIns="17145" anchor="ctr"/>
            <a:lstStyle/>
            <a:p>
              <a:endParaRPr lang="en-US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22" name="Freeform 85">
              <a:extLst>
                <a:ext uri="{FF2B5EF4-FFF2-40B4-BE49-F238E27FC236}">
                  <a16:creationId xmlns:a16="http://schemas.microsoft.com/office/drawing/2014/main" id="{14EFD288-A0D8-438D-8295-4FA6EBB926AA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9697970" y="5806938"/>
              <a:ext cx="142788" cy="114772"/>
            </a:xfrm>
            <a:custGeom>
              <a:avLst/>
              <a:gdLst>
                <a:gd name="T0" fmla="*/ 250282 w 462"/>
                <a:gd name="T1" fmla="*/ 24258 h 374"/>
                <a:gd name="T2" fmla="*/ 250282 w 462"/>
                <a:gd name="T3" fmla="*/ 24258 h 374"/>
                <a:gd name="T4" fmla="*/ 221508 w 462"/>
                <a:gd name="T5" fmla="*/ 33962 h 374"/>
                <a:gd name="T6" fmla="*/ 240510 w 462"/>
                <a:gd name="T7" fmla="*/ 5391 h 374"/>
                <a:gd name="T8" fmla="*/ 211192 w 462"/>
                <a:gd name="T9" fmla="*/ 19407 h 374"/>
                <a:gd name="T10" fmla="*/ 173189 w 462"/>
                <a:gd name="T11" fmla="*/ 0 h 374"/>
                <a:gd name="T12" fmla="*/ 119983 w 462"/>
                <a:gd name="T13" fmla="*/ 52829 h 374"/>
                <a:gd name="T14" fmla="*/ 124870 w 462"/>
                <a:gd name="T15" fmla="*/ 62532 h 374"/>
                <a:gd name="T16" fmla="*/ 19002 w 462"/>
                <a:gd name="T17" fmla="*/ 10242 h 374"/>
                <a:gd name="T18" fmla="*/ 9229 w 462"/>
                <a:gd name="T19" fmla="*/ 38813 h 374"/>
                <a:gd name="T20" fmla="*/ 33118 w 462"/>
                <a:gd name="T21" fmla="*/ 81400 h 374"/>
                <a:gd name="T22" fmla="*/ 9229 w 462"/>
                <a:gd name="T23" fmla="*/ 72236 h 374"/>
                <a:gd name="T24" fmla="*/ 9229 w 462"/>
                <a:gd name="T25" fmla="*/ 72236 h 374"/>
                <a:gd name="T26" fmla="*/ 53205 w 462"/>
                <a:gd name="T27" fmla="*/ 124526 h 374"/>
                <a:gd name="T28" fmla="*/ 38004 w 462"/>
                <a:gd name="T29" fmla="*/ 124526 h 374"/>
                <a:gd name="T30" fmla="*/ 28774 w 462"/>
                <a:gd name="T31" fmla="*/ 124526 h 374"/>
                <a:gd name="T32" fmla="*/ 77093 w 462"/>
                <a:gd name="T33" fmla="*/ 158487 h 374"/>
                <a:gd name="T34" fmla="*/ 14116 w 462"/>
                <a:gd name="T35" fmla="*/ 182206 h 374"/>
                <a:gd name="T36" fmla="*/ 0 w 462"/>
                <a:gd name="T37" fmla="*/ 182206 h 374"/>
                <a:gd name="T38" fmla="*/ 77093 w 462"/>
                <a:gd name="T39" fmla="*/ 201074 h 374"/>
                <a:gd name="T40" fmla="*/ 221508 w 462"/>
                <a:gd name="T41" fmla="*/ 57681 h 374"/>
                <a:gd name="T42" fmla="*/ 221508 w 462"/>
                <a:gd name="T43" fmla="*/ 52829 h 374"/>
                <a:gd name="T44" fmla="*/ 250282 w 462"/>
                <a:gd name="T45" fmla="*/ 24258 h 37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462" h="374">
                  <a:moveTo>
                    <a:pt x="461" y="45"/>
                  </a:moveTo>
                  <a:lnTo>
                    <a:pt x="461" y="45"/>
                  </a:lnTo>
                  <a:cubicBezTo>
                    <a:pt x="443" y="54"/>
                    <a:pt x="425" y="63"/>
                    <a:pt x="408" y="63"/>
                  </a:cubicBezTo>
                  <a:cubicBezTo>
                    <a:pt x="425" y="54"/>
                    <a:pt x="443" y="36"/>
                    <a:pt x="443" y="10"/>
                  </a:cubicBezTo>
                  <a:cubicBezTo>
                    <a:pt x="425" y="19"/>
                    <a:pt x="408" y="27"/>
                    <a:pt x="389" y="36"/>
                  </a:cubicBezTo>
                  <a:cubicBezTo>
                    <a:pt x="372" y="19"/>
                    <a:pt x="345" y="0"/>
                    <a:pt x="319" y="0"/>
                  </a:cubicBezTo>
                  <a:cubicBezTo>
                    <a:pt x="265" y="0"/>
                    <a:pt x="221" y="45"/>
                    <a:pt x="221" y="98"/>
                  </a:cubicBezTo>
                  <a:cubicBezTo>
                    <a:pt x="221" y="107"/>
                    <a:pt x="221" y="116"/>
                    <a:pt x="230" y="116"/>
                  </a:cubicBezTo>
                  <a:cubicBezTo>
                    <a:pt x="151" y="116"/>
                    <a:pt x="79" y="81"/>
                    <a:pt x="35" y="19"/>
                  </a:cubicBezTo>
                  <a:cubicBezTo>
                    <a:pt x="26" y="36"/>
                    <a:pt x="17" y="54"/>
                    <a:pt x="17" y="72"/>
                  </a:cubicBezTo>
                  <a:cubicBezTo>
                    <a:pt x="17" y="98"/>
                    <a:pt x="35" y="134"/>
                    <a:pt x="61" y="151"/>
                  </a:cubicBezTo>
                  <a:cubicBezTo>
                    <a:pt x="44" y="143"/>
                    <a:pt x="35" y="143"/>
                    <a:pt x="17" y="134"/>
                  </a:cubicBezTo>
                  <a:cubicBezTo>
                    <a:pt x="17" y="178"/>
                    <a:pt x="53" y="222"/>
                    <a:pt x="98" y="231"/>
                  </a:cubicBezTo>
                  <a:cubicBezTo>
                    <a:pt x="89" y="231"/>
                    <a:pt x="79" y="231"/>
                    <a:pt x="70" y="231"/>
                  </a:cubicBezTo>
                  <a:cubicBezTo>
                    <a:pt x="61" y="231"/>
                    <a:pt x="61" y="231"/>
                    <a:pt x="53" y="231"/>
                  </a:cubicBezTo>
                  <a:cubicBezTo>
                    <a:pt x="61" y="266"/>
                    <a:pt x="98" y="294"/>
                    <a:pt x="142" y="294"/>
                  </a:cubicBezTo>
                  <a:cubicBezTo>
                    <a:pt x="106" y="319"/>
                    <a:pt x="70" y="338"/>
                    <a:pt x="26" y="338"/>
                  </a:cubicBezTo>
                  <a:cubicBezTo>
                    <a:pt x="17" y="338"/>
                    <a:pt x="8" y="338"/>
                    <a:pt x="0" y="338"/>
                  </a:cubicBezTo>
                  <a:cubicBezTo>
                    <a:pt x="44" y="364"/>
                    <a:pt x="89" y="373"/>
                    <a:pt x="142" y="373"/>
                  </a:cubicBezTo>
                  <a:cubicBezTo>
                    <a:pt x="319" y="373"/>
                    <a:pt x="408" y="231"/>
                    <a:pt x="408" y="107"/>
                  </a:cubicBezTo>
                  <a:lnTo>
                    <a:pt x="408" y="98"/>
                  </a:lnTo>
                  <a:cubicBezTo>
                    <a:pt x="434" y="81"/>
                    <a:pt x="443" y="72"/>
                    <a:pt x="461" y="45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lIns="34290" tIns="17145" rIns="34290" bIns="17145" anchor="ctr"/>
            <a:lstStyle/>
            <a:p>
              <a:endParaRPr lang="en-US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465555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83BBA-78B2-4CD0-975B-1DA85D06A14E}" type="datetimeFigureOut">
              <a:rPr lang="zh-CN" altLang="en-US" smtClean="0"/>
              <a:t>2019/8/31 Saturday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09BBF-528F-4082-92DD-9E4D521DC59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92542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  <a:alpha val="56000"/>
            </a:schemeClr>
          </a:solidFill>
        </p:spPr>
        <p:txBody>
          <a:bodyPr anchor="ctr"/>
          <a:lstStyle>
            <a:lvl1pPr marL="0" indent="0" algn="ctr">
              <a:buNone/>
              <a:defRPr b="1"/>
            </a:lvl1pPr>
          </a:lstStyle>
          <a:p>
            <a:r>
              <a:rPr lang="en-US" dirty="0"/>
              <a:t>Image Placeholder</a:t>
            </a:r>
          </a:p>
        </p:txBody>
      </p:sp>
    </p:spTree>
    <p:extLst>
      <p:ext uri="{BB962C8B-B14F-4D97-AF65-F5344CB8AC3E}">
        <p14:creationId xmlns:p14="http://schemas.microsoft.com/office/powerpoint/2010/main" val="7029869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3651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72721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CC203A7E-1880-4979-BF07-E20E3276C5B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312279" y="1785257"/>
            <a:ext cx="3575844" cy="3704330"/>
          </a:xfrm>
          <a:custGeom>
            <a:avLst/>
            <a:gdLst>
              <a:gd name="connsiteX0" fmla="*/ 588321 w 3575844"/>
              <a:gd name="connsiteY0" fmla="*/ 0 h 3704330"/>
              <a:gd name="connsiteX1" fmla="*/ 596615 w 3575844"/>
              <a:gd name="connsiteY1" fmla="*/ 0 h 3704330"/>
              <a:gd name="connsiteX2" fmla="*/ 605719 w 3575844"/>
              <a:gd name="connsiteY2" fmla="*/ 202 h 3704330"/>
              <a:gd name="connsiteX3" fmla="*/ 615632 w 3575844"/>
              <a:gd name="connsiteY3" fmla="*/ 405 h 3704330"/>
              <a:gd name="connsiteX4" fmla="*/ 636875 w 3575844"/>
              <a:gd name="connsiteY4" fmla="*/ 1619 h 3704330"/>
              <a:gd name="connsiteX5" fmla="*/ 659938 w 3575844"/>
              <a:gd name="connsiteY5" fmla="*/ 3440 h 3704330"/>
              <a:gd name="connsiteX6" fmla="*/ 684013 w 3575844"/>
              <a:gd name="connsiteY6" fmla="*/ 5462 h 3704330"/>
              <a:gd name="connsiteX7" fmla="*/ 708898 w 3575844"/>
              <a:gd name="connsiteY7" fmla="*/ 8093 h 3704330"/>
              <a:gd name="connsiteX8" fmla="*/ 733782 w 3575844"/>
              <a:gd name="connsiteY8" fmla="*/ 10925 h 3704330"/>
              <a:gd name="connsiteX9" fmla="*/ 758463 w 3575844"/>
              <a:gd name="connsiteY9" fmla="*/ 13960 h 3704330"/>
              <a:gd name="connsiteX10" fmla="*/ 781932 w 3575844"/>
              <a:gd name="connsiteY10" fmla="*/ 16994 h 3704330"/>
              <a:gd name="connsiteX11" fmla="*/ 804186 w 3575844"/>
              <a:gd name="connsiteY11" fmla="*/ 19827 h 3704330"/>
              <a:gd name="connsiteX12" fmla="*/ 824417 w 3575844"/>
              <a:gd name="connsiteY12" fmla="*/ 22659 h 3704330"/>
              <a:gd name="connsiteX13" fmla="*/ 842018 w 3575844"/>
              <a:gd name="connsiteY13" fmla="*/ 25290 h 3704330"/>
              <a:gd name="connsiteX14" fmla="*/ 856584 w 3575844"/>
              <a:gd name="connsiteY14" fmla="*/ 27515 h 3704330"/>
              <a:gd name="connsiteX15" fmla="*/ 867307 w 3575844"/>
              <a:gd name="connsiteY15" fmla="*/ 29537 h 3704330"/>
              <a:gd name="connsiteX16" fmla="*/ 890168 w 3575844"/>
              <a:gd name="connsiteY16" fmla="*/ 33988 h 3704330"/>
              <a:gd name="connsiteX17" fmla="*/ 912624 w 3575844"/>
              <a:gd name="connsiteY17" fmla="*/ 38642 h 3704330"/>
              <a:gd name="connsiteX18" fmla="*/ 935284 w 3575844"/>
              <a:gd name="connsiteY18" fmla="*/ 43497 h 3704330"/>
              <a:gd name="connsiteX19" fmla="*/ 957942 w 3575844"/>
              <a:gd name="connsiteY19" fmla="*/ 48555 h 3704330"/>
              <a:gd name="connsiteX20" fmla="*/ 980399 w 3575844"/>
              <a:gd name="connsiteY20" fmla="*/ 54018 h 3704330"/>
              <a:gd name="connsiteX21" fmla="*/ 1003057 w 3575844"/>
              <a:gd name="connsiteY21" fmla="*/ 59682 h 3704330"/>
              <a:gd name="connsiteX22" fmla="*/ 1025513 w 3575844"/>
              <a:gd name="connsiteY22" fmla="*/ 65549 h 3704330"/>
              <a:gd name="connsiteX23" fmla="*/ 1048173 w 3575844"/>
              <a:gd name="connsiteY23" fmla="*/ 71821 h 3704330"/>
              <a:gd name="connsiteX24" fmla="*/ 1070629 w 3575844"/>
              <a:gd name="connsiteY24" fmla="*/ 78093 h 3704330"/>
              <a:gd name="connsiteX25" fmla="*/ 1093287 w 3575844"/>
              <a:gd name="connsiteY25" fmla="*/ 84566 h 3704330"/>
              <a:gd name="connsiteX26" fmla="*/ 1115745 w 3575844"/>
              <a:gd name="connsiteY26" fmla="*/ 91243 h 3704330"/>
              <a:gd name="connsiteX27" fmla="*/ 1138201 w 3575844"/>
              <a:gd name="connsiteY27" fmla="*/ 98122 h 3704330"/>
              <a:gd name="connsiteX28" fmla="*/ 1160658 w 3575844"/>
              <a:gd name="connsiteY28" fmla="*/ 105405 h 3704330"/>
              <a:gd name="connsiteX29" fmla="*/ 1183114 w 3575844"/>
              <a:gd name="connsiteY29" fmla="*/ 112486 h 3704330"/>
              <a:gd name="connsiteX30" fmla="*/ 1205570 w 3575844"/>
              <a:gd name="connsiteY30" fmla="*/ 119971 h 3704330"/>
              <a:gd name="connsiteX31" fmla="*/ 1228026 w 3575844"/>
              <a:gd name="connsiteY31" fmla="*/ 127659 h 3704330"/>
              <a:gd name="connsiteX32" fmla="*/ 1250281 w 3575844"/>
              <a:gd name="connsiteY32" fmla="*/ 135144 h 3704330"/>
              <a:gd name="connsiteX33" fmla="*/ 1272535 w 3575844"/>
              <a:gd name="connsiteY33" fmla="*/ 143035 h 3704330"/>
              <a:gd name="connsiteX34" fmla="*/ 1294789 w 3575844"/>
              <a:gd name="connsiteY34" fmla="*/ 151127 h 3704330"/>
              <a:gd name="connsiteX35" fmla="*/ 1316639 w 3575844"/>
              <a:gd name="connsiteY35" fmla="*/ 159220 h 3704330"/>
              <a:gd name="connsiteX36" fmla="*/ 1338894 w 3575844"/>
              <a:gd name="connsiteY36" fmla="*/ 167313 h 3704330"/>
              <a:gd name="connsiteX37" fmla="*/ 1360945 w 3575844"/>
              <a:gd name="connsiteY37" fmla="*/ 175809 h 3704330"/>
              <a:gd name="connsiteX38" fmla="*/ 1382997 w 3575844"/>
              <a:gd name="connsiteY38" fmla="*/ 184307 h 3704330"/>
              <a:gd name="connsiteX39" fmla="*/ 1404644 w 3575844"/>
              <a:gd name="connsiteY39" fmla="*/ 192803 h 3704330"/>
              <a:gd name="connsiteX40" fmla="*/ 1448141 w 3575844"/>
              <a:gd name="connsiteY40" fmla="*/ 210000 h 3704330"/>
              <a:gd name="connsiteX41" fmla="*/ 1491233 w 3575844"/>
              <a:gd name="connsiteY41" fmla="*/ 227602 h 3704330"/>
              <a:gd name="connsiteX42" fmla="*/ 1534123 w 3575844"/>
              <a:gd name="connsiteY42" fmla="*/ 245405 h 3704330"/>
              <a:gd name="connsiteX43" fmla="*/ 1576204 w 3575844"/>
              <a:gd name="connsiteY43" fmla="*/ 263208 h 3704330"/>
              <a:gd name="connsiteX44" fmla="*/ 1583082 w 3575844"/>
              <a:gd name="connsiteY44" fmla="*/ 266041 h 3704330"/>
              <a:gd name="connsiteX45" fmla="*/ 1590568 w 3575844"/>
              <a:gd name="connsiteY45" fmla="*/ 269075 h 3704330"/>
              <a:gd name="connsiteX46" fmla="*/ 1598458 w 3575844"/>
              <a:gd name="connsiteY46" fmla="*/ 272110 h 3704330"/>
              <a:gd name="connsiteX47" fmla="*/ 1606348 w 3575844"/>
              <a:gd name="connsiteY47" fmla="*/ 275144 h 3704330"/>
              <a:gd name="connsiteX48" fmla="*/ 1614036 w 3575844"/>
              <a:gd name="connsiteY48" fmla="*/ 278382 h 3704330"/>
              <a:gd name="connsiteX49" fmla="*/ 1621319 w 3575844"/>
              <a:gd name="connsiteY49" fmla="*/ 281618 h 3704330"/>
              <a:gd name="connsiteX50" fmla="*/ 1627996 w 3575844"/>
              <a:gd name="connsiteY50" fmla="*/ 285057 h 3704330"/>
              <a:gd name="connsiteX51" fmla="*/ 1634267 w 3575844"/>
              <a:gd name="connsiteY51" fmla="*/ 288497 h 3704330"/>
              <a:gd name="connsiteX52" fmla="*/ 1639122 w 3575844"/>
              <a:gd name="connsiteY52" fmla="*/ 289913 h 3704330"/>
              <a:gd name="connsiteX53" fmla="*/ 1644585 w 3575844"/>
              <a:gd name="connsiteY53" fmla="*/ 291734 h 3704330"/>
              <a:gd name="connsiteX54" fmla="*/ 1650048 w 3575844"/>
              <a:gd name="connsiteY54" fmla="*/ 293555 h 3704330"/>
              <a:gd name="connsiteX55" fmla="*/ 1655712 w 3575844"/>
              <a:gd name="connsiteY55" fmla="*/ 295578 h 3704330"/>
              <a:gd name="connsiteX56" fmla="*/ 1667446 w 3575844"/>
              <a:gd name="connsiteY56" fmla="*/ 300433 h 3704330"/>
              <a:gd name="connsiteX57" fmla="*/ 1679180 w 3575844"/>
              <a:gd name="connsiteY57" fmla="*/ 305693 h 3704330"/>
              <a:gd name="connsiteX58" fmla="*/ 1691319 w 3575844"/>
              <a:gd name="connsiteY58" fmla="*/ 310953 h 3704330"/>
              <a:gd name="connsiteX59" fmla="*/ 1702851 w 3575844"/>
              <a:gd name="connsiteY59" fmla="*/ 316011 h 3704330"/>
              <a:gd name="connsiteX60" fmla="*/ 1713977 w 3575844"/>
              <a:gd name="connsiteY60" fmla="*/ 321069 h 3704330"/>
              <a:gd name="connsiteX61" fmla="*/ 1724296 w 3575844"/>
              <a:gd name="connsiteY61" fmla="*/ 325318 h 3704330"/>
              <a:gd name="connsiteX62" fmla="*/ 1739873 w 3575844"/>
              <a:gd name="connsiteY62" fmla="*/ 331792 h 3704330"/>
              <a:gd name="connsiteX63" fmla="*/ 1755856 w 3575844"/>
              <a:gd name="connsiteY63" fmla="*/ 338468 h 3704330"/>
              <a:gd name="connsiteX64" fmla="*/ 1772041 w 3575844"/>
              <a:gd name="connsiteY64" fmla="*/ 345347 h 3704330"/>
              <a:gd name="connsiteX65" fmla="*/ 1788428 w 3575844"/>
              <a:gd name="connsiteY65" fmla="*/ 352630 h 3704330"/>
              <a:gd name="connsiteX66" fmla="*/ 1805219 w 3575844"/>
              <a:gd name="connsiteY66" fmla="*/ 360116 h 3704330"/>
              <a:gd name="connsiteX67" fmla="*/ 1822011 w 3575844"/>
              <a:gd name="connsiteY67" fmla="*/ 367399 h 3704330"/>
              <a:gd name="connsiteX68" fmla="*/ 1839207 w 3575844"/>
              <a:gd name="connsiteY68" fmla="*/ 375289 h 3704330"/>
              <a:gd name="connsiteX69" fmla="*/ 1855999 w 3575844"/>
              <a:gd name="connsiteY69" fmla="*/ 382976 h 3704330"/>
              <a:gd name="connsiteX70" fmla="*/ 1872994 w 3575844"/>
              <a:gd name="connsiteY70" fmla="*/ 390866 h 3704330"/>
              <a:gd name="connsiteX71" fmla="*/ 1889583 w 3575844"/>
              <a:gd name="connsiteY71" fmla="*/ 398757 h 3704330"/>
              <a:gd name="connsiteX72" fmla="*/ 1906375 w 3575844"/>
              <a:gd name="connsiteY72" fmla="*/ 406647 h 3704330"/>
              <a:gd name="connsiteX73" fmla="*/ 1922762 w 3575844"/>
              <a:gd name="connsiteY73" fmla="*/ 414132 h 3704330"/>
              <a:gd name="connsiteX74" fmla="*/ 1938745 w 3575844"/>
              <a:gd name="connsiteY74" fmla="*/ 422022 h 3704330"/>
              <a:gd name="connsiteX75" fmla="*/ 1954322 w 3575844"/>
              <a:gd name="connsiteY75" fmla="*/ 429711 h 3704330"/>
              <a:gd name="connsiteX76" fmla="*/ 1969496 w 3575844"/>
              <a:gd name="connsiteY76" fmla="*/ 437399 h 3704330"/>
              <a:gd name="connsiteX77" fmla="*/ 1984063 w 3575844"/>
              <a:gd name="connsiteY77" fmla="*/ 444682 h 3704330"/>
              <a:gd name="connsiteX78" fmla="*/ 2005102 w 3575844"/>
              <a:gd name="connsiteY78" fmla="*/ 455404 h 3704330"/>
              <a:gd name="connsiteX79" fmla="*/ 2026143 w 3575844"/>
              <a:gd name="connsiteY79" fmla="*/ 466329 h 3704330"/>
              <a:gd name="connsiteX80" fmla="*/ 2047386 w 3575844"/>
              <a:gd name="connsiteY80" fmla="*/ 477254 h 3704330"/>
              <a:gd name="connsiteX81" fmla="*/ 2068224 w 3575844"/>
              <a:gd name="connsiteY81" fmla="*/ 488179 h 3704330"/>
              <a:gd name="connsiteX82" fmla="*/ 2089062 w 3575844"/>
              <a:gd name="connsiteY82" fmla="*/ 499306 h 3704330"/>
              <a:gd name="connsiteX83" fmla="*/ 2109495 w 3575844"/>
              <a:gd name="connsiteY83" fmla="*/ 510433 h 3704330"/>
              <a:gd name="connsiteX84" fmla="*/ 2130131 w 3575844"/>
              <a:gd name="connsiteY84" fmla="*/ 521763 h 3704330"/>
              <a:gd name="connsiteX85" fmla="*/ 2150767 w 3575844"/>
              <a:gd name="connsiteY85" fmla="*/ 533091 h 3704330"/>
              <a:gd name="connsiteX86" fmla="*/ 2171200 w 3575844"/>
              <a:gd name="connsiteY86" fmla="*/ 544623 h 3704330"/>
              <a:gd name="connsiteX87" fmla="*/ 2191229 w 3575844"/>
              <a:gd name="connsiteY87" fmla="*/ 556156 h 3704330"/>
              <a:gd name="connsiteX88" fmla="*/ 2211257 w 3575844"/>
              <a:gd name="connsiteY88" fmla="*/ 567688 h 3704330"/>
              <a:gd name="connsiteX89" fmla="*/ 2231084 w 3575844"/>
              <a:gd name="connsiteY89" fmla="*/ 579220 h 3704330"/>
              <a:gd name="connsiteX90" fmla="*/ 2250708 w 3575844"/>
              <a:gd name="connsiteY90" fmla="*/ 590750 h 3704330"/>
              <a:gd name="connsiteX91" fmla="*/ 2270333 w 3575844"/>
              <a:gd name="connsiteY91" fmla="*/ 602687 h 3704330"/>
              <a:gd name="connsiteX92" fmla="*/ 2289754 w 3575844"/>
              <a:gd name="connsiteY92" fmla="*/ 614421 h 3704330"/>
              <a:gd name="connsiteX93" fmla="*/ 2308568 w 3575844"/>
              <a:gd name="connsiteY93" fmla="*/ 626560 h 3704330"/>
              <a:gd name="connsiteX94" fmla="*/ 2328396 w 3575844"/>
              <a:gd name="connsiteY94" fmla="*/ 638901 h 3704330"/>
              <a:gd name="connsiteX95" fmla="*/ 2348020 w 3575844"/>
              <a:gd name="connsiteY95" fmla="*/ 651243 h 3704330"/>
              <a:gd name="connsiteX96" fmla="*/ 2367442 w 3575844"/>
              <a:gd name="connsiteY96" fmla="*/ 663584 h 3704330"/>
              <a:gd name="connsiteX97" fmla="*/ 2386863 w 3575844"/>
              <a:gd name="connsiteY97" fmla="*/ 675722 h 3704330"/>
              <a:gd name="connsiteX98" fmla="*/ 2406083 w 3575844"/>
              <a:gd name="connsiteY98" fmla="*/ 688265 h 3704330"/>
              <a:gd name="connsiteX99" fmla="*/ 2425302 w 3575844"/>
              <a:gd name="connsiteY99" fmla="*/ 700606 h 3704330"/>
              <a:gd name="connsiteX100" fmla="*/ 2444522 w 3575844"/>
              <a:gd name="connsiteY100" fmla="*/ 713149 h 3704330"/>
              <a:gd name="connsiteX101" fmla="*/ 2463539 w 3575844"/>
              <a:gd name="connsiteY101" fmla="*/ 726098 h 3704330"/>
              <a:gd name="connsiteX102" fmla="*/ 2483568 w 3575844"/>
              <a:gd name="connsiteY102" fmla="*/ 739450 h 3704330"/>
              <a:gd name="connsiteX103" fmla="*/ 2503192 w 3575844"/>
              <a:gd name="connsiteY103" fmla="*/ 753005 h 3704330"/>
              <a:gd name="connsiteX104" fmla="*/ 2522411 w 3575844"/>
              <a:gd name="connsiteY104" fmla="*/ 766155 h 3704330"/>
              <a:gd name="connsiteX105" fmla="*/ 2540822 w 3575844"/>
              <a:gd name="connsiteY105" fmla="*/ 779306 h 3704330"/>
              <a:gd name="connsiteX106" fmla="*/ 2559232 w 3575844"/>
              <a:gd name="connsiteY106" fmla="*/ 792253 h 3704330"/>
              <a:gd name="connsiteX107" fmla="*/ 2577035 w 3575844"/>
              <a:gd name="connsiteY107" fmla="*/ 805201 h 3704330"/>
              <a:gd name="connsiteX108" fmla="*/ 2594838 w 3575844"/>
              <a:gd name="connsiteY108" fmla="*/ 817947 h 3704330"/>
              <a:gd name="connsiteX109" fmla="*/ 2612440 w 3575844"/>
              <a:gd name="connsiteY109" fmla="*/ 830895 h 3704330"/>
              <a:gd name="connsiteX110" fmla="*/ 2629839 w 3575844"/>
              <a:gd name="connsiteY110" fmla="*/ 843640 h 3704330"/>
              <a:gd name="connsiteX111" fmla="*/ 2647237 w 3575844"/>
              <a:gd name="connsiteY111" fmla="*/ 856589 h 3704330"/>
              <a:gd name="connsiteX112" fmla="*/ 2664839 w 3575844"/>
              <a:gd name="connsiteY112" fmla="*/ 869739 h 3704330"/>
              <a:gd name="connsiteX113" fmla="*/ 2682440 w 3575844"/>
              <a:gd name="connsiteY113" fmla="*/ 882890 h 3704330"/>
              <a:gd name="connsiteX114" fmla="*/ 2700445 w 3575844"/>
              <a:gd name="connsiteY114" fmla="*/ 896242 h 3704330"/>
              <a:gd name="connsiteX115" fmla="*/ 2718451 w 3575844"/>
              <a:gd name="connsiteY115" fmla="*/ 909595 h 3704330"/>
              <a:gd name="connsiteX116" fmla="*/ 2736861 w 3575844"/>
              <a:gd name="connsiteY116" fmla="*/ 923554 h 3704330"/>
              <a:gd name="connsiteX117" fmla="*/ 2755878 w 3575844"/>
              <a:gd name="connsiteY117" fmla="*/ 937513 h 3704330"/>
              <a:gd name="connsiteX118" fmla="*/ 2773480 w 3575844"/>
              <a:gd name="connsiteY118" fmla="*/ 950866 h 3704330"/>
              <a:gd name="connsiteX119" fmla="*/ 2791283 w 3575844"/>
              <a:gd name="connsiteY119" fmla="*/ 964826 h 3704330"/>
              <a:gd name="connsiteX120" fmla="*/ 2809087 w 3575844"/>
              <a:gd name="connsiteY120" fmla="*/ 979190 h 3704330"/>
              <a:gd name="connsiteX121" fmla="*/ 2826687 w 3575844"/>
              <a:gd name="connsiteY121" fmla="*/ 993554 h 3704330"/>
              <a:gd name="connsiteX122" fmla="*/ 2844086 w 3575844"/>
              <a:gd name="connsiteY122" fmla="*/ 1007716 h 3704330"/>
              <a:gd name="connsiteX123" fmla="*/ 2861484 w 3575844"/>
              <a:gd name="connsiteY123" fmla="*/ 1022080 h 3704330"/>
              <a:gd name="connsiteX124" fmla="*/ 2878884 w 3575844"/>
              <a:gd name="connsiteY124" fmla="*/ 1036039 h 3704330"/>
              <a:gd name="connsiteX125" fmla="*/ 2895675 w 3575844"/>
              <a:gd name="connsiteY125" fmla="*/ 1049190 h 3704330"/>
              <a:gd name="connsiteX126" fmla="*/ 3232725 w 3575844"/>
              <a:gd name="connsiteY126" fmla="*/ 1345779 h 3704330"/>
              <a:gd name="connsiteX127" fmla="*/ 3239199 w 3575844"/>
              <a:gd name="connsiteY127" fmla="*/ 1352051 h 3704330"/>
              <a:gd name="connsiteX128" fmla="*/ 3245471 w 3575844"/>
              <a:gd name="connsiteY128" fmla="*/ 1358524 h 3704330"/>
              <a:gd name="connsiteX129" fmla="*/ 3251337 w 3575844"/>
              <a:gd name="connsiteY129" fmla="*/ 1364999 h 3704330"/>
              <a:gd name="connsiteX130" fmla="*/ 3257003 w 3575844"/>
              <a:gd name="connsiteY130" fmla="*/ 1371473 h 3704330"/>
              <a:gd name="connsiteX131" fmla="*/ 3262667 w 3575844"/>
              <a:gd name="connsiteY131" fmla="*/ 1377946 h 3704330"/>
              <a:gd name="connsiteX132" fmla="*/ 3267927 w 3575844"/>
              <a:gd name="connsiteY132" fmla="*/ 1384218 h 3704330"/>
              <a:gd name="connsiteX133" fmla="*/ 3273187 w 3575844"/>
              <a:gd name="connsiteY133" fmla="*/ 1390287 h 3704330"/>
              <a:gd name="connsiteX134" fmla="*/ 3278852 w 3575844"/>
              <a:gd name="connsiteY134" fmla="*/ 1395750 h 3704330"/>
              <a:gd name="connsiteX135" fmla="*/ 3295036 w 3575844"/>
              <a:gd name="connsiteY135" fmla="*/ 1411732 h 3704330"/>
              <a:gd name="connsiteX136" fmla="*/ 3312436 w 3575844"/>
              <a:gd name="connsiteY136" fmla="*/ 1429334 h 3704330"/>
              <a:gd name="connsiteX137" fmla="*/ 3330441 w 3575844"/>
              <a:gd name="connsiteY137" fmla="*/ 1447946 h 3704330"/>
              <a:gd name="connsiteX138" fmla="*/ 3348447 w 3575844"/>
              <a:gd name="connsiteY138" fmla="*/ 1467368 h 3704330"/>
              <a:gd name="connsiteX139" fmla="*/ 3366654 w 3575844"/>
              <a:gd name="connsiteY139" fmla="*/ 1486993 h 3704330"/>
              <a:gd name="connsiteX140" fmla="*/ 3383649 w 3575844"/>
              <a:gd name="connsiteY140" fmla="*/ 1506415 h 3704330"/>
              <a:gd name="connsiteX141" fmla="*/ 3391944 w 3575844"/>
              <a:gd name="connsiteY141" fmla="*/ 1515923 h 3704330"/>
              <a:gd name="connsiteX142" fmla="*/ 3399834 w 3575844"/>
              <a:gd name="connsiteY142" fmla="*/ 1525432 h 3704330"/>
              <a:gd name="connsiteX143" fmla="*/ 3407521 w 3575844"/>
              <a:gd name="connsiteY143" fmla="*/ 1534535 h 3704330"/>
              <a:gd name="connsiteX144" fmla="*/ 3414400 w 3575844"/>
              <a:gd name="connsiteY144" fmla="*/ 1543033 h 3704330"/>
              <a:gd name="connsiteX145" fmla="*/ 3430788 w 3575844"/>
              <a:gd name="connsiteY145" fmla="*/ 1563264 h 3704330"/>
              <a:gd name="connsiteX146" fmla="*/ 3445151 w 3575844"/>
              <a:gd name="connsiteY146" fmla="*/ 1581270 h 3704330"/>
              <a:gd name="connsiteX147" fmla="*/ 3451828 w 3575844"/>
              <a:gd name="connsiteY147" fmla="*/ 1589767 h 3704330"/>
              <a:gd name="connsiteX148" fmla="*/ 3458099 w 3575844"/>
              <a:gd name="connsiteY148" fmla="*/ 1598264 h 3704330"/>
              <a:gd name="connsiteX149" fmla="*/ 3464169 w 3575844"/>
              <a:gd name="connsiteY149" fmla="*/ 1606559 h 3704330"/>
              <a:gd name="connsiteX150" fmla="*/ 3470238 w 3575844"/>
              <a:gd name="connsiteY150" fmla="*/ 1614652 h 3704330"/>
              <a:gd name="connsiteX151" fmla="*/ 3476105 w 3575844"/>
              <a:gd name="connsiteY151" fmla="*/ 1623148 h 3704330"/>
              <a:gd name="connsiteX152" fmla="*/ 3481769 w 3575844"/>
              <a:gd name="connsiteY152" fmla="*/ 1631848 h 3704330"/>
              <a:gd name="connsiteX153" fmla="*/ 3487636 w 3575844"/>
              <a:gd name="connsiteY153" fmla="*/ 1640547 h 3704330"/>
              <a:gd name="connsiteX154" fmla="*/ 3493504 w 3575844"/>
              <a:gd name="connsiteY154" fmla="*/ 1649853 h 3704330"/>
              <a:gd name="connsiteX155" fmla="*/ 3499370 w 3575844"/>
              <a:gd name="connsiteY155" fmla="*/ 1659564 h 3704330"/>
              <a:gd name="connsiteX156" fmla="*/ 3505642 w 3575844"/>
              <a:gd name="connsiteY156" fmla="*/ 1669883 h 3704330"/>
              <a:gd name="connsiteX157" fmla="*/ 3512116 w 3575844"/>
              <a:gd name="connsiteY157" fmla="*/ 1681212 h 3704330"/>
              <a:gd name="connsiteX158" fmla="*/ 3518994 w 3575844"/>
              <a:gd name="connsiteY158" fmla="*/ 1693148 h 3704330"/>
              <a:gd name="connsiteX159" fmla="*/ 3523243 w 3575844"/>
              <a:gd name="connsiteY159" fmla="*/ 1701038 h 3704330"/>
              <a:gd name="connsiteX160" fmla="*/ 3527694 w 3575844"/>
              <a:gd name="connsiteY160" fmla="*/ 1710547 h 3704330"/>
              <a:gd name="connsiteX161" fmla="*/ 3532752 w 3575844"/>
              <a:gd name="connsiteY161" fmla="*/ 1720865 h 3704330"/>
              <a:gd name="connsiteX162" fmla="*/ 3537809 w 3575844"/>
              <a:gd name="connsiteY162" fmla="*/ 1732396 h 3704330"/>
              <a:gd name="connsiteX163" fmla="*/ 3543069 w 3575844"/>
              <a:gd name="connsiteY163" fmla="*/ 1744738 h 3704330"/>
              <a:gd name="connsiteX164" fmla="*/ 3548330 w 3575844"/>
              <a:gd name="connsiteY164" fmla="*/ 1757888 h 3704330"/>
              <a:gd name="connsiteX165" fmla="*/ 3553186 w 3575844"/>
              <a:gd name="connsiteY165" fmla="*/ 1771646 h 3704330"/>
              <a:gd name="connsiteX166" fmla="*/ 3558041 w 3575844"/>
              <a:gd name="connsiteY166" fmla="*/ 1785402 h 3704330"/>
              <a:gd name="connsiteX167" fmla="*/ 3562492 w 3575844"/>
              <a:gd name="connsiteY167" fmla="*/ 1799564 h 3704330"/>
              <a:gd name="connsiteX168" fmla="*/ 3566537 w 3575844"/>
              <a:gd name="connsiteY168" fmla="*/ 1813726 h 3704330"/>
              <a:gd name="connsiteX169" fmla="*/ 3568156 w 3575844"/>
              <a:gd name="connsiteY169" fmla="*/ 1820605 h 3704330"/>
              <a:gd name="connsiteX170" fmla="*/ 3569775 w 3575844"/>
              <a:gd name="connsiteY170" fmla="*/ 1827686 h 3704330"/>
              <a:gd name="connsiteX171" fmla="*/ 3571393 w 3575844"/>
              <a:gd name="connsiteY171" fmla="*/ 1834564 h 3704330"/>
              <a:gd name="connsiteX172" fmla="*/ 3572607 w 3575844"/>
              <a:gd name="connsiteY172" fmla="*/ 1841241 h 3704330"/>
              <a:gd name="connsiteX173" fmla="*/ 3573821 w 3575844"/>
              <a:gd name="connsiteY173" fmla="*/ 1847714 h 3704330"/>
              <a:gd name="connsiteX174" fmla="*/ 3574631 w 3575844"/>
              <a:gd name="connsiteY174" fmla="*/ 1854188 h 3704330"/>
              <a:gd name="connsiteX175" fmla="*/ 3575237 w 3575844"/>
              <a:gd name="connsiteY175" fmla="*/ 1860461 h 3704330"/>
              <a:gd name="connsiteX176" fmla="*/ 3575642 w 3575844"/>
              <a:gd name="connsiteY176" fmla="*/ 1866529 h 3704330"/>
              <a:gd name="connsiteX177" fmla="*/ 3575844 w 3575844"/>
              <a:gd name="connsiteY177" fmla="*/ 1872397 h 3704330"/>
              <a:gd name="connsiteX178" fmla="*/ 3575844 w 3575844"/>
              <a:gd name="connsiteY178" fmla="*/ 1878061 h 3704330"/>
              <a:gd name="connsiteX179" fmla="*/ 3575439 w 3575844"/>
              <a:gd name="connsiteY179" fmla="*/ 1883321 h 3704330"/>
              <a:gd name="connsiteX180" fmla="*/ 3574631 w 3575844"/>
              <a:gd name="connsiteY180" fmla="*/ 1888379 h 3704330"/>
              <a:gd name="connsiteX181" fmla="*/ 3572607 w 3575844"/>
              <a:gd name="connsiteY181" fmla="*/ 1899911 h 3704330"/>
              <a:gd name="connsiteX182" fmla="*/ 3570382 w 3575844"/>
              <a:gd name="connsiteY182" fmla="*/ 1911038 h 3704330"/>
              <a:gd name="connsiteX183" fmla="*/ 3567954 w 3575844"/>
              <a:gd name="connsiteY183" fmla="*/ 1922165 h 3704330"/>
              <a:gd name="connsiteX184" fmla="*/ 3565122 w 3575844"/>
              <a:gd name="connsiteY184" fmla="*/ 1932686 h 3704330"/>
              <a:gd name="connsiteX185" fmla="*/ 3562492 w 3575844"/>
              <a:gd name="connsiteY185" fmla="*/ 1943408 h 3704330"/>
              <a:gd name="connsiteX186" fmla="*/ 3559457 w 3575844"/>
              <a:gd name="connsiteY186" fmla="*/ 1953726 h 3704330"/>
              <a:gd name="connsiteX187" fmla="*/ 3556220 w 3575844"/>
              <a:gd name="connsiteY187" fmla="*/ 1964044 h 3704330"/>
              <a:gd name="connsiteX188" fmla="*/ 3552781 w 3575844"/>
              <a:gd name="connsiteY188" fmla="*/ 1973957 h 3704330"/>
              <a:gd name="connsiteX189" fmla="*/ 3549139 w 3575844"/>
              <a:gd name="connsiteY189" fmla="*/ 1983668 h 3704330"/>
              <a:gd name="connsiteX190" fmla="*/ 3545295 w 3575844"/>
              <a:gd name="connsiteY190" fmla="*/ 1993379 h 3704330"/>
              <a:gd name="connsiteX191" fmla="*/ 3541451 w 3575844"/>
              <a:gd name="connsiteY191" fmla="*/ 2002888 h 3704330"/>
              <a:gd name="connsiteX192" fmla="*/ 3537405 w 3575844"/>
              <a:gd name="connsiteY192" fmla="*/ 2012194 h 3704330"/>
              <a:gd name="connsiteX193" fmla="*/ 3532954 w 3575844"/>
              <a:gd name="connsiteY193" fmla="*/ 2021501 h 3704330"/>
              <a:gd name="connsiteX194" fmla="*/ 3528706 w 3575844"/>
              <a:gd name="connsiteY194" fmla="*/ 2030604 h 3704330"/>
              <a:gd name="connsiteX195" fmla="*/ 3524053 w 3575844"/>
              <a:gd name="connsiteY195" fmla="*/ 2039506 h 3704330"/>
              <a:gd name="connsiteX196" fmla="*/ 3519400 w 3575844"/>
              <a:gd name="connsiteY196" fmla="*/ 2048408 h 3704330"/>
              <a:gd name="connsiteX197" fmla="*/ 3514544 w 3575844"/>
              <a:gd name="connsiteY197" fmla="*/ 2057309 h 3704330"/>
              <a:gd name="connsiteX198" fmla="*/ 3509486 w 3575844"/>
              <a:gd name="connsiteY198" fmla="*/ 2065807 h 3704330"/>
              <a:gd name="connsiteX199" fmla="*/ 3504226 w 3575844"/>
              <a:gd name="connsiteY199" fmla="*/ 2074507 h 3704330"/>
              <a:gd name="connsiteX200" fmla="*/ 3498966 w 3575844"/>
              <a:gd name="connsiteY200" fmla="*/ 2083003 h 3704330"/>
              <a:gd name="connsiteX201" fmla="*/ 3493706 w 3575844"/>
              <a:gd name="connsiteY201" fmla="*/ 2091299 h 3704330"/>
              <a:gd name="connsiteX202" fmla="*/ 3488041 w 3575844"/>
              <a:gd name="connsiteY202" fmla="*/ 2099795 h 3704330"/>
              <a:gd name="connsiteX203" fmla="*/ 3482579 w 3575844"/>
              <a:gd name="connsiteY203" fmla="*/ 2108292 h 3704330"/>
              <a:gd name="connsiteX204" fmla="*/ 3476712 w 3575844"/>
              <a:gd name="connsiteY204" fmla="*/ 2116587 h 3704330"/>
              <a:gd name="connsiteX205" fmla="*/ 3465180 w 3575844"/>
              <a:gd name="connsiteY205" fmla="*/ 2132974 h 3704330"/>
              <a:gd name="connsiteX206" fmla="*/ 3452839 w 3575844"/>
              <a:gd name="connsiteY206" fmla="*/ 2149766 h 3704330"/>
              <a:gd name="connsiteX207" fmla="*/ 3440498 w 3575844"/>
              <a:gd name="connsiteY207" fmla="*/ 2166154 h 3704330"/>
              <a:gd name="connsiteX208" fmla="*/ 3427753 w 3575844"/>
              <a:gd name="connsiteY208" fmla="*/ 2182743 h 3704330"/>
              <a:gd name="connsiteX209" fmla="*/ 3420672 w 3575844"/>
              <a:gd name="connsiteY209" fmla="*/ 2191645 h 3704330"/>
              <a:gd name="connsiteX210" fmla="*/ 3413793 w 3575844"/>
              <a:gd name="connsiteY210" fmla="*/ 2200142 h 3704330"/>
              <a:gd name="connsiteX211" fmla="*/ 3410151 w 3575844"/>
              <a:gd name="connsiteY211" fmla="*/ 2204390 h 3704330"/>
              <a:gd name="connsiteX212" fmla="*/ 3406308 w 3575844"/>
              <a:gd name="connsiteY212" fmla="*/ 2208234 h 3704330"/>
              <a:gd name="connsiteX213" fmla="*/ 3402464 w 3575844"/>
              <a:gd name="connsiteY213" fmla="*/ 2212281 h 3704330"/>
              <a:gd name="connsiteX214" fmla="*/ 3398215 w 3575844"/>
              <a:gd name="connsiteY214" fmla="*/ 2215922 h 3704330"/>
              <a:gd name="connsiteX215" fmla="*/ 3395989 w 3575844"/>
              <a:gd name="connsiteY215" fmla="*/ 2219158 h 3704330"/>
              <a:gd name="connsiteX216" fmla="*/ 3390932 w 3575844"/>
              <a:gd name="connsiteY216" fmla="*/ 2224824 h 3704330"/>
              <a:gd name="connsiteX217" fmla="*/ 3383851 w 3575844"/>
              <a:gd name="connsiteY217" fmla="*/ 2232714 h 3704330"/>
              <a:gd name="connsiteX218" fmla="*/ 3374748 w 3575844"/>
              <a:gd name="connsiteY218" fmla="*/ 2242425 h 3704330"/>
              <a:gd name="connsiteX219" fmla="*/ 3364227 w 3575844"/>
              <a:gd name="connsiteY219" fmla="*/ 2253754 h 3704330"/>
              <a:gd name="connsiteX220" fmla="*/ 3352493 w 3575844"/>
              <a:gd name="connsiteY220" fmla="*/ 2266298 h 3704330"/>
              <a:gd name="connsiteX221" fmla="*/ 3339747 w 3575844"/>
              <a:gd name="connsiteY221" fmla="*/ 2279651 h 3704330"/>
              <a:gd name="connsiteX222" fmla="*/ 3326598 w 3575844"/>
              <a:gd name="connsiteY222" fmla="*/ 2293205 h 3704330"/>
              <a:gd name="connsiteX223" fmla="*/ 3313245 w 3575844"/>
              <a:gd name="connsiteY223" fmla="*/ 2306962 h 3704330"/>
              <a:gd name="connsiteX224" fmla="*/ 3299892 w 3575844"/>
              <a:gd name="connsiteY224" fmla="*/ 2320518 h 3704330"/>
              <a:gd name="connsiteX225" fmla="*/ 3287146 w 3575844"/>
              <a:gd name="connsiteY225" fmla="*/ 2333667 h 3704330"/>
              <a:gd name="connsiteX226" fmla="*/ 3275412 w 3575844"/>
              <a:gd name="connsiteY226" fmla="*/ 2345806 h 3704330"/>
              <a:gd name="connsiteX227" fmla="*/ 3264488 w 3575844"/>
              <a:gd name="connsiteY227" fmla="*/ 2356731 h 3704330"/>
              <a:gd name="connsiteX228" fmla="*/ 3254979 w 3575844"/>
              <a:gd name="connsiteY228" fmla="*/ 2366240 h 3704330"/>
              <a:gd name="connsiteX229" fmla="*/ 3247494 w 3575844"/>
              <a:gd name="connsiteY229" fmla="*/ 2373726 h 3704330"/>
              <a:gd name="connsiteX230" fmla="*/ 3242031 w 3575844"/>
              <a:gd name="connsiteY230" fmla="*/ 2378783 h 3704330"/>
              <a:gd name="connsiteX231" fmla="*/ 3235355 w 3575844"/>
              <a:gd name="connsiteY231" fmla="*/ 2385257 h 3704330"/>
              <a:gd name="connsiteX232" fmla="*/ 3228679 w 3575844"/>
              <a:gd name="connsiteY232" fmla="*/ 2391933 h 3704330"/>
              <a:gd name="connsiteX233" fmla="*/ 3222204 w 3575844"/>
              <a:gd name="connsiteY233" fmla="*/ 2398003 h 3704330"/>
              <a:gd name="connsiteX234" fmla="*/ 3215730 w 3575844"/>
              <a:gd name="connsiteY234" fmla="*/ 2404274 h 3704330"/>
              <a:gd name="connsiteX235" fmla="*/ 3209257 w 3575844"/>
              <a:gd name="connsiteY235" fmla="*/ 2410546 h 3704330"/>
              <a:gd name="connsiteX236" fmla="*/ 3202581 w 3575844"/>
              <a:gd name="connsiteY236" fmla="*/ 2417020 h 3704330"/>
              <a:gd name="connsiteX237" fmla="*/ 3196106 w 3575844"/>
              <a:gd name="connsiteY237" fmla="*/ 2423494 h 3704330"/>
              <a:gd name="connsiteX238" fmla="*/ 3189431 w 3575844"/>
              <a:gd name="connsiteY238" fmla="*/ 2430372 h 3704330"/>
              <a:gd name="connsiteX239" fmla="*/ 3146945 w 3575844"/>
              <a:gd name="connsiteY239" fmla="*/ 2468205 h 3704330"/>
              <a:gd name="connsiteX240" fmla="*/ 3142696 w 3575844"/>
              <a:gd name="connsiteY240" fmla="*/ 2472251 h 3704330"/>
              <a:gd name="connsiteX241" fmla="*/ 3139864 w 3575844"/>
              <a:gd name="connsiteY241" fmla="*/ 2474881 h 3704330"/>
              <a:gd name="connsiteX242" fmla="*/ 3137436 w 3575844"/>
              <a:gd name="connsiteY242" fmla="*/ 2477309 h 3704330"/>
              <a:gd name="connsiteX243" fmla="*/ 3133188 w 3575844"/>
              <a:gd name="connsiteY243" fmla="*/ 2480546 h 3704330"/>
              <a:gd name="connsiteX244" fmla="*/ 3125905 w 3575844"/>
              <a:gd name="connsiteY244" fmla="*/ 2486616 h 3704330"/>
              <a:gd name="connsiteX245" fmla="*/ 3116598 w 3575844"/>
              <a:gd name="connsiteY245" fmla="*/ 2494101 h 3704330"/>
              <a:gd name="connsiteX246" fmla="*/ 3106281 w 3575844"/>
              <a:gd name="connsiteY246" fmla="*/ 2503002 h 3704330"/>
              <a:gd name="connsiteX247" fmla="*/ 3094951 w 3575844"/>
              <a:gd name="connsiteY247" fmla="*/ 2512915 h 3704330"/>
              <a:gd name="connsiteX248" fmla="*/ 3082813 w 3575844"/>
              <a:gd name="connsiteY248" fmla="*/ 2523841 h 3704330"/>
              <a:gd name="connsiteX249" fmla="*/ 3070067 w 3575844"/>
              <a:gd name="connsiteY249" fmla="*/ 2534968 h 3704330"/>
              <a:gd name="connsiteX250" fmla="*/ 3056916 w 3575844"/>
              <a:gd name="connsiteY250" fmla="*/ 2546499 h 3704330"/>
              <a:gd name="connsiteX251" fmla="*/ 3043565 w 3575844"/>
              <a:gd name="connsiteY251" fmla="*/ 2558233 h 3704330"/>
              <a:gd name="connsiteX252" fmla="*/ 3030414 w 3575844"/>
              <a:gd name="connsiteY252" fmla="*/ 2569563 h 3704330"/>
              <a:gd name="connsiteX253" fmla="*/ 3017871 w 3575844"/>
              <a:gd name="connsiteY253" fmla="*/ 2580691 h 3704330"/>
              <a:gd name="connsiteX254" fmla="*/ 3005732 w 3575844"/>
              <a:gd name="connsiteY254" fmla="*/ 2591008 h 3704330"/>
              <a:gd name="connsiteX255" fmla="*/ 2994605 w 3575844"/>
              <a:gd name="connsiteY255" fmla="*/ 2600517 h 3704330"/>
              <a:gd name="connsiteX256" fmla="*/ 2984287 w 3575844"/>
              <a:gd name="connsiteY256" fmla="*/ 2608811 h 3704330"/>
              <a:gd name="connsiteX257" fmla="*/ 2975588 w 3575844"/>
              <a:gd name="connsiteY257" fmla="*/ 2615488 h 3704330"/>
              <a:gd name="connsiteX258" fmla="*/ 2971946 w 3575844"/>
              <a:gd name="connsiteY258" fmla="*/ 2618320 h 3704330"/>
              <a:gd name="connsiteX259" fmla="*/ 2968507 w 3575844"/>
              <a:gd name="connsiteY259" fmla="*/ 2620748 h 3704330"/>
              <a:gd name="connsiteX260" fmla="*/ 2965472 w 3575844"/>
              <a:gd name="connsiteY260" fmla="*/ 2622569 h 3704330"/>
              <a:gd name="connsiteX261" fmla="*/ 2962842 w 3575844"/>
              <a:gd name="connsiteY261" fmla="*/ 2623985 h 3704330"/>
              <a:gd name="connsiteX262" fmla="*/ 2960616 w 3575844"/>
              <a:gd name="connsiteY262" fmla="*/ 2626413 h 3704330"/>
              <a:gd name="connsiteX263" fmla="*/ 2956773 w 3575844"/>
              <a:gd name="connsiteY263" fmla="*/ 2630054 h 3704330"/>
              <a:gd name="connsiteX264" fmla="*/ 2951715 w 3575844"/>
              <a:gd name="connsiteY264" fmla="*/ 2634505 h 3704330"/>
              <a:gd name="connsiteX265" fmla="*/ 2945443 w 3575844"/>
              <a:gd name="connsiteY265" fmla="*/ 2639765 h 3704330"/>
              <a:gd name="connsiteX266" fmla="*/ 2929664 w 3575844"/>
              <a:gd name="connsiteY266" fmla="*/ 2652714 h 3704330"/>
              <a:gd name="connsiteX267" fmla="*/ 2910242 w 3575844"/>
              <a:gd name="connsiteY267" fmla="*/ 2668494 h 3704330"/>
              <a:gd name="connsiteX268" fmla="*/ 2887785 w 3575844"/>
              <a:gd name="connsiteY268" fmla="*/ 2686297 h 3704330"/>
              <a:gd name="connsiteX269" fmla="*/ 2863305 w 3575844"/>
              <a:gd name="connsiteY269" fmla="*/ 2705718 h 3704330"/>
              <a:gd name="connsiteX270" fmla="*/ 2837207 w 3575844"/>
              <a:gd name="connsiteY270" fmla="*/ 2726152 h 3704330"/>
              <a:gd name="connsiteX271" fmla="*/ 2810300 w 3575844"/>
              <a:gd name="connsiteY271" fmla="*/ 2746991 h 3704330"/>
              <a:gd name="connsiteX272" fmla="*/ 2783393 w 3575844"/>
              <a:gd name="connsiteY272" fmla="*/ 2767626 h 3704330"/>
              <a:gd name="connsiteX273" fmla="*/ 2757092 w 3575844"/>
              <a:gd name="connsiteY273" fmla="*/ 2787656 h 3704330"/>
              <a:gd name="connsiteX274" fmla="*/ 2732209 w 3575844"/>
              <a:gd name="connsiteY274" fmla="*/ 2806672 h 3704330"/>
              <a:gd name="connsiteX275" fmla="*/ 2709347 w 3575844"/>
              <a:gd name="connsiteY275" fmla="*/ 2823870 h 3704330"/>
              <a:gd name="connsiteX276" fmla="*/ 2689520 w 3575844"/>
              <a:gd name="connsiteY276" fmla="*/ 2838436 h 3704330"/>
              <a:gd name="connsiteX277" fmla="*/ 2672931 w 3575844"/>
              <a:gd name="connsiteY277" fmla="*/ 2850169 h 3704330"/>
              <a:gd name="connsiteX278" fmla="*/ 2666255 w 3575844"/>
              <a:gd name="connsiteY278" fmla="*/ 2855026 h 3704330"/>
              <a:gd name="connsiteX279" fmla="*/ 2660792 w 3575844"/>
              <a:gd name="connsiteY279" fmla="*/ 2858869 h 3704330"/>
              <a:gd name="connsiteX280" fmla="*/ 2656543 w 3575844"/>
              <a:gd name="connsiteY280" fmla="*/ 2861297 h 3704330"/>
              <a:gd name="connsiteX281" fmla="*/ 2653509 w 3575844"/>
              <a:gd name="connsiteY281" fmla="*/ 2863118 h 3704330"/>
              <a:gd name="connsiteX282" fmla="*/ 2646833 w 3575844"/>
              <a:gd name="connsiteY282" fmla="*/ 2868580 h 3704330"/>
              <a:gd name="connsiteX283" fmla="*/ 2636313 w 3575844"/>
              <a:gd name="connsiteY283" fmla="*/ 2876470 h 3704330"/>
              <a:gd name="connsiteX284" fmla="*/ 2622555 w 3575844"/>
              <a:gd name="connsiteY284" fmla="*/ 2886384 h 3704330"/>
              <a:gd name="connsiteX285" fmla="*/ 2606370 w 3575844"/>
              <a:gd name="connsiteY285" fmla="*/ 2897915 h 3704330"/>
              <a:gd name="connsiteX286" fmla="*/ 2587759 w 3575844"/>
              <a:gd name="connsiteY286" fmla="*/ 2910863 h 3704330"/>
              <a:gd name="connsiteX287" fmla="*/ 2568133 w 3575844"/>
              <a:gd name="connsiteY287" fmla="*/ 2924822 h 3704330"/>
              <a:gd name="connsiteX288" fmla="*/ 2547094 w 3575844"/>
              <a:gd name="connsiteY288" fmla="*/ 2939186 h 3704330"/>
              <a:gd name="connsiteX289" fmla="*/ 2525851 w 3575844"/>
              <a:gd name="connsiteY289" fmla="*/ 2953754 h 3704330"/>
              <a:gd name="connsiteX290" fmla="*/ 2504406 w 3575844"/>
              <a:gd name="connsiteY290" fmla="*/ 2968320 h 3704330"/>
              <a:gd name="connsiteX291" fmla="*/ 2483568 w 3575844"/>
              <a:gd name="connsiteY291" fmla="*/ 2982279 h 3704330"/>
              <a:gd name="connsiteX292" fmla="*/ 2463944 w 3575844"/>
              <a:gd name="connsiteY292" fmla="*/ 2995430 h 3704330"/>
              <a:gd name="connsiteX293" fmla="*/ 2445939 w 3575844"/>
              <a:gd name="connsiteY293" fmla="*/ 3007164 h 3704330"/>
              <a:gd name="connsiteX294" fmla="*/ 2430158 w 3575844"/>
              <a:gd name="connsiteY294" fmla="*/ 3017077 h 3704330"/>
              <a:gd name="connsiteX295" fmla="*/ 2417008 w 3575844"/>
              <a:gd name="connsiteY295" fmla="*/ 3025371 h 3704330"/>
              <a:gd name="connsiteX296" fmla="*/ 2411343 w 3575844"/>
              <a:gd name="connsiteY296" fmla="*/ 3028609 h 3704330"/>
              <a:gd name="connsiteX297" fmla="*/ 2407094 w 3575844"/>
              <a:gd name="connsiteY297" fmla="*/ 3031037 h 3704330"/>
              <a:gd name="connsiteX298" fmla="*/ 2403251 w 3575844"/>
              <a:gd name="connsiteY298" fmla="*/ 3032857 h 3704330"/>
              <a:gd name="connsiteX299" fmla="*/ 2400823 w 3575844"/>
              <a:gd name="connsiteY299" fmla="*/ 3034071 h 3704330"/>
              <a:gd name="connsiteX300" fmla="*/ 2398800 w 3575844"/>
              <a:gd name="connsiteY300" fmla="*/ 3036095 h 3704330"/>
              <a:gd name="connsiteX301" fmla="*/ 2394955 w 3575844"/>
              <a:gd name="connsiteY301" fmla="*/ 3038927 h 3704330"/>
              <a:gd name="connsiteX302" fmla="*/ 2389898 w 3575844"/>
              <a:gd name="connsiteY302" fmla="*/ 3042366 h 3704330"/>
              <a:gd name="connsiteX303" fmla="*/ 2383424 w 3575844"/>
              <a:gd name="connsiteY303" fmla="*/ 3046817 h 3704330"/>
              <a:gd name="connsiteX304" fmla="*/ 2367037 w 3575844"/>
              <a:gd name="connsiteY304" fmla="*/ 3057134 h 3704330"/>
              <a:gd name="connsiteX305" fmla="*/ 2346199 w 3575844"/>
              <a:gd name="connsiteY305" fmla="*/ 3070285 h 3704330"/>
              <a:gd name="connsiteX306" fmla="*/ 2321922 w 3575844"/>
              <a:gd name="connsiteY306" fmla="*/ 3085054 h 3704330"/>
              <a:gd name="connsiteX307" fmla="*/ 2295014 w 3575844"/>
              <a:gd name="connsiteY307" fmla="*/ 3101037 h 3704330"/>
              <a:gd name="connsiteX308" fmla="*/ 2266286 w 3575844"/>
              <a:gd name="connsiteY308" fmla="*/ 3117829 h 3704330"/>
              <a:gd name="connsiteX309" fmla="*/ 2236142 w 3575844"/>
              <a:gd name="connsiteY309" fmla="*/ 3135429 h 3704330"/>
              <a:gd name="connsiteX310" fmla="*/ 2205795 w 3575844"/>
              <a:gd name="connsiteY310" fmla="*/ 3152828 h 3704330"/>
              <a:gd name="connsiteX311" fmla="*/ 2176055 w 3575844"/>
              <a:gd name="connsiteY311" fmla="*/ 3170024 h 3704330"/>
              <a:gd name="connsiteX312" fmla="*/ 2147327 w 3575844"/>
              <a:gd name="connsiteY312" fmla="*/ 3186007 h 3704330"/>
              <a:gd name="connsiteX313" fmla="*/ 2120622 w 3575844"/>
              <a:gd name="connsiteY313" fmla="*/ 3200776 h 3704330"/>
              <a:gd name="connsiteX314" fmla="*/ 2096547 w 3575844"/>
              <a:gd name="connsiteY314" fmla="*/ 3213927 h 3704330"/>
              <a:gd name="connsiteX315" fmla="*/ 2076316 w 3575844"/>
              <a:gd name="connsiteY315" fmla="*/ 3224649 h 3704330"/>
              <a:gd name="connsiteX316" fmla="*/ 2067617 w 3575844"/>
              <a:gd name="connsiteY316" fmla="*/ 3229302 h 3704330"/>
              <a:gd name="connsiteX317" fmla="*/ 2060333 w 3575844"/>
              <a:gd name="connsiteY317" fmla="*/ 3232741 h 3704330"/>
              <a:gd name="connsiteX318" fmla="*/ 2054062 w 3575844"/>
              <a:gd name="connsiteY318" fmla="*/ 3235776 h 3704330"/>
              <a:gd name="connsiteX319" fmla="*/ 2049207 w 3575844"/>
              <a:gd name="connsiteY319" fmla="*/ 3237799 h 3704330"/>
              <a:gd name="connsiteX320" fmla="*/ 2041924 w 3575844"/>
              <a:gd name="connsiteY320" fmla="*/ 3242250 h 3704330"/>
              <a:gd name="connsiteX321" fmla="*/ 2034641 w 3575844"/>
              <a:gd name="connsiteY321" fmla="*/ 3246701 h 3704330"/>
              <a:gd name="connsiteX322" fmla="*/ 2026750 w 3575844"/>
              <a:gd name="connsiteY322" fmla="*/ 3250950 h 3704330"/>
              <a:gd name="connsiteX323" fmla="*/ 2018658 w 3575844"/>
              <a:gd name="connsiteY323" fmla="*/ 3255401 h 3704330"/>
              <a:gd name="connsiteX324" fmla="*/ 2001664 w 3575844"/>
              <a:gd name="connsiteY324" fmla="*/ 3263695 h 3704330"/>
              <a:gd name="connsiteX325" fmla="*/ 1984063 w 3575844"/>
              <a:gd name="connsiteY325" fmla="*/ 3271990 h 3704330"/>
              <a:gd name="connsiteX326" fmla="*/ 1966461 w 3575844"/>
              <a:gd name="connsiteY326" fmla="*/ 3280285 h 3704330"/>
              <a:gd name="connsiteX327" fmla="*/ 1948860 w 3575844"/>
              <a:gd name="connsiteY327" fmla="*/ 3288377 h 3704330"/>
              <a:gd name="connsiteX328" fmla="*/ 1932069 w 3575844"/>
              <a:gd name="connsiteY328" fmla="*/ 3296065 h 3704330"/>
              <a:gd name="connsiteX329" fmla="*/ 1916086 w 3575844"/>
              <a:gd name="connsiteY329" fmla="*/ 3303955 h 3704330"/>
              <a:gd name="connsiteX330" fmla="*/ 1907791 w 3575844"/>
              <a:gd name="connsiteY330" fmla="*/ 3308204 h 3704330"/>
              <a:gd name="connsiteX331" fmla="*/ 1899294 w 3575844"/>
              <a:gd name="connsiteY331" fmla="*/ 3312047 h 3704330"/>
              <a:gd name="connsiteX332" fmla="*/ 1890797 w 3575844"/>
              <a:gd name="connsiteY332" fmla="*/ 3316094 h 3704330"/>
              <a:gd name="connsiteX333" fmla="*/ 1882300 w 3575844"/>
              <a:gd name="connsiteY333" fmla="*/ 3319735 h 3704330"/>
              <a:gd name="connsiteX334" fmla="*/ 1874006 w 3575844"/>
              <a:gd name="connsiteY334" fmla="*/ 3323782 h 3704330"/>
              <a:gd name="connsiteX335" fmla="*/ 1865306 w 3575844"/>
              <a:gd name="connsiteY335" fmla="*/ 3327424 h 3704330"/>
              <a:gd name="connsiteX336" fmla="*/ 1856809 w 3575844"/>
              <a:gd name="connsiteY336" fmla="*/ 3331065 h 3704330"/>
              <a:gd name="connsiteX337" fmla="*/ 1848514 w 3575844"/>
              <a:gd name="connsiteY337" fmla="*/ 3335111 h 3704330"/>
              <a:gd name="connsiteX338" fmla="*/ 1841029 w 3575844"/>
              <a:gd name="connsiteY338" fmla="*/ 3338550 h 3704330"/>
              <a:gd name="connsiteX339" fmla="*/ 1832734 w 3575844"/>
              <a:gd name="connsiteY339" fmla="*/ 3342597 h 3704330"/>
              <a:gd name="connsiteX340" fmla="*/ 1823428 w 3575844"/>
              <a:gd name="connsiteY340" fmla="*/ 3346846 h 3704330"/>
              <a:gd name="connsiteX341" fmla="*/ 1813717 w 3575844"/>
              <a:gd name="connsiteY341" fmla="*/ 3351297 h 3704330"/>
              <a:gd name="connsiteX342" fmla="*/ 1804208 w 3575844"/>
              <a:gd name="connsiteY342" fmla="*/ 3355747 h 3704330"/>
              <a:gd name="connsiteX343" fmla="*/ 1794902 w 3575844"/>
              <a:gd name="connsiteY343" fmla="*/ 3359389 h 3704330"/>
              <a:gd name="connsiteX344" fmla="*/ 1786202 w 3575844"/>
              <a:gd name="connsiteY344" fmla="*/ 3362625 h 3704330"/>
              <a:gd name="connsiteX345" fmla="*/ 1778717 w 3575844"/>
              <a:gd name="connsiteY345" fmla="*/ 3365053 h 3704330"/>
              <a:gd name="connsiteX346" fmla="*/ 1769006 w 3575844"/>
              <a:gd name="connsiteY346" fmla="*/ 3370111 h 3704330"/>
              <a:gd name="connsiteX347" fmla="*/ 1758081 w 3575844"/>
              <a:gd name="connsiteY347" fmla="*/ 3374966 h 3704330"/>
              <a:gd name="connsiteX348" fmla="*/ 1746550 w 3575844"/>
              <a:gd name="connsiteY348" fmla="*/ 3380024 h 3704330"/>
              <a:gd name="connsiteX349" fmla="*/ 1734613 w 3575844"/>
              <a:gd name="connsiteY349" fmla="*/ 3384879 h 3704330"/>
              <a:gd name="connsiteX350" fmla="*/ 1722272 w 3575844"/>
              <a:gd name="connsiteY350" fmla="*/ 3389736 h 3704330"/>
              <a:gd name="connsiteX351" fmla="*/ 1710336 w 3575844"/>
              <a:gd name="connsiteY351" fmla="*/ 3394388 h 3704330"/>
              <a:gd name="connsiteX352" fmla="*/ 1698602 w 3575844"/>
              <a:gd name="connsiteY352" fmla="*/ 3398637 h 3704330"/>
              <a:gd name="connsiteX353" fmla="*/ 1688082 w 3575844"/>
              <a:gd name="connsiteY353" fmla="*/ 3403088 h 3704330"/>
              <a:gd name="connsiteX354" fmla="*/ 1678169 w 3575844"/>
              <a:gd name="connsiteY354" fmla="*/ 3407134 h 3704330"/>
              <a:gd name="connsiteX355" fmla="*/ 1664614 w 3575844"/>
              <a:gd name="connsiteY355" fmla="*/ 3412394 h 3704330"/>
              <a:gd name="connsiteX356" fmla="*/ 1648429 w 3575844"/>
              <a:gd name="connsiteY356" fmla="*/ 3418869 h 3704330"/>
              <a:gd name="connsiteX357" fmla="*/ 1630019 w 3575844"/>
              <a:gd name="connsiteY357" fmla="*/ 3426556 h 3704330"/>
              <a:gd name="connsiteX358" fmla="*/ 1609383 w 3575844"/>
              <a:gd name="connsiteY358" fmla="*/ 3434648 h 3704330"/>
              <a:gd name="connsiteX359" fmla="*/ 1587331 w 3575844"/>
              <a:gd name="connsiteY359" fmla="*/ 3443550 h 3704330"/>
              <a:gd name="connsiteX360" fmla="*/ 1564672 w 3575844"/>
              <a:gd name="connsiteY360" fmla="*/ 3452655 h 3704330"/>
              <a:gd name="connsiteX361" fmla="*/ 1541811 w 3575844"/>
              <a:gd name="connsiteY361" fmla="*/ 3461960 h 3704330"/>
              <a:gd name="connsiteX362" fmla="*/ 1518747 w 3575844"/>
              <a:gd name="connsiteY362" fmla="*/ 3470862 h 3704330"/>
              <a:gd name="connsiteX363" fmla="*/ 1496493 w 3575844"/>
              <a:gd name="connsiteY363" fmla="*/ 3479764 h 3704330"/>
              <a:gd name="connsiteX364" fmla="*/ 1475655 w 3575844"/>
              <a:gd name="connsiteY364" fmla="*/ 3487856 h 3704330"/>
              <a:gd name="connsiteX365" fmla="*/ 1456639 w 3575844"/>
              <a:gd name="connsiteY365" fmla="*/ 3495342 h 3704330"/>
              <a:gd name="connsiteX366" fmla="*/ 1439644 w 3575844"/>
              <a:gd name="connsiteY366" fmla="*/ 3501614 h 3704330"/>
              <a:gd name="connsiteX367" fmla="*/ 1425483 w 3575844"/>
              <a:gd name="connsiteY367" fmla="*/ 3506672 h 3704330"/>
              <a:gd name="connsiteX368" fmla="*/ 1414962 w 3575844"/>
              <a:gd name="connsiteY368" fmla="*/ 3510314 h 3704330"/>
              <a:gd name="connsiteX369" fmla="*/ 1407881 w 3575844"/>
              <a:gd name="connsiteY369" fmla="*/ 3512336 h 3704330"/>
              <a:gd name="connsiteX370" fmla="*/ 1404644 w 3575844"/>
              <a:gd name="connsiteY370" fmla="*/ 3513955 h 3704330"/>
              <a:gd name="connsiteX371" fmla="*/ 1399385 w 3575844"/>
              <a:gd name="connsiteY371" fmla="*/ 3516585 h 3704330"/>
              <a:gd name="connsiteX372" fmla="*/ 1392101 w 3575844"/>
              <a:gd name="connsiteY372" fmla="*/ 3519822 h 3704330"/>
              <a:gd name="connsiteX373" fmla="*/ 1383199 w 3575844"/>
              <a:gd name="connsiteY373" fmla="*/ 3523261 h 3704330"/>
              <a:gd name="connsiteX374" fmla="*/ 1361350 w 3575844"/>
              <a:gd name="connsiteY374" fmla="*/ 3531556 h 3704330"/>
              <a:gd name="connsiteX375" fmla="*/ 1336870 w 3575844"/>
              <a:gd name="connsiteY375" fmla="*/ 3540660 h 3704330"/>
              <a:gd name="connsiteX376" fmla="*/ 1311581 w 3575844"/>
              <a:gd name="connsiteY376" fmla="*/ 3549360 h 3704330"/>
              <a:gd name="connsiteX377" fmla="*/ 1288316 w 3575844"/>
              <a:gd name="connsiteY377" fmla="*/ 3557856 h 3704330"/>
              <a:gd name="connsiteX378" fmla="*/ 1269097 w 3575844"/>
              <a:gd name="connsiteY378" fmla="*/ 3564533 h 3704330"/>
              <a:gd name="connsiteX379" fmla="*/ 1256552 w 3575844"/>
              <a:gd name="connsiteY379" fmla="*/ 3568579 h 3704330"/>
              <a:gd name="connsiteX380" fmla="*/ 1225194 w 3575844"/>
              <a:gd name="connsiteY380" fmla="*/ 3579099 h 3704330"/>
              <a:gd name="connsiteX381" fmla="*/ 1194444 w 3575844"/>
              <a:gd name="connsiteY381" fmla="*/ 3589214 h 3704330"/>
              <a:gd name="connsiteX382" fmla="*/ 1163895 w 3575844"/>
              <a:gd name="connsiteY382" fmla="*/ 3598925 h 3704330"/>
              <a:gd name="connsiteX383" fmla="*/ 1133548 w 3575844"/>
              <a:gd name="connsiteY383" fmla="*/ 3608434 h 3704330"/>
              <a:gd name="connsiteX384" fmla="*/ 1103606 w 3575844"/>
              <a:gd name="connsiteY384" fmla="*/ 3617741 h 3704330"/>
              <a:gd name="connsiteX385" fmla="*/ 1073259 w 3575844"/>
              <a:gd name="connsiteY385" fmla="*/ 3626845 h 3704330"/>
              <a:gd name="connsiteX386" fmla="*/ 1043115 w 3575844"/>
              <a:gd name="connsiteY386" fmla="*/ 3635341 h 3704330"/>
              <a:gd name="connsiteX387" fmla="*/ 1012768 w 3575844"/>
              <a:gd name="connsiteY387" fmla="*/ 3643435 h 3704330"/>
              <a:gd name="connsiteX388" fmla="*/ 997595 w 3575844"/>
              <a:gd name="connsiteY388" fmla="*/ 3647278 h 3704330"/>
              <a:gd name="connsiteX389" fmla="*/ 982219 w 3575844"/>
              <a:gd name="connsiteY389" fmla="*/ 3651324 h 3704330"/>
              <a:gd name="connsiteX390" fmla="*/ 966844 w 3575844"/>
              <a:gd name="connsiteY390" fmla="*/ 3654967 h 3704330"/>
              <a:gd name="connsiteX391" fmla="*/ 951671 w 3575844"/>
              <a:gd name="connsiteY391" fmla="*/ 3658405 h 3704330"/>
              <a:gd name="connsiteX392" fmla="*/ 936092 w 3575844"/>
              <a:gd name="connsiteY392" fmla="*/ 3662048 h 3704330"/>
              <a:gd name="connsiteX393" fmla="*/ 920313 w 3575844"/>
              <a:gd name="connsiteY393" fmla="*/ 3665486 h 3704330"/>
              <a:gd name="connsiteX394" fmla="*/ 904937 w 3575844"/>
              <a:gd name="connsiteY394" fmla="*/ 3668723 h 3704330"/>
              <a:gd name="connsiteX395" fmla="*/ 889157 w 3575844"/>
              <a:gd name="connsiteY395" fmla="*/ 3671961 h 3704330"/>
              <a:gd name="connsiteX396" fmla="*/ 873174 w 3575844"/>
              <a:gd name="connsiteY396" fmla="*/ 3674995 h 3704330"/>
              <a:gd name="connsiteX397" fmla="*/ 856989 w 3575844"/>
              <a:gd name="connsiteY397" fmla="*/ 3677625 h 3704330"/>
              <a:gd name="connsiteX398" fmla="*/ 841007 w 3575844"/>
              <a:gd name="connsiteY398" fmla="*/ 3680457 h 3704330"/>
              <a:gd name="connsiteX399" fmla="*/ 824619 w 3575844"/>
              <a:gd name="connsiteY399" fmla="*/ 3683289 h 3704330"/>
              <a:gd name="connsiteX400" fmla="*/ 808232 w 3575844"/>
              <a:gd name="connsiteY400" fmla="*/ 3685717 h 3704330"/>
              <a:gd name="connsiteX401" fmla="*/ 791440 w 3575844"/>
              <a:gd name="connsiteY401" fmla="*/ 3688145 h 3704330"/>
              <a:gd name="connsiteX402" fmla="*/ 774648 w 3575844"/>
              <a:gd name="connsiteY402" fmla="*/ 3690168 h 3704330"/>
              <a:gd name="connsiteX403" fmla="*/ 757654 w 3575844"/>
              <a:gd name="connsiteY403" fmla="*/ 3692191 h 3704330"/>
              <a:gd name="connsiteX404" fmla="*/ 745718 w 3575844"/>
              <a:gd name="connsiteY404" fmla="*/ 3693608 h 3704330"/>
              <a:gd name="connsiteX405" fmla="*/ 733377 w 3575844"/>
              <a:gd name="connsiteY405" fmla="*/ 3695024 h 3704330"/>
              <a:gd name="connsiteX406" fmla="*/ 721239 w 3575844"/>
              <a:gd name="connsiteY406" fmla="*/ 3696440 h 3704330"/>
              <a:gd name="connsiteX407" fmla="*/ 709100 w 3575844"/>
              <a:gd name="connsiteY407" fmla="*/ 3697654 h 3704330"/>
              <a:gd name="connsiteX408" fmla="*/ 696759 w 3575844"/>
              <a:gd name="connsiteY408" fmla="*/ 3698868 h 3704330"/>
              <a:gd name="connsiteX409" fmla="*/ 684621 w 3575844"/>
              <a:gd name="connsiteY409" fmla="*/ 3699677 h 3704330"/>
              <a:gd name="connsiteX410" fmla="*/ 672279 w 3575844"/>
              <a:gd name="connsiteY410" fmla="*/ 3700689 h 3704330"/>
              <a:gd name="connsiteX411" fmla="*/ 659938 w 3575844"/>
              <a:gd name="connsiteY411" fmla="*/ 3701498 h 3704330"/>
              <a:gd name="connsiteX412" fmla="*/ 647395 w 3575844"/>
              <a:gd name="connsiteY412" fmla="*/ 3702307 h 3704330"/>
              <a:gd name="connsiteX413" fmla="*/ 635256 w 3575844"/>
              <a:gd name="connsiteY413" fmla="*/ 3702915 h 3704330"/>
              <a:gd name="connsiteX414" fmla="*/ 622915 w 3575844"/>
              <a:gd name="connsiteY414" fmla="*/ 3703319 h 3704330"/>
              <a:gd name="connsiteX415" fmla="*/ 610372 w 3575844"/>
              <a:gd name="connsiteY415" fmla="*/ 3703926 h 3704330"/>
              <a:gd name="connsiteX416" fmla="*/ 598234 w 3575844"/>
              <a:gd name="connsiteY416" fmla="*/ 3704128 h 3704330"/>
              <a:gd name="connsiteX417" fmla="*/ 585893 w 3575844"/>
              <a:gd name="connsiteY417" fmla="*/ 3704330 h 3704330"/>
              <a:gd name="connsiteX418" fmla="*/ 573551 w 3575844"/>
              <a:gd name="connsiteY418" fmla="*/ 3704330 h 3704330"/>
              <a:gd name="connsiteX419" fmla="*/ 561616 w 3575844"/>
              <a:gd name="connsiteY419" fmla="*/ 3704128 h 3704330"/>
              <a:gd name="connsiteX420" fmla="*/ 555344 w 3575844"/>
              <a:gd name="connsiteY420" fmla="*/ 3704128 h 3704330"/>
              <a:gd name="connsiteX421" fmla="*/ 549476 w 3575844"/>
              <a:gd name="connsiteY421" fmla="*/ 3703926 h 3704330"/>
              <a:gd name="connsiteX422" fmla="*/ 543610 w 3575844"/>
              <a:gd name="connsiteY422" fmla="*/ 3703319 h 3704330"/>
              <a:gd name="connsiteX423" fmla="*/ 537743 w 3575844"/>
              <a:gd name="connsiteY423" fmla="*/ 3702915 h 3704330"/>
              <a:gd name="connsiteX424" fmla="*/ 532280 w 3575844"/>
              <a:gd name="connsiteY424" fmla="*/ 3702307 h 3704330"/>
              <a:gd name="connsiteX425" fmla="*/ 526615 w 3575844"/>
              <a:gd name="connsiteY425" fmla="*/ 3701498 h 3704330"/>
              <a:gd name="connsiteX426" fmla="*/ 521153 w 3575844"/>
              <a:gd name="connsiteY426" fmla="*/ 3700689 h 3704330"/>
              <a:gd name="connsiteX427" fmla="*/ 515690 w 3575844"/>
              <a:gd name="connsiteY427" fmla="*/ 3699677 h 3704330"/>
              <a:gd name="connsiteX428" fmla="*/ 505170 w 3575844"/>
              <a:gd name="connsiteY428" fmla="*/ 3697654 h 3704330"/>
              <a:gd name="connsiteX429" fmla="*/ 494853 w 3575844"/>
              <a:gd name="connsiteY429" fmla="*/ 3695024 h 3704330"/>
              <a:gd name="connsiteX430" fmla="*/ 484940 w 3575844"/>
              <a:gd name="connsiteY430" fmla="*/ 3691989 h 3704330"/>
              <a:gd name="connsiteX431" fmla="*/ 475229 w 3575844"/>
              <a:gd name="connsiteY431" fmla="*/ 3688550 h 3704330"/>
              <a:gd name="connsiteX432" fmla="*/ 465922 w 3575844"/>
              <a:gd name="connsiteY432" fmla="*/ 3684908 h 3704330"/>
              <a:gd name="connsiteX433" fmla="*/ 457020 w 3575844"/>
              <a:gd name="connsiteY433" fmla="*/ 3680862 h 3704330"/>
              <a:gd name="connsiteX434" fmla="*/ 448119 w 3575844"/>
              <a:gd name="connsiteY434" fmla="*/ 3676816 h 3704330"/>
              <a:gd name="connsiteX435" fmla="*/ 439622 w 3575844"/>
              <a:gd name="connsiteY435" fmla="*/ 3672163 h 3704330"/>
              <a:gd name="connsiteX436" fmla="*/ 431327 w 3575844"/>
              <a:gd name="connsiteY436" fmla="*/ 3667307 h 3704330"/>
              <a:gd name="connsiteX437" fmla="*/ 423032 w 3575844"/>
              <a:gd name="connsiteY437" fmla="*/ 3662250 h 3704330"/>
              <a:gd name="connsiteX438" fmla="*/ 415143 w 3575844"/>
              <a:gd name="connsiteY438" fmla="*/ 3656787 h 3704330"/>
              <a:gd name="connsiteX439" fmla="*/ 407252 w 3575844"/>
              <a:gd name="connsiteY439" fmla="*/ 3651324 h 3704330"/>
              <a:gd name="connsiteX440" fmla="*/ 400576 w 3575844"/>
              <a:gd name="connsiteY440" fmla="*/ 3646267 h 3704330"/>
              <a:gd name="connsiteX441" fmla="*/ 393900 w 3575844"/>
              <a:gd name="connsiteY441" fmla="*/ 3641209 h 3704330"/>
              <a:gd name="connsiteX442" fmla="*/ 387830 w 3575844"/>
              <a:gd name="connsiteY442" fmla="*/ 3635545 h 3704330"/>
              <a:gd name="connsiteX443" fmla="*/ 381357 w 3575844"/>
              <a:gd name="connsiteY443" fmla="*/ 3630082 h 3704330"/>
              <a:gd name="connsiteX444" fmla="*/ 375085 w 3575844"/>
              <a:gd name="connsiteY444" fmla="*/ 3624215 h 3704330"/>
              <a:gd name="connsiteX445" fmla="*/ 369015 w 3575844"/>
              <a:gd name="connsiteY445" fmla="*/ 3618145 h 3704330"/>
              <a:gd name="connsiteX446" fmla="*/ 362946 w 3575844"/>
              <a:gd name="connsiteY446" fmla="*/ 3611874 h 3704330"/>
              <a:gd name="connsiteX447" fmla="*/ 356876 w 3575844"/>
              <a:gd name="connsiteY447" fmla="*/ 3605602 h 3704330"/>
              <a:gd name="connsiteX448" fmla="*/ 351212 w 3575844"/>
              <a:gd name="connsiteY448" fmla="*/ 3598925 h 3704330"/>
              <a:gd name="connsiteX449" fmla="*/ 345345 w 3575844"/>
              <a:gd name="connsiteY449" fmla="*/ 3592250 h 3704330"/>
              <a:gd name="connsiteX450" fmla="*/ 339882 w 3575844"/>
              <a:gd name="connsiteY450" fmla="*/ 3585371 h 3704330"/>
              <a:gd name="connsiteX451" fmla="*/ 334218 w 3575844"/>
              <a:gd name="connsiteY451" fmla="*/ 3578290 h 3704330"/>
              <a:gd name="connsiteX452" fmla="*/ 328756 w 3575844"/>
              <a:gd name="connsiteY452" fmla="*/ 3571007 h 3704330"/>
              <a:gd name="connsiteX453" fmla="*/ 323293 w 3575844"/>
              <a:gd name="connsiteY453" fmla="*/ 3563522 h 3704330"/>
              <a:gd name="connsiteX454" fmla="*/ 318033 w 3575844"/>
              <a:gd name="connsiteY454" fmla="*/ 3555833 h 3704330"/>
              <a:gd name="connsiteX455" fmla="*/ 312773 w 3575844"/>
              <a:gd name="connsiteY455" fmla="*/ 3548145 h 3704330"/>
              <a:gd name="connsiteX456" fmla="*/ 307715 w 3575844"/>
              <a:gd name="connsiteY456" fmla="*/ 3540255 h 3704330"/>
              <a:gd name="connsiteX457" fmla="*/ 302657 w 3575844"/>
              <a:gd name="connsiteY457" fmla="*/ 3532163 h 3704330"/>
              <a:gd name="connsiteX458" fmla="*/ 297600 w 3575844"/>
              <a:gd name="connsiteY458" fmla="*/ 3523666 h 3704330"/>
              <a:gd name="connsiteX459" fmla="*/ 292744 w 3575844"/>
              <a:gd name="connsiteY459" fmla="*/ 3515371 h 3704330"/>
              <a:gd name="connsiteX460" fmla="*/ 287889 w 3575844"/>
              <a:gd name="connsiteY460" fmla="*/ 3506874 h 3704330"/>
              <a:gd name="connsiteX461" fmla="*/ 283033 w 3575844"/>
              <a:gd name="connsiteY461" fmla="*/ 3497972 h 3704330"/>
              <a:gd name="connsiteX462" fmla="*/ 278582 w 3575844"/>
              <a:gd name="connsiteY462" fmla="*/ 3489273 h 3704330"/>
              <a:gd name="connsiteX463" fmla="*/ 273929 w 3575844"/>
              <a:gd name="connsiteY463" fmla="*/ 3480169 h 3704330"/>
              <a:gd name="connsiteX464" fmla="*/ 269478 w 3575844"/>
              <a:gd name="connsiteY464" fmla="*/ 3470862 h 3704330"/>
              <a:gd name="connsiteX465" fmla="*/ 265027 w 3575844"/>
              <a:gd name="connsiteY465" fmla="*/ 3461758 h 3704330"/>
              <a:gd name="connsiteX466" fmla="*/ 260576 w 3575844"/>
              <a:gd name="connsiteY466" fmla="*/ 3452249 h 3704330"/>
              <a:gd name="connsiteX467" fmla="*/ 256329 w 3575844"/>
              <a:gd name="connsiteY467" fmla="*/ 3442742 h 3704330"/>
              <a:gd name="connsiteX468" fmla="*/ 247831 w 3575844"/>
              <a:gd name="connsiteY468" fmla="*/ 3423116 h 3704330"/>
              <a:gd name="connsiteX469" fmla="*/ 239739 w 3575844"/>
              <a:gd name="connsiteY469" fmla="*/ 3403088 h 3704330"/>
              <a:gd name="connsiteX470" fmla="*/ 233062 w 3575844"/>
              <a:gd name="connsiteY470" fmla="*/ 3385689 h 3704330"/>
              <a:gd name="connsiteX471" fmla="*/ 226386 w 3575844"/>
              <a:gd name="connsiteY471" fmla="*/ 3367683 h 3704330"/>
              <a:gd name="connsiteX472" fmla="*/ 219711 w 3575844"/>
              <a:gd name="connsiteY472" fmla="*/ 3349475 h 3704330"/>
              <a:gd name="connsiteX473" fmla="*/ 213236 w 3575844"/>
              <a:gd name="connsiteY473" fmla="*/ 3330256 h 3704330"/>
              <a:gd name="connsiteX474" fmla="*/ 206762 w 3575844"/>
              <a:gd name="connsiteY474" fmla="*/ 3310834 h 3704330"/>
              <a:gd name="connsiteX475" fmla="*/ 200491 w 3575844"/>
              <a:gd name="connsiteY475" fmla="*/ 3290804 h 3704330"/>
              <a:gd name="connsiteX476" fmla="*/ 194219 w 3575844"/>
              <a:gd name="connsiteY476" fmla="*/ 3270371 h 3704330"/>
              <a:gd name="connsiteX477" fmla="*/ 187947 w 3575844"/>
              <a:gd name="connsiteY477" fmla="*/ 3249937 h 3704330"/>
              <a:gd name="connsiteX478" fmla="*/ 181878 w 3575844"/>
              <a:gd name="connsiteY478" fmla="*/ 3228695 h 3704330"/>
              <a:gd name="connsiteX479" fmla="*/ 176011 w 3575844"/>
              <a:gd name="connsiteY479" fmla="*/ 3207453 h 3704330"/>
              <a:gd name="connsiteX480" fmla="*/ 169942 w 3575844"/>
              <a:gd name="connsiteY480" fmla="*/ 3185805 h 3704330"/>
              <a:gd name="connsiteX481" fmla="*/ 164074 w 3575844"/>
              <a:gd name="connsiteY481" fmla="*/ 3163956 h 3704330"/>
              <a:gd name="connsiteX482" fmla="*/ 158612 w 3575844"/>
              <a:gd name="connsiteY482" fmla="*/ 3141904 h 3704330"/>
              <a:gd name="connsiteX483" fmla="*/ 152745 w 3575844"/>
              <a:gd name="connsiteY483" fmla="*/ 3119649 h 3704330"/>
              <a:gd name="connsiteX484" fmla="*/ 147486 w 3575844"/>
              <a:gd name="connsiteY484" fmla="*/ 3097597 h 3704330"/>
              <a:gd name="connsiteX485" fmla="*/ 141820 w 3575844"/>
              <a:gd name="connsiteY485" fmla="*/ 3075141 h 3704330"/>
              <a:gd name="connsiteX486" fmla="*/ 131503 w 3575844"/>
              <a:gd name="connsiteY486" fmla="*/ 3030429 h 3704330"/>
              <a:gd name="connsiteX487" fmla="*/ 121792 w 3575844"/>
              <a:gd name="connsiteY487" fmla="*/ 2985517 h 3704330"/>
              <a:gd name="connsiteX488" fmla="*/ 112283 w 3575844"/>
              <a:gd name="connsiteY488" fmla="*/ 2941210 h 3704330"/>
              <a:gd name="connsiteX489" fmla="*/ 103381 w 3575844"/>
              <a:gd name="connsiteY489" fmla="*/ 2897510 h 3704330"/>
              <a:gd name="connsiteX490" fmla="*/ 95087 w 3575844"/>
              <a:gd name="connsiteY490" fmla="*/ 2854620 h 3704330"/>
              <a:gd name="connsiteX491" fmla="*/ 87601 w 3575844"/>
              <a:gd name="connsiteY491" fmla="*/ 2813146 h 3704330"/>
              <a:gd name="connsiteX492" fmla="*/ 80520 w 3575844"/>
              <a:gd name="connsiteY492" fmla="*/ 2773088 h 3704330"/>
              <a:gd name="connsiteX493" fmla="*/ 74046 w 3575844"/>
              <a:gd name="connsiteY493" fmla="*/ 2735054 h 3704330"/>
              <a:gd name="connsiteX494" fmla="*/ 70607 w 3575844"/>
              <a:gd name="connsiteY494" fmla="*/ 2712193 h 3704330"/>
              <a:gd name="connsiteX495" fmla="*/ 66965 w 3575844"/>
              <a:gd name="connsiteY495" fmla="*/ 2689332 h 3704330"/>
              <a:gd name="connsiteX496" fmla="*/ 63525 w 3575844"/>
              <a:gd name="connsiteY496" fmla="*/ 2666470 h 3704330"/>
              <a:gd name="connsiteX497" fmla="*/ 60289 w 3575844"/>
              <a:gd name="connsiteY497" fmla="*/ 2643407 h 3704330"/>
              <a:gd name="connsiteX498" fmla="*/ 56850 w 3575844"/>
              <a:gd name="connsiteY498" fmla="*/ 2620546 h 3704330"/>
              <a:gd name="connsiteX499" fmla="*/ 54018 w 3575844"/>
              <a:gd name="connsiteY499" fmla="*/ 2597483 h 3704330"/>
              <a:gd name="connsiteX500" fmla="*/ 50982 w 3575844"/>
              <a:gd name="connsiteY500" fmla="*/ 2574419 h 3704330"/>
              <a:gd name="connsiteX501" fmla="*/ 47948 w 3575844"/>
              <a:gd name="connsiteY501" fmla="*/ 2551355 h 3704330"/>
              <a:gd name="connsiteX502" fmla="*/ 45116 w 3575844"/>
              <a:gd name="connsiteY502" fmla="*/ 2528494 h 3704330"/>
              <a:gd name="connsiteX503" fmla="*/ 42284 w 3575844"/>
              <a:gd name="connsiteY503" fmla="*/ 2505228 h 3704330"/>
              <a:gd name="connsiteX504" fmla="*/ 39856 w 3575844"/>
              <a:gd name="connsiteY504" fmla="*/ 2482165 h 3704330"/>
              <a:gd name="connsiteX505" fmla="*/ 37226 w 3575844"/>
              <a:gd name="connsiteY505" fmla="*/ 2458898 h 3704330"/>
              <a:gd name="connsiteX506" fmla="*/ 34798 w 3575844"/>
              <a:gd name="connsiteY506" fmla="*/ 2435834 h 3704330"/>
              <a:gd name="connsiteX507" fmla="*/ 32371 w 3575844"/>
              <a:gd name="connsiteY507" fmla="*/ 2412772 h 3704330"/>
              <a:gd name="connsiteX508" fmla="*/ 30145 w 3575844"/>
              <a:gd name="connsiteY508" fmla="*/ 2389505 h 3704330"/>
              <a:gd name="connsiteX509" fmla="*/ 27920 w 3575844"/>
              <a:gd name="connsiteY509" fmla="*/ 2366442 h 3704330"/>
              <a:gd name="connsiteX510" fmla="*/ 25694 w 3575844"/>
              <a:gd name="connsiteY510" fmla="*/ 2341760 h 3704330"/>
              <a:gd name="connsiteX511" fmla="*/ 23671 w 3575844"/>
              <a:gd name="connsiteY511" fmla="*/ 2317280 h 3704330"/>
              <a:gd name="connsiteX512" fmla="*/ 21850 w 3575844"/>
              <a:gd name="connsiteY512" fmla="*/ 2292800 h 3704330"/>
              <a:gd name="connsiteX513" fmla="*/ 19826 w 3575844"/>
              <a:gd name="connsiteY513" fmla="*/ 2268523 h 3704330"/>
              <a:gd name="connsiteX514" fmla="*/ 18209 w 3575844"/>
              <a:gd name="connsiteY514" fmla="*/ 2243841 h 3704330"/>
              <a:gd name="connsiteX515" fmla="*/ 16590 w 3575844"/>
              <a:gd name="connsiteY515" fmla="*/ 2219564 h 3704330"/>
              <a:gd name="connsiteX516" fmla="*/ 14971 w 3575844"/>
              <a:gd name="connsiteY516" fmla="*/ 2195287 h 3704330"/>
              <a:gd name="connsiteX517" fmla="*/ 13758 w 3575844"/>
              <a:gd name="connsiteY517" fmla="*/ 2171008 h 3704330"/>
              <a:gd name="connsiteX518" fmla="*/ 12341 w 3575844"/>
              <a:gd name="connsiteY518" fmla="*/ 2146731 h 3704330"/>
              <a:gd name="connsiteX519" fmla="*/ 10925 w 3575844"/>
              <a:gd name="connsiteY519" fmla="*/ 2122251 h 3704330"/>
              <a:gd name="connsiteX520" fmla="*/ 9509 w 3575844"/>
              <a:gd name="connsiteY520" fmla="*/ 2097772 h 3704330"/>
              <a:gd name="connsiteX521" fmla="*/ 8296 w 3575844"/>
              <a:gd name="connsiteY521" fmla="*/ 2073494 h 3704330"/>
              <a:gd name="connsiteX522" fmla="*/ 6879 w 3575844"/>
              <a:gd name="connsiteY522" fmla="*/ 2049015 h 3704330"/>
              <a:gd name="connsiteX523" fmla="*/ 5462 w 3575844"/>
              <a:gd name="connsiteY523" fmla="*/ 2024333 h 3704330"/>
              <a:gd name="connsiteX524" fmla="*/ 4249 w 3575844"/>
              <a:gd name="connsiteY524" fmla="*/ 1999854 h 3704330"/>
              <a:gd name="connsiteX525" fmla="*/ 2832 w 3575844"/>
              <a:gd name="connsiteY525" fmla="*/ 1975171 h 3704330"/>
              <a:gd name="connsiteX526" fmla="*/ 2024 w 3575844"/>
              <a:gd name="connsiteY526" fmla="*/ 1958581 h 3704330"/>
              <a:gd name="connsiteX527" fmla="*/ 1417 w 3575844"/>
              <a:gd name="connsiteY527" fmla="*/ 1941991 h 3704330"/>
              <a:gd name="connsiteX528" fmla="*/ 607 w 3575844"/>
              <a:gd name="connsiteY528" fmla="*/ 1925605 h 3704330"/>
              <a:gd name="connsiteX529" fmla="*/ 405 w 3575844"/>
              <a:gd name="connsiteY529" fmla="*/ 1909217 h 3704330"/>
              <a:gd name="connsiteX530" fmla="*/ 202 w 3575844"/>
              <a:gd name="connsiteY530" fmla="*/ 1892426 h 3704330"/>
              <a:gd name="connsiteX531" fmla="*/ 0 w 3575844"/>
              <a:gd name="connsiteY531" fmla="*/ 1876038 h 3704330"/>
              <a:gd name="connsiteX532" fmla="*/ 0 w 3575844"/>
              <a:gd name="connsiteY532" fmla="*/ 1859246 h 3704330"/>
              <a:gd name="connsiteX533" fmla="*/ 0 w 3575844"/>
              <a:gd name="connsiteY533" fmla="*/ 1842859 h 3704330"/>
              <a:gd name="connsiteX534" fmla="*/ 607 w 3575844"/>
              <a:gd name="connsiteY534" fmla="*/ 1809883 h 3704330"/>
              <a:gd name="connsiteX535" fmla="*/ 1619 w 3575844"/>
              <a:gd name="connsiteY535" fmla="*/ 1776703 h 3704330"/>
              <a:gd name="connsiteX536" fmla="*/ 2832 w 3575844"/>
              <a:gd name="connsiteY536" fmla="*/ 1743726 h 3704330"/>
              <a:gd name="connsiteX537" fmla="*/ 4451 w 3575844"/>
              <a:gd name="connsiteY537" fmla="*/ 1710749 h 3704330"/>
              <a:gd name="connsiteX538" fmla="*/ 6272 w 3575844"/>
              <a:gd name="connsiteY538" fmla="*/ 1677773 h 3704330"/>
              <a:gd name="connsiteX539" fmla="*/ 8498 w 3575844"/>
              <a:gd name="connsiteY539" fmla="*/ 1644796 h 3704330"/>
              <a:gd name="connsiteX540" fmla="*/ 10925 w 3575844"/>
              <a:gd name="connsiteY540" fmla="*/ 1611818 h 3704330"/>
              <a:gd name="connsiteX541" fmla="*/ 13151 w 3575844"/>
              <a:gd name="connsiteY541" fmla="*/ 1579045 h 3704330"/>
              <a:gd name="connsiteX542" fmla="*/ 15983 w 3575844"/>
              <a:gd name="connsiteY542" fmla="*/ 1546270 h 3704330"/>
              <a:gd name="connsiteX543" fmla="*/ 18613 w 3575844"/>
              <a:gd name="connsiteY543" fmla="*/ 1513496 h 3704330"/>
              <a:gd name="connsiteX544" fmla="*/ 21243 w 3575844"/>
              <a:gd name="connsiteY544" fmla="*/ 1480721 h 3704330"/>
              <a:gd name="connsiteX545" fmla="*/ 24075 w 3575844"/>
              <a:gd name="connsiteY545" fmla="*/ 1448148 h 3704330"/>
              <a:gd name="connsiteX546" fmla="*/ 25694 w 3575844"/>
              <a:gd name="connsiteY546" fmla="*/ 1424681 h 3704330"/>
              <a:gd name="connsiteX547" fmla="*/ 27717 w 3575844"/>
              <a:gd name="connsiteY547" fmla="*/ 1401415 h 3704330"/>
              <a:gd name="connsiteX548" fmla="*/ 29943 w 3575844"/>
              <a:gd name="connsiteY548" fmla="*/ 1377946 h 3704330"/>
              <a:gd name="connsiteX549" fmla="*/ 32371 w 3575844"/>
              <a:gd name="connsiteY549" fmla="*/ 1354883 h 3704330"/>
              <a:gd name="connsiteX550" fmla="*/ 35000 w 3575844"/>
              <a:gd name="connsiteY550" fmla="*/ 1331415 h 3704330"/>
              <a:gd name="connsiteX551" fmla="*/ 37428 w 3575844"/>
              <a:gd name="connsiteY551" fmla="*/ 1308351 h 3704330"/>
              <a:gd name="connsiteX552" fmla="*/ 40260 w 3575844"/>
              <a:gd name="connsiteY552" fmla="*/ 1285086 h 3704330"/>
              <a:gd name="connsiteX553" fmla="*/ 43295 w 3575844"/>
              <a:gd name="connsiteY553" fmla="*/ 1262022 h 3704330"/>
              <a:gd name="connsiteX554" fmla="*/ 46329 w 3575844"/>
              <a:gd name="connsiteY554" fmla="*/ 1238959 h 3704330"/>
              <a:gd name="connsiteX555" fmla="*/ 49365 w 3575844"/>
              <a:gd name="connsiteY555" fmla="*/ 1215692 h 3704330"/>
              <a:gd name="connsiteX556" fmla="*/ 52399 w 3575844"/>
              <a:gd name="connsiteY556" fmla="*/ 1192831 h 3704330"/>
              <a:gd name="connsiteX557" fmla="*/ 55636 w 3575844"/>
              <a:gd name="connsiteY557" fmla="*/ 1169565 h 3704330"/>
              <a:gd name="connsiteX558" fmla="*/ 58469 w 3575844"/>
              <a:gd name="connsiteY558" fmla="*/ 1146704 h 3704330"/>
              <a:gd name="connsiteX559" fmla="*/ 61503 w 3575844"/>
              <a:gd name="connsiteY559" fmla="*/ 1123843 h 3704330"/>
              <a:gd name="connsiteX560" fmla="*/ 64740 w 3575844"/>
              <a:gd name="connsiteY560" fmla="*/ 1100981 h 3704330"/>
              <a:gd name="connsiteX561" fmla="*/ 67774 w 3575844"/>
              <a:gd name="connsiteY561" fmla="*/ 1077918 h 3704330"/>
              <a:gd name="connsiteX562" fmla="*/ 70000 w 3575844"/>
              <a:gd name="connsiteY562" fmla="*/ 1062744 h 3704330"/>
              <a:gd name="connsiteX563" fmla="*/ 72023 w 3575844"/>
              <a:gd name="connsiteY563" fmla="*/ 1047369 h 3704330"/>
              <a:gd name="connsiteX564" fmla="*/ 74248 w 3575844"/>
              <a:gd name="connsiteY564" fmla="*/ 1031791 h 3704330"/>
              <a:gd name="connsiteX565" fmla="*/ 76878 w 3575844"/>
              <a:gd name="connsiteY565" fmla="*/ 1016415 h 3704330"/>
              <a:gd name="connsiteX566" fmla="*/ 79306 w 3575844"/>
              <a:gd name="connsiteY566" fmla="*/ 1000635 h 3704330"/>
              <a:gd name="connsiteX567" fmla="*/ 81936 w 3575844"/>
              <a:gd name="connsiteY567" fmla="*/ 984854 h 3704330"/>
              <a:gd name="connsiteX568" fmla="*/ 84768 w 3575844"/>
              <a:gd name="connsiteY568" fmla="*/ 969277 h 3704330"/>
              <a:gd name="connsiteX569" fmla="*/ 87601 w 3575844"/>
              <a:gd name="connsiteY569" fmla="*/ 953698 h 3704330"/>
              <a:gd name="connsiteX570" fmla="*/ 90434 w 3575844"/>
              <a:gd name="connsiteY570" fmla="*/ 937918 h 3704330"/>
              <a:gd name="connsiteX571" fmla="*/ 93266 w 3575844"/>
              <a:gd name="connsiteY571" fmla="*/ 922340 h 3704330"/>
              <a:gd name="connsiteX572" fmla="*/ 96300 w 3575844"/>
              <a:gd name="connsiteY572" fmla="*/ 906965 h 3704330"/>
              <a:gd name="connsiteX573" fmla="*/ 99336 w 3575844"/>
              <a:gd name="connsiteY573" fmla="*/ 891386 h 3704330"/>
              <a:gd name="connsiteX574" fmla="*/ 102370 w 3575844"/>
              <a:gd name="connsiteY574" fmla="*/ 876011 h 3704330"/>
              <a:gd name="connsiteX575" fmla="*/ 105607 w 3575844"/>
              <a:gd name="connsiteY575" fmla="*/ 861040 h 3704330"/>
              <a:gd name="connsiteX576" fmla="*/ 108641 w 3575844"/>
              <a:gd name="connsiteY576" fmla="*/ 846068 h 3704330"/>
              <a:gd name="connsiteX577" fmla="*/ 111879 w 3575844"/>
              <a:gd name="connsiteY577" fmla="*/ 831097 h 3704330"/>
              <a:gd name="connsiteX578" fmla="*/ 115115 w 3575844"/>
              <a:gd name="connsiteY578" fmla="*/ 815924 h 3704330"/>
              <a:gd name="connsiteX579" fmla="*/ 118352 w 3575844"/>
              <a:gd name="connsiteY579" fmla="*/ 801155 h 3704330"/>
              <a:gd name="connsiteX580" fmla="*/ 121590 w 3575844"/>
              <a:gd name="connsiteY580" fmla="*/ 786185 h 3704330"/>
              <a:gd name="connsiteX581" fmla="*/ 124826 w 3575844"/>
              <a:gd name="connsiteY581" fmla="*/ 771415 h 3704330"/>
              <a:gd name="connsiteX582" fmla="*/ 128063 w 3575844"/>
              <a:gd name="connsiteY582" fmla="*/ 756646 h 3704330"/>
              <a:gd name="connsiteX583" fmla="*/ 131300 w 3575844"/>
              <a:gd name="connsiteY583" fmla="*/ 741878 h 3704330"/>
              <a:gd name="connsiteX584" fmla="*/ 134739 w 3575844"/>
              <a:gd name="connsiteY584" fmla="*/ 726907 h 3704330"/>
              <a:gd name="connsiteX585" fmla="*/ 138178 w 3575844"/>
              <a:gd name="connsiteY585" fmla="*/ 711936 h 3704330"/>
              <a:gd name="connsiteX586" fmla="*/ 140809 w 3575844"/>
              <a:gd name="connsiteY586" fmla="*/ 700202 h 3704330"/>
              <a:gd name="connsiteX587" fmla="*/ 144046 w 3575844"/>
              <a:gd name="connsiteY587" fmla="*/ 685838 h 3704330"/>
              <a:gd name="connsiteX588" fmla="*/ 147687 w 3575844"/>
              <a:gd name="connsiteY588" fmla="*/ 669652 h 3704330"/>
              <a:gd name="connsiteX589" fmla="*/ 151531 w 3575844"/>
              <a:gd name="connsiteY589" fmla="*/ 652456 h 3704330"/>
              <a:gd name="connsiteX590" fmla="*/ 155780 w 3575844"/>
              <a:gd name="connsiteY590" fmla="*/ 635664 h 3704330"/>
              <a:gd name="connsiteX591" fmla="*/ 159825 w 3575844"/>
              <a:gd name="connsiteY591" fmla="*/ 620491 h 3704330"/>
              <a:gd name="connsiteX592" fmla="*/ 161849 w 3575844"/>
              <a:gd name="connsiteY592" fmla="*/ 613612 h 3704330"/>
              <a:gd name="connsiteX593" fmla="*/ 163670 w 3575844"/>
              <a:gd name="connsiteY593" fmla="*/ 607542 h 3704330"/>
              <a:gd name="connsiteX594" fmla="*/ 165491 w 3575844"/>
              <a:gd name="connsiteY594" fmla="*/ 602282 h 3704330"/>
              <a:gd name="connsiteX595" fmla="*/ 167312 w 3575844"/>
              <a:gd name="connsiteY595" fmla="*/ 597831 h 3704330"/>
              <a:gd name="connsiteX596" fmla="*/ 169132 w 3575844"/>
              <a:gd name="connsiteY596" fmla="*/ 587918 h 3704330"/>
              <a:gd name="connsiteX597" fmla="*/ 171762 w 3575844"/>
              <a:gd name="connsiteY597" fmla="*/ 576994 h 3704330"/>
              <a:gd name="connsiteX598" fmla="*/ 174797 w 3575844"/>
              <a:gd name="connsiteY598" fmla="*/ 565866 h 3704330"/>
              <a:gd name="connsiteX599" fmla="*/ 178034 w 3575844"/>
              <a:gd name="connsiteY599" fmla="*/ 554334 h 3704330"/>
              <a:gd name="connsiteX600" fmla="*/ 181270 w 3575844"/>
              <a:gd name="connsiteY600" fmla="*/ 542600 h 3704330"/>
              <a:gd name="connsiteX601" fmla="*/ 184710 w 3575844"/>
              <a:gd name="connsiteY601" fmla="*/ 531272 h 3704330"/>
              <a:gd name="connsiteX602" fmla="*/ 187947 w 3575844"/>
              <a:gd name="connsiteY602" fmla="*/ 520548 h 3704330"/>
              <a:gd name="connsiteX603" fmla="*/ 190981 w 3575844"/>
              <a:gd name="connsiteY603" fmla="*/ 510433 h 3704330"/>
              <a:gd name="connsiteX604" fmla="*/ 194219 w 3575844"/>
              <a:gd name="connsiteY604" fmla="*/ 499913 h 3704330"/>
              <a:gd name="connsiteX605" fmla="*/ 197456 w 3575844"/>
              <a:gd name="connsiteY605" fmla="*/ 489190 h 3704330"/>
              <a:gd name="connsiteX606" fmla="*/ 200693 w 3575844"/>
              <a:gd name="connsiteY606" fmla="*/ 478873 h 3704330"/>
              <a:gd name="connsiteX607" fmla="*/ 203930 w 3575844"/>
              <a:gd name="connsiteY607" fmla="*/ 468353 h 3704330"/>
              <a:gd name="connsiteX608" fmla="*/ 206964 w 3575844"/>
              <a:gd name="connsiteY608" fmla="*/ 458034 h 3704330"/>
              <a:gd name="connsiteX609" fmla="*/ 210202 w 3575844"/>
              <a:gd name="connsiteY609" fmla="*/ 447716 h 3704330"/>
              <a:gd name="connsiteX610" fmla="*/ 213438 w 3575844"/>
              <a:gd name="connsiteY610" fmla="*/ 437399 h 3704330"/>
              <a:gd name="connsiteX611" fmla="*/ 216675 w 3575844"/>
              <a:gd name="connsiteY611" fmla="*/ 426878 h 3704330"/>
              <a:gd name="connsiteX612" fmla="*/ 222745 w 3575844"/>
              <a:gd name="connsiteY612" fmla="*/ 407862 h 3704330"/>
              <a:gd name="connsiteX613" fmla="*/ 229218 w 3575844"/>
              <a:gd name="connsiteY613" fmla="*/ 387428 h 3704330"/>
              <a:gd name="connsiteX614" fmla="*/ 236097 w 3575844"/>
              <a:gd name="connsiteY614" fmla="*/ 365780 h 3704330"/>
              <a:gd name="connsiteX615" fmla="*/ 243582 w 3575844"/>
              <a:gd name="connsiteY615" fmla="*/ 344335 h 3704330"/>
              <a:gd name="connsiteX616" fmla="*/ 247224 w 3575844"/>
              <a:gd name="connsiteY616" fmla="*/ 333411 h 3704330"/>
              <a:gd name="connsiteX617" fmla="*/ 251069 w 3575844"/>
              <a:gd name="connsiteY617" fmla="*/ 322890 h 3704330"/>
              <a:gd name="connsiteX618" fmla="*/ 255114 w 3575844"/>
              <a:gd name="connsiteY618" fmla="*/ 312572 h 3704330"/>
              <a:gd name="connsiteX619" fmla="*/ 258958 w 3575844"/>
              <a:gd name="connsiteY619" fmla="*/ 302659 h 3704330"/>
              <a:gd name="connsiteX620" fmla="*/ 263004 w 3575844"/>
              <a:gd name="connsiteY620" fmla="*/ 293150 h 3704330"/>
              <a:gd name="connsiteX621" fmla="*/ 267051 w 3575844"/>
              <a:gd name="connsiteY621" fmla="*/ 284046 h 3704330"/>
              <a:gd name="connsiteX622" fmla="*/ 271097 w 3575844"/>
              <a:gd name="connsiteY622" fmla="*/ 275550 h 3704330"/>
              <a:gd name="connsiteX623" fmla="*/ 274940 w 3575844"/>
              <a:gd name="connsiteY623" fmla="*/ 267659 h 3704330"/>
              <a:gd name="connsiteX624" fmla="*/ 276559 w 3575844"/>
              <a:gd name="connsiteY624" fmla="*/ 263208 h 3704330"/>
              <a:gd name="connsiteX625" fmla="*/ 278582 w 3575844"/>
              <a:gd name="connsiteY625" fmla="*/ 258352 h 3704330"/>
              <a:gd name="connsiteX626" fmla="*/ 280606 w 3575844"/>
              <a:gd name="connsiteY626" fmla="*/ 253294 h 3704330"/>
              <a:gd name="connsiteX627" fmla="*/ 282831 w 3575844"/>
              <a:gd name="connsiteY627" fmla="*/ 248034 h 3704330"/>
              <a:gd name="connsiteX628" fmla="*/ 288293 w 3575844"/>
              <a:gd name="connsiteY628" fmla="*/ 236705 h 3704330"/>
              <a:gd name="connsiteX629" fmla="*/ 294160 w 3575844"/>
              <a:gd name="connsiteY629" fmla="*/ 224768 h 3704330"/>
              <a:gd name="connsiteX630" fmla="*/ 301039 w 3575844"/>
              <a:gd name="connsiteY630" fmla="*/ 212630 h 3704330"/>
              <a:gd name="connsiteX631" fmla="*/ 308322 w 3575844"/>
              <a:gd name="connsiteY631" fmla="*/ 199884 h 3704330"/>
              <a:gd name="connsiteX632" fmla="*/ 315807 w 3575844"/>
              <a:gd name="connsiteY632" fmla="*/ 187341 h 3704330"/>
              <a:gd name="connsiteX633" fmla="*/ 323698 w 3575844"/>
              <a:gd name="connsiteY633" fmla="*/ 174596 h 3704330"/>
              <a:gd name="connsiteX634" fmla="*/ 331588 w 3575844"/>
              <a:gd name="connsiteY634" fmla="*/ 162254 h 3704330"/>
              <a:gd name="connsiteX635" fmla="*/ 339680 w 3575844"/>
              <a:gd name="connsiteY635" fmla="*/ 150521 h 3704330"/>
              <a:gd name="connsiteX636" fmla="*/ 347368 w 3575844"/>
              <a:gd name="connsiteY636" fmla="*/ 139393 h 3704330"/>
              <a:gd name="connsiteX637" fmla="*/ 354854 w 3575844"/>
              <a:gd name="connsiteY637" fmla="*/ 128873 h 3704330"/>
              <a:gd name="connsiteX638" fmla="*/ 362137 w 3575844"/>
              <a:gd name="connsiteY638" fmla="*/ 119769 h 3704330"/>
              <a:gd name="connsiteX639" fmla="*/ 368813 w 3575844"/>
              <a:gd name="connsiteY639" fmla="*/ 111272 h 3704330"/>
              <a:gd name="connsiteX640" fmla="*/ 371848 w 3575844"/>
              <a:gd name="connsiteY640" fmla="*/ 107833 h 3704330"/>
              <a:gd name="connsiteX641" fmla="*/ 374882 w 3575844"/>
              <a:gd name="connsiteY641" fmla="*/ 104596 h 3704330"/>
              <a:gd name="connsiteX642" fmla="*/ 377512 w 3575844"/>
              <a:gd name="connsiteY642" fmla="*/ 101966 h 3704330"/>
              <a:gd name="connsiteX643" fmla="*/ 379940 w 3575844"/>
              <a:gd name="connsiteY643" fmla="*/ 99335 h 3704330"/>
              <a:gd name="connsiteX644" fmla="*/ 389853 w 3575844"/>
              <a:gd name="connsiteY644" fmla="*/ 90232 h 3704330"/>
              <a:gd name="connsiteX645" fmla="*/ 398148 w 3575844"/>
              <a:gd name="connsiteY645" fmla="*/ 81936 h 3704330"/>
              <a:gd name="connsiteX646" fmla="*/ 406038 w 3575844"/>
              <a:gd name="connsiteY646" fmla="*/ 74249 h 3704330"/>
              <a:gd name="connsiteX647" fmla="*/ 413928 w 3575844"/>
              <a:gd name="connsiteY647" fmla="*/ 67168 h 3704330"/>
              <a:gd name="connsiteX648" fmla="*/ 417772 w 3575844"/>
              <a:gd name="connsiteY648" fmla="*/ 63729 h 3704330"/>
              <a:gd name="connsiteX649" fmla="*/ 422020 w 3575844"/>
              <a:gd name="connsiteY649" fmla="*/ 60289 h 3704330"/>
              <a:gd name="connsiteX650" fmla="*/ 426471 w 3575844"/>
              <a:gd name="connsiteY650" fmla="*/ 56648 h 3704330"/>
              <a:gd name="connsiteX651" fmla="*/ 431327 w 3575844"/>
              <a:gd name="connsiteY651" fmla="*/ 53006 h 3704330"/>
              <a:gd name="connsiteX652" fmla="*/ 436588 w 3575844"/>
              <a:gd name="connsiteY652" fmla="*/ 49365 h 3704330"/>
              <a:gd name="connsiteX653" fmla="*/ 442454 w 3575844"/>
              <a:gd name="connsiteY653" fmla="*/ 45318 h 3704330"/>
              <a:gd name="connsiteX654" fmla="*/ 448726 w 3575844"/>
              <a:gd name="connsiteY654" fmla="*/ 41474 h 3704330"/>
              <a:gd name="connsiteX655" fmla="*/ 455604 w 3575844"/>
              <a:gd name="connsiteY655" fmla="*/ 37226 h 3704330"/>
              <a:gd name="connsiteX656" fmla="*/ 460865 w 3575844"/>
              <a:gd name="connsiteY656" fmla="*/ 34191 h 3704330"/>
              <a:gd name="connsiteX657" fmla="*/ 466529 w 3575844"/>
              <a:gd name="connsiteY657" fmla="*/ 30954 h 3704330"/>
              <a:gd name="connsiteX658" fmla="*/ 471991 w 3575844"/>
              <a:gd name="connsiteY658" fmla="*/ 27920 h 3704330"/>
              <a:gd name="connsiteX659" fmla="*/ 478061 w 3575844"/>
              <a:gd name="connsiteY659" fmla="*/ 25290 h 3704330"/>
              <a:gd name="connsiteX660" fmla="*/ 484130 w 3575844"/>
              <a:gd name="connsiteY660" fmla="*/ 22456 h 3704330"/>
              <a:gd name="connsiteX661" fmla="*/ 490200 w 3575844"/>
              <a:gd name="connsiteY661" fmla="*/ 19624 h 3704330"/>
              <a:gd name="connsiteX662" fmla="*/ 496471 w 3575844"/>
              <a:gd name="connsiteY662" fmla="*/ 17197 h 3704330"/>
              <a:gd name="connsiteX663" fmla="*/ 502945 w 3575844"/>
              <a:gd name="connsiteY663" fmla="*/ 14769 h 3704330"/>
              <a:gd name="connsiteX664" fmla="*/ 509419 w 3575844"/>
              <a:gd name="connsiteY664" fmla="*/ 12746 h 3704330"/>
              <a:gd name="connsiteX665" fmla="*/ 516298 w 3575844"/>
              <a:gd name="connsiteY665" fmla="*/ 10723 h 3704330"/>
              <a:gd name="connsiteX666" fmla="*/ 523177 w 3575844"/>
              <a:gd name="connsiteY666" fmla="*/ 8700 h 3704330"/>
              <a:gd name="connsiteX667" fmla="*/ 530054 w 3575844"/>
              <a:gd name="connsiteY667" fmla="*/ 7081 h 3704330"/>
              <a:gd name="connsiteX668" fmla="*/ 537135 w 3575844"/>
              <a:gd name="connsiteY668" fmla="*/ 5868 h 3704330"/>
              <a:gd name="connsiteX669" fmla="*/ 544014 w 3575844"/>
              <a:gd name="connsiteY669" fmla="*/ 4856 h 3704330"/>
              <a:gd name="connsiteX670" fmla="*/ 551095 w 3575844"/>
              <a:gd name="connsiteY670" fmla="*/ 3844 h 3704330"/>
              <a:gd name="connsiteX671" fmla="*/ 558580 w 3575844"/>
              <a:gd name="connsiteY671" fmla="*/ 3440 h 3704330"/>
              <a:gd name="connsiteX672" fmla="*/ 562425 w 3575844"/>
              <a:gd name="connsiteY672" fmla="*/ 2226 h 3704330"/>
              <a:gd name="connsiteX673" fmla="*/ 567685 w 3575844"/>
              <a:gd name="connsiteY673" fmla="*/ 1417 h 3704330"/>
              <a:gd name="connsiteX674" fmla="*/ 573349 w 3575844"/>
              <a:gd name="connsiteY674" fmla="*/ 607 h 3704330"/>
              <a:gd name="connsiteX675" fmla="*/ 580430 w 3575844"/>
              <a:gd name="connsiteY675" fmla="*/ 202 h 3704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</a:cxnLst>
            <a:rect l="l" t="t" r="r" b="b"/>
            <a:pathLst>
              <a:path w="3575844" h="3704330">
                <a:moveTo>
                  <a:pt x="588321" y="0"/>
                </a:moveTo>
                <a:lnTo>
                  <a:pt x="596615" y="0"/>
                </a:lnTo>
                <a:lnTo>
                  <a:pt x="605719" y="202"/>
                </a:lnTo>
                <a:lnTo>
                  <a:pt x="615632" y="405"/>
                </a:lnTo>
                <a:lnTo>
                  <a:pt x="636875" y="1619"/>
                </a:lnTo>
                <a:lnTo>
                  <a:pt x="659938" y="3440"/>
                </a:lnTo>
                <a:lnTo>
                  <a:pt x="684013" y="5462"/>
                </a:lnTo>
                <a:lnTo>
                  <a:pt x="708898" y="8093"/>
                </a:lnTo>
                <a:lnTo>
                  <a:pt x="733782" y="10925"/>
                </a:lnTo>
                <a:lnTo>
                  <a:pt x="758463" y="13960"/>
                </a:lnTo>
                <a:lnTo>
                  <a:pt x="781932" y="16994"/>
                </a:lnTo>
                <a:lnTo>
                  <a:pt x="804186" y="19827"/>
                </a:lnTo>
                <a:lnTo>
                  <a:pt x="824417" y="22659"/>
                </a:lnTo>
                <a:lnTo>
                  <a:pt x="842018" y="25290"/>
                </a:lnTo>
                <a:lnTo>
                  <a:pt x="856584" y="27515"/>
                </a:lnTo>
                <a:lnTo>
                  <a:pt x="867307" y="29537"/>
                </a:lnTo>
                <a:lnTo>
                  <a:pt x="890168" y="33988"/>
                </a:lnTo>
                <a:lnTo>
                  <a:pt x="912624" y="38642"/>
                </a:lnTo>
                <a:lnTo>
                  <a:pt x="935284" y="43497"/>
                </a:lnTo>
                <a:lnTo>
                  <a:pt x="957942" y="48555"/>
                </a:lnTo>
                <a:lnTo>
                  <a:pt x="980399" y="54018"/>
                </a:lnTo>
                <a:lnTo>
                  <a:pt x="1003057" y="59682"/>
                </a:lnTo>
                <a:lnTo>
                  <a:pt x="1025513" y="65549"/>
                </a:lnTo>
                <a:lnTo>
                  <a:pt x="1048173" y="71821"/>
                </a:lnTo>
                <a:lnTo>
                  <a:pt x="1070629" y="78093"/>
                </a:lnTo>
                <a:lnTo>
                  <a:pt x="1093287" y="84566"/>
                </a:lnTo>
                <a:lnTo>
                  <a:pt x="1115745" y="91243"/>
                </a:lnTo>
                <a:lnTo>
                  <a:pt x="1138201" y="98122"/>
                </a:lnTo>
                <a:lnTo>
                  <a:pt x="1160658" y="105405"/>
                </a:lnTo>
                <a:lnTo>
                  <a:pt x="1183114" y="112486"/>
                </a:lnTo>
                <a:lnTo>
                  <a:pt x="1205570" y="119971"/>
                </a:lnTo>
                <a:lnTo>
                  <a:pt x="1228026" y="127659"/>
                </a:lnTo>
                <a:lnTo>
                  <a:pt x="1250281" y="135144"/>
                </a:lnTo>
                <a:lnTo>
                  <a:pt x="1272535" y="143035"/>
                </a:lnTo>
                <a:lnTo>
                  <a:pt x="1294789" y="151127"/>
                </a:lnTo>
                <a:lnTo>
                  <a:pt x="1316639" y="159220"/>
                </a:lnTo>
                <a:lnTo>
                  <a:pt x="1338894" y="167313"/>
                </a:lnTo>
                <a:lnTo>
                  <a:pt x="1360945" y="175809"/>
                </a:lnTo>
                <a:lnTo>
                  <a:pt x="1382997" y="184307"/>
                </a:lnTo>
                <a:lnTo>
                  <a:pt x="1404644" y="192803"/>
                </a:lnTo>
                <a:lnTo>
                  <a:pt x="1448141" y="210000"/>
                </a:lnTo>
                <a:lnTo>
                  <a:pt x="1491233" y="227602"/>
                </a:lnTo>
                <a:lnTo>
                  <a:pt x="1534123" y="245405"/>
                </a:lnTo>
                <a:lnTo>
                  <a:pt x="1576204" y="263208"/>
                </a:lnTo>
                <a:lnTo>
                  <a:pt x="1583082" y="266041"/>
                </a:lnTo>
                <a:lnTo>
                  <a:pt x="1590568" y="269075"/>
                </a:lnTo>
                <a:lnTo>
                  <a:pt x="1598458" y="272110"/>
                </a:lnTo>
                <a:lnTo>
                  <a:pt x="1606348" y="275144"/>
                </a:lnTo>
                <a:lnTo>
                  <a:pt x="1614036" y="278382"/>
                </a:lnTo>
                <a:lnTo>
                  <a:pt x="1621319" y="281618"/>
                </a:lnTo>
                <a:lnTo>
                  <a:pt x="1627996" y="285057"/>
                </a:lnTo>
                <a:lnTo>
                  <a:pt x="1634267" y="288497"/>
                </a:lnTo>
                <a:lnTo>
                  <a:pt x="1639122" y="289913"/>
                </a:lnTo>
                <a:lnTo>
                  <a:pt x="1644585" y="291734"/>
                </a:lnTo>
                <a:lnTo>
                  <a:pt x="1650048" y="293555"/>
                </a:lnTo>
                <a:lnTo>
                  <a:pt x="1655712" y="295578"/>
                </a:lnTo>
                <a:lnTo>
                  <a:pt x="1667446" y="300433"/>
                </a:lnTo>
                <a:lnTo>
                  <a:pt x="1679180" y="305693"/>
                </a:lnTo>
                <a:lnTo>
                  <a:pt x="1691319" y="310953"/>
                </a:lnTo>
                <a:lnTo>
                  <a:pt x="1702851" y="316011"/>
                </a:lnTo>
                <a:lnTo>
                  <a:pt x="1713977" y="321069"/>
                </a:lnTo>
                <a:lnTo>
                  <a:pt x="1724296" y="325318"/>
                </a:lnTo>
                <a:lnTo>
                  <a:pt x="1739873" y="331792"/>
                </a:lnTo>
                <a:lnTo>
                  <a:pt x="1755856" y="338468"/>
                </a:lnTo>
                <a:lnTo>
                  <a:pt x="1772041" y="345347"/>
                </a:lnTo>
                <a:lnTo>
                  <a:pt x="1788428" y="352630"/>
                </a:lnTo>
                <a:lnTo>
                  <a:pt x="1805219" y="360116"/>
                </a:lnTo>
                <a:lnTo>
                  <a:pt x="1822011" y="367399"/>
                </a:lnTo>
                <a:lnTo>
                  <a:pt x="1839207" y="375289"/>
                </a:lnTo>
                <a:lnTo>
                  <a:pt x="1855999" y="382976"/>
                </a:lnTo>
                <a:lnTo>
                  <a:pt x="1872994" y="390866"/>
                </a:lnTo>
                <a:lnTo>
                  <a:pt x="1889583" y="398757"/>
                </a:lnTo>
                <a:lnTo>
                  <a:pt x="1906375" y="406647"/>
                </a:lnTo>
                <a:lnTo>
                  <a:pt x="1922762" y="414132"/>
                </a:lnTo>
                <a:lnTo>
                  <a:pt x="1938745" y="422022"/>
                </a:lnTo>
                <a:lnTo>
                  <a:pt x="1954322" y="429711"/>
                </a:lnTo>
                <a:lnTo>
                  <a:pt x="1969496" y="437399"/>
                </a:lnTo>
                <a:lnTo>
                  <a:pt x="1984063" y="444682"/>
                </a:lnTo>
                <a:lnTo>
                  <a:pt x="2005102" y="455404"/>
                </a:lnTo>
                <a:lnTo>
                  <a:pt x="2026143" y="466329"/>
                </a:lnTo>
                <a:lnTo>
                  <a:pt x="2047386" y="477254"/>
                </a:lnTo>
                <a:lnTo>
                  <a:pt x="2068224" y="488179"/>
                </a:lnTo>
                <a:lnTo>
                  <a:pt x="2089062" y="499306"/>
                </a:lnTo>
                <a:lnTo>
                  <a:pt x="2109495" y="510433"/>
                </a:lnTo>
                <a:lnTo>
                  <a:pt x="2130131" y="521763"/>
                </a:lnTo>
                <a:lnTo>
                  <a:pt x="2150767" y="533091"/>
                </a:lnTo>
                <a:lnTo>
                  <a:pt x="2171200" y="544623"/>
                </a:lnTo>
                <a:lnTo>
                  <a:pt x="2191229" y="556156"/>
                </a:lnTo>
                <a:lnTo>
                  <a:pt x="2211257" y="567688"/>
                </a:lnTo>
                <a:lnTo>
                  <a:pt x="2231084" y="579220"/>
                </a:lnTo>
                <a:lnTo>
                  <a:pt x="2250708" y="590750"/>
                </a:lnTo>
                <a:lnTo>
                  <a:pt x="2270333" y="602687"/>
                </a:lnTo>
                <a:lnTo>
                  <a:pt x="2289754" y="614421"/>
                </a:lnTo>
                <a:lnTo>
                  <a:pt x="2308568" y="626560"/>
                </a:lnTo>
                <a:lnTo>
                  <a:pt x="2328396" y="638901"/>
                </a:lnTo>
                <a:lnTo>
                  <a:pt x="2348020" y="651243"/>
                </a:lnTo>
                <a:lnTo>
                  <a:pt x="2367442" y="663584"/>
                </a:lnTo>
                <a:lnTo>
                  <a:pt x="2386863" y="675722"/>
                </a:lnTo>
                <a:lnTo>
                  <a:pt x="2406083" y="688265"/>
                </a:lnTo>
                <a:lnTo>
                  <a:pt x="2425302" y="700606"/>
                </a:lnTo>
                <a:lnTo>
                  <a:pt x="2444522" y="713149"/>
                </a:lnTo>
                <a:lnTo>
                  <a:pt x="2463539" y="726098"/>
                </a:lnTo>
                <a:lnTo>
                  <a:pt x="2483568" y="739450"/>
                </a:lnTo>
                <a:lnTo>
                  <a:pt x="2503192" y="753005"/>
                </a:lnTo>
                <a:lnTo>
                  <a:pt x="2522411" y="766155"/>
                </a:lnTo>
                <a:lnTo>
                  <a:pt x="2540822" y="779306"/>
                </a:lnTo>
                <a:lnTo>
                  <a:pt x="2559232" y="792253"/>
                </a:lnTo>
                <a:lnTo>
                  <a:pt x="2577035" y="805201"/>
                </a:lnTo>
                <a:lnTo>
                  <a:pt x="2594838" y="817947"/>
                </a:lnTo>
                <a:lnTo>
                  <a:pt x="2612440" y="830895"/>
                </a:lnTo>
                <a:lnTo>
                  <a:pt x="2629839" y="843640"/>
                </a:lnTo>
                <a:lnTo>
                  <a:pt x="2647237" y="856589"/>
                </a:lnTo>
                <a:lnTo>
                  <a:pt x="2664839" y="869739"/>
                </a:lnTo>
                <a:lnTo>
                  <a:pt x="2682440" y="882890"/>
                </a:lnTo>
                <a:lnTo>
                  <a:pt x="2700445" y="896242"/>
                </a:lnTo>
                <a:lnTo>
                  <a:pt x="2718451" y="909595"/>
                </a:lnTo>
                <a:lnTo>
                  <a:pt x="2736861" y="923554"/>
                </a:lnTo>
                <a:lnTo>
                  <a:pt x="2755878" y="937513"/>
                </a:lnTo>
                <a:lnTo>
                  <a:pt x="2773480" y="950866"/>
                </a:lnTo>
                <a:lnTo>
                  <a:pt x="2791283" y="964826"/>
                </a:lnTo>
                <a:lnTo>
                  <a:pt x="2809087" y="979190"/>
                </a:lnTo>
                <a:lnTo>
                  <a:pt x="2826687" y="993554"/>
                </a:lnTo>
                <a:lnTo>
                  <a:pt x="2844086" y="1007716"/>
                </a:lnTo>
                <a:lnTo>
                  <a:pt x="2861484" y="1022080"/>
                </a:lnTo>
                <a:lnTo>
                  <a:pt x="2878884" y="1036039"/>
                </a:lnTo>
                <a:lnTo>
                  <a:pt x="2895675" y="1049190"/>
                </a:lnTo>
                <a:lnTo>
                  <a:pt x="3232725" y="1345779"/>
                </a:lnTo>
                <a:lnTo>
                  <a:pt x="3239199" y="1352051"/>
                </a:lnTo>
                <a:lnTo>
                  <a:pt x="3245471" y="1358524"/>
                </a:lnTo>
                <a:lnTo>
                  <a:pt x="3251337" y="1364999"/>
                </a:lnTo>
                <a:lnTo>
                  <a:pt x="3257003" y="1371473"/>
                </a:lnTo>
                <a:lnTo>
                  <a:pt x="3262667" y="1377946"/>
                </a:lnTo>
                <a:lnTo>
                  <a:pt x="3267927" y="1384218"/>
                </a:lnTo>
                <a:lnTo>
                  <a:pt x="3273187" y="1390287"/>
                </a:lnTo>
                <a:lnTo>
                  <a:pt x="3278852" y="1395750"/>
                </a:lnTo>
                <a:lnTo>
                  <a:pt x="3295036" y="1411732"/>
                </a:lnTo>
                <a:lnTo>
                  <a:pt x="3312436" y="1429334"/>
                </a:lnTo>
                <a:lnTo>
                  <a:pt x="3330441" y="1447946"/>
                </a:lnTo>
                <a:lnTo>
                  <a:pt x="3348447" y="1467368"/>
                </a:lnTo>
                <a:lnTo>
                  <a:pt x="3366654" y="1486993"/>
                </a:lnTo>
                <a:lnTo>
                  <a:pt x="3383649" y="1506415"/>
                </a:lnTo>
                <a:lnTo>
                  <a:pt x="3391944" y="1515923"/>
                </a:lnTo>
                <a:lnTo>
                  <a:pt x="3399834" y="1525432"/>
                </a:lnTo>
                <a:lnTo>
                  <a:pt x="3407521" y="1534535"/>
                </a:lnTo>
                <a:lnTo>
                  <a:pt x="3414400" y="1543033"/>
                </a:lnTo>
                <a:lnTo>
                  <a:pt x="3430788" y="1563264"/>
                </a:lnTo>
                <a:lnTo>
                  <a:pt x="3445151" y="1581270"/>
                </a:lnTo>
                <a:lnTo>
                  <a:pt x="3451828" y="1589767"/>
                </a:lnTo>
                <a:lnTo>
                  <a:pt x="3458099" y="1598264"/>
                </a:lnTo>
                <a:lnTo>
                  <a:pt x="3464169" y="1606559"/>
                </a:lnTo>
                <a:lnTo>
                  <a:pt x="3470238" y="1614652"/>
                </a:lnTo>
                <a:lnTo>
                  <a:pt x="3476105" y="1623148"/>
                </a:lnTo>
                <a:lnTo>
                  <a:pt x="3481769" y="1631848"/>
                </a:lnTo>
                <a:lnTo>
                  <a:pt x="3487636" y="1640547"/>
                </a:lnTo>
                <a:lnTo>
                  <a:pt x="3493504" y="1649853"/>
                </a:lnTo>
                <a:lnTo>
                  <a:pt x="3499370" y="1659564"/>
                </a:lnTo>
                <a:lnTo>
                  <a:pt x="3505642" y="1669883"/>
                </a:lnTo>
                <a:lnTo>
                  <a:pt x="3512116" y="1681212"/>
                </a:lnTo>
                <a:lnTo>
                  <a:pt x="3518994" y="1693148"/>
                </a:lnTo>
                <a:lnTo>
                  <a:pt x="3523243" y="1701038"/>
                </a:lnTo>
                <a:lnTo>
                  <a:pt x="3527694" y="1710547"/>
                </a:lnTo>
                <a:lnTo>
                  <a:pt x="3532752" y="1720865"/>
                </a:lnTo>
                <a:lnTo>
                  <a:pt x="3537809" y="1732396"/>
                </a:lnTo>
                <a:lnTo>
                  <a:pt x="3543069" y="1744738"/>
                </a:lnTo>
                <a:lnTo>
                  <a:pt x="3548330" y="1757888"/>
                </a:lnTo>
                <a:lnTo>
                  <a:pt x="3553186" y="1771646"/>
                </a:lnTo>
                <a:lnTo>
                  <a:pt x="3558041" y="1785402"/>
                </a:lnTo>
                <a:lnTo>
                  <a:pt x="3562492" y="1799564"/>
                </a:lnTo>
                <a:lnTo>
                  <a:pt x="3566537" y="1813726"/>
                </a:lnTo>
                <a:lnTo>
                  <a:pt x="3568156" y="1820605"/>
                </a:lnTo>
                <a:lnTo>
                  <a:pt x="3569775" y="1827686"/>
                </a:lnTo>
                <a:lnTo>
                  <a:pt x="3571393" y="1834564"/>
                </a:lnTo>
                <a:lnTo>
                  <a:pt x="3572607" y="1841241"/>
                </a:lnTo>
                <a:lnTo>
                  <a:pt x="3573821" y="1847714"/>
                </a:lnTo>
                <a:lnTo>
                  <a:pt x="3574631" y="1854188"/>
                </a:lnTo>
                <a:lnTo>
                  <a:pt x="3575237" y="1860461"/>
                </a:lnTo>
                <a:lnTo>
                  <a:pt x="3575642" y="1866529"/>
                </a:lnTo>
                <a:lnTo>
                  <a:pt x="3575844" y="1872397"/>
                </a:lnTo>
                <a:lnTo>
                  <a:pt x="3575844" y="1878061"/>
                </a:lnTo>
                <a:lnTo>
                  <a:pt x="3575439" y="1883321"/>
                </a:lnTo>
                <a:lnTo>
                  <a:pt x="3574631" y="1888379"/>
                </a:lnTo>
                <a:lnTo>
                  <a:pt x="3572607" y="1899911"/>
                </a:lnTo>
                <a:lnTo>
                  <a:pt x="3570382" y="1911038"/>
                </a:lnTo>
                <a:lnTo>
                  <a:pt x="3567954" y="1922165"/>
                </a:lnTo>
                <a:lnTo>
                  <a:pt x="3565122" y="1932686"/>
                </a:lnTo>
                <a:lnTo>
                  <a:pt x="3562492" y="1943408"/>
                </a:lnTo>
                <a:lnTo>
                  <a:pt x="3559457" y="1953726"/>
                </a:lnTo>
                <a:lnTo>
                  <a:pt x="3556220" y="1964044"/>
                </a:lnTo>
                <a:lnTo>
                  <a:pt x="3552781" y="1973957"/>
                </a:lnTo>
                <a:lnTo>
                  <a:pt x="3549139" y="1983668"/>
                </a:lnTo>
                <a:lnTo>
                  <a:pt x="3545295" y="1993379"/>
                </a:lnTo>
                <a:lnTo>
                  <a:pt x="3541451" y="2002888"/>
                </a:lnTo>
                <a:lnTo>
                  <a:pt x="3537405" y="2012194"/>
                </a:lnTo>
                <a:lnTo>
                  <a:pt x="3532954" y="2021501"/>
                </a:lnTo>
                <a:lnTo>
                  <a:pt x="3528706" y="2030604"/>
                </a:lnTo>
                <a:lnTo>
                  <a:pt x="3524053" y="2039506"/>
                </a:lnTo>
                <a:lnTo>
                  <a:pt x="3519400" y="2048408"/>
                </a:lnTo>
                <a:lnTo>
                  <a:pt x="3514544" y="2057309"/>
                </a:lnTo>
                <a:lnTo>
                  <a:pt x="3509486" y="2065807"/>
                </a:lnTo>
                <a:lnTo>
                  <a:pt x="3504226" y="2074507"/>
                </a:lnTo>
                <a:lnTo>
                  <a:pt x="3498966" y="2083003"/>
                </a:lnTo>
                <a:lnTo>
                  <a:pt x="3493706" y="2091299"/>
                </a:lnTo>
                <a:lnTo>
                  <a:pt x="3488041" y="2099795"/>
                </a:lnTo>
                <a:lnTo>
                  <a:pt x="3482579" y="2108292"/>
                </a:lnTo>
                <a:lnTo>
                  <a:pt x="3476712" y="2116587"/>
                </a:lnTo>
                <a:lnTo>
                  <a:pt x="3465180" y="2132974"/>
                </a:lnTo>
                <a:lnTo>
                  <a:pt x="3452839" y="2149766"/>
                </a:lnTo>
                <a:lnTo>
                  <a:pt x="3440498" y="2166154"/>
                </a:lnTo>
                <a:lnTo>
                  <a:pt x="3427753" y="2182743"/>
                </a:lnTo>
                <a:lnTo>
                  <a:pt x="3420672" y="2191645"/>
                </a:lnTo>
                <a:lnTo>
                  <a:pt x="3413793" y="2200142"/>
                </a:lnTo>
                <a:lnTo>
                  <a:pt x="3410151" y="2204390"/>
                </a:lnTo>
                <a:lnTo>
                  <a:pt x="3406308" y="2208234"/>
                </a:lnTo>
                <a:lnTo>
                  <a:pt x="3402464" y="2212281"/>
                </a:lnTo>
                <a:lnTo>
                  <a:pt x="3398215" y="2215922"/>
                </a:lnTo>
                <a:lnTo>
                  <a:pt x="3395989" y="2219158"/>
                </a:lnTo>
                <a:lnTo>
                  <a:pt x="3390932" y="2224824"/>
                </a:lnTo>
                <a:lnTo>
                  <a:pt x="3383851" y="2232714"/>
                </a:lnTo>
                <a:lnTo>
                  <a:pt x="3374748" y="2242425"/>
                </a:lnTo>
                <a:lnTo>
                  <a:pt x="3364227" y="2253754"/>
                </a:lnTo>
                <a:lnTo>
                  <a:pt x="3352493" y="2266298"/>
                </a:lnTo>
                <a:lnTo>
                  <a:pt x="3339747" y="2279651"/>
                </a:lnTo>
                <a:lnTo>
                  <a:pt x="3326598" y="2293205"/>
                </a:lnTo>
                <a:lnTo>
                  <a:pt x="3313245" y="2306962"/>
                </a:lnTo>
                <a:lnTo>
                  <a:pt x="3299892" y="2320518"/>
                </a:lnTo>
                <a:lnTo>
                  <a:pt x="3287146" y="2333667"/>
                </a:lnTo>
                <a:lnTo>
                  <a:pt x="3275412" y="2345806"/>
                </a:lnTo>
                <a:lnTo>
                  <a:pt x="3264488" y="2356731"/>
                </a:lnTo>
                <a:lnTo>
                  <a:pt x="3254979" y="2366240"/>
                </a:lnTo>
                <a:lnTo>
                  <a:pt x="3247494" y="2373726"/>
                </a:lnTo>
                <a:lnTo>
                  <a:pt x="3242031" y="2378783"/>
                </a:lnTo>
                <a:lnTo>
                  <a:pt x="3235355" y="2385257"/>
                </a:lnTo>
                <a:lnTo>
                  <a:pt x="3228679" y="2391933"/>
                </a:lnTo>
                <a:lnTo>
                  <a:pt x="3222204" y="2398003"/>
                </a:lnTo>
                <a:lnTo>
                  <a:pt x="3215730" y="2404274"/>
                </a:lnTo>
                <a:lnTo>
                  <a:pt x="3209257" y="2410546"/>
                </a:lnTo>
                <a:lnTo>
                  <a:pt x="3202581" y="2417020"/>
                </a:lnTo>
                <a:lnTo>
                  <a:pt x="3196106" y="2423494"/>
                </a:lnTo>
                <a:lnTo>
                  <a:pt x="3189431" y="2430372"/>
                </a:lnTo>
                <a:lnTo>
                  <a:pt x="3146945" y="2468205"/>
                </a:lnTo>
                <a:lnTo>
                  <a:pt x="3142696" y="2472251"/>
                </a:lnTo>
                <a:lnTo>
                  <a:pt x="3139864" y="2474881"/>
                </a:lnTo>
                <a:lnTo>
                  <a:pt x="3137436" y="2477309"/>
                </a:lnTo>
                <a:lnTo>
                  <a:pt x="3133188" y="2480546"/>
                </a:lnTo>
                <a:lnTo>
                  <a:pt x="3125905" y="2486616"/>
                </a:lnTo>
                <a:lnTo>
                  <a:pt x="3116598" y="2494101"/>
                </a:lnTo>
                <a:lnTo>
                  <a:pt x="3106281" y="2503002"/>
                </a:lnTo>
                <a:lnTo>
                  <a:pt x="3094951" y="2512915"/>
                </a:lnTo>
                <a:lnTo>
                  <a:pt x="3082813" y="2523841"/>
                </a:lnTo>
                <a:lnTo>
                  <a:pt x="3070067" y="2534968"/>
                </a:lnTo>
                <a:lnTo>
                  <a:pt x="3056916" y="2546499"/>
                </a:lnTo>
                <a:lnTo>
                  <a:pt x="3043565" y="2558233"/>
                </a:lnTo>
                <a:lnTo>
                  <a:pt x="3030414" y="2569563"/>
                </a:lnTo>
                <a:lnTo>
                  <a:pt x="3017871" y="2580691"/>
                </a:lnTo>
                <a:lnTo>
                  <a:pt x="3005732" y="2591008"/>
                </a:lnTo>
                <a:lnTo>
                  <a:pt x="2994605" y="2600517"/>
                </a:lnTo>
                <a:lnTo>
                  <a:pt x="2984287" y="2608811"/>
                </a:lnTo>
                <a:lnTo>
                  <a:pt x="2975588" y="2615488"/>
                </a:lnTo>
                <a:lnTo>
                  <a:pt x="2971946" y="2618320"/>
                </a:lnTo>
                <a:lnTo>
                  <a:pt x="2968507" y="2620748"/>
                </a:lnTo>
                <a:lnTo>
                  <a:pt x="2965472" y="2622569"/>
                </a:lnTo>
                <a:lnTo>
                  <a:pt x="2962842" y="2623985"/>
                </a:lnTo>
                <a:lnTo>
                  <a:pt x="2960616" y="2626413"/>
                </a:lnTo>
                <a:lnTo>
                  <a:pt x="2956773" y="2630054"/>
                </a:lnTo>
                <a:lnTo>
                  <a:pt x="2951715" y="2634505"/>
                </a:lnTo>
                <a:lnTo>
                  <a:pt x="2945443" y="2639765"/>
                </a:lnTo>
                <a:lnTo>
                  <a:pt x="2929664" y="2652714"/>
                </a:lnTo>
                <a:lnTo>
                  <a:pt x="2910242" y="2668494"/>
                </a:lnTo>
                <a:lnTo>
                  <a:pt x="2887785" y="2686297"/>
                </a:lnTo>
                <a:lnTo>
                  <a:pt x="2863305" y="2705718"/>
                </a:lnTo>
                <a:lnTo>
                  <a:pt x="2837207" y="2726152"/>
                </a:lnTo>
                <a:lnTo>
                  <a:pt x="2810300" y="2746991"/>
                </a:lnTo>
                <a:lnTo>
                  <a:pt x="2783393" y="2767626"/>
                </a:lnTo>
                <a:lnTo>
                  <a:pt x="2757092" y="2787656"/>
                </a:lnTo>
                <a:lnTo>
                  <a:pt x="2732209" y="2806672"/>
                </a:lnTo>
                <a:lnTo>
                  <a:pt x="2709347" y="2823870"/>
                </a:lnTo>
                <a:lnTo>
                  <a:pt x="2689520" y="2838436"/>
                </a:lnTo>
                <a:lnTo>
                  <a:pt x="2672931" y="2850169"/>
                </a:lnTo>
                <a:lnTo>
                  <a:pt x="2666255" y="2855026"/>
                </a:lnTo>
                <a:lnTo>
                  <a:pt x="2660792" y="2858869"/>
                </a:lnTo>
                <a:lnTo>
                  <a:pt x="2656543" y="2861297"/>
                </a:lnTo>
                <a:lnTo>
                  <a:pt x="2653509" y="2863118"/>
                </a:lnTo>
                <a:lnTo>
                  <a:pt x="2646833" y="2868580"/>
                </a:lnTo>
                <a:lnTo>
                  <a:pt x="2636313" y="2876470"/>
                </a:lnTo>
                <a:lnTo>
                  <a:pt x="2622555" y="2886384"/>
                </a:lnTo>
                <a:lnTo>
                  <a:pt x="2606370" y="2897915"/>
                </a:lnTo>
                <a:lnTo>
                  <a:pt x="2587759" y="2910863"/>
                </a:lnTo>
                <a:lnTo>
                  <a:pt x="2568133" y="2924822"/>
                </a:lnTo>
                <a:lnTo>
                  <a:pt x="2547094" y="2939186"/>
                </a:lnTo>
                <a:lnTo>
                  <a:pt x="2525851" y="2953754"/>
                </a:lnTo>
                <a:lnTo>
                  <a:pt x="2504406" y="2968320"/>
                </a:lnTo>
                <a:lnTo>
                  <a:pt x="2483568" y="2982279"/>
                </a:lnTo>
                <a:lnTo>
                  <a:pt x="2463944" y="2995430"/>
                </a:lnTo>
                <a:lnTo>
                  <a:pt x="2445939" y="3007164"/>
                </a:lnTo>
                <a:lnTo>
                  <a:pt x="2430158" y="3017077"/>
                </a:lnTo>
                <a:lnTo>
                  <a:pt x="2417008" y="3025371"/>
                </a:lnTo>
                <a:lnTo>
                  <a:pt x="2411343" y="3028609"/>
                </a:lnTo>
                <a:lnTo>
                  <a:pt x="2407094" y="3031037"/>
                </a:lnTo>
                <a:lnTo>
                  <a:pt x="2403251" y="3032857"/>
                </a:lnTo>
                <a:lnTo>
                  <a:pt x="2400823" y="3034071"/>
                </a:lnTo>
                <a:lnTo>
                  <a:pt x="2398800" y="3036095"/>
                </a:lnTo>
                <a:lnTo>
                  <a:pt x="2394955" y="3038927"/>
                </a:lnTo>
                <a:lnTo>
                  <a:pt x="2389898" y="3042366"/>
                </a:lnTo>
                <a:lnTo>
                  <a:pt x="2383424" y="3046817"/>
                </a:lnTo>
                <a:lnTo>
                  <a:pt x="2367037" y="3057134"/>
                </a:lnTo>
                <a:lnTo>
                  <a:pt x="2346199" y="3070285"/>
                </a:lnTo>
                <a:lnTo>
                  <a:pt x="2321922" y="3085054"/>
                </a:lnTo>
                <a:lnTo>
                  <a:pt x="2295014" y="3101037"/>
                </a:lnTo>
                <a:lnTo>
                  <a:pt x="2266286" y="3117829"/>
                </a:lnTo>
                <a:lnTo>
                  <a:pt x="2236142" y="3135429"/>
                </a:lnTo>
                <a:lnTo>
                  <a:pt x="2205795" y="3152828"/>
                </a:lnTo>
                <a:lnTo>
                  <a:pt x="2176055" y="3170024"/>
                </a:lnTo>
                <a:lnTo>
                  <a:pt x="2147327" y="3186007"/>
                </a:lnTo>
                <a:lnTo>
                  <a:pt x="2120622" y="3200776"/>
                </a:lnTo>
                <a:lnTo>
                  <a:pt x="2096547" y="3213927"/>
                </a:lnTo>
                <a:lnTo>
                  <a:pt x="2076316" y="3224649"/>
                </a:lnTo>
                <a:lnTo>
                  <a:pt x="2067617" y="3229302"/>
                </a:lnTo>
                <a:lnTo>
                  <a:pt x="2060333" y="3232741"/>
                </a:lnTo>
                <a:lnTo>
                  <a:pt x="2054062" y="3235776"/>
                </a:lnTo>
                <a:lnTo>
                  <a:pt x="2049207" y="3237799"/>
                </a:lnTo>
                <a:lnTo>
                  <a:pt x="2041924" y="3242250"/>
                </a:lnTo>
                <a:lnTo>
                  <a:pt x="2034641" y="3246701"/>
                </a:lnTo>
                <a:lnTo>
                  <a:pt x="2026750" y="3250950"/>
                </a:lnTo>
                <a:lnTo>
                  <a:pt x="2018658" y="3255401"/>
                </a:lnTo>
                <a:lnTo>
                  <a:pt x="2001664" y="3263695"/>
                </a:lnTo>
                <a:lnTo>
                  <a:pt x="1984063" y="3271990"/>
                </a:lnTo>
                <a:lnTo>
                  <a:pt x="1966461" y="3280285"/>
                </a:lnTo>
                <a:lnTo>
                  <a:pt x="1948860" y="3288377"/>
                </a:lnTo>
                <a:lnTo>
                  <a:pt x="1932069" y="3296065"/>
                </a:lnTo>
                <a:lnTo>
                  <a:pt x="1916086" y="3303955"/>
                </a:lnTo>
                <a:lnTo>
                  <a:pt x="1907791" y="3308204"/>
                </a:lnTo>
                <a:lnTo>
                  <a:pt x="1899294" y="3312047"/>
                </a:lnTo>
                <a:lnTo>
                  <a:pt x="1890797" y="3316094"/>
                </a:lnTo>
                <a:lnTo>
                  <a:pt x="1882300" y="3319735"/>
                </a:lnTo>
                <a:lnTo>
                  <a:pt x="1874006" y="3323782"/>
                </a:lnTo>
                <a:lnTo>
                  <a:pt x="1865306" y="3327424"/>
                </a:lnTo>
                <a:lnTo>
                  <a:pt x="1856809" y="3331065"/>
                </a:lnTo>
                <a:lnTo>
                  <a:pt x="1848514" y="3335111"/>
                </a:lnTo>
                <a:lnTo>
                  <a:pt x="1841029" y="3338550"/>
                </a:lnTo>
                <a:lnTo>
                  <a:pt x="1832734" y="3342597"/>
                </a:lnTo>
                <a:lnTo>
                  <a:pt x="1823428" y="3346846"/>
                </a:lnTo>
                <a:lnTo>
                  <a:pt x="1813717" y="3351297"/>
                </a:lnTo>
                <a:lnTo>
                  <a:pt x="1804208" y="3355747"/>
                </a:lnTo>
                <a:lnTo>
                  <a:pt x="1794902" y="3359389"/>
                </a:lnTo>
                <a:lnTo>
                  <a:pt x="1786202" y="3362625"/>
                </a:lnTo>
                <a:lnTo>
                  <a:pt x="1778717" y="3365053"/>
                </a:lnTo>
                <a:lnTo>
                  <a:pt x="1769006" y="3370111"/>
                </a:lnTo>
                <a:lnTo>
                  <a:pt x="1758081" y="3374966"/>
                </a:lnTo>
                <a:lnTo>
                  <a:pt x="1746550" y="3380024"/>
                </a:lnTo>
                <a:lnTo>
                  <a:pt x="1734613" y="3384879"/>
                </a:lnTo>
                <a:lnTo>
                  <a:pt x="1722272" y="3389736"/>
                </a:lnTo>
                <a:lnTo>
                  <a:pt x="1710336" y="3394388"/>
                </a:lnTo>
                <a:lnTo>
                  <a:pt x="1698602" y="3398637"/>
                </a:lnTo>
                <a:lnTo>
                  <a:pt x="1688082" y="3403088"/>
                </a:lnTo>
                <a:lnTo>
                  <a:pt x="1678169" y="3407134"/>
                </a:lnTo>
                <a:lnTo>
                  <a:pt x="1664614" y="3412394"/>
                </a:lnTo>
                <a:lnTo>
                  <a:pt x="1648429" y="3418869"/>
                </a:lnTo>
                <a:lnTo>
                  <a:pt x="1630019" y="3426556"/>
                </a:lnTo>
                <a:lnTo>
                  <a:pt x="1609383" y="3434648"/>
                </a:lnTo>
                <a:lnTo>
                  <a:pt x="1587331" y="3443550"/>
                </a:lnTo>
                <a:lnTo>
                  <a:pt x="1564672" y="3452655"/>
                </a:lnTo>
                <a:lnTo>
                  <a:pt x="1541811" y="3461960"/>
                </a:lnTo>
                <a:lnTo>
                  <a:pt x="1518747" y="3470862"/>
                </a:lnTo>
                <a:lnTo>
                  <a:pt x="1496493" y="3479764"/>
                </a:lnTo>
                <a:lnTo>
                  <a:pt x="1475655" y="3487856"/>
                </a:lnTo>
                <a:lnTo>
                  <a:pt x="1456639" y="3495342"/>
                </a:lnTo>
                <a:lnTo>
                  <a:pt x="1439644" y="3501614"/>
                </a:lnTo>
                <a:lnTo>
                  <a:pt x="1425483" y="3506672"/>
                </a:lnTo>
                <a:lnTo>
                  <a:pt x="1414962" y="3510314"/>
                </a:lnTo>
                <a:lnTo>
                  <a:pt x="1407881" y="3512336"/>
                </a:lnTo>
                <a:lnTo>
                  <a:pt x="1404644" y="3513955"/>
                </a:lnTo>
                <a:lnTo>
                  <a:pt x="1399385" y="3516585"/>
                </a:lnTo>
                <a:lnTo>
                  <a:pt x="1392101" y="3519822"/>
                </a:lnTo>
                <a:lnTo>
                  <a:pt x="1383199" y="3523261"/>
                </a:lnTo>
                <a:lnTo>
                  <a:pt x="1361350" y="3531556"/>
                </a:lnTo>
                <a:lnTo>
                  <a:pt x="1336870" y="3540660"/>
                </a:lnTo>
                <a:lnTo>
                  <a:pt x="1311581" y="3549360"/>
                </a:lnTo>
                <a:lnTo>
                  <a:pt x="1288316" y="3557856"/>
                </a:lnTo>
                <a:lnTo>
                  <a:pt x="1269097" y="3564533"/>
                </a:lnTo>
                <a:lnTo>
                  <a:pt x="1256552" y="3568579"/>
                </a:lnTo>
                <a:lnTo>
                  <a:pt x="1225194" y="3579099"/>
                </a:lnTo>
                <a:lnTo>
                  <a:pt x="1194444" y="3589214"/>
                </a:lnTo>
                <a:lnTo>
                  <a:pt x="1163895" y="3598925"/>
                </a:lnTo>
                <a:lnTo>
                  <a:pt x="1133548" y="3608434"/>
                </a:lnTo>
                <a:lnTo>
                  <a:pt x="1103606" y="3617741"/>
                </a:lnTo>
                <a:lnTo>
                  <a:pt x="1073259" y="3626845"/>
                </a:lnTo>
                <a:lnTo>
                  <a:pt x="1043115" y="3635341"/>
                </a:lnTo>
                <a:lnTo>
                  <a:pt x="1012768" y="3643435"/>
                </a:lnTo>
                <a:lnTo>
                  <a:pt x="997595" y="3647278"/>
                </a:lnTo>
                <a:lnTo>
                  <a:pt x="982219" y="3651324"/>
                </a:lnTo>
                <a:lnTo>
                  <a:pt x="966844" y="3654967"/>
                </a:lnTo>
                <a:lnTo>
                  <a:pt x="951671" y="3658405"/>
                </a:lnTo>
                <a:lnTo>
                  <a:pt x="936092" y="3662048"/>
                </a:lnTo>
                <a:lnTo>
                  <a:pt x="920313" y="3665486"/>
                </a:lnTo>
                <a:lnTo>
                  <a:pt x="904937" y="3668723"/>
                </a:lnTo>
                <a:lnTo>
                  <a:pt x="889157" y="3671961"/>
                </a:lnTo>
                <a:lnTo>
                  <a:pt x="873174" y="3674995"/>
                </a:lnTo>
                <a:lnTo>
                  <a:pt x="856989" y="3677625"/>
                </a:lnTo>
                <a:lnTo>
                  <a:pt x="841007" y="3680457"/>
                </a:lnTo>
                <a:lnTo>
                  <a:pt x="824619" y="3683289"/>
                </a:lnTo>
                <a:lnTo>
                  <a:pt x="808232" y="3685717"/>
                </a:lnTo>
                <a:lnTo>
                  <a:pt x="791440" y="3688145"/>
                </a:lnTo>
                <a:lnTo>
                  <a:pt x="774648" y="3690168"/>
                </a:lnTo>
                <a:lnTo>
                  <a:pt x="757654" y="3692191"/>
                </a:lnTo>
                <a:lnTo>
                  <a:pt x="745718" y="3693608"/>
                </a:lnTo>
                <a:lnTo>
                  <a:pt x="733377" y="3695024"/>
                </a:lnTo>
                <a:lnTo>
                  <a:pt x="721239" y="3696440"/>
                </a:lnTo>
                <a:lnTo>
                  <a:pt x="709100" y="3697654"/>
                </a:lnTo>
                <a:lnTo>
                  <a:pt x="696759" y="3698868"/>
                </a:lnTo>
                <a:lnTo>
                  <a:pt x="684621" y="3699677"/>
                </a:lnTo>
                <a:lnTo>
                  <a:pt x="672279" y="3700689"/>
                </a:lnTo>
                <a:lnTo>
                  <a:pt x="659938" y="3701498"/>
                </a:lnTo>
                <a:lnTo>
                  <a:pt x="647395" y="3702307"/>
                </a:lnTo>
                <a:lnTo>
                  <a:pt x="635256" y="3702915"/>
                </a:lnTo>
                <a:lnTo>
                  <a:pt x="622915" y="3703319"/>
                </a:lnTo>
                <a:lnTo>
                  <a:pt x="610372" y="3703926"/>
                </a:lnTo>
                <a:lnTo>
                  <a:pt x="598234" y="3704128"/>
                </a:lnTo>
                <a:lnTo>
                  <a:pt x="585893" y="3704330"/>
                </a:lnTo>
                <a:lnTo>
                  <a:pt x="573551" y="3704330"/>
                </a:lnTo>
                <a:lnTo>
                  <a:pt x="561616" y="3704128"/>
                </a:lnTo>
                <a:lnTo>
                  <a:pt x="555344" y="3704128"/>
                </a:lnTo>
                <a:lnTo>
                  <a:pt x="549476" y="3703926"/>
                </a:lnTo>
                <a:lnTo>
                  <a:pt x="543610" y="3703319"/>
                </a:lnTo>
                <a:lnTo>
                  <a:pt x="537743" y="3702915"/>
                </a:lnTo>
                <a:lnTo>
                  <a:pt x="532280" y="3702307"/>
                </a:lnTo>
                <a:lnTo>
                  <a:pt x="526615" y="3701498"/>
                </a:lnTo>
                <a:lnTo>
                  <a:pt x="521153" y="3700689"/>
                </a:lnTo>
                <a:lnTo>
                  <a:pt x="515690" y="3699677"/>
                </a:lnTo>
                <a:lnTo>
                  <a:pt x="505170" y="3697654"/>
                </a:lnTo>
                <a:lnTo>
                  <a:pt x="494853" y="3695024"/>
                </a:lnTo>
                <a:lnTo>
                  <a:pt x="484940" y="3691989"/>
                </a:lnTo>
                <a:lnTo>
                  <a:pt x="475229" y="3688550"/>
                </a:lnTo>
                <a:lnTo>
                  <a:pt x="465922" y="3684908"/>
                </a:lnTo>
                <a:lnTo>
                  <a:pt x="457020" y="3680862"/>
                </a:lnTo>
                <a:lnTo>
                  <a:pt x="448119" y="3676816"/>
                </a:lnTo>
                <a:lnTo>
                  <a:pt x="439622" y="3672163"/>
                </a:lnTo>
                <a:lnTo>
                  <a:pt x="431327" y="3667307"/>
                </a:lnTo>
                <a:lnTo>
                  <a:pt x="423032" y="3662250"/>
                </a:lnTo>
                <a:lnTo>
                  <a:pt x="415143" y="3656787"/>
                </a:lnTo>
                <a:lnTo>
                  <a:pt x="407252" y="3651324"/>
                </a:lnTo>
                <a:lnTo>
                  <a:pt x="400576" y="3646267"/>
                </a:lnTo>
                <a:lnTo>
                  <a:pt x="393900" y="3641209"/>
                </a:lnTo>
                <a:lnTo>
                  <a:pt x="387830" y="3635545"/>
                </a:lnTo>
                <a:lnTo>
                  <a:pt x="381357" y="3630082"/>
                </a:lnTo>
                <a:lnTo>
                  <a:pt x="375085" y="3624215"/>
                </a:lnTo>
                <a:lnTo>
                  <a:pt x="369015" y="3618145"/>
                </a:lnTo>
                <a:lnTo>
                  <a:pt x="362946" y="3611874"/>
                </a:lnTo>
                <a:lnTo>
                  <a:pt x="356876" y="3605602"/>
                </a:lnTo>
                <a:lnTo>
                  <a:pt x="351212" y="3598925"/>
                </a:lnTo>
                <a:lnTo>
                  <a:pt x="345345" y="3592250"/>
                </a:lnTo>
                <a:lnTo>
                  <a:pt x="339882" y="3585371"/>
                </a:lnTo>
                <a:lnTo>
                  <a:pt x="334218" y="3578290"/>
                </a:lnTo>
                <a:lnTo>
                  <a:pt x="328756" y="3571007"/>
                </a:lnTo>
                <a:lnTo>
                  <a:pt x="323293" y="3563522"/>
                </a:lnTo>
                <a:lnTo>
                  <a:pt x="318033" y="3555833"/>
                </a:lnTo>
                <a:lnTo>
                  <a:pt x="312773" y="3548145"/>
                </a:lnTo>
                <a:lnTo>
                  <a:pt x="307715" y="3540255"/>
                </a:lnTo>
                <a:lnTo>
                  <a:pt x="302657" y="3532163"/>
                </a:lnTo>
                <a:lnTo>
                  <a:pt x="297600" y="3523666"/>
                </a:lnTo>
                <a:lnTo>
                  <a:pt x="292744" y="3515371"/>
                </a:lnTo>
                <a:lnTo>
                  <a:pt x="287889" y="3506874"/>
                </a:lnTo>
                <a:lnTo>
                  <a:pt x="283033" y="3497972"/>
                </a:lnTo>
                <a:lnTo>
                  <a:pt x="278582" y="3489273"/>
                </a:lnTo>
                <a:lnTo>
                  <a:pt x="273929" y="3480169"/>
                </a:lnTo>
                <a:lnTo>
                  <a:pt x="269478" y="3470862"/>
                </a:lnTo>
                <a:lnTo>
                  <a:pt x="265027" y="3461758"/>
                </a:lnTo>
                <a:lnTo>
                  <a:pt x="260576" y="3452249"/>
                </a:lnTo>
                <a:lnTo>
                  <a:pt x="256329" y="3442742"/>
                </a:lnTo>
                <a:lnTo>
                  <a:pt x="247831" y="3423116"/>
                </a:lnTo>
                <a:lnTo>
                  <a:pt x="239739" y="3403088"/>
                </a:lnTo>
                <a:lnTo>
                  <a:pt x="233062" y="3385689"/>
                </a:lnTo>
                <a:lnTo>
                  <a:pt x="226386" y="3367683"/>
                </a:lnTo>
                <a:lnTo>
                  <a:pt x="219711" y="3349475"/>
                </a:lnTo>
                <a:lnTo>
                  <a:pt x="213236" y="3330256"/>
                </a:lnTo>
                <a:lnTo>
                  <a:pt x="206762" y="3310834"/>
                </a:lnTo>
                <a:lnTo>
                  <a:pt x="200491" y="3290804"/>
                </a:lnTo>
                <a:lnTo>
                  <a:pt x="194219" y="3270371"/>
                </a:lnTo>
                <a:lnTo>
                  <a:pt x="187947" y="3249937"/>
                </a:lnTo>
                <a:lnTo>
                  <a:pt x="181878" y="3228695"/>
                </a:lnTo>
                <a:lnTo>
                  <a:pt x="176011" y="3207453"/>
                </a:lnTo>
                <a:lnTo>
                  <a:pt x="169942" y="3185805"/>
                </a:lnTo>
                <a:lnTo>
                  <a:pt x="164074" y="3163956"/>
                </a:lnTo>
                <a:lnTo>
                  <a:pt x="158612" y="3141904"/>
                </a:lnTo>
                <a:lnTo>
                  <a:pt x="152745" y="3119649"/>
                </a:lnTo>
                <a:lnTo>
                  <a:pt x="147486" y="3097597"/>
                </a:lnTo>
                <a:lnTo>
                  <a:pt x="141820" y="3075141"/>
                </a:lnTo>
                <a:lnTo>
                  <a:pt x="131503" y="3030429"/>
                </a:lnTo>
                <a:lnTo>
                  <a:pt x="121792" y="2985517"/>
                </a:lnTo>
                <a:lnTo>
                  <a:pt x="112283" y="2941210"/>
                </a:lnTo>
                <a:lnTo>
                  <a:pt x="103381" y="2897510"/>
                </a:lnTo>
                <a:lnTo>
                  <a:pt x="95087" y="2854620"/>
                </a:lnTo>
                <a:lnTo>
                  <a:pt x="87601" y="2813146"/>
                </a:lnTo>
                <a:lnTo>
                  <a:pt x="80520" y="2773088"/>
                </a:lnTo>
                <a:lnTo>
                  <a:pt x="74046" y="2735054"/>
                </a:lnTo>
                <a:lnTo>
                  <a:pt x="70607" y="2712193"/>
                </a:lnTo>
                <a:lnTo>
                  <a:pt x="66965" y="2689332"/>
                </a:lnTo>
                <a:lnTo>
                  <a:pt x="63525" y="2666470"/>
                </a:lnTo>
                <a:lnTo>
                  <a:pt x="60289" y="2643407"/>
                </a:lnTo>
                <a:lnTo>
                  <a:pt x="56850" y="2620546"/>
                </a:lnTo>
                <a:lnTo>
                  <a:pt x="54018" y="2597483"/>
                </a:lnTo>
                <a:lnTo>
                  <a:pt x="50982" y="2574419"/>
                </a:lnTo>
                <a:lnTo>
                  <a:pt x="47948" y="2551355"/>
                </a:lnTo>
                <a:lnTo>
                  <a:pt x="45116" y="2528494"/>
                </a:lnTo>
                <a:lnTo>
                  <a:pt x="42284" y="2505228"/>
                </a:lnTo>
                <a:lnTo>
                  <a:pt x="39856" y="2482165"/>
                </a:lnTo>
                <a:lnTo>
                  <a:pt x="37226" y="2458898"/>
                </a:lnTo>
                <a:lnTo>
                  <a:pt x="34798" y="2435834"/>
                </a:lnTo>
                <a:lnTo>
                  <a:pt x="32371" y="2412772"/>
                </a:lnTo>
                <a:lnTo>
                  <a:pt x="30145" y="2389505"/>
                </a:lnTo>
                <a:lnTo>
                  <a:pt x="27920" y="2366442"/>
                </a:lnTo>
                <a:lnTo>
                  <a:pt x="25694" y="2341760"/>
                </a:lnTo>
                <a:lnTo>
                  <a:pt x="23671" y="2317280"/>
                </a:lnTo>
                <a:lnTo>
                  <a:pt x="21850" y="2292800"/>
                </a:lnTo>
                <a:lnTo>
                  <a:pt x="19826" y="2268523"/>
                </a:lnTo>
                <a:lnTo>
                  <a:pt x="18209" y="2243841"/>
                </a:lnTo>
                <a:lnTo>
                  <a:pt x="16590" y="2219564"/>
                </a:lnTo>
                <a:lnTo>
                  <a:pt x="14971" y="2195287"/>
                </a:lnTo>
                <a:lnTo>
                  <a:pt x="13758" y="2171008"/>
                </a:lnTo>
                <a:lnTo>
                  <a:pt x="12341" y="2146731"/>
                </a:lnTo>
                <a:lnTo>
                  <a:pt x="10925" y="2122251"/>
                </a:lnTo>
                <a:lnTo>
                  <a:pt x="9509" y="2097772"/>
                </a:lnTo>
                <a:lnTo>
                  <a:pt x="8296" y="2073494"/>
                </a:lnTo>
                <a:lnTo>
                  <a:pt x="6879" y="2049015"/>
                </a:lnTo>
                <a:lnTo>
                  <a:pt x="5462" y="2024333"/>
                </a:lnTo>
                <a:lnTo>
                  <a:pt x="4249" y="1999854"/>
                </a:lnTo>
                <a:lnTo>
                  <a:pt x="2832" y="1975171"/>
                </a:lnTo>
                <a:lnTo>
                  <a:pt x="2024" y="1958581"/>
                </a:lnTo>
                <a:lnTo>
                  <a:pt x="1417" y="1941991"/>
                </a:lnTo>
                <a:lnTo>
                  <a:pt x="607" y="1925605"/>
                </a:lnTo>
                <a:lnTo>
                  <a:pt x="405" y="1909217"/>
                </a:lnTo>
                <a:lnTo>
                  <a:pt x="202" y="1892426"/>
                </a:lnTo>
                <a:lnTo>
                  <a:pt x="0" y="1876038"/>
                </a:lnTo>
                <a:lnTo>
                  <a:pt x="0" y="1859246"/>
                </a:lnTo>
                <a:lnTo>
                  <a:pt x="0" y="1842859"/>
                </a:lnTo>
                <a:lnTo>
                  <a:pt x="607" y="1809883"/>
                </a:lnTo>
                <a:lnTo>
                  <a:pt x="1619" y="1776703"/>
                </a:lnTo>
                <a:lnTo>
                  <a:pt x="2832" y="1743726"/>
                </a:lnTo>
                <a:lnTo>
                  <a:pt x="4451" y="1710749"/>
                </a:lnTo>
                <a:lnTo>
                  <a:pt x="6272" y="1677773"/>
                </a:lnTo>
                <a:lnTo>
                  <a:pt x="8498" y="1644796"/>
                </a:lnTo>
                <a:lnTo>
                  <a:pt x="10925" y="1611818"/>
                </a:lnTo>
                <a:lnTo>
                  <a:pt x="13151" y="1579045"/>
                </a:lnTo>
                <a:lnTo>
                  <a:pt x="15983" y="1546270"/>
                </a:lnTo>
                <a:lnTo>
                  <a:pt x="18613" y="1513496"/>
                </a:lnTo>
                <a:lnTo>
                  <a:pt x="21243" y="1480721"/>
                </a:lnTo>
                <a:lnTo>
                  <a:pt x="24075" y="1448148"/>
                </a:lnTo>
                <a:lnTo>
                  <a:pt x="25694" y="1424681"/>
                </a:lnTo>
                <a:lnTo>
                  <a:pt x="27717" y="1401415"/>
                </a:lnTo>
                <a:lnTo>
                  <a:pt x="29943" y="1377946"/>
                </a:lnTo>
                <a:lnTo>
                  <a:pt x="32371" y="1354883"/>
                </a:lnTo>
                <a:lnTo>
                  <a:pt x="35000" y="1331415"/>
                </a:lnTo>
                <a:lnTo>
                  <a:pt x="37428" y="1308351"/>
                </a:lnTo>
                <a:lnTo>
                  <a:pt x="40260" y="1285086"/>
                </a:lnTo>
                <a:lnTo>
                  <a:pt x="43295" y="1262022"/>
                </a:lnTo>
                <a:lnTo>
                  <a:pt x="46329" y="1238959"/>
                </a:lnTo>
                <a:lnTo>
                  <a:pt x="49365" y="1215692"/>
                </a:lnTo>
                <a:lnTo>
                  <a:pt x="52399" y="1192831"/>
                </a:lnTo>
                <a:lnTo>
                  <a:pt x="55636" y="1169565"/>
                </a:lnTo>
                <a:lnTo>
                  <a:pt x="58469" y="1146704"/>
                </a:lnTo>
                <a:lnTo>
                  <a:pt x="61503" y="1123843"/>
                </a:lnTo>
                <a:lnTo>
                  <a:pt x="64740" y="1100981"/>
                </a:lnTo>
                <a:lnTo>
                  <a:pt x="67774" y="1077918"/>
                </a:lnTo>
                <a:lnTo>
                  <a:pt x="70000" y="1062744"/>
                </a:lnTo>
                <a:lnTo>
                  <a:pt x="72023" y="1047369"/>
                </a:lnTo>
                <a:lnTo>
                  <a:pt x="74248" y="1031791"/>
                </a:lnTo>
                <a:lnTo>
                  <a:pt x="76878" y="1016415"/>
                </a:lnTo>
                <a:lnTo>
                  <a:pt x="79306" y="1000635"/>
                </a:lnTo>
                <a:lnTo>
                  <a:pt x="81936" y="984854"/>
                </a:lnTo>
                <a:lnTo>
                  <a:pt x="84768" y="969277"/>
                </a:lnTo>
                <a:lnTo>
                  <a:pt x="87601" y="953698"/>
                </a:lnTo>
                <a:lnTo>
                  <a:pt x="90434" y="937918"/>
                </a:lnTo>
                <a:lnTo>
                  <a:pt x="93266" y="922340"/>
                </a:lnTo>
                <a:lnTo>
                  <a:pt x="96300" y="906965"/>
                </a:lnTo>
                <a:lnTo>
                  <a:pt x="99336" y="891386"/>
                </a:lnTo>
                <a:lnTo>
                  <a:pt x="102370" y="876011"/>
                </a:lnTo>
                <a:lnTo>
                  <a:pt x="105607" y="861040"/>
                </a:lnTo>
                <a:lnTo>
                  <a:pt x="108641" y="846068"/>
                </a:lnTo>
                <a:lnTo>
                  <a:pt x="111879" y="831097"/>
                </a:lnTo>
                <a:lnTo>
                  <a:pt x="115115" y="815924"/>
                </a:lnTo>
                <a:lnTo>
                  <a:pt x="118352" y="801155"/>
                </a:lnTo>
                <a:lnTo>
                  <a:pt x="121590" y="786185"/>
                </a:lnTo>
                <a:lnTo>
                  <a:pt x="124826" y="771415"/>
                </a:lnTo>
                <a:lnTo>
                  <a:pt x="128063" y="756646"/>
                </a:lnTo>
                <a:lnTo>
                  <a:pt x="131300" y="741878"/>
                </a:lnTo>
                <a:lnTo>
                  <a:pt x="134739" y="726907"/>
                </a:lnTo>
                <a:lnTo>
                  <a:pt x="138178" y="711936"/>
                </a:lnTo>
                <a:lnTo>
                  <a:pt x="140809" y="700202"/>
                </a:lnTo>
                <a:lnTo>
                  <a:pt x="144046" y="685838"/>
                </a:lnTo>
                <a:lnTo>
                  <a:pt x="147687" y="669652"/>
                </a:lnTo>
                <a:lnTo>
                  <a:pt x="151531" y="652456"/>
                </a:lnTo>
                <a:lnTo>
                  <a:pt x="155780" y="635664"/>
                </a:lnTo>
                <a:lnTo>
                  <a:pt x="159825" y="620491"/>
                </a:lnTo>
                <a:lnTo>
                  <a:pt x="161849" y="613612"/>
                </a:lnTo>
                <a:lnTo>
                  <a:pt x="163670" y="607542"/>
                </a:lnTo>
                <a:lnTo>
                  <a:pt x="165491" y="602282"/>
                </a:lnTo>
                <a:lnTo>
                  <a:pt x="167312" y="597831"/>
                </a:lnTo>
                <a:lnTo>
                  <a:pt x="169132" y="587918"/>
                </a:lnTo>
                <a:lnTo>
                  <a:pt x="171762" y="576994"/>
                </a:lnTo>
                <a:lnTo>
                  <a:pt x="174797" y="565866"/>
                </a:lnTo>
                <a:lnTo>
                  <a:pt x="178034" y="554334"/>
                </a:lnTo>
                <a:lnTo>
                  <a:pt x="181270" y="542600"/>
                </a:lnTo>
                <a:lnTo>
                  <a:pt x="184710" y="531272"/>
                </a:lnTo>
                <a:lnTo>
                  <a:pt x="187947" y="520548"/>
                </a:lnTo>
                <a:lnTo>
                  <a:pt x="190981" y="510433"/>
                </a:lnTo>
                <a:lnTo>
                  <a:pt x="194219" y="499913"/>
                </a:lnTo>
                <a:lnTo>
                  <a:pt x="197456" y="489190"/>
                </a:lnTo>
                <a:lnTo>
                  <a:pt x="200693" y="478873"/>
                </a:lnTo>
                <a:lnTo>
                  <a:pt x="203930" y="468353"/>
                </a:lnTo>
                <a:lnTo>
                  <a:pt x="206964" y="458034"/>
                </a:lnTo>
                <a:lnTo>
                  <a:pt x="210202" y="447716"/>
                </a:lnTo>
                <a:lnTo>
                  <a:pt x="213438" y="437399"/>
                </a:lnTo>
                <a:lnTo>
                  <a:pt x="216675" y="426878"/>
                </a:lnTo>
                <a:lnTo>
                  <a:pt x="222745" y="407862"/>
                </a:lnTo>
                <a:lnTo>
                  <a:pt x="229218" y="387428"/>
                </a:lnTo>
                <a:lnTo>
                  <a:pt x="236097" y="365780"/>
                </a:lnTo>
                <a:lnTo>
                  <a:pt x="243582" y="344335"/>
                </a:lnTo>
                <a:lnTo>
                  <a:pt x="247224" y="333411"/>
                </a:lnTo>
                <a:lnTo>
                  <a:pt x="251069" y="322890"/>
                </a:lnTo>
                <a:lnTo>
                  <a:pt x="255114" y="312572"/>
                </a:lnTo>
                <a:lnTo>
                  <a:pt x="258958" y="302659"/>
                </a:lnTo>
                <a:lnTo>
                  <a:pt x="263004" y="293150"/>
                </a:lnTo>
                <a:lnTo>
                  <a:pt x="267051" y="284046"/>
                </a:lnTo>
                <a:lnTo>
                  <a:pt x="271097" y="275550"/>
                </a:lnTo>
                <a:lnTo>
                  <a:pt x="274940" y="267659"/>
                </a:lnTo>
                <a:lnTo>
                  <a:pt x="276559" y="263208"/>
                </a:lnTo>
                <a:lnTo>
                  <a:pt x="278582" y="258352"/>
                </a:lnTo>
                <a:lnTo>
                  <a:pt x="280606" y="253294"/>
                </a:lnTo>
                <a:lnTo>
                  <a:pt x="282831" y="248034"/>
                </a:lnTo>
                <a:lnTo>
                  <a:pt x="288293" y="236705"/>
                </a:lnTo>
                <a:lnTo>
                  <a:pt x="294160" y="224768"/>
                </a:lnTo>
                <a:lnTo>
                  <a:pt x="301039" y="212630"/>
                </a:lnTo>
                <a:lnTo>
                  <a:pt x="308322" y="199884"/>
                </a:lnTo>
                <a:lnTo>
                  <a:pt x="315807" y="187341"/>
                </a:lnTo>
                <a:lnTo>
                  <a:pt x="323698" y="174596"/>
                </a:lnTo>
                <a:lnTo>
                  <a:pt x="331588" y="162254"/>
                </a:lnTo>
                <a:lnTo>
                  <a:pt x="339680" y="150521"/>
                </a:lnTo>
                <a:lnTo>
                  <a:pt x="347368" y="139393"/>
                </a:lnTo>
                <a:lnTo>
                  <a:pt x="354854" y="128873"/>
                </a:lnTo>
                <a:lnTo>
                  <a:pt x="362137" y="119769"/>
                </a:lnTo>
                <a:lnTo>
                  <a:pt x="368813" y="111272"/>
                </a:lnTo>
                <a:lnTo>
                  <a:pt x="371848" y="107833"/>
                </a:lnTo>
                <a:lnTo>
                  <a:pt x="374882" y="104596"/>
                </a:lnTo>
                <a:lnTo>
                  <a:pt x="377512" y="101966"/>
                </a:lnTo>
                <a:lnTo>
                  <a:pt x="379940" y="99335"/>
                </a:lnTo>
                <a:lnTo>
                  <a:pt x="389853" y="90232"/>
                </a:lnTo>
                <a:lnTo>
                  <a:pt x="398148" y="81936"/>
                </a:lnTo>
                <a:lnTo>
                  <a:pt x="406038" y="74249"/>
                </a:lnTo>
                <a:lnTo>
                  <a:pt x="413928" y="67168"/>
                </a:lnTo>
                <a:lnTo>
                  <a:pt x="417772" y="63729"/>
                </a:lnTo>
                <a:lnTo>
                  <a:pt x="422020" y="60289"/>
                </a:lnTo>
                <a:lnTo>
                  <a:pt x="426471" y="56648"/>
                </a:lnTo>
                <a:lnTo>
                  <a:pt x="431327" y="53006"/>
                </a:lnTo>
                <a:lnTo>
                  <a:pt x="436588" y="49365"/>
                </a:lnTo>
                <a:lnTo>
                  <a:pt x="442454" y="45318"/>
                </a:lnTo>
                <a:lnTo>
                  <a:pt x="448726" y="41474"/>
                </a:lnTo>
                <a:lnTo>
                  <a:pt x="455604" y="37226"/>
                </a:lnTo>
                <a:lnTo>
                  <a:pt x="460865" y="34191"/>
                </a:lnTo>
                <a:lnTo>
                  <a:pt x="466529" y="30954"/>
                </a:lnTo>
                <a:lnTo>
                  <a:pt x="471991" y="27920"/>
                </a:lnTo>
                <a:lnTo>
                  <a:pt x="478061" y="25290"/>
                </a:lnTo>
                <a:lnTo>
                  <a:pt x="484130" y="22456"/>
                </a:lnTo>
                <a:lnTo>
                  <a:pt x="490200" y="19624"/>
                </a:lnTo>
                <a:lnTo>
                  <a:pt x="496471" y="17197"/>
                </a:lnTo>
                <a:lnTo>
                  <a:pt x="502945" y="14769"/>
                </a:lnTo>
                <a:lnTo>
                  <a:pt x="509419" y="12746"/>
                </a:lnTo>
                <a:lnTo>
                  <a:pt x="516298" y="10723"/>
                </a:lnTo>
                <a:lnTo>
                  <a:pt x="523177" y="8700"/>
                </a:lnTo>
                <a:lnTo>
                  <a:pt x="530054" y="7081"/>
                </a:lnTo>
                <a:lnTo>
                  <a:pt x="537135" y="5868"/>
                </a:lnTo>
                <a:lnTo>
                  <a:pt x="544014" y="4856"/>
                </a:lnTo>
                <a:lnTo>
                  <a:pt x="551095" y="3844"/>
                </a:lnTo>
                <a:lnTo>
                  <a:pt x="558580" y="3440"/>
                </a:lnTo>
                <a:lnTo>
                  <a:pt x="562425" y="2226"/>
                </a:lnTo>
                <a:lnTo>
                  <a:pt x="567685" y="1417"/>
                </a:lnTo>
                <a:lnTo>
                  <a:pt x="573349" y="607"/>
                </a:lnTo>
                <a:lnTo>
                  <a:pt x="580430" y="202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2000" b="1"/>
            </a:lvl1pPr>
          </a:lstStyle>
          <a:p>
            <a:r>
              <a:rPr lang="en-US" dirty="0"/>
              <a:t>Image Placeholder</a:t>
            </a: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D79F8664-E049-418C-8218-6DC426F2AF9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307308" y="2086402"/>
            <a:ext cx="2997261" cy="3104958"/>
          </a:xfrm>
          <a:custGeom>
            <a:avLst/>
            <a:gdLst>
              <a:gd name="connsiteX0" fmla="*/ 657078 w 2997261"/>
              <a:gd name="connsiteY0" fmla="*/ 314424 h 3104958"/>
              <a:gd name="connsiteX1" fmla="*/ 651810 w 2997261"/>
              <a:gd name="connsiteY1" fmla="*/ 314559 h 3104958"/>
              <a:gd name="connsiteX2" fmla="*/ 647082 w 2997261"/>
              <a:gd name="connsiteY2" fmla="*/ 314830 h 3104958"/>
              <a:gd name="connsiteX3" fmla="*/ 643301 w 2997261"/>
              <a:gd name="connsiteY3" fmla="*/ 315370 h 3104958"/>
              <a:gd name="connsiteX4" fmla="*/ 639789 w 2997261"/>
              <a:gd name="connsiteY4" fmla="*/ 315910 h 3104958"/>
              <a:gd name="connsiteX5" fmla="*/ 637222 w 2997261"/>
              <a:gd name="connsiteY5" fmla="*/ 316721 h 3104958"/>
              <a:gd name="connsiteX6" fmla="*/ 632224 w 2997261"/>
              <a:gd name="connsiteY6" fmla="*/ 316990 h 3104958"/>
              <a:gd name="connsiteX7" fmla="*/ 627497 w 2997261"/>
              <a:gd name="connsiteY7" fmla="*/ 317666 h 3104958"/>
              <a:gd name="connsiteX8" fmla="*/ 622904 w 2997261"/>
              <a:gd name="connsiteY8" fmla="*/ 318342 h 3104958"/>
              <a:gd name="connsiteX9" fmla="*/ 618177 w 2997261"/>
              <a:gd name="connsiteY9" fmla="*/ 319152 h 3104958"/>
              <a:gd name="connsiteX10" fmla="*/ 613585 w 2997261"/>
              <a:gd name="connsiteY10" fmla="*/ 320233 h 3104958"/>
              <a:gd name="connsiteX11" fmla="*/ 608992 w 2997261"/>
              <a:gd name="connsiteY11" fmla="*/ 321583 h 3104958"/>
              <a:gd name="connsiteX12" fmla="*/ 604399 w 2997261"/>
              <a:gd name="connsiteY12" fmla="*/ 322934 h 3104958"/>
              <a:gd name="connsiteX13" fmla="*/ 600077 w 2997261"/>
              <a:gd name="connsiteY13" fmla="*/ 324285 h 3104958"/>
              <a:gd name="connsiteX14" fmla="*/ 595755 w 2997261"/>
              <a:gd name="connsiteY14" fmla="*/ 325906 h 3104958"/>
              <a:gd name="connsiteX15" fmla="*/ 591568 w 2997261"/>
              <a:gd name="connsiteY15" fmla="*/ 327526 h 3104958"/>
              <a:gd name="connsiteX16" fmla="*/ 587515 w 2997261"/>
              <a:gd name="connsiteY16" fmla="*/ 329417 h 3104958"/>
              <a:gd name="connsiteX17" fmla="*/ 583463 w 2997261"/>
              <a:gd name="connsiteY17" fmla="*/ 331309 h 3104958"/>
              <a:gd name="connsiteX18" fmla="*/ 579411 w 2997261"/>
              <a:gd name="connsiteY18" fmla="*/ 333065 h 3104958"/>
              <a:gd name="connsiteX19" fmla="*/ 575764 w 2997261"/>
              <a:gd name="connsiteY19" fmla="*/ 335091 h 3104958"/>
              <a:gd name="connsiteX20" fmla="*/ 571982 w 2997261"/>
              <a:gd name="connsiteY20" fmla="*/ 337252 h 3104958"/>
              <a:gd name="connsiteX21" fmla="*/ 568470 w 2997261"/>
              <a:gd name="connsiteY21" fmla="*/ 339278 h 3104958"/>
              <a:gd name="connsiteX22" fmla="*/ 563878 w 2997261"/>
              <a:gd name="connsiteY22" fmla="*/ 342114 h 3104958"/>
              <a:gd name="connsiteX23" fmla="*/ 559690 w 2997261"/>
              <a:gd name="connsiteY23" fmla="*/ 344681 h 3104958"/>
              <a:gd name="connsiteX24" fmla="*/ 555774 w 2997261"/>
              <a:gd name="connsiteY24" fmla="*/ 347382 h 3104958"/>
              <a:gd name="connsiteX25" fmla="*/ 552262 w 2997261"/>
              <a:gd name="connsiteY25" fmla="*/ 349814 h 3104958"/>
              <a:gd name="connsiteX26" fmla="*/ 549019 w 2997261"/>
              <a:gd name="connsiteY26" fmla="*/ 352245 h 3104958"/>
              <a:gd name="connsiteX27" fmla="*/ 546048 w 2997261"/>
              <a:gd name="connsiteY27" fmla="*/ 354676 h 3104958"/>
              <a:gd name="connsiteX28" fmla="*/ 543211 w 2997261"/>
              <a:gd name="connsiteY28" fmla="*/ 356972 h 3104958"/>
              <a:gd name="connsiteX29" fmla="*/ 540645 w 2997261"/>
              <a:gd name="connsiteY29" fmla="*/ 359269 h 3104958"/>
              <a:gd name="connsiteX30" fmla="*/ 535377 w 2997261"/>
              <a:gd name="connsiteY30" fmla="*/ 363996 h 3104958"/>
              <a:gd name="connsiteX31" fmla="*/ 530109 w 2997261"/>
              <a:gd name="connsiteY31" fmla="*/ 369129 h 3104958"/>
              <a:gd name="connsiteX32" fmla="*/ 524571 w 2997261"/>
              <a:gd name="connsiteY32" fmla="*/ 374667 h 3104958"/>
              <a:gd name="connsiteX33" fmla="*/ 517953 w 2997261"/>
              <a:gd name="connsiteY33" fmla="*/ 380745 h 3104958"/>
              <a:gd name="connsiteX34" fmla="*/ 516332 w 2997261"/>
              <a:gd name="connsiteY34" fmla="*/ 382501 h 3104958"/>
              <a:gd name="connsiteX35" fmla="*/ 514576 w 2997261"/>
              <a:gd name="connsiteY35" fmla="*/ 384257 h 3104958"/>
              <a:gd name="connsiteX36" fmla="*/ 512550 w 2997261"/>
              <a:gd name="connsiteY36" fmla="*/ 386419 h 3104958"/>
              <a:gd name="connsiteX37" fmla="*/ 510524 w 2997261"/>
              <a:gd name="connsiteY37" fmla="*/ 388715 h 3104958"/>
              <a:gd name="connsiteX38" fmla="*/ 506067 w 2997261"/>
              <a:gd name="connsiteY38" fmla="*/ 394388 h 3104958"/>
              <a:gd name="connsiteX39" fmla="*/ 501204 w 2997261"/>
              <a:gd name="connsiteY39" fmla="*/ 400466 h 3104958"/>
              <a:gd name="connsiteX40" fmla="*/ 496207 w 2997261"/>
              <a:gd name="connsiteY40" fmla="*/ 407490 h 3104958"/>
              <a:gd name="connsiteX41" fmla="*/ 491074 w 2997261"/>
              <a:gd name="connsiteY41" fmla="*/ 414919 h 3104958"/>
              <a:gd name="connsiteX42" fmla="*/ 485671 w 2997261"/>
              <a:gd name="connsiteY42" fmla="*/ 422753 h 3104958"/>
              <a:gd name="connsiteX43" fmla="*/ 480403 w 2997261"/>
              <a:gd name="connsiteY43" fmla="*/ 430993 h 3104958"/>
              <a:gd name="connsiteX44" fmla="*/ 475135 w 2997261"/>
              <a:gd name="connsiteY44" fmla="*/ 439502 h 3104958"/>
              <a:gd name="connsiteX45" fmla="*/ 470137 w 2997261"/>
              <a:gd name="connsiteY45" fmla="*/ 447877 h 3104958"/>
              <a:gd name="connsiteX46" fmla="*/ 465275 w 2997261"/>
              <a:gd name="connsiteY46" fmla="*/ 456387 h 3104958"/>
              <a:gd name="connsiteX47" fmla="*/ 460682 w 2997261"/>
              <a:gd name="connsiteY47" fmla="*/ 464490 h 3104958"/>
              <a:gd name="connsiteX48" fmla="*/ 456765 w 2997261"/>
              <a:gd name="connsiteY48" fmla="*/ 472460 h 3104958"/>
              <a:gd name="connsiteX49" fmla="*/ 453118 w 2997261"/>
              <a:gd name="connsiteY49" fmla="*/ 480024 h 3104958"/>
              <a:gd name="connsiteX50" fmla="*/ 451633 w 2997261"/>
              <a:gd name="connsiteY50" fmla="*/ 483536 h 3104958"/>
              <a:gd name="connsiteX51" fmla="*/ 450281 w 2997261"/>
              <a:gd name="connsiteY51" fmla="*/ 486913 h 3104958"/>
              <a:gd name="connsiteX52" fmla="*/ 448931 w 2997261"/>
              <a:gd name="connsiteY52" fmla="*/ 490155 h 3104958"/>
              <a:gd name="connsiteX53" fmla="*/ 447850 w 2997261"/>
              <a:gd name="connsiteY53" fmla="*/ 493127 h 3104958"/>
              <a:gd name="connsiteX54" fmla="*/ 445284 w 2997261"/>
              <a:gd name="connsiteY54" fmla="*/ 498394 h 3104958"/>
              <a:gd name="connsiteX55" fmla="*/ 442583 w 2997261"/>
              <a:gd name="connsiteY55" fmla="*/ 504067 h 3104958"/>
              <a:gd name="connsiteX56" fmla="*/ 439881 w 2997261"/>
              <a:gd name="connsiteY56" fmla="*/ 510145 h 3104958"/>
              <a:gd name="connsiteX57" fmla="*/ 437179 w 2997261"/>
              <a:gd name="connsiteY57" fmla="*/ 516494 h 3104958"/>
              <a:gd name="connsiteX58" fmla="*/ 434613 w 2997261"/>
              <a:gd name="connsiteY58" fmla="*/ 523112 h 3104958"/>
              <a:gd name="connsiteX59" fmla="*/ 431912 w 2997261"/>
              <a:gd name="connsiteY59" fmla="*/ 530001 h 3104958"/>
              <a:gd name="connsiteX60" fmla="*/ 429345 w 2997261"/>
              <a:gd name="connsiteY60" fmla="*/ 537025 h 3104958"/>
              <a:gd name="connsiteX61" fmla="*/ 426914 w 2997261"/>
              <a:gd name="connsiteY61" fmla="*/ 544319 h 3104958"/>
              <a:gd name="connsiteX62" fmla="*/ 421916 w 2997261"/>
              <a:gd name="connsiteY62" fmla="*/ 558637 h 3104958"/>
              <a:gd name="connsiteX63" fmla="*/ 417324 w 2997261"/>
              <a:gd name="connsiteY63" fmla="*/ 573090 h 3104958"/>
              <a:gd name="connsiteX64" fmla="*/ 413002 w 2997261"/>
              <a:gd name="connsiteY64" fmla="*/ 586732 h 3104958"/>
              <a:gd name="connsiteX65" fmla="*/ 408949 w 2997261"/>
              <a:gd name="connsiteY65" fmla="*/ 599429 h 3104958"/>
              <a:gd name="connsiteX66" fmla="*/ 406788 w 2997261"/>
              <a:gd name="connsiteY66" fmla="*/ 606453 h 3104958"/>
              <a:gd name="connsiteX67" fmla="*/ 404627 w 2997261"/>
              <a:gd name="connsiteY67" fmla="*/ 613341 h 3104958"/>
              <a:gd name="connsiteX68" fmla="*/ 402466 w 2997261"/>
              <a:gd name="connsiteY68" fmla="*/ 620230 h 3104958"/>
              <a:gd name="connsiteX69" fmla="*/ 400440 w 2997261"/>
              <a:gd name="connsiteY69" fmla="*/ 627119 h 3104958"/>
              <a:gd name="connsiteX70" fmla="*/ 398279 w 2997261"/>
              <a:gd name="connsiteY70" fmla="*/ 634143 h 3104958"/>
              <a:gd name="connsiteX71" fmla="*/ 396118 w 2997261"/>
              <a:gd name="connsiteY71" fmla="*/ 641031 h 3104958"/>
              <a:gd name="connsiteX72" fmla="*/ 393956 w 2997261"/>
              <a:gd name="connsiteY72" fmla="*/ 648190 h 3104958"/>
              <a:gd name="connsiteX73" fmla="*/ 391795 w 2997261"/>
              <a:gd name="connsiteY73" fmla="*/ 655214 h 3104958"/>
              <a:gd name="connsiteX74" fmla="*/ 389769 w 2997261"/>
              <a:gd name="connsiteY74" fmla="*/ 661968 h 3104958"/>
              <a:gd name="connsiteX75" fmla="*/ 387608 w 2997261"/>
              <a:gd name="connsiteY75" fmla="*/ 669127 h 3104958"/>
              <a:gd name="connsiteX76" fmla="*/ 385311 w 2997261"/>
              <a:gd name="connsiteY76" fmla="*/ 676691 h 3104958"/>
              <a:gd name="connsiteX77" fmla="*/ 383151 w 2997261"/>
              <a:gd name="connsiteY77" fmla="*/ 684525 h 3104958"/>
              <a:gd name="connsiteX78" fmla="*/ 380989 w 2997261"/>
              <a:gd name="connsiteY78" fmla="*/ 692224 h 3104958"/>
              <a:gd name="connsiteX79" fmla="*/ 378963 w 2997261"/>
              <a:gd name="connsiteY79" fmla="*/ 699653 h 3104958"/>
              <a:gd name="connsiteX80" fmla="*/ 377208 w 2997261"/>
              <a:gd name="connsiteY80" fmla="*/ 706947 h 3104958"/>
              <a:gd name="connsiteX81" fmla="*/ 375992 w 2997261"/>
              <a:gd name="connsiteY81" fmla="*/ 713565 h 3104958"/>
              <a:gd name="connsiteX82" fmla="*/ 374776 w 2997261"/>
              <a:gd name="connsiteY82" fmla="*/ 716537 h 3104958"/>
              <a:gd name="connsiteX83" fmla="*/ 373561 w 2997261"/>
              <a:gd name="connsiteY83" fmla="*/ 720049 h 3104958"/>
              <a:gd name="connsiteX84" fmla="*/ 372345 w 2997261"/>
              <a:gd name="connsiteY84" fmla="*/ 724101 h 3104958"/>
              <a:gd name="connsiteX85" fmla="*/ 370994 w 2997261"/>
              <a:gd name="connsiteY85" fmla="*/ 728694 h 3104958"/>
              <a:gd name="connsiteX86" fmla="*/ 368293 w 2997261"/>
              <a:gd name="connsiteY86" fmla="*/ 738824 h 3104958"/>
              <a:gd name="connsiteX87" fmla="*/ 365456 w 2997261"/>
              <a:gd name="connsiteY87" fmla="*/ 750036 h 3104958"/>
              <a:gd name="connsiteX88" fmla="*/ 362890 w 2997261"/>
              <a:gd name="connsiteY88" fmla="*/ 761517 h 3104958"/>
              <a:gd name="connsiteX89" fmla="*/ 360459 w 2997261"/>
              <a:gd name="connsiteY89" fmla="*/ 772323 h 3104958"/>
              <a:gd name="connsiteX90" fmla="*/ 358297 w 2997261"/>
              <a:gd name="connsiteY90" fmla="*/ 781913 h 3104958"/>
              <a:gd name="connsiteX91" fmla="*/ 356541 w 2997261"/>
              <a:gd name="connsiteY91" fmla="*/ 789747 h 3104958"/>
              <a:gd name="connsiteX92" fmla="*/ 354245 w 2997261"/>
              <a:gd name="connsiteY92" fmla="*/ 799743 h 3104958"/>
              <a:gd name="connsiteX93" fmla="*/ 351949 w 2997261"/>
              <a:gd name="connsiteY93" fmla="*/ 809738 h 3104958"/>
              <a:gd name="connsiteX94" fmla="*/ 349788 w 2997261"/>
              <a:gd name="connsiteY94" fmla="*/ 819598 h 3104958"/>
              <a:gd name="connsiteX95" fmla="*/ 347626 w 2997261"/>
              <a:gd name="connsiteY95" fmla="*/ 829459 h 3104958"/>
              <a:gd name="connsiteX96" fmla="*/ 345466 w 2997261"/>
              <a:gd name="connsiteY96" fmla="*/ 839319 h 3104958"/>
              <a:gd name="connsiteX97" fmla="*/ 343304 w 2997261"/>
              <a:gd name="connsiteY97" fmla="*/ 849314 h 3104958"/>
              <a:gd name="connsiteX98" fmla="*/ 341143 w 2997261"/>
              <a:gd name="connsiteY98" fmla="*/ 859175 h 3104958"/>
              <a:gd name="connsiteX99" fmla="*/ 338982 w 2997261"/>
              <a:gd name="connsiteY99" fmla="*/ 869305 h 3104958"/>
              <a:gd name="connsiteX100" fmla="*/ 336821 w 2997261"/>
              <a:gd name="connsiteY100" fmla="*/ 879301 h 3104958"/>
              <a:gd name="connsiteX101" fmla="*/ 334795 w 2997261"/>
              <a:gd name="connsiteY101" fmla="*/ 889296 h 3104958"/>
              <a:gd name="connsiteX102" fmla="*/ 332633 w 2997261"/>
              <a:gd name="connsiteY102" fmla="*/ 899292 h 3104958"/>
              <a:gd name="connsiteX103" fmla="*/ 330608 w 2997261"/>
              <a:gd name="connsiteY103" fmla="*/ 909557 h 3104958"/>
              <a:gd name="connsiteX104" fmla="*/ 328581 w 2997261"/>
              <a:gd name="connsiteY104" fmla="*/ 919958 h 3104958"/>
              <a:gd name="connsiteX105" fmla="*/ 326555 w 2997261"/>
              <a:gd name="connsiteY105" fmla="*/ 930223 h 3104958"/>
              <a:gd name="connsiteX106" fmla="*/ 324664 w 2997261"/>
              <a:gd name="connsiteY106" fmla="*/ 940624 h 3104958"/>
              <a:gd name="connsiteX107" fmla="*/ 322773 w 2997261"/>
              <a:gd name="connsiteY107" fmla="*/ 951159 h 3104958"/>
              <a:gd name="connsiteX108" fmla="*/ 320882 w 2997261"/>
              <a:gd name="connsiteY108" fmla="*/ 961560 h 3104958"/>
              <a:gd name="connsiteX109" fmla="*/ 318991 w 2997261"/>
              <a:gd name="connsiteY109" fmla="*/ 971961 h 3104958"/>
              <a:gd name="connsiteX110" fmla="*/ 317235 w 2997261"/>
              <a:gd name="connsiteY110" fmla="*/ 982497 h 3104958"/>
              <a:gd name="connsiteX111" fmla="*/ 315614 w 2997261"/>
              <a:gd name="connsiteY111" fmla="*/ 993032 h 3104958"/>
              <a:gd name="connsiteX112" fmla="*/ 313858 w 2997261"/>
              <a:gd name="connsiteY112" fmla="*/ 1003298 h 3104958"/>
              <a:gd name="connsiteX113" fmla="*/ 312373 w 2997261"/>
              <a:gd name="connsiteY113" fmla="*/ 1013699 h 3104958"/>
              <a:gd name="connsiteX114" fmla="*/ 311022 w 2997261"/>
              <a:gd name="connsiteY114" fmla="*/ 1023964 h 3104958"/>
              <a:gd name="connsiteX115" fmla="*/ 309536 w 2997261"/>
              <a:gd name="connsiteY115" fmla="*/ 1034095 h 3104958"/>
              <a:gd name="connsiteX116" fmla="*/ 307510 w 2997261"/>
              <a:gd name="connsiteY116" fmla="*/ 1049493 h 3104958"/>
              <a:gd name="connsiteX117" fmla="*/ 305349 w 2997261"/>
              <a:gd name="connsiteY117" fmla="*/ 1064756 h 3104958"/>
              <a:gd name="connsiteX118" fmla="*/ 303323 w 2997261"/>
              <a:gd name="connsiteY118" fmla="*/ 1080020 h 3104958"/>
              <a:gd name="connsiteX119" fmla="*/ 301432 w 2997261"/>
              <a:gd name="connsiteY119" fmla="*/ 1095283 h 3104958"/>
              <a:gd name="connsiteX120" fmla="*/ 299271 w 2997261"/>
              <a:gd name="connsiteY120" fmla="*/ 1110817 h 3104958"/>
              <a:gd name="connsiteX121" fmla="*/ 297245 w 2997261"/>
              <a:gd name="connsiteY121" fmla="*/ 1126079 h 3104958"/>
              <a:gd name="connsiteX122" fmla="*/ 295218 w 2997261"/>
              <a:gd name="connsiteY122" fmla="*/ 1141613 h 3104958"/>
              <a:gd name="connsiteX123" fmla="*/ 293192 w 2997261"/>
              <a:gd name="connsiteY123" fmla="*/ 1157012 h 3104958"/>
              <a:gd name="connsiteX124" fmla="*/ 291166 w 2997261"/>
              <a:gd name="connsiteY124" fmla="*/ 1172410 h 3104958"/>
              <a:gd name="connsiteX125" fmla="*/ 289275 w 2997261"/>
              <a:gd name="connsiteY125" fmla="*/ 1187943 h 3104958"/>
              <a:gd name="connsiteX126" fmla="*/ 287654 w 2997261"/>
              <a:gd name="connsiteY126" fmla="*/ 1203342 h 3104958"/>
              <a:gd name="connsiteX127" fmla="*/ 285899 w 2997261"/>
              <a:gd name="connsiteY127" fmla="*/ 1219010 h 3104958"/>
              <a:gd name="connsiteX128" fmla="*/ 284278 w 2997261"/>
              <a:gd name="connsiteY128" fmla="*/ 1234408 h 3104958"/>
              <a:gd name="connsiteX129" fmla="*/ 282791 w 2997261"/>
              <a:gd name="connsiteY129" fmla="*/ 1250077 h 3104958"/>
              <a:gd name="connsiteX130" fmla="*/ 281441 w 2997261"/>
              <a:gd name="connsiteY130" fmla="*/ 1265610 h 3104958"/>
              <a:gd name="connsiteX131" fmla="*/ 280360 w 2997261"/>
              <a:gd name="connsiteY131" fmla="*/ 1281279 h 3104958"/>
              <a:gd name="connsiteX132" fmla="*/ 278469 w 2997261"/>
              <a:gd name="connsiteY132" fmla="*/ 1303026 h 3104958"/>
              <a:gd name="connsiteX133" fmla="*/ 276713 w 2997261"/>
              <a:gd name="connsiteY133" fmla="*/ 1324908 h 3104958"/>
              <a:gd name="connsiteX134" fmla="*/ 274957 w 2997261"/>
              <a:gd name="connsiteY134" fmla="*/ 1346789 h 3104958"/>
              <a:gd name="connsiteX135" fmla="*/ 273066 w 2997261"/>
              <a:gd name="connsiteY135" fmla="*/ 1368671 h 3104958"/>
              <a:gd name="connsiteX136" fmla="*/ 271580 w 2997261"/>
              <a:gd name="connsiteY136" fmla="*/ 1390553 h 3104958"/>
              <a:gd name="connsiteX137" fmla="*/ 269960 w 2997261"/>
              <a:gd name="connsiteY137" fmla="*/ 1412570 h 3104958"/>
              <a:gd name="connsiteX138" fmla="*/ 268474 w 2997261"/>
              <a:gd name="connsiteY138" fmla="*/ 1434587 h 3104958"/>
              <a:gd name="connsiteX139" fmla="*/ 267258 w 2997261"/>
              <a:gd name="connsiteY139" fmla="*/ 1456604 h 3104958"/>
              <a:gd name="connsiteX140" fmla="*/ 266177 w 2997261"/>
              <a:gd name="connsiteY140" fmla="*/ 1478621 h 3104958"/>
              <a:gd name="connsiteX141" fmla="*/ 265367 w 2997261"/>
              <a:gd name="connsiteY141" fmla="*/ 1500638 h 3104958"/>
              <a:gd name="connsiteX142" fmla="*/ 264692 w 2997261"/>
              <a:gd name="connsiteY142" fmla="*/ 1522790 h 3104958"/>
              <a:gd name="connsiteX143" fmla="*/ 264287 w 2997261"/>
              <a:gd name="connsiteY143" fmla="*/ 1544807 h 3104958"/>
              <a:gd name="connsiteX144" fmla="*/ 264287 w 2997261"/>
              <a:gd name="connsiteY144" fmla="*/ 1555747 h 3104958"/>
              <a:gd name="connsiteX145" fmla="*/ 264287 w 2997261"/>
              <a:gd name="connsiteY145" fmla="*/ 1566959 h 3104958"/>
              <a:gd name="connsiteX146" fmla="*/ 264421 w 2997261"/>
              <a:gd name="connsiteY146" fmla="*/ 1577900 h 3104958"/>
              <a:gd name="connsiteX147" fmla="*/ 264557 w 2997261"/>
              <a:gd name="connsiteY147" fmla="*/ 1589110 h 3104958"/>
              <a:gd name="connsiteX148" fmla="*/ 264692 w 2997261"/>
              <a:gd name="connsiteY148" fmla="*/ 1600052 h 3104958"/>
              <a:gd name="connsiteX149" fmla="*/ 265232 w 2997261"/>
              <a:gd name="connsiteY149" fmla="*/ 1610992 h 3104958"/>
              <a:gd name="connsiteX150" fmla="*/ 265638 w 2997261"/>
              <a:gd name="connsiteY150" fmla="*/ 1622069 h 3104958"/>
              <a:gd name="connsiteX151" fmla="*/ 266177 w 2997261"/>
              <a:gd name="connsiteY151" fmla="*/ 1633145 h 3104958"/>
              <a:gd name="connsiteX152" fmla="*/ 267123 w 2997261"/>
              <a:gd name="connsiteY152" fmla="*/ 1649624 h 3104958"/>
              <a:gd name="connsiteX153" fmla="*/ 267933 w 2997261"/>
              <a:gd name="connsiteY153" fmla="*/ 1665967 h 3104958"/>
              <a:gd name="connsiteX154" fmla="*/ 268879 w 2997261"/>
              <a:gd name="connsiteY154" fmla="*/ 1682446 h 3104958"/>
              <a:gd name="connsiteX155" fmla="*/ 269825 w 2997261"/>
              <a:gd name="connsiteY155" fmla="*/ 1698790 h 3104958"/>
              <a:gd name="connsiteX156" fmla="*/ 270635 w 2997261"/>
              <a:gd name="connsiteY156" fmla="*/ 1714999 h 3104958"/>
              <a:gd name="connsiteX157" fmla="*/ 271580 w 2997261"/>
              <a:gd name="connsiteY157" fmla="*/ 1731343 h 3104958"/>
              <a:gd name="connsiteX158" fmla="*/ 272526 w 2997261"/>
              <a:gd name="connsiteY158" fmla="*/ 1747687 h 3104958"/>
              <a:gd name="connsiteX159" fmla="*/ 273472 w 2997261"/>
              <a:gd name="connsiteY159" fmla="*/ 1763895 h 3104958"/>
              <a:gd name="connsiteX160" fmla="*/ 274282 w 2997261"/>
              <a:gd name="connsiteY160" fmla="*/ 1780105 h 3104958"/>
              <a:gd name="connsiteX161" fmla="*/ 275363 w 2997261"/>
              <a:gd name="connsiteY161" fmla="*/ 1796313 h 3104958"/>
              <a:gd name="connsiteX162" fmla="*/ 276443 w 2997261"/>
              <a:gd name="connsiteY162" fmla="*/ 1812522 h 3104958"/>
              <a:gd name="connsiteX163" fmla="*/ 277523 w 2997261"/>
              <a:gd name="connsiteY163" fmla="*/ 1829001 h 3104958"/>
              <a:gd name="connsiteX164" fmla="*/ 278875 w 2997261"/>
              <a:gd name="connsiteY164" fmla="*/ 1845209 h 3104958"/>
              <a:gd name="connsiteX165" fmla="*/ 280090 w 2997261"/>
              <a:gd name="connsiteY165" fmla="*/ 1861553 h 3104958"/>
              <a:gd name="connsiteX166" fmla="*/ 281441 w 2997261"/>
              <a:gd name="connsiteY166" fmla="*/ 1877898 h 3104958"/>
              <a:gd name="connsiteX167" fmla="*/ 282927 w 2997261"/>
              <a:gd name="connsiteY167" fmla="*/ 1894376 h 3104958"/>
              <a:gd name="connsiteX168" fmla="*/ 284413 w 2997261"/>
              <a:gd name="connsiteY168" fmla="*/ 1909774 h 3104958"/>
              <a:gd name="connsiteX169" fmla="*/ 285899 w 2997261"/>
              <a:gd name="connsiteY169" fmla="*/ 1925308 h 3104958"/>
              <a:gd name="connsiteX170" fmla="*/ 287519 w 2997261"/>
              <a:gd name="connsiteY170" fmla="*/ 1940706 h 3104958"/>
              <a:gd name="connsiteX171" fmla="*/ 289140 w 2997261"/>
              <a:gd name="connsiteY171" fmla="*/ 1956104 h 3104958"/>
              <a:gd name="connsiteX172" fmla="*/ 290896 w 2997261"/>
              <a:gd name="connsiteY172" fmla="*/ 1971638 h 3104958"/>
              <a:gd name="connsiteX173" fmla="*/ 292517 w 2997261"/>
              <a:gd name="connsiteY173" fmla="*/ 1987037 h 3104958"/>
              <a:gd name="connsiteX174" fmla="*/ 294408 w 2997261"/>
              <a:gd name="connsiteY174" fmla="*/ 2002570 h 3104958"/>
              <a:gd name="connsiteX175" fmla="*/ 296299 w 2997261"/>
              <a:gd name="connsiteY175" fmla="*/ 2017833 h 3104958"/>
              <a:gd name="connsiteX176" fmla="*/ 298325 w 2997261"/>
              <a:gd name="connsiteY176" fmla="*/ 2033232 h 3104958"/>
              <a:gd name="connsiteX177" fmla="*/ 300351 w 2997261"/>
              <a:gd name="connsiteY177" fmla="*/ 2048630 h 3104958"/>
              <a:gd name="connsiteX178" fmla="*/ 302242 w 2997261"/>
              <a:gd name="connsiteY178" fmla="*/ 2064029 h 3104958"/>
              <a:gd name="connsiteX179" fmla="*/ 304538 w 2997261"/>
              <a:gd name="connsiteY179" fmla="*/ 2079291 h 3104958"/>
              <a:gd name="connsiteX180" fmla="*/ 306699 w 2997261"/>
              <a:gd name="connsiteY180" fmla="*/ 2094690 h 3104958"/>
              <a:gd name="connsiteX181" fmla="*/ 308996 w 2997261"/>
              <a:gd name="connsiteY181" fmla="*/ 2109953 h 3104958"/>
              <a:gd name="connsiteX182" fmla="*/ 311427 w 2997261"/>
              <a:gd name="connsiteY182" fmla="*/ 2125216 h 3104958"/>
              <a:gd name="connsiteX183" fmla="*/ 313723 w 2997261"/>
              <a:gd name="connsiteY183" fmla="*/ 2140479 h 3104958"/>
              <a:gd name="connsiteX184" fmla="*/ 318045 w 2997261"/>
              <a:gd name="connsiteY184" fmla="*/ 2165873 h 3104958"/>
              <a:gd name="connsiteX185" fmla="*/ 322773 w 2997261"/>
              <a:gd name="connsiteY185" fmla="*/ 2192618 h 3104958"/>
              <a:gd name="connsiteX186" fmla="*/ 327771 w 2997261"/>
              <a:gd name="connsiteY186" fmla="*/ 2220308 h 3104958"/>
              <a:gd name="connsiteX187" fmla="*/ 333309 w 2997261"/>
              <a:gd name="connsiteY187" fmla="*/ 2248943 h 3104958"/>
              <a:gd name="connsiteX188" fmla="*/ 339252 w 2997261"/>
              <a:gd name="connsiteY188" fmla="*/ 2278119 h 3104958"/>
              <a:gd name="connsiteX189" fmla="*/ 345601 w 2997261"/>
              <a:gd name="connsiteY189" fmla="*/ 2307701 h 3104958"/>
              <a:gd name="connsiteX190" fmla="*/ 352084 w 2997261"/>
              <a:gd name="connsiteY190" fmla="*/ 2337686 h 3104958"/>
              <a:gd name="connsiteX191" fmla="*/ 358972 w 2997261"/>
              <a:gd name="connsiteY191" fmla="*/ 2367538 h 3104958"/>
              <a:gd name="connsiteX192" fmla="*/ 362755 w 2997261"/>
              <a:gd name="connsiteY192" fmla="*/ 2382531 h 3104958"/>
              <a:gd name="connsiteX193" fmla="*/ 366266 w 2997261"/>
              <a:gd name="connsiteY193" fmla="*/ 2397254 h 3104958"/>
              <a:gd name="connsiteX194" fmla="*/ 370184 w 2997261"/>
              <a:gd name="connsiteY194" fmla="*/ 2412112 h 3104958"/>
              <a:gd name="connsiteX195" fmla="*/ 373830 w 2997261"/>
              <a:gd name="connsiteY195" fmla="*/ 2426835 h 3104958"/>
              <a:gd name="connsiteX196" fmla="*/ 377748 w 2997261"/>
              <a:gd name="connsiteY196" fmla="*/ 2441423 h 3104958"/>
              <a:gd name="connsiteX197" fmla="*/ 381800 w 2997261"/>
              <a:gd name="connsiteY197" fmla="*/ 2455876 h 3104958"/>
              <a:gd name="connsiteX198" fmla="*/ 385717 w 2997261"/>
              <a:gd name="connsiteY198" fmla="*/ 2470058 h 3104958"/>
              <a:gd name="connsiteX199" fmla="*/ 389769 w 2997261"/>
              <a:gd name="connsiteY199" fmla="*/ 2484241 h 3104958"/>
              <a:gd name="connsiteX200" fmla="*/ 393956 w 2997261"/>
              <a:gd name="connsiteY200" fmla="*/ 2497883 h 3104958"/>
              <a:gd name="connsiteX201" fmla="*/ 398144 w 2997261"/>
              <a:gd name="connsiteY201" fmla="*/ 2511526 h 3104958"/>
              <a:gd name="connsiteX202" fmla="*/ 402331 w 2997261"/>
              <a:gd name="connsiteY202" fmla="*/ 2524898 h 3104958"/>
              <a:gd name="connsiteX203" fmla="*/ 406653 w 2997261"/>
              <a:gd name="connsiteY203" fmla="*/ 2537865 h 3104958"/>
              <a:gd name="connsiteX204" fmla="*/ 410976 w 2997261"/>
              <a:gd name="connsiteY204" fmla="*/ 2550697 h 3104958"/>
              <a:gd name="connsiteX205" fmla="*/ 415433 w 2997261"/>
              <a:gd name="connsiteY205" fmla="*/ 2562854 h 3104958"/>
              <a:gd name="connsiteX206" fmla="*/ 419890 w 2997261"/>
              <a:gd name="connsiteY206" fmla="*/ 2574875 h 3104958"/>
              <a:gd name="connsiteX207" fmla="*/ 424348 w 2997261"/>
              <a:gd name="connsiteY207" fmla="*/ 2586492 h 3104958"/>
              <a:gd name="connsiteX208" fmla="*/ 429751 w 2997261"/>
              <a:gd name="connsiteY208" fmla="*/ 2599863 h 3104958"/>
              <a:gd name="connsiteX209" fmla="*/ 435424 w 2997261"/>
              <a:gd name="connsiteY209" fmla="*/ 2612966 h 3104958"/>
              <a:gd name="connsiteX210" fmla="*/ 438260 w 2997261"/>
              <a:gd name="connsiteY210" fmla="*/ 2619314 h 3104958"/>
              <a:gd name="connsiteX211" fmla="*/ 441232 w 2997261"/>
              <a:gd name="connsiteY211" fmla="*/ 2625663 h 3104958"/>
              <a:gd name="connsiteX212" fmla="*/ 444203 w 2997261"/>
              <a:gd name="connsiteY212" fmla="*/ 2631741 h 3104958"/>
              <a:gd name="connsiteX213" fmla="*/ 447175 w 2997261"/>
              <a:gd name="connsiteY213" fmla="*/ 2637955 h 3104958"/>
              <a:gd name="connsiteX214" fmla="*/ 450281 w 2997261"/>
              <a:gd name="connsiteY214" fmla="*/ 2644033 h 3104958"/>
              <a:gd name="connsiteX215" fmla="*/ 453253 w 2997261"/>
              <a:gd name="connsiteY215" fmla="*/ 2649841 h 3104958"/>
              <a:gd name="connsiteX216" fmla="*/ 456495 w 2997261"/>
              <a:gd name="connsiteY216" fmla="*/ 2655784 h 3104958"/>
              <a:gd name="connsiteX217" fmla="*/ 459736 w 2997261"/>
              <a:gd name="connsiteY217" fmla="*/ 2661457 h 3104958"/>
              <a:gd name="connsiteX218" fmla="*/ 462979 w 2997261"/>
              <a:gd name="connsiteY218" fmla="*/ 2666995 h 3104958"/>
              <a:gd name="connsiteX219" fmla="*/ 466355 w 2997261"/>
              <a:gd name="connsiteY219" fmla="*/ 2672668 h 3104958"/>
              <a:gd name="connsiteX220" fmla="*/ 469732 w 2997261"/>
              <a:gd name="connsiteY220" fmla="*/ 2678071 h 3104958"/>
              <a:gd name="connsiteX221" fmla="*/ 473109 w 2997261"/>
              <a:gd name="connsiteY221" fmla="*/ 2683339 h 3104958"/>
              <a:gd name="connsiteX222" fmla="*/ 476621 w 2997261"/>
              <a:gd name="connsiteY222" fmla="*/ 2688472 h 3104958"/>
              <a:gd name="connsiteX223" fmla="*/ 480133 w 2997261"/>
              <a:gd name="connsiteY223" fmla="*/ 2693605 h 3104958"/>
              <a:gd name="connsiteX224" fmla="*/ 483780 w 2997261"/>
              <a:gd name="connsiteY224" fmla="*/ 2698602 h 3104958"/>
              <a:gd name="connsiteX225" fmla="*/ 487427 w 2997261"/>
              <a:gd name="connsiteY225" fmla="*/ 2703465 h 3104958"/>
              <a:gd name="connsiteX226" fmla="*/ 491208 w 2997261"/>
              <a:gd name="connsiteY226" fmla="*/ 2708192 h 3104958"/>
              <a:gd name="connsiteX227" fmla="*/ 494855 w 2997261"/>
              <a:gd name="connsiteY227" fmla="*/ 2712785 h 3104958"/>
              <a:gd name="connsiteX228" fmla="*/ 498773 w 2997261"/>
              <a:gd name="connsiteY228" fmla="*/ 2717242 h 3104958"/>
              <a:gd name="connsiteX229" fmla="*/ 502555 w 2997261"/>
              <a:gd name="connsiteY229" fmla="*/ 2721700 h 3104958"/>
              <a:gd name="connsiteX230" fmla="*/ 506607 w 2997261"/>
              <a:gd name="connsiteY230" fmla="*/ 2725887 h 3104958"/>
              <a:gd name="connsiteX231" fmla="*/ 510659 w 2997261"/>
              <a:gd name="connsiteY231" fmla="*/ 2730074 h 3104958"/>
              <a:gd name="connsiteX232" fmla="*/ 514711 w 2997261"/>
              <a:gd name="connsiteY232" fmla="*/ 2734127 h 3104958"/>
              <a:gd name="connsiteX233" fmla="*/ 518899 w 2997261"/>
              <a:gd name="connsiteY233" fmla="*/ 2738044 h 3104958"/>
              <a:gd name="connsiteX234" fmla="*/ 523221 w 2997261"/>
              <a:gd name="connsiteY234" fmla="*/ 2741691 h 3104958"/>
              <a:gd name="connsiteX235" fmla="*/ 527273 w 2997261"/>
              <a:gd name="connsiteY235" fmla="*/ 2745473 h 3104958"/>
              <a:gd name="connsiteX236" fmla="*/ 531730 w 2997261"/>
              <a:gd name="connsiteY236" fmla="*/ 2748850 h 3104958"/>
              <a:gd name="connsiteX237" fmla="*/ 536188 w 2997261"/>
              <a:gd name="connsiteY237" fmla="*/ 2752226 h 3104958"/>
              <a:gd name="connsiteX238" fmla="*/ 541456 w 2997261"/>
              <a:gd name="connsiteY238" fmla="*/ 2755874 h 3104958"/>
              <a:gd name="connsiteX239" fmla="*/ 546723 w 2997261"/>
              <a:gd name="connsiteY239" fmla="*/ 2759520 h 3104958"/>
              <a:gd name="connsiteX240" fmla="*/ 552262 w 2997261"/>
              <a:gd name="connsiteY240" fmla="*/ 2762897 h 3104958"/>
              <a:gd name="connsiteX241" fmla="*/ 557799 w 2997261"/>
              <a:gd name="connsiteY241" fmla="*/ 2766139 h 3104958"/>
              <a:gd name="connsiteX242" fmla="*/ 563473 w 2997261"/>
              <a:gd name="connsiteY242" fmla="*/ 2769245 h 3104958"/>
              <a:gd name="connsiteX243" fmla="*/ 569415 w 2997261"/>
              <a:gd name="connsiteY243" fmla="*/ 2771947 h 3104958"/>
              <a:gd name="connsiteX244" fmla="*/ 575358 w 2997261"/>
              <a:gd name="connsiteY244" fmla="*/ 2774648 h 3104958"/>
              <a:gd name="connsiteX245" fmla="*/ 581572 w 2997261"/>
              <a:gd name="connsiteY245" fmla="*/ 2777080 h 3104958"/>
              <a:gd name="connsiteX246" fmla="*/ 588056 w 2997261"/>
              <a:gd name="connsiteY246" fmla="*/ 2779376 h 3104958"/>
              <a:gd name="connsiteX247" fmla="*/ 594674 w 2997261"/>
              <a:gd name="connsiteY247" fmla="*/ 2781402 h 3104958"/>
              <a:gd name="connsiteX248" fmla="*/ 601563 w 2997261"/>
              <a:gd name="connsiteY248" fmla="*/ 2783158 h 3104958"/>
              <a:gd name="connsiteX249" fmla="*/ 608586 w 2997261"/>
              <a:gd name="connsiteY249" fmla="*/ 2784509 h 3104958"/>
              <a:gd name="connsiteX250" fmla="*/ 612233 w 2997261"/>
              <a:gd name="connsiteY250" fmla="*/ 2785184 h 3104958"/>
              <a:gd name="connsiteX251" fmla="*/ 615880 w 2997261"/>
              <a:gd name="connsiteY251" fmla="*/ 2785725 h 3104958"/>
              <a:gd name="connsiteX252" fmla="*/ 619663 w 2997261"/>
              <a:gd name="connsiteY252" fmla="*/ 2786265 h 3104958"/>
              <a:gd name="connsiteX253" fmla="*/ 623310 w 2997261"/>
              <a:gd name="connsiteY253" fmla="*/ 2786670 h 3104958"/>
              <a:gd name="connsiteX254" fmla="*/ 627227 w 2997261"/>
              <a:gd name="connsiteY254" fmla="*/ 2786940 h 3104958"/>
              <a:gd name="connsiteX255" fmla="*/ 631144 w 2997261"/>
              <a:gd name="connsiteY255" fmla="*/ 2787346 h 3104958"/>
              <a:gd name="connsiteX256" fmla="*/ 635061 w 2997261"/>
              <a:gd name="connsiteY256" fmla="*/ 2787481 h 3104958"/>
              <a:gd name="connsiteX257" fmla="*/ 639248 w 2997261"/>
              <a:gd name="connsiteY257" fmla="*/ 2787481 h 3104958"/>
              <a:gd name="connsiteX258" fmla="*/ 647217 w 2997261"/>
              <a:gd name="connsiteY258" fmla="*/ 2787615 h 3104958"/>
              <a:gd name="connsiteX259" fmla="*/ 655457 w 2997261"/>
              <a:gd name="connsiteY259" fmla="*/ 2787615 h 3104958"/>
              <a:gd name="connsiteX260" fmla="*/ 663696 w 2997261"/>
              <a:gd name="connsiteY260" fmla="*/ 2787481 h 3104958"/>
              <a:gd name="connsiteX261" fmla="*/ 671800 w 2997261"/>
              <a:gd name="connsiteY261" fmla="*/ 2787346 h 3104958"/>
              <a:gd name="connsiteX262" fmla="*/ 680175 w 2997261"/>
              <a:gd name="connsiteY262" fmla="*/ 2786940 h 3104958"/>
              <a:gd name="connsiteX263" fmla="*/ 688414 w 2997261"/>
              <a:gd name="connsiteY263" fmla="*/ 2786670 h 3104958"/>
              <a:gd name="connsiteX264" fmla="*/ 696519 w 2997261"/>
              <a:gd name="connsiteY264" fmla="*/ 2786265 h 3104958"/>
              <a:gd name="connsiteX265" fmla="*/ 704893 w 2997261"/>
              <a:gd name="connsiteY265" fmla="*/ 2785725 h 3104958"/>
              <a:gd name="connsiteX266" fmla="*/ 713133 w 2997261"/>
              <a:gd name="connsiteY266" fmla="*/ 2785184 h 3104958"/>
              <a:gd name="connsiteX267" fmla="*/ 721373 w 2997261"/>
              <a:gd name="connsiteY267" fmla="*/ 2784509 h 3104958"/>
              <a:gd name="connsiteX268" fmla="*/ 729476 w 2997261"/>
              <a:gd name="connsiteY268" fmla="*/ 2783969 h 3104958"/>
              <a:gd name="connsiteX269" fmla="*/ 737716 w 2997261"/>
              <a:gd name="connsiteY269" fmla="*/ 2783158 h 3104958"/>
              <a:gd name="connsiteX270" fmla="*/ 745821 w 2997261"/>
              <a:gd name="connsiteY270" fmla="*/ 2782347 h 3104958"/>
              <a:gd name="connsiteX271" fmla="*/ 753925 w 2997261"/>
              <a:gd name="connsiteY271" fmla="*/ 2781402 h 3104958"/>
              <a:gd name="connsiteX272" fmla="*/ 762164 w 2997261"/>
              <a:gd name="connsiteY272" fmla="*/ 2780457 h 3104958"/>
              <a:gd name="connsiteX273" fmla="*/ 770133 w 2997261"/>
              <a:gd name="connsiteY273" fmla="*/ 2779511 h 3104958"/>
              <a:gd name="connsiteX274" fmla="*/ 781479 w 2997261"/>
              <a:gd name="connsiteY274" fmla="*/ 2778160 h 3104958"/>
              <a:gd name="connsiteX275" fmla="*/ 792690 w 2997261"/>
              <a:gd name="connsiteY275" fmla="*/ 2776810 h 3104958"/>
              <a:gd name="connsiteX276" fmla="*/ 803901 w 2997261"/>
              <a:gd name="connsiteY276" fmla="*/ 2775189 h 3104958"/>
              <a:gd name="connsiteX277" fmla="*/ 814842 w 2997261"/>
              <a:gd name="connsiteY277" fmla="*/ 2773568 h 3104958"/>
              <a:gd name="connsiteX278" fmla="*/ 825783 w 2997261"/>
              <a:gd name="connsiteY278" fmla="*/ 2771677 h 3104958"/>
              <a:gd name="connsiteX279" fmla="*/ 836454 w 2997261"/>
              <a:gd name="connsiteY279" fmla="*/ 2769786 h 3104958"/>
              <a:gd name="connsiteX280" fmla="*/ 847260 w 2997261"/>
              <a:gd name="connsiteY280" fmla="*/ 2768030 h 3104958"/>
              <a:gd name="connsiteX281" fmla="*/ 857931 w 2997261"/>
              <a:gd name="connsiteY281" fmla="*/ 2766004 h 3104958"/>
              <a:gd name="connsiteX282" fmla="*/ 868467 w 2997261"/>
              <a:gd name="connsiteY282" fmla="*/ 2763843 h 3104958"/>
              <a:gd name="connsiteX283" fmla="*/ 878732 w 2997261"/>
              <a:gd name="connsiteY283" fmla="*/ 2761681 h 3104958"/>
              <a:gd name="connsiteX284" fmla="*/ 889267 w 2997261"/>
              <a:gd name="connsiteY284" fmla="*/ 2759386 h 3104958"/>
              <a:gd name="connsiteX285" fmla="*/ 899668 w 2997261"/>
              <a:gd name="connsiteY285" fmla="*/ 2756954 h 3104958"/>
              <a:gd name="connsiteX286" fmla="*/ 909799 w 2997261"/>
              <a:gd name="connsiteY286" fmla="*/ 2754658 h 3104958"/>
              <a:gd name="connsiteX287" fmla="*/ 920064 w 2997261"/>
              <a:gd name="connsiteY287" fmla="*/ 2752226 h 3104958"/>
              <a:gd name="connsiteX288" fmla="*/ 930329 w 2997261"/>
              <a:gd name="connsiteY288" fmla="*/ 2749525 h 3104958"/>
              <a:gd name="connsiteX289" fmla="*/ 940460 w 2997261"/>
              <a:gd name="connsiteY289" fmla="*/ 2746959 h 3104958"/>
              <a:gd name="connsiteX290" fmla="*/ 960721 w 2997261"/>
              <a:gd name="connsiteY290" fmla="*/ 2741555 h 3104958"/>
              <a:gd name="connsiteX291" fmla="*/ 980846 w 2997261"/>
              <a:gd name="connsiteY291" fmla="*/ 2735883 h 3104958"/>
              <a:gd name="connsiteX292" fmla="*/ 1001107 w 2997261"/>
              <a:gd name="connsiteY292" fmla="*/ 2729804 h 3104958"/>
              <a:gd name="connsiteX293" fmla="*/ 1021098 w 2997261"/>
              <a:gd name="connsiteY293" fmla="*/ 2723591 h 3104958"/>
              <a:gd name="connsiteX294" fmla="*/ 1041359 w 2997261"/>
              <a:gd name="connsiteY294" fmla="*/ 2717242 h 3104958"/>
              <a:gd name="connsiteX295" fmla="*/ 1061755 w 2997261"/>
              <a:gd name="connsiteY295" fmla="*/ 2710758 h 3104958"/>
              <a:gd name="connsiteX296" fmla="*/ 1082286 w 2997261"/>
              <a:gd name="connsiteY296" fmla="*/ 2704005 h 3104958"/>
              <a:gd name="connsiteX297" fmla="*/ 1103222 w 2997261"/>
              <a:gd name="connsiteY297" fmla="*/ 2696981 h 3104958"/>
              <a:gd name="connsiteX298" fmla="*/ 1111597 w 2997261"/>
              <a:gd name="connsiteY298" fmla="*/ 2694280 h 3104958"/>
              <a:gd name="connsiteX299" fmla="*/ 1124429 w 2997261"/>
              <a:gd name="connsiteY299" fmla="*/ 2689822 h 3104958"/>
              <a:gd name="connsiteX300" fmla="*/ 1139962 w 2997261"/>
              <a:gd name="connsiteY300" fmla="*/ 2684150 h 3104958"/>
              <a:gd name="connsiteX301" fmla="*/ 1156846 w 2997261"/>
              <a:gd name="connsiteY301" fmla="*/ 2678341 h 3104958"/>
              <a:gd name="connsiteX302" fmla="*/ 1173190 w 2997261"/>
              <a:gd name="connsiteY302" fmla="*/ 2672263 h 3104958"/>
              <a:gd name="connsiteX303" fmla="*/ 1187777 w 2997261"/>
              <a:gd name="connsiteY303" fmla="*/ 2666725 h 3104958"/>
              <a:gd name="connsiteX304" fmla="*/ 1193721 w 2997261"/>
              <a:gd name="connsiteY304" fmla="*/ 2664428 h 3104958"/>
              <a:gd name="connsiteX305" fmla="*/ 1198584 w 2997261"/>
              <a:gd name="connsiteY305" fmla="*/ 2662268 h 3104958"/>
              <a:gd name="connsiteX306" fmla="*/ 1202095 w 2997261"/>
              <a:gd name="connsiteY306" fmla="*/ 2660512 h 3104958"/>
              <a:gd name="connsiteX307" fmla="*/ 1204256 w 2997261"/>
              <a:gd name="connsiteY307" fmla="*/ 2659431 h 3104958"/>
              <a:gd name="connsiteX308" fmla="*/ 1208984 w 2997261"/>
              <a:gd name="connsiteY308" fmla="*/ 2658081 h 3104958"/>
              <a:gd name="connsiteX309" fmla="*/ 1216008 w 2997261"/>
              <a:gd name="connsiteY309" fmla="*/ 2655649 h 3104958"/>
              <a:gd name="connsiteX310" fmla="*/ 1225463 w 2997261"/>
              <a:gd name="connsiteY310" fmla="*/ 2652272 h 3104958"/>
              <a:gd name="connsiteX311" fmla="*/ 1236809 w 2997261"/>
              <a:gd name="connsiteY311" fmla="*/ 2648085 h 3104958"/>
              <a:gd name="connsiteX312" fmla="*/ 1249506 w 2997261"/>
              <a:gd name="connsiteY312" fmla="*/ 2643087 h 3104958"/>
              <a:gd name="connsiteX313" fmla="*/ 1263418 w 2997261"/>
              <a:gd name="connsiteY313" fmla="*/ 2637684 h 3104958"/>
              <a:gd name="connsiteX314" fmla="*/ 1278276 w 2997261"/>
              <a:gd name="connsiteY314" fmla="*/ 2631741 h 3104958"/>
              <a:gd name="connsiteX315" fmla="*/ 1293674 w 2997261"/>
              <a:gd name="connsiteY315" fmla="*/ 2625798 h 3104958"/>
              <a:gd name="connsiteX316" fmla="*/ 1308938 w 2997261"/>
              <a:gd name="connsiteY316" fmla="*/ 2619585 h 3104958"/>
              <a:gd name="connsiteX317" fmla="*/ 1324066 w 2997261"/>
              <a:gd name="connsiteY317" fmla="*/ 2613506 h 3104958"/>
              <a:gd name="connsiteX318" fmla="*/ 1338789 w 2997261"/>
              <a:gd name="connsiteY318" fmla="*/ 2607563 h 3104958"/>
              <a:gd name="connsiteX319" fmla="*/ 1352566 w 2997261"/>
              <a:gd name="connsiteY319" fmla="*/ 2602160 h 3104958"/>
              <a:gd name="connsiteX320" fmla="*/ 1364858 w 2997261"/>
              <a:gd name="connsiteY320" fmla="*/ 2597027 h 3104958"/>
              <a:gd name="connsiteX321" fmla="*/ 1375664 w 2997261"/>
              <a:gd name="connsiteY321" fmla="*/ 2592705 h 3104958"/>
              <a:gd name="connsiteX322" fmla="*/ 1384713 w 2997261"/>
              <a:gd name="connsiteY322" fmla="*/ 2589193 h 3104958"/>
              <a:gd name="connsiteX323" fmla="*/ 1391332 w 2997261"/>
              <a:gd name="connsiteY323" fmla="*/ 2586492 h 3104958"/>
              <a:gd name="connsiteX324" fmla="*/ 1398356 w 2997261"/>
              <a:gd name="connsiteY324" fmla="*/ 2583520 h 3104958"/>
              <a:gd name="connsiteX325" fmla="*/ 1406190 w 2997261"/>
              <a:gd name="connsiteY325" fmla="*/ 2580683 h 3104958"/>
              <a:gd name="connsiteX326" fmla="*/ 1414159 w 2997261"/>
              <a:gd name="connsiteY326" fmla="*/ 2577577 h 3104958"/>
              <a:gd name="connsiteX327" fmla="*/ 1422398 w 2997261"/>
              <a:gd name="connsiteY327" fmla="*/ 2574335 h 3104958"/>
              <a:gd name="connsiteX328" fmla="*/ 1430368 w 2997261"/>
              <a:gd name="connsiteY328" fmla="*/ 2571093 h 3104958"/>
              <a:gd name="connsiteX329" fmla="*/ 1438067 w 2997261"/>
              <a:gd name="connsiteY329" fmla="*/ 2567716 h 3104958"/>
              <a:gd name="connsiteX330" fmla="*/ 1445361 w 2997261"/>
              <a:gd name="connsiteY330" fmla="*/ 2564475 h 3104958"/>
              <a:gd name="connsiteX331" fmla="*/ 1451845 w 2997261"/>
              <a:gd name="connsiteY331" fmla="*/ 2561098 h 3104958"/>
              <a:gd name="connsiteX332" fmla="*/ 1456842 w 2997261"/>
              <a:gd name="connsiteY332" fmla="*/ 2559477 h 3104958"/>
              <a:gd name="connsiteX333" fmla="*/ 1462650 w 2997261"/>
              <a:gd name="connsiteY333" fmla="*/ 2557316 h 3104958"/>
              <a:gd name="connsiteX334" fmla="*/ 1468863 w 2997261"/>
              <a:gd name="connsiteY334" fmla="*/ 2554885 h 3104958"/>
              <a:gd name="connsiteX335" fmla="*/ 1475212 w 2997261"/>
              <a:gd name="connsiteY335" fmla="*/ 2551913 h 3104958"/>
              <a:gd name="connsiteX336" fmla="*/ 1481696 w 2997261"/>
              <a:gd name="connsiteY336" fmla="*/ 2548941 h 3104958"/>
              <a:gd name="connsiteX337" fmla="*/ 1487909 w 2997261"/>
              <a:gd name="connsiteY337" fmla="*/ 2546105 h 3104958"/>
              <a:gd name="connsiteX338" fmla="*/ 1493447 w 2997261"/>
              <a:gd name="connsiteY338" fmla="*/ 2543403 h 3104958"/>
              <a:gd name="connsiteX339" fmla="*/ 1498445 w 2997261"/>
              <a:gd name="connsiteY339" fmla="*/ 2541107 h 3104958"/>
              <a:gd name="connsiteX340" fmla="*/ 1503982 w 2997261"/>
              <a:gd name="connsiteY340" fmla="*/ 2538406 h 3104958"/>
              <a:gd name="connsiteX341" fmla="*/ 1509656 w 2997261"/>
              <a:gd name="connsiteY341" fmla="*/ 2535974 h 3104958"/>
              <a:gd name="connsiteX342" fmla="*/ 1515464 w 2997261"/>
              <a:gd name="connsiteY342" fmla="*/ 2533543 h 3104958"/>
              <a:gd name="connsiteX343" fmla="*/ 1521002 w 2997261"/>
              <a:gd name="connsiteY343" fmla="*/ 2530841 h 3104958"/>
              <a:gd name="connsiteX344" fmla="*/ 1526674 w 2997261"/>
              <a:gd name="connsiteY344" fmla="*/ 2528410 h 3104958"/>
              <a:gd name="connsiteX345" fmla="*/ 1532348 w 2997261"/>
              <a:gd name="connsiteY345" fmla="*/ 2525708 h 3104958"/>
              <a:gd name="connsiteX346" fmla="*/ 1538021 w 2997261"/>
              <a:gd name="connsiteY346" fmla="*/ 2523142 h 3104958"/>
              <a:gd name="connsiteX347" fmla="*/ 1543559 w 2997261"/>
              <a:gd name="connsiteY347" fmla="*/ 2520305 h 3104958"/>
              <a:gd name="connsiteX348" fmla="*/ 1554230 w 2997261"/>
              <a:gd name="connsiteY348" fmla="*/ 2515037 h 3104958"/>
              <a:gd name="connsiteX349" fmla="*/ 1565440 w 2997261"/>
              <a:gd name="connsiteY349" fmla="*/ 2509905 h 3104958"/>
              <a:gd name="connsiteX350" fmla="*/ 1577192 w 2997261"/>
              <a:gd name="connsiteY350" fmla="*/ 2504502 h 3104958"/>
              <a:gd name="connsiteX351" fmla="*/ 1588943 w 2997261"/>
              <a:gd name="connsiteY351" fmla="*/ 2498964 h 3104958"/>
              <a:gd name="connsiteX352" fmla="*/ 1600695 w 2997261"/>
              <a:gd name="connsiteY352" fmla="*/ 2493426 h 3104958"/>
              <a:gd name="connsiteX353" fmla="*/ 1612041 w 2997261"/>
              <a:gd name="connsiteY353" fmla="*/ 2487888 h 3104958"/>
              <a:gd name="connsiteX354" fmla="*/ 1617444 w 2997261"/>
              <a:gd name="connsiteY354" fmla="*/ 2484917 h 3104958"/>
              <a:gd name="connsiteX355" fmla="*/ 1622712 w 2997261"/>
              <a:gd name="connsiteY355" fmla="*/ 2482080 h 3104958"/>
              <a:gd name="connsiteX356" fmla="*/ 1627574 w 2997261"/>
              <a:gd name="connsiteY356" fmla="*/ 2479108 h 3104958"/>
              <a:gd name="connsiteX357" fmla="*/ 1632437 w 2997261"/>
              <a:gd name="connsiteY357" fmla="*/ 2476137 h 3104958"/>
              <a:gd name="connsiteX358" fmla="*/ 1635678 w 2997261"/>
              <a:gd name="connsiteY358" fmla="*/ 2474786 h 3104958"/>
              <a:gd name="connsiteX359" fmla="*/ 1639865 w 2997261"/>
              <a:gd name="connsiteY359" fmla="*/ 2472760 h 3104958"/>
              <a:gd name="connsiteX360" fmla="*/ 1644728 w 2997261"/>
              <a:gd name="connsiteY360" fmla="*/ 2470463 h 3104958"/>
              <a:gd name="connsiteX361" fmla="*/ 1650536 w 2997261"/>
              <a:gd name="connsiteY361" fmla="*/ 2467357 h 3104958"/>
              <a:gd name="connsiteX362" fmla="*/ 1664044 w 2997261"/>
              <a:gd name="connsiteY362" fmla="*/ 2460198 h 3104958"/>
              <a:gd name="connsiteX363" fmla="*/ 1680117 w 2997261"/>
              <a:gd name="connsiteY363" fmla="*/ 2451418 h 3104958"/>
              <a:gd name="connsiteX364" fmla="*/ 1697947 w 2997261"/>
              <a:gd name="connsiteY364" fmla="*/ 2441558 h 3104958"/>
              <a:gd name="connsiteX365" fmla="*/ 1717127 w 2997261"/>
              <a:gd name="connsiteY365" fmla="*/ 2430887 h 3104958"/>
              <a:gd name="connsiteX366" fmla="*/ 1736982 w 2997261"/>
              <a:gd name="connsiteY366" fmla="*/ 2419406 h 3104958"/>
              <a:gd name="connsiteX367" fmla="*/ 1757244 w 2997261"/>
              <a:gd name="connsiteY367" fmla="*/ 2407789 h 3104958"/>
              <a:gd name="connsiteX368" fmla="*/ 1777369 w 2997261"/>
              <a:gd name="connsiteY368" fmla="*/ 2396038 h 3104958"/>
              <a:gd name="connsiteX369" fmla="*/ 1796549 w 2997261"/>
              <a:gd name="connsiteY369" fmla="*/ 2384827 h 3104958"/>
              <a:gd name="connsiteX370" fmla="*/ 1814515 w 2997261"/>
              <a:gd name="connsiteY370" fmla="*/ 2374157 h 3104958"/>
              <a:gd name="connsiteX371" fmla="*/ 1830723 w 2997261"/>
              <a:gd name="connsiteY371" fmla="*/ 2364296 h 3104958"/>
              <a:gd name="connsiteX372" fmla="*/ 1844635 w 2997261"/>
              <a:gd name="connsiteY372" fmla="*/ 2355516 h 3104958"/>
              <a:gd name="connsiteX373" fmla="*/ 1855576 w 2997261"/>
              <a:gd name="connsiteY373" fmla="*/ 2348628 h 3104958"/>
              <a:gd name="connsiteX374" fmla="*/ 1859899 w 2997261"/>
              <a:gd name="connsiteY374" fmla="*/ 2345656 h 3104958"/>
              <a:gd name="connsiteX375" fmla="*/ 1863275 w 2997261"/>
              <a:gd name="connsiteY375" fmla="*/ 2343360 h 3104958"/>
              <a:gd name="connsiteX376" fmla="*/ 1865842 w 2997261"/>
              <a:gd name="connsiteY376" fmla="*/ 2341469 h 3104958"/>
              <a:gd name="connsiteX377" fmla="*/ 1867193 w 2997261"/>
              <a:gd name="connsiteY377" fmla="*/ 2340118 h 3104958"/>
              <a:gd name="connsiteX378" fmla="*/ 1868814 w 2997261"/>
              <a:gd name="connsiteY378" fmla="*/ 2339307 h 3104958"/>
              <a:gd name="connsiteX379" fmla="*/ 1871380 w 2997261"/>
              <a:gd name="connsiteY379" fmla="*/ 2338092 h 3104958"/>
              <a:gd name="connsiteX380" fmla="*/ 1874217 w 2997261"/>
              <a:gd name="connsiteY380" fmla="*/ 2336471 h 3104958"/>
              <a:gd name="connsiteX381" fmla="*/ 1877998 w 2997261"/>
              <a:gd name="connsiteY381" fmla="*/ 2334309 h 3104958"/>
              <a:gd name="connsiteX382" fmla="*/ 1886778 w 2997261"/>
              <a:gd name="connsiteY382" fmla="*/ 2328772 h 3104958"/>
              <a:gd name="connsiteX383" fmla="*/ 1897314 w 2997261"/>
              <a:gd name="connsiteY383" fmla="*/ 2322153 h 3104958"/>
              <a:gd name="connsiteX384" fmla="*/ 1909335 w 2997261"/>
              <a:gd name="connsiteY384" fmla="*/ 2314319 h 3104958"/>
              <a:gd name="connsiteX385" fmla="*/ 1922437 w 2997261"/>
              <a:gd name="connsiteY385" fmla="*/ 2305539 h 3104958"/>
              <a:gd name="connsiteX386" fmla="*/ 1936350 w 2997261"/>
              <a:gd name="connsiteY386" fmla="*/ 2296219 h 3104958"/>
              <a:gd name="connsiteX387" fmla="*/ 1950667 w 2997261"/>
              <a:gd name="connsiteY387" fmla="*/ 2286494 h 3104958"/>
              <a:gd name="connsiteX388" fmla="*/ 1964850 w 2997261"/>
              <a:gd name="connsiteY388" fmla="*/ 2276768 h 3104958"/>
              <a:gd name="connsiteX389" fmla="*/ 1978897 w 2997261"/>
              <a:gd name="connsiteY389" fmla="*/ 2267178 h 3104958"/>
              <a:gd name="connsiteX390" fmla="*/ 1992000 w 2997261"/>
              <a:gd name="connsiteY390" fmla="*/ 2257858 h 3104958"/>
              <a:gd name="connsiteX391" fmla="*/ 2004426 w 2997261"/>
              <a:gd name="connsiteY391" fmla="*/ 2249214 h 3104958"/>
              <a:gd name="connsiteX392" fmla="*/ 2015232 w 2997261"/>
              <a:gd name="connsiteY392" fmla="*/ 2241514 h 3104958"/>
              <a:gd name="connsiteX393" fmla="*/ 2024417 w 2997261"/>
              <a:gd name="connsiteY393" fmla="*/ 2234896 h 3104958"/>
              <a:gd name="connsiteX394" fmla="*/ 2031441 w 2997261"/>
              <a:gd name="connsiteY394" fmla="*/ 2229628 h 3104958"/>
              <a:gd name="connsiteX395" fmla="*/ 2035898 w 2997261"/>
              <a:gd name="connsiteY395" fmla="*/ 2225981 h 3104958"/>
              <a:gd name="connsiteX396" fmla="*/ 2037924 w 2997261"/>
              <a:gd name="connsiteY396" fmla="*/ 2224766 h 3104958"/>
              <a:gd name="connsiteX397" fmla="*/ 2040761 w 2997261"/>
              <a:gd name="connsiteY397" fmla="*/ 2223144 h 3104958"/>
              <a:gd name="connsiteX398" fmla="*/ 2044408 w 2997261"/>
              <a:gd name="connsiteY398" fmla="*/ 2220578 h 3104958"/>
              <a:gd name="connsiteX399" fmla="*/ 2048865 w 2997261"/>
              <a:gd name="connsiteY399" fmla="*/ 2217336 h 3104958"/>
              <a:gd name="connsiteX400" fmla="*/ 2059941 w 2997261"/>
              <a:gd name="connsiteY400" fmla="*/ 2209502 h 3104958"/>
              <a:gd name="connsiteX401" fmla="*/ 2073178 w 2997261"/>
              <a:gd name="connsiteY401" fmla="*/ 2199777 h 3104958"/>
              <a:gd name="connsiteX402" fmla="*/ 2088442 w 2997261"/>
              <a:gd name="connsiteY402" fmla="*/ 2188295 h 3104958"/>
              <a:gd name="connsiteX403" fmla="*/ 2105055 w 2997261"/>
              <a:gd name="connsiteY403" fmla="*/ 2175599 h 3104958"/>
              <a:gd name="connsiteX404" fmla="*/ 2122615 w 2997261"/>
              <a:gd name="connsiteY404" fmla="*/ 2162226 h 3104958"/>
              <a:gd name="connsiteX405" fmla="*/ 2140579 w 2997261"/>
              <a:gd name="connsiteY405" fmla="*/ 2148449 h 3104958"/>
              <a:gd name="connsiteX406" fmla="*/ 2158544 w 2997261"/>
              <a:gd name="connsiteY406" fmla="*/ 2134536 h 3104958"/>
              <a:gd name="connsiteX407" fmla="*/ 2175968 w 2997261"/>
              <a:gd name="connsiteY407" fmla="*/ 2120894 h 3104958"/>
              <a:gd name="connsiteX408" fmla="*/ 2192312 w 2997261"/>
              <a:gd name="connsiteY408" fmla="*/ 2107927 h 3104958"/>
              <a:gd name="connsiteX409" fmla="*/ 2207305 w 2997261"/>
              <a:gd name="connsiteY409" fmla="*/ 2096041 h 3104958"/>
              <a:gd name="connsiteX410" fmla="*/ 2220272 w 2997261"/>
              <a:gd name="connsiteY410" fmla="*/ 2085505 h 3104958"/>
              <a:gd name="connsiteX411" fmla="*/ 2230808 w 2997261"/>
              <a:gd name="connsiteY411" fmla="*/ 2076860 h 3104958"/>
              <a:gd name="connsiteX412" fmla="*/ 2234995 w 2997261"/>
              <a:gd name="connsiteY412" fmla="*/ 2073348 h 3104958"/>
              <a:gd name="connsiteX413" fmla="*/ 2238372 w 2997261"/>
              <a:gd name="connsiteY413" fmla="*/ 2070376 h 3104958"/>
              <a:gd name="connsiteX414" fmla="*/ 2240938 w 2997261"/>
              <a:gd name="connsiteY414" fmla="*/ 2067945 h 3104958"/>
              <a:gd name="connsiteX415" fmla="*/ 2242424 w 2997261"/>
              <a:gd name="connsiteY415" fmla="*/ 2066324 h 3104958"/>
              <a:gd name="connsiteX416" fmla="*/ 2244180 w 2997261"/>
              <a:gd name="connsiteY416" fmla="*/ 2065379 h 3104958"/>
              <a:gd name="connsiteX417" fmla="*/ 2246206 w 2997261"/>
              <a:gd name="connsiteY417" fmla="*/ 2064163 h 3104958"/>
              <a:gd name="connsiteX418" fmla="*/ 2248502 w 2997261"/>
              <a:gd name="connsiteY418" fmla="*/ 2062542 h 3104958"/>
              <a:gd name="connsiteX419" fmla="*/ 2250934 w 2997261"/>
              <a:gd name="connsiteY419" fmla="*/ 2060651 h 3104958"/>
              <a:gd name="connsiteX420" fmla="*/ 2256742 w 2997261"/>
              <a:gd name="connsiteY420" fmla="*/ 2056194 h 3104958"/>
              <a:gd name="connsiteX421" fmla="*/ 2263630 w 2997261"/>
              <a:gd name="connsiteY421" fmla="*/ 2050656 h 3104958"/>
              <a:gd name="connsiteX422" fmla="*/ 2271060 w 2997261"/>
              <a:gd name="connsiteY422" fmla="*/ 2044307 h 3104958"/>
              <a:gd name="connsiteX423" fmla="*/ 2279164 w 2997261"/>
              <a:gd name="connsiteY423" fmla="*/ 2037419 h 3104958"/>
              <a:gd name="connsiteX424" fmla="*/ 2287539 w 2997261"/>
              <a:gd name="connsiteY424" fmla="*/ 2029990 h 3104958"/>
              <a:gd name="connsiteX425" fmla="*/ 2296319 w 2997261"/>
              <a:gd name="connsiteY425" fmla="*/ 2022425 h 3104958"/>
              <a:gd name="connsiteX426" fmla="*/ 2305233 w 2997261"/>
              <a:gd name="connsiteY426" fmla="*/ 2014591 h 3104958"/>
              <a:gd name="connsiteX427" fmla="*/ 2314013 w 2997261"/>
              <a:gd name="connsiteY427" fmla="*/ 2006892 h 3104958"/>
              <a:gd name="connsiteX428" fmla="*/ 2322523 w 2997261"/>
              <a:gd name="connsiteY428" fmla="*/ 1999463 h 3104958"/>
              <a:gd name="connsiteX429" fmla="*/ 2330627 w 2997261"/>
              <a:gd name="connsiteY429" fmla="*/ 1992169 h 3104958"/>
              <a:gd name="connsiteX430" fmla="*/ 2338191 w 2997261"/>
              <a:gd name="connsiteY430" fmla="*/ 1985551 h 3104958"/>
              <a:gd name="connsiteX431" fmla="*/ 2345079 w 2997261"/>
              <a:gd name="connsiteY431" fmla="*/ 1979607 h 3104958"/>
              <a:gd name="connsiteX432" fmla="*/ 2351293 w 2997261"/>
              <a:gd name="connsiteY432" fmla="*/ 1974610 h 3104958"/>
              <a:gd name="connsiteX433" fmla="*/ 2356155 w 2997261"/>
              <a:gd name="connsiteY433" fmla="*/ 1970558 h 3104958"/>
              <a:gd name="connsiteX434" fmla="*/ 2358991 w 2997261"/>
              <a:gd name="connsiteY434" fmla="*/ 1968396 h 3104958"/>
              <a:gd name="connsiteX435" fmla="*/ 2360612 w 2997261"/>
              <a:gd name="connsiteY435" fmla="*/ 1966775 h 3104958"/>
              <a:gd name="connsiteX436" fmla="*/ 2362503 w 2997261"/>
              <a:gd name="connsiteY436" fmla="*/ 1965019 h 3104958"/>
              <a:gd name="connsiteX437" fmla="*/ 2365340 w 2997261"/>
              <a:gd name="connsiteY437" fmla="*/ 1962318 h 3104958"/>
              <a:gd name="connsiteX438" fmla="*/ 2393705 w 2997261"/>
              <a:gd name="connsiteY438" fmla="*/ 1937059 h 3104958"/>
              <a:gd name="connsiteX439" fmla="*/ 2398163 w 2997261"/>
              <a:gd name="connsiteY439" fmla="*/ 1932467 h 3104958"/>
              <a:gd name="connsiteX440" fmla="*/ 2402485 w 2997261"/>
              <a:gd name="connsiteY440" fmla="*/ 1928144 h 3104958"/>
              <a:gd name="connsiteX441" fmla="*/ 2406942 w 2997261"/>
              <a:gd name="connsiteY441" fmla="*/ 1923822 h 3104958"/>
              <a:gd name="connsiteX442" fmla="*/ 2411265 w 2997261"/>
              <a:gd name="connsiteY442" fmla="*/ 1919635 h 3104958"/>
              <a:gd name="connsiteX443" fmla="*/ 2415587 w 2997261"/>
              <a:gd name="connsiteY443" fmla="*/ 1915448 h 3104958"/>
              <a:gd name="connsiteX444" fmla="*/ 2419910 w 2997261"/>
              <a:gd name="connsiteY444" fmla="*/ 1911395 h 3104958"/>
              <a:gd name="connsiteX445" fmla="*/ 2424367 w 2997261"/>
              <a:gd name="connsiteY445" fmla="*/ 1906938 h 3104958"/>
              <a:gd name="connsiteX446" fmla="*/ 2428824 w 2997261"/>
              <a:gd name="connsiteY446" fmla="*/ 1902615 h 3104958"/>
              <a:gd name="connsiteX447" fmla="*/ 2432471 w 2997261"/>
              <a:gd name="connsiteY447" fmla="*/ 1899239 h 3104958"/>
              <a:gd name="connsiteX448" fmla="*/ 2437469 w 2997261"/>
              <a:gd name="connsiteY448" fmla="*/ 1894241 h 3104958"/>
              <a:gd name="connsiteX449" fmla="*/ 2443817 w 2997261"/>
              <a:gd name="connsiteY449" fmla="*/ 1887892 h 3104958"/>
              <a:gd name="connsiteX450" fmla="*/ 2451111 w 2997261"/>
              <a:gd name="connsiteY450" fmla="*/ 1880599 h 3104958"/>
              <a:gd name="connsiteX451" fmla="*/ 2458945 w 2997261"/>
              <a:gd name="connsiteY451" fmla="*/ 1872494 h 3104958"/>
              <a:gd name="connsiteX452" fmla="*/ 2467455 w 2997261"/>
              <a:gd name="connsiteY452" fmla="*/ 1863715 h 3104958"/>
              <a:gd name="connsiteX453" fmla="*/ 2476370 w 2997261"/>
              <a:gd name="connsiteY453" fmla="*/ 1854664 h 3104958"/>
              <a:gd name="connsiteX454" fmla="*/ 2485285 w 2997261"/>
              <a:gd name="connsiteY454" fmla="*/ 1845480 h 3104958"/>
              <a:gd name="connsiteX455" fmla="*/ 2494064 w 2997261"/>
              <a:gd name="connsiteY455" fmla="*/ 1836430 h 3104958"/>
              <a:gd name="connsiteX456" fmla="*/ 2502574 w 2997261"/>
              <a:gd name="connsiteY456" fmla="*/ 1827515 h 3104958"/>
              <a:gd name="connsiteX457" fmla="*/ 2510408 w 2997261"/>
              <a:gd name="connsiteY457" fmla="*/ 1819140 h 3104958"/>
              <a:gd name="connsiteX458" fmla="*/ 2517432 w 2997261"/>
              <a:gd name="connsiteY458" fmla="*/ 1811577 h 3104958"/>
              <a:gd name="connsiteX459" fmla="*/ 2523510 w 2997261"/>
              <a:gd name="connsiteY459" fmla="*/ 1805093 h 3104958"/>
              <a:gd name="connsiteX460" fmla="*/ 2528238 w 2997261"/>
              <a:gd name="connsiteY460" fmla="*/ 1799825 h 3104958"/>
              <a:gd name="connsiteX461" fmla="*/ 2531614 w 2997261"/>
              <a:gd name="connsiteY461" fmla="*/ 1796043 h 3104958"/>
              <a:gd name="connsiteX462" fmla="*/ 2533100 w 2997261"/>
              <a:gd name="connsiteY462" fmla="*/ 1793882 h 3104958"/>
              <a:gd name="connsiteX463" fmla="*/ 2535937 w 2997261"/>
              <a:gd name="connsiteY463" fmla="*/ 1791451 h 3104958"/>
              <a:gd name="connsiteX464" fmla="*/ 2538503 w 2997261"/>
              <a:gd name="connsiteY464" fmla="*/ 1788749 h 3104958"/>
              <a:gd name="connsiteX465" fmla="*/ 2541069 w 2997261"/>
              <a:gd name="connsiteY465" fmla="*/ 1786183 h 3104958"/>
              <a:gd name="connsiteX466" fmla="*/ 2543501 w 2997261"/>
              <a:gd name="connsiteY466" fmla="*/ 1783346 h 3104958"/>
              <a:gd name="connsiteX467" fmla="*/ 2548093 w 2997261"/>
              <a:gd name="connsiteY467" fmla="*/ 1777673 h 3104958"/>
              <a:gd name="connsiteX468" fmla="*/ 2552821 w 2997261"/>
              <a:gd name="connsiteY468" fmla="*/ 1771730 h 3104958"/>
              <a:gd name="connsiteX469" fmla="*/ 2561330 w 2997261"/>
              <a:gd name="connsiteY469" fmla="*/ 1760654 h 3104958"/>
              <a:gd name="connsiteX470" fmla="*/ 2569570 w 2997261"/>
              <a:gd name="connsiteY470" fmla="*/ 1749713 h 3104958"/>
              <a:gd name="connsiteX471" fmla="*/ 2577809 w 2997261"/>
              <a:gd name="connsiteY471" fmla="*/ 1738501 h 3104958"/>
              <a:gd name="connsiteX472" fmla="*/ 2585509 w 2997261"/>
              <a:gd name="connsiteY472" fmla="*/ 1727561 h 3104958"/>
              <a:gd name="connsiteX473" fmla="*/ 2589426 w 2997261"/>
              <a:gd name="connsiteY473" fmla="*/ 1722023 h 3104958"/>
              <a:gd name="connsiteX474" fmla="*/ 2593072 w 2997261"/>
              <a:gd name="connsiteY474" fmla="*/ 1716350 h 3104958"/>
              <a:gd name="connsiteX475" fmla="*/ 2596855 w 2997261"/>
              <a:gd name="connsiteY475" fmla="*/ 1710677 h 3104958"/>
              <a:gd name="connsiteX476" fmla="*/ 2600367 w 2997261"/>
              <a:gd name="connsiteY476" fmla="*/ 1705138 h 3104958"/>
              <a:gd name="connsiteX477" fmla="*/ 2603878 w 2997261"/>
              <a:gd name="connsiteY477" fmla="*/ 1699466 h 3104958"/>
              <a:gd name="connsiteX478" fmla="*/ 2607390 w 2997261"/>
              <a:gd name="connsiteY478" fmla="*/ 1693657 h 3104958"/>
              <a:gd name="connsiteX479" fmla="*/ 2610767 w 2997261"/>
              <a:gd name="connsiteY479" fmla="*/ 1687984 h 3104958"/>
              <a:gd name="connsiteX480" fmla="*/ 2614009 w 2997261"/>
              <a:gd name="connsiteY480" fmla="*/ 1682041 h 3104958"/>
              <a:gd name="connsiteX481" fmla="*/ 2617115 w 2997261"/>
              <a:gd name="connsiteY481" fmla="*/ 1676098 h 3104958"/>
              <a:gd name="connsiteX482" fmla="*/ 2620222 w 2997261"/>
              <a:gd name="connsiteY482" fmla="*/ 1670155 h 3104958"/>
              <a:gd name="connsiteX483" fmla="*/ 2623059 w 2997261"/>
              <a:gd name="connsiteY483" fmla="*/ 1664076 h 3104958"/>
              <a:gd name="connsiteX484" fmla="*/ 2626030 w 2997261"/>
              <a:gd name="connsiteY484" fmla="*/ 1657863 h 3104958"/>
              <a:gd name="connsiteX485" fmla="*/ 2628731 w 2997261"/>
              <a:gd name="connsiteY485" fmla="*/ 1651650 h 3104958"/>
              <a:gd name="connsiteX486" fmla="*/ 2631298 w 2997261"/>
              <a:gd name="connsiteY486" fmla="*/ 1645301 h 3104958"/>
              <a:gd name="connsiteX487" fmla="*/ 2633864 w 2997261"/>
              <a:gd name="connsiteY487" fmla="*/ 1638817 h 3104958"/>
              <a:gd name="connsiteX488" fmla="*/ 2636296 w 2997261"/>
              <a:gd name="connsiteY488" fmla="*/ 1632334 h 3104958"/>
              <a:gd name="connsiteX489" fmla="*/ 2638592 w 2997261"/>
              <a:gd name="connsiteY489" fmla="*/ 1625715 h 3104958"/>
              <a:gd name="connsiteX490" fmla="*/ 2640753 w 2997261"/>
              <a:gd name="connsiteY490" fmla="*/ 1618827 h 3104958"/>
              <a:gd name="connsiteX491" fmla="*/ 2642779 w 2997261"/>
              <a:gd name="connsiteY491" fmla="*/ 1611938 h 3104958"/>
              <a:gd name="connsiteX492" fmla="*/ 2644535 w 2997261"/>
              <a:gd name="connsiteY492" fmla="*/ 1604779 h 3104958"/>
              <a:gd name="connsiteX493" fmla="*/ 2646426 w 2997261"/>
              <a:gd name="connsiteY493" fmla="*/ 1597755 h 3104958"/>
              <a:gd name="connsiteX494" fmla="*/ 2648047 w 2997261"/>
              <a:gd name="connsiteY494" fmla="*/ 1590326 h 3104958"/>
              <a:gd name="connsiteX495" fmla="*/ 2649533 w 2997261"/>
              <a:gd name="connsiteY495" fmla="*/ 1582897 h 3104958"/>
              <a:gd name="connsiteX496" fmla="*/ 2650884 w 2997261"/>
              <a:gd name="connsiteY496" fmla="*/ 1575198 h 3104958"/>
              <a:gd name="connsiteX497" fmla="*/ 2651423 w 2997261"/>
              <a:gd name="connsiteY497" fmla="*/ 1571821 h 3104958"/>
              <a:gd name="connsiteX498" fmla="*/ 2651694 w 2997261"/>
              <a:gd name="connsiteY498" fmla="*/ 1568309 h 3104958"/>
              <a:gd name="connsiteX499" fmla="*/ 2651694 w 2997261"/>
              <a:gd name="connsiteY499" fmla="*/ 1564527 h 3104958"/>
              <a:gd name="connsiteX500" fmla="*/ 2651559 w 2997261"/>
              <a:gd name="connsiteY500" fmla="*/ 1560610 h 3104958"/>
              <a:gd name="connsiteX501" fmla="*/ 2651289 w 2997261"/>
              <a:gd name="connsiteY501" fmla="*/ 1556558 h 3104958"/>
              <a:gd name="connsiteX502" fmla="*/ 2650884 w 2997261"/>
              <a:gd name="connsiteY502" fmla="*/ 1552370 h 3104958"/>
              <a:gd name="connsiteX503" fmla="*/ 2650343 w 2997261"/>
              <a:gd name="connsiteY503" fmla="*/ 1548048 h 3104958"/>
              <a:gd name="connsiteX504" fmla="*/ 2649533 w 2997261"/>
              <a:gd name="connsiteY504" fmla="*/ 1543726 h 3104958"/>
              <a:gd name="connsiteX505" fmla="*/ 2648722 w 2997261"/>
              <a:gd name="connsiteY505" fmla="*/ 1539268 h 3104958"/>
              <a:gd name="connsiteX506" fmla="*/ 2647642 w 2997261"/>
              <a:gd name="connsiteY506" fmla="*/ 1534676 h 3104958"/>
              <a:gd name="connsiteX507" fmla="*/ 2646561 w 2997261"/>
              <a:gd name="connsiteY507" fmla="*/ 1529949 h 3104958"/>
              <a:gd name="connsiteX508" fmla="*/ 2645480 w 2997261"/>
              <a:gd name="connsiteY508" fmla="*/ 1525356 h 3104958"/>
              <a:gd name="connsiteX509" fmla="*/ 2642779 w 2997261"/>
              <a:gd name="connsiteY509" fmla="*/ 1515901 h 3104958"/>
              <a:gd name="connsiteX510" fmla="*/ 2639808 w 2997261"/>
              <a:gd name="connsiteY510" fmla="*/ 1506446 h 3104958"/>
              <a:gd name="connsiteX511" fmla="*/ 2636566 w 2997261"/>
              <a:gd name="connsiteY511" fmla="*/ 1497261 h 3104958"/>
              <a:gd name="connsiteX512" fmla="*/ 2633324 w 2997261"/>
              <a:gd name="connsiteY512" fmla="*/ 1488076 h 3104958"/>
              <a:gd name="connsiteX513" fmla="*/ 2629812 w 2997261"/>
              <a:gd name="connsiteY513" fmla="*/ 1479296 h 3104958"/>
              <a:gd name="connsiteX514" fmla="*/ 2626300 w 2997261"/>
              <a:gd name="connsiteY514" fmla="*/ 1471056 h 3104958"/>
              <a:gd name="connsiteX515" fmla="*/ 2622924 w 2997261"/>
              <a:gd name="connsiteY515" fmla="*/ 1463357 h 3104958"/>
              <a:gd name="connsiteX516" fmla="*/ 2619547 w 2997261"/>
              <a:gd name="connsiteY516" fmla="*/ 1456469 h 3104958"/>
              <a:gd name="connsiteX517" fmla="*/ 2616575 w 2997261"/>
              <a:gd name="connsiteY517" fmla="*/ 1450120 h 3104958"/>
              <a:gd name="connsiteX518" fmla="*/ 2613738 w 2997261"/>
              <a:gd name="connsiteY518" fmla="*/ 1444852 h 3104958"/>
              <a:gd name="connsiteX519" fmla="*/ 2609146 w 2997261"/>
              <a:gd name="connsiteY519" fmla="*/ 1436883 h 3104958"/>
              <a:gd name="connsiteX520" fmla="*/ 2604824 w 2997261"/>
              <a:gd name="connsiteY520" fmla="*/ 1429319 h 3104958"/>
              <a:gd name="connsiteX521" fmla="*/ 2600636 w 2997261"/>
              <a:gd name="connsiteY521" fmla="*/ 1422430 h 3104958"/>
              <a:gd name="connsiteX522" fmla="*/ 2596720 w 2997261"/>
              <a:gd name="connsiteY522" fmla="*/ 1415947 h 3104958"/>
              <a:gd name="connsiteX523" fmla="*/ 2592802 w 2997261"/>
              <a:gd name="connsiteY523" fmla="*/ 1409733 h 3104958"/>
              <a:gd name="connsiteX524" fmla="*/ 2588885 w 2997261"/>
              <a:gd name="connsiteY524" fmla="*/ 1403925 h 3104958"/>
              <a:gd name="connsiteX525" fmla="*/ 2585103 w 2997261"/>
              <a:gd name="connsiteY525" fmla="*/ 1398117 h 3104958"/>
              <a:gd name="connsiteX526" fmla="*/ 2581186 w 2997261"/>
              <a:gd name="connsiteY526" fmla="*/ 1392444 h 3104958"/>
              <a:gd name="connsiteX527" fmla="*/ 2577134 w 2997261"/>
              <a:gd name="connsiteY527" fmla="*/ 1387041 h 3104958"/>
              <a:gd name="connsiteX528" fmla="*/ 2573082 w 2997261"/>
              <a:gd name="connsiteY528" fmla="*/ 1381503 h 3104958"/>
              <a:gd name="connsiteX529" fmla="*/ 2568895 w 2997261"/>
              <a:gd name="connsiteY529" fmla="*/ 1375830 h 3104958"/>
              <a:gd name="connsiteX530" fmla="*/ 2564437 w 2997261"/>
              <a:gd name="connsiteY530" fmla="*/ 1370157 h 3104958"/>
              <a:gd name="connsiteX531" fmla="*/ 2554847 w 2997261"/>
              <a:gd name="connsiteY531" fmla="*/ 1358136 h 3104958"/>
              <a:gd name="connsiteX532" fmla="*/ 2543906 w 2997261"/>
              <a:gd name="connsiteY532" fmla="*/ 1344628 h 3104958"/>
              <a:gd name="connsiteX533" fmla="*/ 2539313 w 2997261"/>
              <a:gd name="connsiteY533" fmla="*/ 1338955 h 3104958"/>
              <a:gd name="connsiteX534" fmla="*/ 2534181 w 2997261"/>
              <a:gd name="connsiteY534" fmla="*/ 1332877 h 3104958"/>
              <a:gd name="connsiteX535" fmla="*/ 2528913 w 2997261"/>
              <a:gd name="connsiteY535" fmla="*/ 1326528 h 3104958"/>
              <a:gd name="connsiteX536" fmla="*/ 2523375 w 2997261"/>
              <a:gd name="connsiteY536" fmla="*/ 1320180 h 3104958"/>
              <a:gd name="connsiteX537" fmla="*/ 2512029 w 2997261"/>
              <a:gd name="connsiteY537" fmla="*/ 1307213 h 3104958"/>
              <a:gd name="connsiteX538" fmla="*/ 2499872 w 2997261"/>
              <a:gd name="connsiteY538" fmla="*/ 1294111 h 3104958"/>
              <a:gd name="connsiteX539" fmla="*/ 2487851 w 2997261"/>
              <a:gd name="connsiteY539" fmla="*/ 1281144 h 3104958"/>
              <a:gd name="connsiteX540" fmla="*/ 2475830 w 2997261"/>
              <a:gd name="connsiteY540" fmla="*/ 1268717 h 3104958"/>
              <a:gd name="connsiteX541" fmla="*/ 2464213 w 2997261"/>
              <a:gd name="connsiteY541" fmla="*/ 1256965 h 3104958"/>
              <a:gd name="connsiteX542" fmla="*/ 2453407 w 2997261"/>
              <a:gd name="connsiteY542" fmla="*/ 1246295 h 3104958"/>
              <a:gd name="connsiteX543" fmla="*/ 2449626 w 2997261"/>
              <a:gd name="connsiteY543" fmla="*/ 1242648 h 3104958"/>
              <a:gd name="connsiteX544" fmla="*/ 2446114 w 2997261"/>
              <a:gd name="connsiteY544" fmla="*/ 1238595 h 3104958"/>
              <a:gd name="connsiteX545" fmla="*/ 2442602 w 2997261"/>
              <a:gd name="connsiteY545" fmla="*/ 1234408 h 3104958"/>
              <a:gd name="connsiteX546" fmla="*/ 2438820 w 2997261"/>
              <a:gd name="connsiteY546" fmla="*/ 1230086 h 3104958"/>
              <a:gd name="connsiteX547" fmla="*/ 2435037 w 2997261"/>
              <a:gd name="connsiteY547" fmla="*/ 1225764 h 3104958"/>
              <a:gd name="connsiteX548" fmla="*/ 2431121 w 2997261"/>
              <a:gd name="connsiteY548" fmla="*/ 1221441 h 3104958"/>
              <a:gd name="connsiteX549" fmla="*/ 2426933 w 2997261"/>
              <a:gd name="connsiteY549" fmla="*/ 1217119 h 3104958"/>
              <a:gd name="connsiteX550" fmla="*/ 2422611 w 2997261"/>
              <a:gd name="connsiteY550" fmla="*/ 1212932 h 3104958"/>
              <a:gd name="connsiteX551" fmla="*/ 2197580 w 2997261"/>
              <a:gd name="connsiteY551" fmla="*/ 1014914 h 3104958"/>
              <a:gd name="connsiteX552" fmla="*/ 2186369 w 2997261"/>
              <a:gd name="connsiteY552" fmla="*/ 1006134 h 3104958"/>
              <a:gd name="connsiteX553" fmla="*/ 2174753 w 2997261"/>
              <a:gd name="connsiteY553" fmla="*/ 996814 h 3104958"/>
              <a:gd name="connsiteX554" fmla="*/ 2163137 w 2997261"/>
              <a:gd name="connsiteY554" fmla="*/ 987224 h 3104958"/>
              <a:gd name="connsiteX555" fmla="*/ 2151520 w 2997261"/>
              <a:gd name="connsiteY555" fmla="*/ 977769 h 3104958"/>
              <a:gd name="connsiteX556" fmla="*/ 2139769 w 2997261"/>
              <a:gd name="connsiteY556" fmla="*/ 968179 h 3104958"/>
              <a:gd name="connsiteX557" fmla="*/ 2127883 w 2997261"/>
              <a:gd name="connsiteY557" fmla="*/ 958589 h 3104958"/>
              <a:gd name="connsiteX558" fmla="*/ 2115996 w 2997261"/>
              <a:gd name="connsiteY558" fmla="*/ 949269 h 3104958"/>
              <a:gd name="connsiteX559" fmla="*/ 2104245 w 2997261"/>
              <a:gd name="connsiteY559" fmla="*/ 940354 h 3104958"/>
              <a:gd name="connsiteX560" fmla="*/ 2091548 w 2997261"/>
              <a:gd name="connsiteY560" fmla="*/ 931034 h 3104958"/>
              <a:gd name="connsiteX561" fmla="*/ 2079257 w 2997261"/>
              <a:gd name="connsiteY561" fmla="*/ 921714 h 3104958"/>
              <a:gd name="connsiteX562" fmla="*/ 2067235 w 2997261"/>
              <a:gd name="connsiteY562" fmla="*/ 912799 h 3104958"/>
              <a:gd name="connsiteX563" fmla="*/ 2055214 w 2997261"/>
              <a:gd name="connsiteY563" fmla="*/ 903884 h 3104958"/>
              <a:gd name="connsiteX564" fmla="*/ 2043462 w 2997261"/>
              <a:gd name="connsiteY564" fmla="*/ 895104 h 3104958"/>
              <a:gd name="connsiteX565" fmla="*/ 2031711 w 2997261"/>
              <a:gd name="connsiteY565" fmla="*/ 886325 h 3104958"/>
              <a:gd name="connsiteX566" fmla="*/ 2020095 w 2997261"/>
              <a:gd name="connsiteY566" fmla="*/ 877680 h 3104958"/>
              <a:gd name="connsiteX567" fmla="*/ 2008478 w 2997261"/>
              <a:gd name="connsiteY567" fmla="*/ 869170 h 3104958"/>
              <a:gd name="connsiteX568" fmla="*/ 1996727 w 2997261"/>
              <a:gd name="connsiteY568" fmla="*/ 860525 h 3104958"/>
              <a:gd name="connsiteX569" fmla="*/ 1984840 w 2997261"/>
              <a:gd name="connsiteY569" fmla="*/ 852016 h 3104958"/>
              <a:gd name="connsiteX570" fmla="*/ 1972954 w 2997261"/>
              <a:gd name="connsiteY570" fmla="*/ 843371 h 3104958"/>
              <a:gd name="connsiteX571" fmla="*/ 1960663 w 2997261"/>
              <a:gd name="connsiteY571" fmla="*/ 834727 h 3104958"/>
              <a:gd name="connsiteX572" fmla="*/ 1948371 w 2997261"/>
              <a:gd name="connsiteY572" fmla="*/ 825947 h 3104958"/>
              <a:gd name="connsiteX573" fmla="*/ 1935540 w 2997261"/>
              <a:gd name="connsiteY573" fmla="*/ 817167 h 3104958"/>
              <a:gd name="connsiteX574" fmla="*/ 1922437 w 2997261"/>
              <a:gd name="connsiteY574" fmla="*/ 808117 h 3104958"/>
              <a:gd name="connsiteX575" fmla="*/ 1909065 w 2997261"/>
              <a:gd name="connsiteY575" fmla="*/ 799202 h 3104958"/>
              <a:gd name="connsiteX576" fmla="*/ 1896368 w 2997261"/>
              <a:gd name="connsiteY576" fmla="*/ 790557 h 3104958"/>
              <a:gd name="connsiteX577" fmla="*/ 1883536 w 2997261"/>
              <a:gd name="connsiteY577" fmla="*/ 782183 h 3104958"/>
              <a:gd name="connsiteX578" fmla="*/ 1870705 w 2997261"/>
              <a:gd name="connsiteY578" fmla="*/ 773943 h 3104958"/>
              <a:gd name="connsiteX579" fmla="*/ 1857872 w 2997261"/>
              <a:gd name="connsiteY579" fmla="*/ 765569 h 3104958"/>
              <a:gd name="connsiteX580" fmla="*/ 1844906 w 2997261"/>
              <a:gd name="connsiteY580" fmla="*/ 757465 h 3104958"/>
              <a:gd name="connsiteX581" fmla="*/ 1831939 w 2997261"/>
              <a:gd name="connsiteY581" fmla="*/ 749225 h 3104958"/>
              <a:gd name="connsiteX582" fmla="*/ 1818837 w 2997261"/>
              <a:gd name="connsiteY582" fmla="*/ 740986 h 3104958"/>
              <a:gd name="connsiteX583" fmla="*/ 1805599 w 2997261"/>
              <a:gd name="connsiteY583" fmla="*/ 732746 h 3104958"/>
              <a:gd name="connsiteX584" fmla="*/ 1793037 w 2997261"/>
              <a:gd name="connsiteY584" fmla="*/ 724642 h 3104958"/>
              <a:gd name="connsiteX585" fmla="*/ 1780071 w 2997261"/>
              <a:gd name="connsiteY585" fmla="*/ 716808 h 3104958"/>
              <a:gd name="connsiteX586" fmla="*/ 1766969 w 2997261"/>
              <a:gd name="connsiteY586" fmla="*/ 708838 h 3104958"/>
              <a:gd name="connsiteX587" fmla="*/ 1753867 w 2997261"/>
              <a:gd name="connsiteY587" fmla="*/ 701139 h 3104958"/>
              <a:gd name="connsiteX588" fmla="*/ 1740629 w 2997261"/>
              <a:gd name="connsiteY588" fmla="*/ 693440 h 3104958"/>
              <a:gd name="connsiteX589" fmla="*/ 1727257 w 2997261"/>
              <a:gd name="connsiteY589" fmla="*/ 685741 h 3104958"/>
              <a:gd name="connsiteX590" fmla="*/ 1713886 w 2997261"/>
              <a:gd name="connsiteY590" fmla="*/ 678041 h 3104958"/>
              <a:gd name="connsiteX591" fmla="*/ 1700243 w 2997261"/>
              <a:gd name="connsiteY591" fmla="*/ 670342 h 3104958"/>
              <a:gd name="connsiteX592" fmla="*/ 1686466 w 2997261"/>
              <a:gd name="connsiteY592" fmla="*/ 662778 h 3104958"/>
              <a:gd name="connsiteX593" fmla="*/ 1672688 w 2997261"/>
              <a:gd name="connsiteY593" fmla="*/ 655214 h 3104958"/>
              <a:gd name="connsiteX594" fmla="*/ 1659046 w 2997261"/>
              <a:gd name="connsiteY594" fmla="*/ 647785 h 3104958"/>
              <a:gd name="connsiteX595" fmla="*/ 1645133 w 2997261"/>
              <a:gd name="connsiteY595" fmla="*/ 640356 h 3104958"/>
              <a:gd name="connsiteX596" fmla="*/ 1631221 w 2997261"/>
              <a:gd name="connsiteY596" fmla="*/ 633062 h 3104958"/>
              <a:gd name="connsiteX597" fmla="*/ 1617038 w 2997261"/>
              <a:gd name="connsiteY597" fmla="*/ 625768 h 3104958"/>
              <a:gd name="connsiteX598" fmla="*/ 1602990 w 2997261"/>
              <a:gd name="connsiteY598" fmla="*/ 618474 h 3104958"/>
              <a:gd name="connsiteX599" fmla="*/ 1588943 w 2997261"/>
              <a:gd name="connsiteY599" fmla="*/ 611315 h 3104958"/>
              <a:gd name="connsiteX600" fmla="*/ 1579218 w 2997261"/>
              <a:gd name="connsiteY600" fmla="*/ 606453 h 3104958"/>
              <a:gd name="connsiteX601" fmla="*/ 1569087 w 2997261"/>
              <a:gd name="connsiteY601" fmla="*/ 601320 h 3104958"/>
              <a:gd name="connsiteX602" fmla="*/ 1558687 w 2997261"/>
              <a:gd name="connsiteY602" fmla="*/ 596187 h 3104958"/>
              <a:gd name="connsiteX603" fmla="*/ 1548016 w 2997261"/>
              <a:gd name="connsiteY603" fmla="*/ 590919 h 3104958"/>
              <a:gd name="connsiteX604" fmla="*/ 1537075 w 2997261"/>
              <a:gd name="connsiteY604" fmla="*/ 585921 h 3104958"/>
              <a:gd name="connsiteX605" fmla="*/ 1525864 w 2997261"/>
              <a:gd name="connsiteY605" fmla="*/ 580654 h 3104958"/>
              <a:gd name="connsiteX606" fmla="*/ 1514788 w 2997261"/>
              <a:gd name="connsiteY606" fmla="*/ 575386 h 3104958"/>
              <a:gd name="connsiteX607" fmla="*/ 1503442 w 2997261"/>
              <a:gd name="connsiteY607" fmla="*/ 570118 h 3104958"/>
              <a:gd name="connsiteX608" fmla="*/ 1492231 w 2997261"/>
              <a:gd name="connsiteY608" fmla="*/ 564985 h 3104958"/>
              <a:gd name="connsiteX609" fmla="*/ 1480750 w 2997261"/>
              <a:gd name="connsiteY609" fmla="*/ 559717 h 3104958"/>
              <a:gd name="connsiteX610" fmla="*/ 1469539 w 2997261"/>
              <a:gd name="connsiteY610" fmla="*/ 554855 h 3104958"/>
              <a:gd name="connsiteX611" fmla="*/ 1458328 w 2997261"/>
              <a:gd name="connsiteY611" fmla="*/ 549857 h 3104958"/>
              <a:gd name="connsiteX612" fmla="*/ 1447387 w 2997261"/>
              <a:gd name="connsiteY612" fmla="*/ 544994 h 3104958"/>
              <a:gd name="connsiteX613" fmla="*/ 1436581 w 2997261"/>
              <a:gd name="connsiteY613" fmla="*/ 540402 h 3104958"/>
              <a:gd name="connsiteX614" fmla="*/ 1425910 w 2997261"/>
              <a:gd name="connsiteY614" fmla="*/ 535945 h 3104958"/>
              <a:gd name="connsiteX615" fmla="*/ 1415510 w 2997261"/>
              <a:gd name="connsiteY615" fmla="*/ 531622 h 3104958"/>
              <a:gd name="connsiteX616" fmla="*/ 1408621 w 2997261"/>
              <a:gd name="connsiteY616" fmla="*/ 528786 h 3104958"/>
              <a:gd name="connsiteX617" fmla="*/ 1401193 w 2997261"/>
              <a:gd name="connsiteY617" fmla="*/ 525409 h 3104958"/>
              <a:gd name="connsiteX618" fmla="*/ 1393493 w 2997261"/>
              <a:gd name="connsiteY618" fmla="*/ 522032 h 3104958"/>
              <a:gd name="connsiteX619" fmla="*/ 1385389 w 2997261"/>
              <a:gd name="connsiteY619" fmla="*/ 518520 h 3104958"/>
              <a:gd name="connsiteX620" fmla="*/ 1377555 w 2997261"/>
              <a:gd name="connsiteY620" fmla="*/ 515008 h 3104958"/>
              <a:gd name="connsiteX621" fmla="*/ 1369720 w 2997261"/>
              <a:gd name="connsiteY621" fmla="*/ 511766 h 3104958"/>
              <a:gd name="connsiteX622" fmla="*/ 1365939 w 2997261"/>
              <a:gd name="connsiteY622" fmla="*/ 510416 h 3104958"/>
              <a:gd name="connsiteX623" fmla="*/ 1362291 w 2997261"/>
              <a:gd name="connsiteY623" fmla="*/ 509200 h 3104958"/>
              <a:gd name="connsiteX624" fmla="*/ 1358644 w 2997261"/>
              <a:gd name="connsiteY624" fmla="*/ 507985 h 3104958"/>
              <a:gd name="connsiteX625" fmla="*/ 1355403 w 2997261"/>
              <a:gd name="connsiteY625" fmla="*/ 507039 h 3104958"/>
              <a:gd name="connsiteX626" fmla="*/ 1351216 w 2997261"/>
              <a:gd name="connsiteY626" fmla="*/ 504742 h 3104958"/>
              <a:gd name="connsiteX627" fmla="*/ 1346758 w 2997261"/>
              <a:gd name="connsiteY627" fmla="*/ 502446 h 3104958"/>
              <a:gd name="connsiteX628" fmla="*/ 1341895 w 2997261"/>
              <a:gd name="connsiteY628" fmla="*/ 500285 h 3104958"/>
              <a:gd name="connsiteX629" fmla="*/ 1336762 w 2997261"/>
              <a:gd name="connsiteY629" fmla="*/ 498124 h 3104958"/>
              <a:gd name="connsiteX630" fmla="*/ 1331495 w 2997261"/>
              <a:gd name="connsiteY630" fmla="*/ 496098 h 3104958"/>
              <a:gd name="connsiteX631" fmla="*/ 1326227 w 2997261"/>
              <a:gd name="connsiteY631" fmla="*/ 494072 h 3104958"/>
              <a:gd name="connsiteX632" fmla="*/ 1321229 w 2997261"/>
              <a:gd name="connsiteY632" fmla="*/ 492046 h 3104958"/>
              <a:gd name="connsiteX633" fmla="*/ 1316637 w 2997261"/>
              <a:gd name="connsiteY633" fmla="*/ 490155 h 3104958"/>
              <a:gd name="connsiteX634" fmla="*/ 1288541 w 2997261"/>
              <a:gd name="connsiteY634" fmla="*/ 478269 h 3104958"/>
              <a:gd name="connsiteX635" fmla="*/ 1259906 w 2997261"/>
              <a:gd name="connsiteY635" fmla="*/ 466382 h 3104958"/>
              <a:gd name="connsiteX636" fmla="*/ 1231136 w 2997261"/>
              <a:gd name="connsiteY636" fmla="*/ 454631 h 3104958"/>
              <a:gd name="connsiteX637" fmla="*/ 1202095 w 2997261"/>
              <a:gd name="connsiteY637" fmla="*/ 443149 h 3104958"/>
              <a:gd name="connsiteX638" fmla="*/ 1187642 w 2997261"/>
              <a:gd name="connsiteY638" fmla="*/ 437476 h 3104958"/>
              <a:gd name="connsiteX639" fmla="*/ 1172919 w 2997261"/>
              <a:gd name="connsiteY639" fmla="*/ 431803 h 3104958"/>
              <a:gd name="connsiteX640" fmla="*/ 1158197 w 2997261"/>
              <a:gd name="connsiteY640" fmla="*/ 426130 h 3104958"/>
              <a:gd name="connsiteX641" fmla="*/ 1143339 w 2997261"/>
              <a:gd name="connsiteY641" fmla="*/ 420727 h 3104958"/>
              <a:gd name="connsiteX642" fmla="*/ 1128751 w 2997261"/>
              <a:gd name="connsiteY642" fmla="*/ 415324 h 3104958"/>
              <a:gd name="connsiteX643" fmla="*/ 1113893 w 2997261"/>
              <a:gd name="connsiteY643" fmla="*/ 409921 h 3104958"/>
              <a:gd name="connsiteX644" fmla="*/ 1099035 w 2997261"/>
              <a:gd name="connsiteY644" fmla="*/ 404653 h 3104958"/>
              <a:gd name="connsiteX645" fmla="*/ 1084177 w 2997261"/>
              <a:gd name="connsiteY645" fmla="*/ 399656 h 3104958"/>
              <a:gd name="connsiteX646" fmla="*/ 1069184 w 2997261"/>
              <a:gd name="connsiteY646" fmla="*/ 394523 h 3104958"/>
              <a:gd name="connsiteX647" fmla="*/ 1054191 w 2997261"/>
              <a:gd name="connsiteY647" fmla="*/ 389525 h 3104958"/>
              <a:gd name="connsiteX648" fmla="*/ 1039198 w 2997261"/>
              <a:gd name="connsiteY648" fmla="*/ 384798 h 3104958"/>
              <a:gd name="connsiteX649" fmla="*/ 1024205 w 2997261"/>
              <a:gd name="connsiteY649" fmla="*/ 379935 h 3104958"/>
              <a:gd name="connsiteX650" fmla="*/ 1009212 w 2997261"/>
              <a:gd name="connsiteY650" fmla="*/ 375342 h 3104958"/>
              <a:gd name="connsiteX651" fmla="*/ 994218 w 2997261"/>
              <a:gd name="connsiteY651" fmla="*/ 370885 h 3104958"/>
              <a:gd name="connsiteX652" fmla="*/ 979091 w 2997261"/>
              <a:gd name="connsiteY652" fmla="*/ 366563 h 3104958"/>
              <a:gd name="connsiteX653" fmla="*/ 964098 w 2997261"/>
              <a:gd name="connsiteY653" fmla="*/ 362375 h 3104958"/>
              <a:gd name="connsiteX654" fmla="*/ 948969 w 2997261"/>
              <a:gd name="connsiteY654" fmla="*/ 358188 h 3104958"/>
              <a:gd name="connsiteX655" fmla="*/ 933976 w 2997261"/>
              <a:gd name="connsiteY655" fmla="*/ 354271 h 3104958"/>
              <a:gd name="connsiteX656" fmla="*/ 918848 w 2997261"/>
              <a:gd name="connsiteY656" fmla="*/ 350489 h 3104958"/>
              <a:gd name="connsiteX657" fmla="*/ 903855 w 2997261"/>
              <a:gd name="connsiteY657" fmla="*/ 346842 h 3104958"/>
              <a:gd name="connsiteX658" fmla="*/ 888727 w 2997261"/>
              <a:gd name="connsiteY658" fmla="*/ 343465 h 3104958"/>
              <a:gd name="connsiteX659" fmla="*/ 873599 w 2997261"/>
              <a:gd name="connsiteY659" fmla="*/ 340224 h 3104958"/>
              <a:gd name="connsiteX660" fmla="*/ 858606 w 2997261"/>
              <a:gd name="connsiteY660" fmla="*/ 337116 h 3104958"/>
              <a:gd name="connsiteX661" fmla="*/ 843343 w 2997261"/>
              <a:gd name="connsiteY661" fmla="*/ 334145 h 3104958"/>
              <a:gd name="connsiteX662" fmla="*/ 836184 w 2997261"/>
              <a:gd name="connsiteY662" fmla="*/ 332794 h 3104958"/>
              <a:gd name="connsiteX663" fmla="*/ 826459 w 2997261"/>
              <a:gd name="connsiteY663" fmla="*/ 331309 h 3104958"/>
              <a:gd name="connsiteX664" fmla="*/ 814707 w 2997261"/>
              <a:gd name="connsiteY664" fmla="*/ 329553 h 3104958"/>
              <a:gd name="connsiteX665" fmla="*/ 801200 w 2997261"/>
              <a:gd name="connsiteY665" fmla="*/ 327662 h 3104958"/>
              <a:gd name="connsiteX666" fmla="*/ 786342 w 2997261"/>
              <a:gd name="connsiteY666" fmla="*/ 325770 h 3104958"/>
              <a:gd name="connsiteX667" fmla="*/ 770673 w 2997261"/>
              <a:gd name="connsiteY667" fmla="*/ 323744 h 3104958"/>
              <a:gd name="connsiteX668" fmla="*/ 754195 w 2997261"/>
              <a:gd name="connsiteY668" fmla="*/ 321718 h 3104958"/>
              <a:gd name="connsiteX669" fmla="*/ 737581 w 2997261"/>
              <a:gd name="connsiteY669" fmla="*/ 319827 h 3104958"/>
              <a:gd name="connsiteX670" fmla="*/ 720967 w 2997261"/>
              <a:gd name="connsiteY670" fmla="*/ 318071 h 3104958"/>
              <a:gd name="connsiteX671" fmla="*/ 704893 w 2997261"/>
              <a:gd name="connsiteY671" fmla="*/ 316721 h 3104958"/>
              <a:gd name="connsiteX672" fmla="*/ 689495 w 2997261"/>
              <a:gd name="connsiteY672" fmla="*/ 315505 h 3104958"/>
              <a:gd name="connsiteX673" fmla="*/ 675312 w 2997261"/>
              <a:gd name="connsiteY673" fmla="*/ 314695 h 3104958"/>
              <a:gd name="connsiteX674" fmla="*/ 668694 w 2997261"/>
              <a:gd name="connsiteY674" fmla="*/ 314559 h 3104958"/>
              <a:gd name="connsiteX675" fmla="*/ 662616 w 2997261"/>
              <a:gd name="connsiteY675" fmla="*/ 314424 h 3104958"/>
              <a:gd name="connsiteX676" fmla="*/ 493128 w 2997261"/>
              <a:gd name="connsiteY676" fmla="*/ 0 h 3104958"/>
              <a:gd name="connsiteX677" fmla="*/ 500081 w 2997261"/>
              <a:gd name="connsiteY677" fmla="*/ 0 h 3104958"/>
              <a:gd name="connsiteX678" fmla="*/ 507712 w 2997261"/>
              <a:gd name="connsiteY678" fmla="*/ 170 h 3104958"/>
              <a:gd name="connsiteX679" fmla="*/ 516021 w 2997261"/>
              <a:gd name="connsiteY679" fmla="*/ 339 h 3104958"/>
              <a:gd name="connsiteX680" fmla="*/ 533827 w 2997261"/>
              <a:gd name="connsiteY680" fmla="*/ 1357 h 3104958"/>
              <a:gd name="connsiteX681" fmla="*/ 553158 w 2997261"/>
              <a:gd name="connsiteY681" fmla="*/ 2883 h 3104958"/>
              <a:gd name="connsiteX682" fmla="*/ 573338 w 2997261"/>
              <a:gd name="connsiteY682" fmla="*/ 4579 h 3104958"/>
              <a:gd name="connsiteX683" fmla="*/ 594195 w 2997261"/>
              <a:gd name="connsiteY683" fmla="*/ 6783 h 3104958"/>
              <a:gd name="connsiteX684" fmla="*/ 615054 w 2997261"/>
              <a:gd name="connsiteY684" fmla="*/ 9157 h 3104958"/>
              <a:gd name="connsiteX685" fmla="*/ 635742 w 2997261"/>
              <a:gd name="connsiteY685" fmla="*/ 11701 h 3104958"/>
              <a:gd name="connsiteX686" fmla="*/ 655413 w 2997261"/>
              <a:gd name="connsiteY686" fmla="*/ 14245 h 3104958"/>
              <a:gd name="connsiteX687" fmla="*/ 674066 w 2997261"/>
              <a:gd name="connsiteY687" fmla="*/ 16619 h 3104958"/>
              <a:gd name="connsiteX688" fmla="*/ 691024 w 2997261"/>
              <a:gd name="connsiteY688" fmla="*/ 18993 h 3104958"/>
              <a:gd name="connsiteX689" fmla="*/ 705777 w 2997261"/>
              <a:gd name="connsiteY689" fmla="*/ 21198 h 3104958"/>
              <a:gd name="connsiteX690" fmla="*/ 717986 w 2997261"/>
              <a:gd name="connsiteY690" fmla="*/ 23062 h 3104958"/>
              <a:gd name="connsiteX691" fmla="*/ 726974 w 2997261"/>
              <a:gd name="connsiteY691" fmla="*/ 24758 h 3104958"/>
              <a:gd name="connsiteX692" fmla="*/ 746136 w 2997261"/>
              <a:gd name="connsiteY692" fmla="*/ 28489 h 3104958"/>
              <a:gd name="connsiteX693" fmla="*/ 764959 w 2997261"/>
              <a:gd name="connsiteY693" fmla="*/ 32390 h 3104958"/>
              <a:gd name="connsiteX694" fmla="*/ 783951 w 2997261"/>
              <a:gd name="connsiteY694" fmla="*/ 36460 h 3104958"/>
              <a:gd name="connsiteX695" fmla="*/ 802944 w 2997261"/>
              <a:gd name="connsiteY695" fmla="*/ 40698 h 3104958"/>
              <a:gd name="connsiteX696" fmla="*/ 821767 w 2997261"/>
              <a:gd name="connsiteY696" fmla="*/ 45278 h 3104958"/>
              <a:gd name="connsiteX697" fmla="*/ 840759 w 2997261"/>
              <a:gd name="connsiteY697" fmla="*/ 50026 h 3104958"/>
              <a:gd name="connsiteX698" fmla="*/ 859583 w 2997261"/>
              <a:gd name="connsiteY698" fmla="*/ 54943 h 3104958"/>
              <a:gd name="connsiteX699" fmla="*/ 878575 w 2997261"/>
              <a:gd name="connsiteY699" fmla="*/ 60200 h 3104958"/>
              <a:gd name="connsiteX700" fmla="*/ 897398 w 2997261"/>
              <a:gd name="connsiteY700" fmla="*/ 65457 h 3104958"/>
              <a:gd name="connsiteX701" fmla="*/ 916391 w 2997261"/>
              <a:gd name="connsiteY701" fmla="*/ 70883 h 3104958"/>
              <a:gd name="connsiteX702" fmla="*/ 935214 w 2997261"/>
              <a:gd name="connsiteY702" fmla="*/ 76480 h 3104958"/>
              <a:gd name="connsiteX703" fmla="*/ 954036 w 2997261"/>
              <a:gd name="connsiteY703" fmla="*/ 82245 h 3104958"/>
              <a:gd name="connsiteX704" fmla="*/ 972859 w 2997261"/>
              <a:gd name="connsiteY704" fmla="*/ 88350 h 3104958"/>
              <a:gd name="connsiteX705" fmla="*/ 991683 w 2997261"/>
              <a:gd name="connsiteY705" fmla="*/ 94285 h 3104958"/>
              <a:gd name="connsiteX706" fmla="*/ 1010505 w 2997261"/>
              <a:gd name="connsiteY706" fmla="*/ 100559 h 3104958"/>
              <a:gd name="connsiteX707" fmla="*/ 1029328 w 2997261"/>
              <a:gd name="connsiteY707" fmla="*/ 107003 h 3104958"/>
              <a:gd name="connsiteX708" fmla="*/ 1047982 w 2997261"/>
              <a:gd name="connsiteY708" fmla="*/ 113278 h 3104958"/>
              <a:gd name="connsiteX709" fmla="*/ 1066635 w 2997261"/>
              <a:gd name="connsiteY709" fmla="*/ 119891 h 3104958"/>
              <a:gd name="connsiteX710" fmla="*/ 1085288 w 2997261"/>
              <a:gd name="connsiteY710" fmla="*/ 126674 h 3104958"/>
              <a:gd name="connsiteX711" fmla="*/ 1103603 w 2997261"/>
              <a:gd name="connsiteY711" fmla="*/ 133457 h 3104958"/>
              <a:gd name="connsiteX712" fmla="*/ 1122256 w 2997261"/>
              <a:gd name="connsiteY712" fmla="*/ 140240 h 3104958"/>
              <a:gd name="connsiteX713" fmla="*/ 1140740 w 2997261"/>
              <a:gd name="connsiteY713" fmla="*/ 147363 h 3104958"/>
              <a:gd name="connsiteX714" fmla="*/ 1159224 w 2997261"/>
              <a:gd name="connsiteY714" fmla="*/ 154485 h 3104958"/>
              <a:gd name="connsiteX715" fmla="*/ 1177369 w 2997261"/>
              <a:gd name="connsiteY715" fmla="*/ 161607 h 3104958"/>
              <a:gd name="connsiteX716" fmla="*/ 1213827 w 2997261"/>
              <a:gd name="connsiteY716" fmla="*/ 176021 h 3104958"/>
              <a:gd name="connsiteX717" fmla="*/ 1249947 w 2997261"/>
              <a:gd name="connsiteY717" fmla="*/ 190775 h 3104958"/>
              <a:gd name="connsiteX718" fmla="*/ 1285898 w 2997261"/>
              <a:gd name="connsiteY718" fmla="*/ 205698 h 3104958"/>
              <a:gd name="connsiteX719" fmla="*/ 1321169 w 2997261"/>
              <a:gd name="connsiteY719" fmla="*/ 220620 h 3104958"/>
              <a:gd name="connsiteX720" fmla="*/ 1326935 w 2997261"/>
              <a:gd name="connsiteY720" fmla="*/ 222994 h 3104958"/>
              <a:gd name="connsiteX721" fmla="*/ 1333209 w 2997261"/>
              <a:gd name="connsiteY721" fmla="*/ 225537 h 3104958"/>
              <a:gd name="connsiteX722" fmla="*/ 1339822 w 2997261"/>
              <a:gd name="connsiteY722" fmla="*/ 228082 h 3104958"/>
              <a:gd name="connsiteX723" fmla="*/ 1346436 w 2997261"/>
              <a:gd name="connsiteY723" fmla="*/ 230625 h 3104958"/>
              <a:gd name="connsiteX724" fmla="*/ 1352880 w 2997261"/>
              <a:gd name="connsiteY724" fmla="*/ 233338 h 3104958"/>
              <a:gd name="connsiteX725" fmla="*/ 1358985 w 2997261"/>
              <a:gd name="connsiteY725" fmla="*/ 236051 h 3104958"/>
              <a:gd name="connsiteX726" fmla="*/ 1364580 w 2997261"/>
              <a:gd name="connsiteY726" fmla="*/ 238935 h 3104958"/>
              <a:gd name="connsiteX727" fmla="*/ 1369838 w 2997261"/>
              <a:gd name="connsiteY727" fmla="*/ 241817 h 3104958"/>
              <a:gd name="connsiteX728" fmla="*/ 1373908 w 2997261"/>
              <a:gd name="connsiteY728" fmla="*/ 243004 h 3104958"/>
              <a:gd name="connsiteX729" fmla="*/ 1378486 w 2997261"/>
              <a:gd name="connsiteY729" fmla="*/ 244530 h 3104958"/>
              <a:gd name="connsiteX730" fmla="*/ 1383065 w 2997261"/>
              <a:gd name="connsiteY730" fmla="*/ 246057 h 3104958"/>
              <a:gd name="connsiteX731" fmla="*/ 1387813 w 2997261"/>
              <a:gd name="connsiteY731" fmla="*/ 247752 h 3104958"/>
              <a:gd name="connsiteX732" fmla="*/ 1397648 w 2997261"/>
              <a:gd name="connsiteY732" fmla="*/ 251822 h 3104958"/>
              <a:gd name="connsiteX733" fmla="*/ 1407483 w 2997261"/>
              <a:gd name="connsiteY733" fmla="*/ 256231 h 3104958"/>
              <a:gd name="connsiteX734" fmla="*/ 1417658 w 2997261"/>
              <a:gd name="connsiteY734" fmla="*/ 260640 h 3104958"/>
              <a:gd name="connsiteX735" fmla="*/ 1427324 w 2997261"/>
              <a:gd name="connsiteY735" fmla="*/ 264880 h 3104958"/>
              <a:gd name="connsiteX736" fmla="*/ 1436650 w 2997261"/>
              <a:gd name="connsiteY736" fmla="*/ 269119 h 3104958"/>
              <a:gd name="connsiteX737" fmla="*/ 1445299 w 2997261"/>
              <a:gd name="connsiteY737" fmla="*/ 272681 h 3104958"/>
              <a:gd name="connsiteX738" fmla="*/ 1458357 w 2997261"/>
              <a:gd name="connsiteY738" fmla="*/ 278107 h 3104958"/>
              <a:gd name="connsiteX739" fmla="*/ 1471753 w 2997261"/>
              <a:gd name="connsiteY739" fmla="*/ 283703 h 3104958"/>
              <a:gd name="connsiteX740" fmla="*/ 1485319 w 2997261"/>
              <a:gd name="connsiteY740" fmla="*/ 289468 h 3104958"/>
              <a:gd name="connsiteX741" fmla="*/ 1499055 w 2997261"/>
              <a:gd name="connsiteY741" fmla="*/ 295573 h 3104958"/>
              <a:gd name="connsiteX742" fmla="*/ 1513130 w 2997261"/>
              <a:gd name="connsiteY742" fmla="*/ 301848 h 3104958"/>
              <a:gd name="connsiteX743" fmla="*/ 1527204 w 2997261"/>
              <a:gd name="connsiteY743" fmla="*/ 307953 h 3104958"/>
              <a:gd name="connsiteX744" fmla="*/ 1541619 w 2997261"/>
              <a:gd name="connsiteY744" fmla="*/ 314566 h 3104958"/>
              <a:gd name="connsiteX745" fmla="*/ 1555693 w 2997261"/>
              <a:gd name="connsiteY745" fmla="*/ 321009 h 3104958"/>
              <a:gd name="connsiteX746" fmla="*/ 1569938 w 2997261"/>
              <a:gd name="connsiteY746" fmla="*/ 327623 h 3104958"/>
              <a:gd name="connsiteX747" fmla="*/ 1583843 w 2997261"/>
              <a:gd name="connsiteY747" fmla="*/ 334237 h 3104958"/>
              <a:gd name="connsiteX748" fmla="*/ 1597917 w 2997261"/>
              <a:gd name="connsiteY748" fmla="*/ 340850 h 3104958"/>
              <a:gd name="connsiteX749" fmla="*/ 1611653 w 2997261"/>
              <a:gd name="connsiteY749" fmla="*/ 347125 h 3104958"/>
              <a:gd name="connsiteX750" fmla="*/ 1625050 w 2997261"/>
              <a:gd name="connsiteY750" fmla="*/ 353738 h 3104958"/>
              <a:gd name="connsiteX751" fmla="*/ 1638107 w 2997261"/>
              <a:gd name="connsiteY751" fmla="*/ 360182 h 3104958"/>
              <a:gd name="connsiteX752" fmla="*/ 1650826 w 2997261"/>
              <a:gd name="connsiteY752" fmla="*/ 366626 h 3104958"/>
              <a:gd name="connsiteX753" fmla="*/ 1663035 w 2997261"/>
              <a:gd name="connsiteY753" fmla="*/ 372731 h 3104958"/>
              <a:gd name="connsiteX754" fmla="*/ 1680671 w 2997261"/>
              <a:gd name="connsiteY754" fmla="*/ 381719 h 3104958"/>
              <a:gd name="connsiteX755" fmla="*/ 1698307 w 2997261"/>
              <a:gd name="connsiteY755" fmla="*/ 390876 h 3104958"/>
              <a:gd name="connsiteX756" fmla="*/ 1716112 w 2997261"/>
              <a:gd name="connsiteY756" fmla="*/ 400033 h 3104958"/>
              <a:gd name="connsiteX757" fmla="*/ 1733578 w 2997261"/>
              <a:gd name="connsiteY757" fmla="*/ 409190 h 3104958"/>
              <a:gd name="connsiteX758" fmla="*/ 1751045 w 2997261"/>
              <a:gd name="connsiteY758" fmla="*/ 418516 h 3104958"/>
              <a:gd name="connsiteX759" fmla="*/ 1768173 w 2997261"/>
              <a:gd name="connsiteY759" fmla="*/ 427844 h 3104958"/>
              <a:gd name="connsiteX760" fmla="*/ 1785469 w 2997261"/>
              <a:gd name="connsiteY760" fmla="*/ 437340 h 3104958"/>
              <a:gd name="connsiteX761" fmla="*/ 1802766 w 2997261"/>
              <a:gd name="connsiteY761" fmla="*/ 446836 h 3104958"/>
              <a:gd name="connsiteX762" fmla="*/ 1819893 w 2997261"/>
              <a:gd name="connsiteY762" fmla="*/ 456502 h 3104958"/>
              <a:gd name="connsiteX763" fmla="*/ 1836681 w 2997261"/>
              <a:gd name="connsiteY763" fmla="*/ 466168 h 3104958"/>
              <a:gd name="connsiteX764" fmla="*/ 1853469 w 2997261"/>
              <a:gd name="connsiteY764" fmla="*/ 475834 h 3104958"/>
              <a:gd name="connsiteX765" fmla="*/ 1870087 w 2997261"/>
              <a:gd name="connsiteY765" fmla="*/ 485499 h 3104958"/>
              <a:gd name="connsiteX766" fmla="*/ 1886537 w 2997261"/>
              <a:gd name="connsiteY766" fmla="*/ 495166 h 3104958"/>
              <a:gd name="connsiteX767" fmla="*/ 1902985 w 2997261"/>
              <a:gd name="connsiteY767" fmla="*/ 505170 h 3104958"/>
              <a:gd name="connsiteX768" fmla="*/ 1919265 w 2997261"/>
              <a:gd name="connsiteY768" fmla="*/ 515006 h 3104958"/>
              <a:gd name="connsiteX769" fmla="*/ 1935035 w 2997261"/>
              <a:gd name="connsiteY769" fmla="*/ 525181 h 3104958"/>
              <a:gd name="connsiteX770" fmla="*/ 1951653 w 2997261"/>
              <a:gd name="connsiteY770" fmla="*/ 535525 h 3104958"/>
              <a:gd name="connsiteX771" fmla="*/ 1968103 w 2997261"/>
              <a:gd name="connsiteY771" fmla="*/ 545869 h 3104958"/>
              <a:gd name="connsiteX772" fmla="*/ 1984382 w 2997261"/>
              <a:gd name="connsiteY772" fmla="*/ 556213 h 3104958"/>
              <a:gd name="connsiteX773" fmla="*/ 2000661 w 2997261"/>
              <a:gd name="connsiteY773" fmla="*/ 566388 h 3104958"/>
              <a:gd name="connsiteX774" fmla="*/ 2016771 w 2997261"/>
              <a:gd name="connsiteY774" fmla="*/ 576901 h 3104958"/>
              <a:gd name="connsiteX775" fmla="*/ 2032881 w 2997261"/>
              <a:gd name="connsiteY775" fmla="*/ 587246 h 3104958"/>
              <a:gd name="connsiteX776" fmla="*/ 2048991 w 2997261"/>
              <a:gd name="connsiteY776" fmla="*/ 597760 h 3104958"/>
              <a:gd name="connsiteX777" fmla="*/ 2064930 w 2997261"/>
              <a:gd name="connsiteY777" fmla="*/ 608613 h 3104958"/>
              <a:gd name="connsiteX778" fmla="*/ 2081719 w 2997261"/>
              <a:gd name="connsiteY778" fmla="*/ 619805 h 3104958"/>
              <a:gd name="connsiteX779" fmla="*/ 2098168 w 2997261"/>
              <a:gd name="connsiteY779" fmla="*/ 631167 h 3104958"/>
              <a:gd name="connsiteX780" fmla="*/ 2114277 w 2997261"/>
              <a:gd name="connsiteY780" fmla="*/ 642189 h 3104958"/>
              <a:gd name="connsiteX781" fmla="*/ 2129709 w 2997261"/>
              <a:gd name="connsiteY781" fmla="*/ 653212 h 3104958"/>
              <a:gd name="connsiteX782" fmla="*/ 2145140 w 2997261"/>
              <a:gd name="connsiteY782" fmla="*/ 664065 h 3104958"/>
              <a:gd name="connsiteX783" fmla="*/ 2160063 w 2997261"/>
              <a:gd name="connsiteY783" fmla="*/ 674918 h 3104958"/>
              <a:gd name="connsiteX784" fmla="*/ 2174986 w 2997261"/>
              <a:gd name="connsiteY784" fmla="*/ 685600 h 3104958"/>
              <a:gd name="connsiteX785" fmla="*/ 2189739 w 2997261"/>
              <a:gd name="connsiteY785" fmla="*/ 696454 h 3104958"/>
              <a:gd name="connsiteX786" fmla="*/ 2204322 w 2997261"/>
              <a:gd name="connsiteY786" fmla="*/ 707137 h 3104958"/>
              <a:gd name="connsiteX787" fmla="*/ 2218906 w 2997261"/>
              <a:gd name="connsiteY787" fmla="*/ 717990 h 3104958"/>
              <a:gd name="connsiteX788" fmla="*/ 2233659 w 2997261"/>
              <a:gd name="connsiteY788" fmla="*/ 729013 h 3104958"/>
              <a:gd name="connsiteX789" fmla="*/ 2248413 w 2997261"/>
              <a:gd name="connsiteY789" fmla="*/ 740035 h 3104958"/>
              <a:gd name="connsiteX790" fmla="*/ 2263504 w 2997261"/>
              <a:gd name="connsiteY790" fmla="*/ 751227 h 3104958"/>
              <a:gd name="connsiteX791" fmla="*/ 2278597 w 2997261"/>
              <a:gd name="connsiteY791" fmla="*/ 762419 h 3104958"/>
              <a:gd name="connsiteX792" fmla="*/ 2294029 w 2997261"/>
              <a:gd name="connsiteY792" fmla="*/ 774120 h 3104958"/>
              <a:gd name="connsiteX793" fmla="*/ 2309969 w 2997261"/>
              <a:gd name="connsiteY793" fmla="*/ 785821 h 3104958"/>
              <a:gd name="connsiteX794" fmla="*/ 2324721 w 2997261"/>
              <a:gd name="connsiteY794" fmla="*/ 797013 h 3104958"/>
              <a:gd name="connsiteX795" fmla="*/ 2339644 w 2997261"/>
              <a:gd name="connsiteY795" fmla="*/ 808714 h 3104958"/>
              <a:gd name="connsiteX796" fmla="*/ 2354567 w 2997261"/>
              <a:gd name="connsiteY796" fmla="*/ 820754 h 3104958"/>
              <a:gd name="connsiteX797" fmla="*/ 2369320 w 2997261"/>
              <a:gd name="connsiteY797" fmla="*/ 832794 h 3104958"/>
              <a:gd name="connsiteX798" fmla="*/ 2383903 w 2997261"/>
              <a:gd name="connsiteY798" fmla="*/ 844664 h 3104958"/>
              <a:gd name="connsiteX799" fmla="*/ 2398487 w 2997261"/>
              <a:gd name="connsiteY799" fmla="*/ 856704 h 3104958"/>
              <a:gd name="connsiteX800" fmla="*/ 2413071 w 2997261"/>
              <a:gd name="connsiteY800" fmla="*/ 868405 h 3104958"/>
              <a:gd name="connsiteX801" fmla="*/ 2427145 w 2997261"/>
              <a:gd name="connsiteY801" fmla="*/ 879428 h 3104958"/>
              <a:gd name="connsiteX802" fmla="*/ 2709660 w 2997261"/>
              <a:gd name="connsiteY802" fmla="*/ 1128027 h 3104958"/>
              <a:gd name="connsiteX803" fmla="*/ 2715087 w 2997261"/>
              <a:gd name="connsiteY803" fmla="*/ 1133285 h 3104958"/>
              <a:gd name="connsiteX804" fmla="*/ 2720343 w 2997261"/>
              <a:gd name="connsiteY804" fmla="*/ 1138711 h 3104958"/>
              <a:gd name="connsiteX805" fmla="*/ 2725261 w 2997261"/>
              <a:gd name="connsiteY805" fmla="*/ 1144138 h 3104958"/>
              <a:gd name="connsiteX806" fmla="*/ 2730009 w 2997261"/>
              <a:gd name="connsiteY806" fmla="*/ 1149564 h 3104958"/>
              <a:gd name="connsiteX807" fmla="*/ 2734757 w 2997261"/>
              <a:gd name="connsiteY807" fmla="*/ 1154990 h 3104958"/>
              <a:gd name="connsiteX808" fmla="*/ 2739166 w 2997261"/>
              <a:gd name="connsiteY808" fmla="*/ 1160247 h 3104958"/>
              <a:gd name="connsiteX809" fmla="*/ 2743575 w 2997261"/>
              <a:gd name="connsiteY809" fmla="*/ 1165335 h 3104958"/>
              <a:gd name="connsiteX810" fmla="*/ 2748323 w 2997261"/>
              <a:gd name="connsiteY810" fmla="*/ 1169913 h 3104958"/>
              <a:gd name="connsiteX811" fmla="*/ 2761889 w 2997261"/>
              <a:gd name="connsiteY811" fmla="*/ 1183310 h 3104958"/>
              <a:gd name="connsiteX812" fmla="*/ 2776472 w 2997261"/>
              <a:gd name="connsiteY812" fmla="*/ 1198063 h 3104958"/>
              <a:gd name="connsiteX813" fmla="*/ 2791565 w 2997261"/>
              <a:gd name="connsiteY813" fmla="*/ 1213664 h 3104958"/>
              <a:gd name="connsiteX814" fmla="*/ 2806657 w 2997261"/>
              <a:gd name="connsiteY814" fmla="*/ 1229943 h 3104958"/>
              <a:gd name="connsiteX815" fmla="*/ 2821919 w 2997261"/>
              <a:gd name="connsiteY815" fmla="*/ 1246393 h 3104958"/>
              <a:gd name="connsiteX816" fmla="*/ 2836164 w 2997261"/>
              <a:gd name="connsiteY816" fmla="*/ 1262672 h 3104958"/>
              <a:gd name="connsiteX817" fmla="*/ 2843116 w 2997261"/>
              <a:gd name="connsiteY817" fmla="*/ 1270642 h 3104958"/>
              <a:gd name="connsiteX818" fmla="*/ 2849730 w 2997261"/>
              <a:gd name="connsiteY818" fmla="*/ 1278612 h 3104958"/>
              <a:gd name="connsiteX819" fmla="*/ 2856174 w 2997261"/>
              <a:gd name="connsiteY819" fmla="*/ 1286243 h 3104958"/>
              <a:gd name="connsiteX820" fmla="*/ 2861939 w 2997261"/>
              <a:gd name="connsiteY820" fmla="*/ 1293366 h 3104958"/>
              <a:gd name="connsiteX821" fmla="*/ 2875675 w 2997261"/>
              <a:gd name="connsiteY821" fmla="*/ 1310323 h 3104958"/>
              <a:gd name="connsiteX822" fmla="*/ 2887715 w 2997261"/>
              <a:gd name="connsiteY822" fmla="*/ 1325415 h 3104958"/>
              <a:gd name="connsiteX823" fmla="*/ 2893311 w 2997261"/>
              <a:gd name="connsiteY823" fmla="*/ 1332538 h 3104958"/>
              <a:gd name="connsiteX824" fmla="*/ 2898567 w 2997261"/>
              <a:gd name="connsiteY824" fmla="*/ 1339660 h 3104958"/>
              <a:gd name="connsiteX825" fmla="*/ 2903655 w 2997261"/>
              <a:gd name="connsiteY825" fmla="*/ 1346613 h 3104958"/>
              <a:gd name="connsiteX826" fmla="*/ 2908742 w 2997261"/>
              <a:gd name="connsiteY826" fmla="*/ 1353396 h 3104958"/>
              <a:gd name="connsiteX827" fmla="*/ 2913660 w 2997261"/>
              <a:gd name="connsiteY827" fmla="*/ 1360518 h 3104958"/>
              <a:gd name="connsiteX828" fmla="*/ 2918408 w 2997261"/>
              <a:gd name="connsiteY828" fmla="*/ 1367810 h 3104958"/>
              <a:gd name="connsiteX829" fmla="*/ 2923326 w 2997261"/>
              <a:gd name="connsiteY829" fmla="*/ 1375101 h 3104958"/>
              <a:gd name="connsiteX830" fmla="*/ 2928244 w 2997261"/>
              <a:gd name="connsiteY830" fmla="*/ 1382902 h 3104958"/>
              <a:gd name="connsiteX831" fmla="*/ 2933161 w 2997261"/>
              <a:gd name="connsiteY831" fmla="*/ 1391042 h 3104958"/>
              <a:gd name="connsiteX832" fmla="*/ 2938418 w 2997261"/>
              <a:gd name="connsiteY832" fmla="*/ 1399690 h 3104958"/>
              <a:gd name="connsiteX833" fmla="*/ 2943844 w 2997261"/>
              <a:gd name="connsiteY833" fmla="*/ 1409187 h 3104958"/>
              <a:gd name="connsiteX834" fmla="*/ 2949610 w 2997261"/>
              <a:gd name="connsiteY834" fmla="*/ 1419191 h 3104958"/>
              <a:gd name="connsiteX835" fmla="*/ 2953171 w 2997261"/>
              <a:gd name="connsiteY835" fmla="*/ 1425805 h 3104958"/>
              <a:gd name="connsiteX836" fmla="*/ 2956902 w 2997261"/>
              <a:gd name="connsiteY836" fmla="*/ 1433775 h 3104958"/>
              <a:gd name="connsiteX837" fmla="*/ 2961141 w 2997261"/>
              <a:gd name="connsiteY837" fmla="*/ 1442424 h 3104958"/>
              <a:gd name="connsiteX838" fmla="*/ 2965381 w 2997261"/>
              <a:gd name="connsiteY838" fmla="*/ 1452090 h 3104958"/>
              <a:gd name="connsiteX839" fmla="*/ 2969790 w 2997261"/>
              <a:gd name="connsiteY839" fmla="*/ 1462434 h 3104958"/>
              <a:gd name="connsiteX840" fmla="*/ 2974199 w 2997261"/>
              <a:gd name="connsiteY840" fmla="*/ 1473457 h 3104958"/>
              <a:gd name="connsiteX841" fmla="*/ 2978269 w 2997261"/>
              <a:gd name="connsiteY841" fmla="*/ 1484988 h 3104958"/>
              <a:gd name="connsiteX842" fmla="*/ 2982339 w 2997261"/>
              <a:gd name="connsiteY842" fmla="*/ 1496519 h 3104958"/>
              <a:gd name="connsiteX843" fmla="*/ 2986069 w 2997261"/>
              <a:gd name="connsiteY843" fmla="*/ 1508389 h 3104958"/>
              <a:gd name="connsiteX844" fmla="*/ 2989460 w 2997261"/>
              <a:gd name="connsiteY844" fmla="*/ 1520260 h 3104958"/>
              <a:gd name="connsiteX845" fmla="*/ 2990817 w 2997261"/>
              <a:gd name="connsiteY845" fmla="*/ 1526025 h 3104958"/>
              <a:gd name="connsiteX846" fmla="*/ 2992174 w 2997261"/>
              <a:gd name="connsiteY846" fmla="*/ 1531961 h 3104958"/>
              <a:gd name="connsiteX847" fmla="*/ 2993530 w 2997261"/>
              <a:gd name="connsiteY847" fmla="*/ 1537726 h 3104958"/>
              <a:gd name="connsiteX848" fmla="*/ 2994548 w 2997261"/>
              <a:gd name="connsiteY848" fmla="*/ 1543322 h 3104958"/>
              <a:gd name="connsiteX849" fmla="*/ 2995566 w 2997261"/>
              <a:gd name="connsiteY849" fmla="*/ 1548748 h 3104958"/>
              <a:gd name="connsiteX850" fmla="*/ 2996244 w 2997261"/>
              <a:gd name="connsiteY850" fmla="*/ 1554175 h 3104958"/>
              <a:gd name="connsiteX851" fmla="*/ 2996753 w 2997261"/>
              <a:gd name="connsiteY851" fmla="*/ 1559432 h 3104958"/>
              <a:gd name="connsiteX852" fmla="*/ 2997092 w 2997261"/>
              <a:gd name="connsiteY852" fmla="*/ 1564520 h 3104958"/>
              <a:gd name="connsiteX853" fmla="*/ 2997261 w 2997261"/>
              <a:gd name="connsiteY853" fmla="*/ 1569437 h 3104958"/>
              <a:gd name="connsiteX854" fmla="*/ 2997261 w 2997261"/>
              <a:gd name="connsiteY854" fmla="*/ 1574185 h 3104958"/>
              <a:gd name="connsiteX855" fmla="*/ 2996922 w 2997261"/>
              <a:gd name="connsiteY855" fmla="*/ 1578594 h 3104958"/>
              <a:gd name="connsiteX856" fmla="*/ 2996244 w 2997261"/>
              <a:gd name="connsiteY856" fmla="*/ 1582834 h 3104958"/>
              <a:gd name="connsiteX857" fmla="*/ 2994548 w 2997261"/>
              <a:gd name="connsiteY857" fmla="*/ 1592499 h 3104958"/>
              <a:gd name="connsiteX858" fmla="*/ 2992683 w 2997261"/>
              <a:gd name="connsiteY858" fmla="*/ 1601826 h 3104958"/>
              <a:gd name="connsiteX859" fmla="*/ 2990648 w 2997261"/>
              <a:gd name="connsiteY859" fmla="*/ 1611153 h 3104958"/>
              <a:gd name="connsiteX860" fmla="*/ 2988274 w 2997261"/>
              <a:gd name="connsiteY860" fmla="*/ 1619971 h 3104958"/>
              <a:gd name="connsiteX861" fmla="*/ 2986069 w 2997261"/>
              <a:gd name="connsiteY861" fmla="*/ 1628959 h 3104958"/>
              <a:gd name="connsiteX862" fmla="*/ 2983525 w 2997261"/>
              <a:gd name="connsiteY862" fmla="*/ 1637607 h 3104958"/>
              <a:gd name="connsiteX863" fmla="*/ 2980812 w 2997261"/>
              <a:gd name="connsiteY863" fmla="*/ 1646255 h 3104958"/>
              <a:gd name="connsiteX864" fmla="*/ 2977930 w 2997261"/>
              <a:gd name="connsiteY864" fmla="*/ 1654565 h 3104958"/>
              <a:gd name="connsiteX865" fmla="*/ 2974877 w 2997261"/>
              <a:gd name="connsiteY865" fmla="*/ 1662705 h 3104958"/>
              <a:gd name="connsiteX866" fmla="*/ 2971655 w 2997261"/>
              <a:gd name="connsiteY866" fmla="*/ 1670844 h 3104958"/>
              <a:gd name="connsiteX867" fmla="*/ 2968434 w 2997261"/>
              <a:gd name="connsiteY867" fmla="*/ 1678814 h 3104958"/>
              <a:gd name="connsiteX868" fmla="*/ 2965042 w 2997261"/>
              <a:gd name="connsiteY868" fmla="*/ 1686615 h 3104958"/>
              <a:gd name="connsiteX869" fmla="*/ 2961311 w 2997261"/>
              <a:gd name="connsiteY869" fmla="*/ 1694415 h 3104958"/>
              <a:gd name="connsiteX870" fmla="*/ 2957749 w 2997261"/>
              <a:gd name="connsiteY870" fmla="*/ 1702046 h 3104958"/>
              <a:gd name="connsiteX871" fmla="*/ 2953850 w 2997261"/>
              <a:gd name="connsiteY871" fmla="*/ 1709508 h 3104958"/>
              <a:gd name="connsiteX872" fmla="*/ 2949949 w 2997261"/>
              <a:gd name="connsiteY872" fmla="*/ 1716969 h 3104958"/>
              <a:gd name="connsiteX873" fmla="*/ 2945879 w 2997261"/>
              <a:gd name="connsiteY873" fmla="*/ 1724430 h 3104958"/>
              <a:gd name="connsiteX874" fmla="*/ 2941640 w 2997261"/>
              <a:gd name="connsiteY874" fmla="*/ 1731553 h 3104958"/>
              <a:gd name="connsiteX875" fmla="*/ 2937231 w 2997261"/>
              <a:gd name="connsiteY875" fmla="*/ 1738845 h 3104958"/>
              <a:gd name="connsiteX876" fmla="*/ 2932822 w 2997261"/>
              <a:gd name="connsiteY876" fmla="*/ 1745967 h 3104958"/>
              <a:gd name="connsiteX877" fmla="*/ 2928413 w 2997261"/>
              <a:gd name="connsiteY877" fmla="*/ 1752919 h 3104958"/>
              <a:gd name="connsiteX878" fmla="*/ 2923665 w 2997261"/>
              <a:gd name="connsiteY878" fmla="*/ 1760041 h 3104958"/>
              <a:gd name="connsiteX879" fmla="*/ 2919087 w 2997261"/>
              <a:gd name="connsiteY879" fmla="*/ 1767164 h 3104958"/>
              <a:gd name="connsiteX880" fmla="*/ 2914169 w 2997261"/>
              <a:gd name="connsiteY880" fmla="*/ 1774117 h 3104958"/>
              <a:gd name="connsiteX881" fmla="*/ 2904503 w 2997261"/>
              <a:gd name="connsiteY881" fmla="*/ 1787852 h 3104958"/>
              <a:gd name="connsiteX882" fmla="*/ 2894158 w 2997261"/>
              <a:gd name="connsiteY882" fmla="*/ 1801927 h 3104958"/>
              <a:gd name="connsiteX883" fmla="*/ 2883815 w 2997261"/>
              <a:gd name="connsiteY883" fmla="*/ 1815663 h 3104958"/>
              <a:gd name="connsiteX884" fmla="*/ 2873131 w 2997261"/>
              <a:gd name="connsiteY884" fmla="*/ 1829569 h 3104958"/>
              <a:gd name="connsiteX885" fmla="*/ 2867196 w 2997261"/>
              <a:gd name="connsiteY885" fmla="*/ 1837030 h 3104958"/>
              <a:gd name="connsiteX886" fmla="*/ 2861430 w 2997261"/>
              <a:gd name="connsiteY886" fmla="*/ 1844152 h 3104958"/>
              <a:gd name="connsiteX887" fmla="*/ 2858378 w 2997261"/>
              <a:gd name="connsiteY887" fmla="*/ 1847713 h 3104958"/>
              <a:gd name="connsiteX888" fmla="*/ 2855156 w 2997261"/>
              <a:gd name="connsiteY888" fmla="*/ 1850935 h 3104958"/>
              <a:gd name="connsiteX889" fmla="*/ 2851934 w 2997261"/>
              <a:gd name="connsiteY889" fmla="*/ 1854327 h 3104958"/>
              <a:gd name="connsiteX890" fmla="*/ 2848373 w 2997261"/>
              <a:gd name="connsiteY890" fmla="*/ 1857379 h 3104958"/>
              <a:gd name="connsiteX891" fmla="*/ 2846508 w 2997261"/>
              <a:gd name="connsiteY891" fmla="*/ 1860092 h 3104958"/>
              <a:gd name="connsiteX892" fmla="*/ 2842269 w 2997261"/>
              <a:gd name="connsiteY892" fmla="*/ 1864841 h 3104958"/>
              <a:gd name="connsiteX893" fmla="*/ 2836333 w 2997261"/>
              <a:gd name="connsiteY893" fmla="*/ 1871454 h 3104958"/>
              <a:gd name="connsiteX894" fmla="*/ 2828703 w 2997261"/>
              <a:gd name="connsiteY894" fmla="*/ 1879593 h 3104958"/>
              <a:gd name="connsiteX895" fmla="*/ 2819885 w 2997261"/>
              <a:gd name="connsiteY895" fmla="*/ 1889090 h 3104958"/>
              <a:gd name="connsiteX896" fmla="*/ 2810049 w 2997261"/>
              <a:gd name="connsiteY896" fmla="*/ 1899604 h 3104958"/>
              <a:gd name="connsiteX897" fmla="*/ 2799366 w 2997261"/>
              <a:gd name="connsiteY897" fmla="*/ 1910796 h 3104958"/>
              <a:gd name="connsiteX898" fmla="*/ 2788343 w 2997261"/>
              <a:gd name="connsiteY898" fmla="*/ 1922157 h 3104958"/>
              <a:gd name="connsiteX899" fmla="*/ 2777151 w 2997261"/>
              <a:gd name="connsiteY899" fmla="*/ 1933689 h 3104958"/>
              <a:gd name="connsiteX900" fmla="*/ 2765959 w 2997261"/>
              <a:gd name="connsiteY900" fmla="*/ 1945051 h 3104958"/>
              <a:gd name="connsiteX901" fmla="*/ 2755276 w 2997261"/>
              <a:gd name="connsiteY901" fmla="*/ 1956073 h 3104958"/>
              <a:gd name="connsiteX902" fmla="*/ 2745440 w 2997261"/>
              <a:gd name="connsiteY902" fmla="*/ 1966247 h 3104958"/>
              <a:gd name="connsiteX903" fmla="*/ 2736283 w 2997261"/>
              <a:gd name="connsiteY903" fmla="*/ 1975405 h 3104958"/>
              <a:gd name="connsiteX904" fmla="*/ 2728313 w 2997261"/>
              <a:gd name="connsiteY904" fmla="*/ 1983375 h 3104958"/>
              <a:gd name="connsiteX905" fmla="*/ 2722038 w 2997261"/>
              <a:gd name="connsiteY905" fmla="*/ 1989649 h 3104958"/>
              <a:gd name="connsiteX906" fmla="*/ 2717460 w 2997261"/>
              <a:gd name="connsiteY906" fmla="*/ 1993889 h 3104958"/>
              <a:gd name="connsiteX907" fmla="*/ 2711864 w 2997261"/>
              <a:gd name="connsiteY907" fmla="*/ 1999315 h 3104958"/>
              <a:gd name="connsiteX908" fmla="*/ 2706269 w 2997261"/>
              <a:gd name="connsiteY908" fmla="*/ 2004911 h 3104958"/>
              <a:gd name="connsiteX909" fmla="*/ 2700842 w 2997261"/>
              <a:gd name="connsiteY909" fmla="*/ 2009999 h 3104958"/>
              <a:gd name="connsiteX910" fmla="*/ 2695415 w 2997261"/>
              <a:gd name="connsiteY910" fmla="*/ 2015255 h 3104958"/>
              <a:gd name="connsiteX911" fmla="*/ 2689989 w 2997261"/>
              <a:gd name="connsiteY911" fmla="*/ 2020513 h 3104958"/>
              <a:gd name="connsiteX912" fmla="*/ 2684393 w 2997261"/>
              <a:gd name="connsiteY912" fmla="*/ 2025939 h 3104958"/>
              <a:gd name="connsiteX913" fmla="*/ 2678967 w 2997261"/>
              <a:gd name="connsiteY913" fmla="*/ 2031365 h 3104958"/>
              <a:gd name="connsiteX914" fmla="*/ 2673370 w 2997261"/>
              <a:gd name="connsiteY914" fmla="*/ 2037131 h 3104958"/>
              <a:gd name="connsiteX915" fmla="*/ 2637759 w 2997261"/>
              <a:gd name="connsiteY915" fmla="*/ 2068842 h 3104958"/>
              <a:gd name="connsiteX916" fmla="*/ 2634198 w 2997261"/>
              <a:gd name="connsiteY916" fmla="*/ 2072233 h 3104958"/>
              <a:gd name="connsiteX917" fmla="*/ 2631824 w 2997261"/>
              <a:gd name="connsiteY917" fmla="*/ 2074438 h 3104958"/>
              <a:gd name="connsiteX918" fmla="*/ 2629789 w 2997261"/>
              <a:gd name="connsiteY918" fmla="*/ 2076473 h 3104958"/>
              <a:gd name="connsiteX919" fmla="*/ 2626228 w 2997261"/>
              <a:gd name="connsiteY919" fmla="*/ 2079186 h 3104958"/>
              <a:gd name="connsiteX920" fmla="*/ 2620124 w 2997261"/>
              <a:gd name="connsiteY920" fmla="*/ 2084273 h 3104958"/>
              <a:gd name="connsiteX921" fmla="*/ 2612323 w 2997261"/>
              <a:gd name="connsiteY921" fmla="*/ 2090548 h 3104958"/>
              <a:gd name="connsiteX922" fmla="*/ 2603674 w 2997261"/>
              <a:gd name="connsiteY922" fmla="*/ 2098009 h 3104958"/>
              <a:gd name="connsiteX923" fmla="*/ 2594178 w 2997261"/>
              <a:gd name="connsiteY923" fmla="*/ 2106318 h 3104958"/>
              <a:gd name="connsiteX924" fmla="*/ 2584004 w 2997261"/>
              <a:gd name="connsiteY924" fmla="*/ 2115475 h 3104958"/>
              <a:gd name="connsiteX925" fmla="*/ 2573320 w 2997261"/>
              <a:gd name="connsiteY925" fmla="*/ 2124802 h 3104958"/>
              <a:gd name="connsiteX926" fmla="*/ 2562298 w 2997261"/>
              <a:gd name="connsiteY926" fmla="*/ 2134468 h 3104958"/>
              <a:gd name="connsiteX927" fmla="*/ 2551106 w 2997261"/>
              <a:gd name="connsiteY927" fmla="*/ 2144303 h 3104958"/>
              <a:gd name="connsiteX928" fmla="*/ 2540083 w 2997261"/>
              <a:gd name="connsiteY928" fmla="*/ 2153800 h 3104958"/>
              <a:gd name="connsiteX929" fmla="*/ 2529570 w 2997261"/>
              <a:gd name="connsiteY929" fmla="*/ 2163127 h 3104958"/>
              <a:gd name="connsiteX930" fmla="*/ 2519395 w 2997261"/>
              <a:gd name="connsiteY930" fmla="*/ 2171775 h 3104958"/>
              <a:gd name="connsiteX931" fmla="*/ 2510068 w 2997261"/>
              <a:gd name="connsiteY931" fmla="*/ 2179745 h 3104958"/>
              <a:gd name="connsiteX932" fmla="*/ 2501420 w 2997261"/>
              <a:gd name="connsiteY932" fmla="*/ 2186698 h 3104958"/>
              <a:gd name="connsiteX933" fmla="*/ 2494128 w 2997261"/>
              <a:gd name="connsiteY933" fmla="*/ 2192294 h 3104958"/>
              <a:gd name="connsiteX934" fmla="*/ 2491075 w 2997261"/>
              <a:gd name="connsiteY934" fmla="*/ 2194668 h 3104958"/>
              <a:gd name="connsiteX935" fmla="*/ 2488193 w 2997261"/>
              <a:gd name="connsiteY935" fmla="*/ 2196703 h 3104958"/>
              <a:gd name="connsiteX936" fmla="*/ 2485649 w 2997261"/>
              <a:gd name="connsiteY936" fmla="*/ 2198229 h 3104958"/>
              <a:gd name="connsiteX937" fmla="*/ 2483445 w 2997261"/>
              <a:gd name="connsiteY937" fmla="*/ 2199416 h 3104958"/>
              <a:gd name="connsiteX938" fmla="*/ 2481579 w 2997261"/>
              <a:gd name="connsiteY938" fmla="*/ 2201451 h 3104958"/>
              <a:gd name="connsiteX939" fmla="*/ 2478358 w 2997261"/>
              <a:gd name="connsiteY939" fmla="*/ 2204503 h 3104958"/>
              <a:gd name="connsiteX940" fmla="*/ 2474118 w 2997261"/>
              <a:gd name="connsiteY940" fmla="*/ 2208234 h 3104958"/>
              <a:gd name="connsiteX941" fmla="*/ 2468862 w 2997261"/>
              <a:gd name="connsiteY941" fmla="*/ 2212643 h 3104958"/>
              <a:gd name="connsiteX942" fmla="*/ 2455634 w 2997261"/>
              <a:gd name="connsiteY942" fmla="*/ 2223496 h 3104958"/>
              <a:gd name="connsiteX943" fmla="*/ 2439355 w 2997261"/>
              <a:gd name="connsiteY943" fmla="*/ 2236723 h 3104958"/>
              <a:gd name="connsiteX944" fmla="*/ 2420533 w 2997261"/>
              <a:gd name="connsiteY944" fmla="*/ 2251646 h 3104958"/>
              <a:gd name="connsiteX945" fmla="*/ 2400013 w 2997261"/>
              <a:gd name="connsiteY945" fmla="*/ 2267925 h 3104958"/>
              <a:gd name="connsiteX946" fmla="*/ 2378138 w 2997261"/>
              <a:gd name="connsiteY946" fmla="*/ 2285052 h 3104958"/>
              <a:gd name="connsiteX947" fmla="*/ 2355585 w 2997261"/>
              <a:gd name="connsiteY947" fmla="*/ 2302519 h 3104958"/>
              <a:gd name="connsiteX948" fmla="*/ 2333031 w 2997261"/>
              <a:gd name="connsiteY948" fmla="*/ 2319816 h 3104958"/>
              <a:gd name="connsiteX949" fmla="*/ 2310986 w 2997261"/>
              <a:gd name="connsiteY949" fmla="*/ 2336604 h 3104958"/>
              <a:gd name="connsiteX950" fmla="*/ 2290128 w 2997261"/>
              <a:gd name="connsiteY950" fmla="*/ 2352544 h 3104958"/>
              <a:gd name="connsiteX951" fmla="*/ 2270966 w 2997261"/>
              <a:gd name="connsiteY951" fmla="*/ 2366958 h 3104958"/>
              <a:gd name="connsiteX952" fmla="*/ 2254347 w 2997261"/>
              <a:gd name="connsiteY952" fmla="*/ 2379168 h 3104958"/>
              <a:gd name="connsiteX953" fmla="*/ 2240442 w 2997261"/>
              <a:gd name="connsiteY953" fmla="*/ 2389003 h 3104958"/>
              <a:gd name="connsiteX954" fmla="*/ 2234846 w 2997261"/>
              <a:gd name="connsiteY954" fmla="*/ 2393073 h 3104958"/>
              <a:gd name="connsiteX955" fmla="*/ 2230268 w 2997261"/>
              <a:gd name="connsiteY955" fmla="*/ 2396296 h 3104958"/>
              <a:gd name="connsiteX956" fmla="*/ 2226707 w 2997261"/>
              <a:gd name="connsiteY956" fmla="*/ 2398330 h 3104958"/>
              <a:gd name="connsiteX957" fmla="*/ 2224163 w 2997261"/>
              <a:gd name="connsiteY957" fmla="*/ 2399856 h 3104958"/>
              <a:gd name="connsiteX958" fmla="*/ 2218567 w 2997261"/>
              <a:gd name="connsiteY958" fmla="*/ 2404435 h 3104958"/>
              <a:gd name="connsiteX959" fmla="*/ 2209749 w 2997261"/>
              <a:gd name="connsiteY959" fmla="*/ 2411048 h 3104958"/>
              <a:gd name="connsiteX960" fmla="*/ 2198217 w 2997261"/>
              <a:gd name="connsiteY960" fmla="*/ 2419358 h 3104958"/>
              <a:gd name="connsiteX961" fmla="*/ 2184651 w 2997261"/>
              <a:gd name="connsiteY961" fmla="*/ 2429023 h 3104958"/>
              <a:gd name="connsiteX962" fmla="*/ 2169050 w 2997261"/>
              <a:gd name="connsiteY962" fmla="*/ 2439876 h 3104958"/>
              <a:gd name="connsiteX963" fmla="*/ 2152601 w 2997261"/>
              <a:gd name="connsiteY963" fmla="*/ 2451577 h 3104958"/>
              <a:gd name="connsiteX964" fmla="*/ 2134966 w 2997261"/>
              <a:gd name="connsiteY964" fmla="*/ 2463618 h 3104958"/>
              <a:gd name="connsiteX965" fmla="*/ 2117160 w 2997261"/>
              <a:gd name="connsiteY965" fmla="*/ 2475827 h 3104958"/>
              <a:gd name="connsiteX966" fmla="*/ 2099185 w 2997261"/>
              <a:gd name="connsiteY966" fmla="*/ 2488037 h 3104958"/>
              <a:gd name="connsiteX967" fmla="*/ 2081719 w 2997261"/>
              <a:gd name="connsiteY967" fmla="*/ 2499737 h 3104958"/>
              <a:gd name="connsiteX968" fmla="*/ 2065269 w 2997261"/>
              <a:gd name="connsiteY968" fmla="*/ 2510760 h 3104958"/>
              <a:gd name="connsiteX969" fmla="*/ 2050178 w 2997261"/>
              <a:gd name="connsiteY969" fmla="*/ 2520595 h 3104958"/>
              <a:gd name="connsiteX970" fmla="*/ 2036951 w 2997261"/>
              <a:gd name="connsiteY970" fmla="*/ 2528904 h 3104958"/>
              <a:gd name="connsiteX971" fmla="*/ 2025928 w 2997261"/>
              <a:gd name="connsiteY971" fmla="*/ 2535857 h 3104958"/>
              <a:gd name="connsiteX972" fmla="*/ 2021180 w 2997261"/>
              <a:gd name="connsiteY972" fmla="*/ 2538570 h 3104958"/>
              <a:gd name="connsiteX973" fmla="*/ 2017619 w 2997261"/>
              <a:gd name="connsiteY973" fmla="*/ 2540605 h 3104958"/>
              <a:gd name="connsiteX974" fmla="*/ 2014397 w 2997261"/>
              <a:gd name="connsiteY974" fmla="*/ 2542132 h 3104958"/>
              <a:gd name="connsiteX975" fmla="*/ 2012362 w 2997261"/>
              <a:gd name="connsiteY975" fmla="*/ 2543149 h 3104958"/>
              <a:gd name="connsiteX976" fmla="*/ 2010666 w 2997261"/>
              <a:gd name="connsiteY976" fmla="*/ 2544845 h 3104958"/>
              <a:gd name="connsiteX977" fmla="*/ 2007444 w 2997261"/>
              <a:gd name="connsiteY977" fmla="*/ 2547219 h 3104958"/>
              <a:gd name="connsiteX978" fmla="*/ 2003205 w 2997261"/>
              <a:gd name="connsiteY978" fmla="*/ 2550102 h 3104958"/>
              <a:gd name="connsiteX979" fmla="*/ 1997779 w 2997261"/>
              <a:gd name="connsiteY979" fmla="*/ 2553832 h 3104958"/>
              <a:gd name="connsiteX980" fmla="*/ 1984043 w 2997261"/>
              <a:gd name="connsiteY980" fmla="*/ 2562481 h 3104958"/>
              <a:gd name="connsiteX981" fmla="*/ 1966576 w 2997261"/>
              <a:gd name="connsiteY981" fmla="*/ 2573503 h 3104958"/>
              <a:gd name="connsiteX982" fmla="*/ 1946227 w 2997261"/>
              <a:gd name="connsiteY982" fmla="*/ 2585883 h 3104958"/>
              <a:gd name="connsiteX983" fmla="*/ 1923674 w 2997261"/>
              <a:gd name="connsiteY983" fmla="*/ 2599279 h 3104958"/>
              <a:gd name="connsiteX984" fmla="*/ 1899594 w 2997261"/>
              <a:gd name="connsiteY984" fmla="*/ 2613354 h 3104958"/>
              <a:gd name="connsiteX985" fmla="*/ 1874327 w 2997261"/>
              <a:gd name="connsiteY985" fmla="*/ 2628107 h 3104958"/>
              <a:gd name="connsiteX986" fmla="*/ 1848890 w 2997261"/>
              <a:gd name="connsiteY986" fmla="*/ 2642691 h 3104958"/>
              <a:gd name="connsiteX987" fmla="*/ 1823963 w 2997261"/>
              <a:gd name="connsiteY987" fmla="*/ 2657105 h 3104958"/>
              <a:gd name="connsiteX988" fmla="*/ 1799883 w 2997261"/>
              <a:gd name="connsiteY988" fmla="*/ 2670502 h 3104958"/>
              <a:gd name="connsiteX989" fmla="*/ 1777499 w 2997261"/>
              <a:gd name="connsiteY989" fmla="*/ 2682880 h 3104958"/>
              <a:gd name="connsiteX990" fmla="*/ 1757320 w 2997261"/>
              <a:gd name="connsiteY990" fmla="*/ 2693903 h 3104958"/>
              <a:gd name="connsiteX991" fmla="*/ 1740362 w 2997261"/>
              <a:gd name="connsiteY991" fmla="*/ 2702890 h 3104958"/>
              <a:gd name="connsiteX992" fmla="*/ 1733070 w 2997261"/>
              <a:gd name="connsiteY992" fmla="*/ 2706791 h 3104958"/>
              <a:gd name="connsiteX993" fmla="*/ 1726965 w 2997261"/>
              <a:gd name="connsiteY993" fmla="*/ 2709674 h 3104958"/>
              <a:gd name="connsiteX994" fmla="*/ 1721708 w 2997261"/>
              <a:gd name="connsiteY994" fmla="*/ 2712218 h 3104958"/>
              <a:gd name="connsiteX995" fmla="*/ 1717638 w 2997261"/>
              <a:gd name="connsiteY995" fmla="*/ 2713913 h 3104958"/>
              <a:gd name="connsiteX996" fmla="*/ 1711533 w 2997261"/>
              <a:gd name="connsiteY996" fmla="*/ 2717644 h 3104958"/>
              <a:gd name="connsiteX997" fmla="*/ 1705429 w 2997261"/>
              <a:gd name="connsiteY997" fmla="*/ 2721375 h 3104958"/>
              <a:gd name="connsiteX998" fmla="*/ 1698816 w 2997261"/>
              <a:gd name="connsiteY998" fmla="*/ 2724936 h 3104958"/>
              <a:gd name="connsiteX999" fmla="*/ 1692033 w 2997261"/>
              <a:gd name="connsiteY999" fmla="*/ 2728667 h 3104958"/>
              <a:gd name="connsiteX1000" fmla="*/ 1677788 w 2997261"/>
              <a:gd name="connsiteY1000" fmla="*/ 2735619 h 3104958"/>
              <a:gd name="connsiteX1001" fmla="*/ 1663035 w 2997261"/>
              <a:gd name="connsiteY1001" fmla="*/ 2742572 h 3104958"/>
              <a:gd name="connsiteX1002" fmla="*/ 1648281 w 2997261"/>
              <a:gd name="connsiteY1002" fmla="*/ 2749524 h 3104958"/>
              <a:gd name="connsiteX1003" fmla="*/ 1633529 w 2997261"/>
              <a:gd name="connsiteY1003" fmla="*/ 2756307 h 3104958"/>
              <a:gd name="connsiteX1004" fmla="*/ 1619454 w 2997261"/>
              <a:gd name="connsiteY1004" fmla="*/ 2762751 h 3104958"/>
              <a:gd name="connsiteX1005" fmla="*/ 1606057 w 2997261"/>
              <a:gd name="connsiteY1005" fmla="*/ 2769365 h 3104958"/>
              <a:gd name="connsiteX1006" fmla="*/ 1599105 w 2997261"/>
              <a:gd name="connsiteY1006" fmla="*/ 2772926 h 3104958"/>
              <a:gd name="connsiteX1007" fmla="*/ 1591983 w 2997261"/>
              <a:gd name="connsiteY1007" fmla="*/ 2776148 h 3104958"/>
              <a:gd name="connsiteX1008" fmla="*/ 1584860 w 2997261"/>
              <a:gd name="connsiteY1008" fmla="*/ 2779540 h 3104958"/>
              <a:gd name="connsiteX1009" fmla="*/ 1577738 w 2997261"/>
              <a:gd name="connsiteY1009" fmla="*/ 2782592 h 3104958"/>
              <a:gd name="connsiteX1010" fmla="*/ 1570785 w 2997261"/>
              <a:gd name="connsiteY1010" fmla="*/ 2785984 h 3104958"/>
              <a:gd name="connsiteX1011" fmla="*/ 1563494 w 2997261"/>
              <a:gd name="connsiteY1011" fmla="*/ 2789036 h 3104958"/>
              <a:gd name="connsiteX1012" fmla="*/ 1556371 w 2997261"/>
              <a:gd name="connsiteY1012" fmla="*/ 2792088 h 3104958"/>
              <a:gd name="connsiteX1013" fmla="*/ 1549419 w 2997261"/>
              <a:gd name="connsiteY1013" fmla="*/ 2795480 h 3104958"/>
              <a:gd name="connsiteX1014" fmla="*/ 1543144 w 2997261"/>
              <a:gd name="connsiteY1014" fmla="*/ 2798362 h 3104958"/>
              <a:gd name="connsiteX1015" fmla="*/ 1536192 w 2997261"/>
              <a:gd name="connsiteY1015" fmla="*/ 2801754 h 3104958"/>
              <a:gd name="connsiteX1016" fmla="*/ 1528392 w 2997261"/>
              <a:gd name="connsiteY1016" fmla="*/ 2805315 h 3104958"/>
              <a:gd name="connsiteX1017" fmla="*/ 1520252 w 2997261"/>
              <a:gd name="connsiteY1017" fmla="*/ 2809046 h 3104958"/>
              <a:gd name="connsiteX1018" fmla="*/ 1512281 w 2997261"/>
              <a:gd name="connsiteY1018" fmla="*/ 2812777 h 3104958"/>
              <a:gd name="connsiteX1019" fmla="*/ 1504481 w 2997261"/>
              <a:gd name="connsiteY1019" fmla="*/ 2815829 h 3104958"/>
              <a:gd name="connsiteX1020" fmla="*/ 1497189 w 2997261"/>
              <a:gd name="connsiteY1020" fmla="*/ 2818542 h 3104958"/>
              <a:gd name="connsiteX1021" fmla="*/ 1490915 w 2997261"/>
              <a:gd name="connsiteY1021" fmla="*/ 2820577 h 3104958"/>
              <a:gd name="connsiteX1022" fmla="*/ 1482776 w 2997261"/>
              <a:gd name="connsiteY1022" fmla="*/ 2824817 h 3104958"/>
              <a:gd name="connsiteX1023" fmla="*/ 1473619 w 2997261"/>
              <a:gd name="connsiteY1023" fmla="*/ 2828887 h 3104958"/>
              <a:gd name="connsiteX1024" fmla="*/ 1463952 w 2997261"/>
              <a:gd name="connsiteY1024" fmla="*/ 2833126 h 3104958"/>
              <a:gd name="connsiteX1025" fmla="*/ 1453947 w 2997261"/>
              <a:gd name="connsiteY1025" fmla="*/ 2837196 h 3104958"/>
              <a:gd name="connsiteX1026" fmla="*/ 1443603 w 2997261"/>
              <a:gd name="connsiteY1026" fmla="*/ 2841266 h 3104958"/>
              <a:gd name="connsiteX1027" fmla="*/ 1433598 w 2997261"/>
              <a:gd name="connsiteY1027" fmla="*/ 2845166 h 3104958"/>
              <a:gd name="connsiteX1028" fmla="*/ 1423763 w 2997261"/>
              <a:gd name="connsiteY1028" fmla="*/ 2848727 h 3104958"/>
              <a:gd name="connsiteX1029" fmla="*/ 1414945 w 2997261"/>
              <a:gd name="connsiteY1029" fmla="*/ 2852458 h 3104958"/>
              <a:gd name="connsiteX1030" fmla="*/ 1406636 w 2997261"/>
              <a:gd name="connsiteY1030" fmla="*/ 2855849 h 3104958"/>
              <a:gd name="connsiteX1031" fmla="*/ 1395274 w 2997261"/>
              <a:gd name="connsiteY1031" fmla="*/ 2860258 h 3104958"/>
              <a:gd name="connsiteX1032" fmla="*/ 1381708 w 2997261"/>
              <a:gd name="connsiteY1032" fmla="*/ 2865685 h 3104958"/>
              <a:gd name="connsiteX1033" fmla="*/ 1366276 w 2997261"/>
              <a:gd name="connsiteY1033" fmla="*/ 2872128 h 3104958"/>
              <a:gd name="connsiteX1034" fmla="*/ 1348979 w 2997261"/>
              <a:gd name="connsiteY1034" fmla="*/ 2878911 h 3104958"/>
              <a:gd name="connsiteX1035" fmla="*/ 1330496 w 2997261"/>
              <a:gd name="connsiteY1035" fmla="*/ 2886373 h 3104958"/>
              <a:gd name="connsiteX1036" fmla="*/ 1311503 w 2997261"/>
              <a:gd name="connsiteY1036" fmla="*/ 2894004 h 3104958"/>
              <a:gd name="connsiteX1037" fmla="*/ 1292342 w 2997261"/>
              <a:gd name="connsiteY1037" fmla="*/ 2901805 h 3104958"/>
              <a:gd name="connsiteX1038" fmla="*/ 1273009 w 2997261"/>
              <a:gd name="connsiteY1038" fmla="*/ 2909266 h 3104958"/>
              <a:gd name="connsiteX1039" fmla="*/ 1254356 w 2997261"/>
              <a:gd name="connsiteY1039" fmla="*/ 2916727 h 3104958"/>
              <a:gd name="connsiteX1040" fmla="*/ 1236890 w 2997261"/>
              <a:gd name="connsiteY1040" fmla="*/ 2923511 h 3104958"/>
              <a:gd name="connsiteX1041" fmla="*/ 1220950 w 2997261"/>
              <a:gd name="connsiteY1041" fmla="*/ 2929785 h 3104958"/>
              <a:gd name="connsiteX1042" fmla="*/ 1206705 w 2997261"/>
              <a:gd name="connsiteY1042" fmla="*/ 2935042 h 3104958"/>
              <a:gd name="connsiteX1043" fmla="*/ 1194834 w 2997261"/>
              <a:gd name="connsiteY1043" fmla="*/ 2939282 h 3104958"/>
              <a:gd name="connsiteX1044" fmla="*/ 1186016 w 2997261"/>
              <a:gd name="connsiteY1044" fmla="*/ 2942334 h 3104958"/>
              <a:gd name="connsiteX1045" fmla="*/ 1180082 w 2997261"/>
              <a:gd name="connsiteY1045" fmla="*/ 2944030 h 3104958"/>
              <a:gd name="connsiteX1046" fmla="*/ 1177369 w 2997261"/>
              <a:gd name="connsiteY1046" fmla="*/ 2945386 h 3104958"/>
              <a:gd name="connsiteX1047" fmla="*/ 1172960 w 2997261"/>
              <a:gd name="connsiteY1047" fmla="*/ 2947590 h 3104958"/>
              <a:gd name="connsiteX1048" fmla="*/ 1166855 w 2997261"/>
              <a:gd name="connsiteY1048" fmla="*/ 2950304 h 3104958"/>
              <a:gd name="connsiteX1049" fmla="*/ 1159393 w 2997261"/>
              <a:gd name="connsiteY1049" fmla="*/ 2953187 h 3104958"/>
              <a:gd name="connsiteX1050" fmla="*/ 1141079 w 2997261"/>
              <a:gd name="connsiteY1050" fmla="*/ 2960139 h 3104958"/>
              <a:gd name="connsiteX1051" fmla="*/ 1120561 w 2997261"/>
              <a:gd name="connsiteY1051" fmla="*/ 2967771 h 3104958"/>
              <a:gd name="connsiteX1052" fmla="*/ 1099363 w 2997261"/>
              <a:gd name="connsiteY1052" fmla="*/ 2975062 h 3104958"/>
              <a:gd name="connsiteX1053" fmla="*/ 1079862 w 2997261"/>
              <a:gd name="connsiteY1053" fmla="*/ 2982184 h 3104958"/>
              <a:gd name="connsiteX1054" fmla="*/ 1063752 w 2997261"/>
              <a:gd name="connsiteY1054" fmla="*/ 2987781 h 3104958"/>
              <a:gd name="connsiteX1055" fmla="*/ 1053239 w 2997261"/>
              <a:gd name="connsiteY1055" fmla="*/ 2991172 h 3104958"/>
              <a:gd name="connsiteX1056" fmla="*/ 1026954 w 2997261"/>
              <a:gd name="connsiteY1056" fmla="*/ 2999990 h 3104958"/>
              <a:gd name="connsiteX1057" fmla="*/ 1001179 w 2997261"/>
              <a:gd name="connsiteY1057" fmla="*/ 3008469 h 3104958"/>
              <a:gd name="connsiteX1058" fmla="*/ 975573 w 2997261"/>
              <a:gd name="connsiteY1058" fmla="*/ 3016609 h 3104958"/>
              <a:gd name="connsiteX1059" fmla="*/ 950136 w 2997261"/>
              <a:gd name="connsiteY1059" fmla="*/ 3024579 h 3104958"/>
              <a:gd name="connsiteX1060" fmla="*/ 925039 w 2997261"/>
              <a:gd name="connsiteY1060" fmla="*/ 3032380 h 3104958"/>
              <a:gd name="connsiteX1061" fmla="*/ 899602 w 2997261"/>
              <a:gd name="connsiteY1061" fmla="*/ 3040010 h 3104958"/>
              <a:gd name="connsiteX1062" fmla="*/ 874336 w 2997261"/>
              <a:gd name="connsiteY1062" fmla="*/ 3047132 h 3104958"/>
              <a:gd name="connsiteX1063" fmla="*/ 848899 w 2997261"/>
              <a:gd name="connsiteY1063" fmla="*/ 3053915 h 3104958"/>
              <a:gd name="connsiteX1064" fmla="*/ 836181 w 2997261"/>
              <a:gd name="connsiteY1064" fmla="*/ 3057138 h 3104958"/>
              <a:gd name="connsiteX1065" fmla="*/ 823294 w 2997261"/>
              <a:gd name="connsiteY1065" fmla="*/ 3060529 h 3104958"/>
              <a:gd name="connsiteX1066" fmla="*/ 810406 w 2997261"/>
              <a:gd name="connsiteY1066" fmla="*/ 3063582 h 3104958"/>
              <a:gd name="connsiteX1067" fmla="*/ 797687 w 2997261"/>
              <a:gd name="connsiteY1067" fmla="*/ 3066464 h 3104958"/>
              <a:gd name="connsiteX1068" fmla="*/ 784630 w 2997261"/>
              <a:gd name="connsiteY1068" fmla="*/ 3069516 h 3104958"/>
              <a:gd name="connsiteX1069" fmla="*/ 771403 w 2997261"/>
              <a:gd name="connsiteY1069" fmla="*/ 3072400 h 3104958"/>
              <a:gd name="connsiteX1070" fmla="*/ 758515 w 2997261"/>
              <a:gd name="connsiteY1070" fmla="*/ 3075113 h 3104958"/>
              <a:gd name="connsiteX1071" fmla="*/ 745288 w 2997261"/>
              <a:gd name="connsiteY1071" fmla="*/ 3077826 h 3104958"/>
              <a:gd name="connsiteX1072" fmla="*/ 731891 w 2997261"/>
              <a:gd name="connsiteY1072" fmla="*/ 3080369 h 3104958"/>
              <a:gd name="connsiteX1073" fmla="*/ 718325 w 2997261"/>
              <a:gd name="connsiteY1073" fmla="*/ 3082574 h 3104958"/>
              <a:gd name="connsiteX1074" fmla="*/ 704929 w 2997261"/>
              <a:gd name="connsiteY1074" fmla="*/ 3084948 h 3104958"/>
              <a:gd name="connsiteX1075" fmla="*/ 691193 w 2997261"/>
              <a:gd name="connsiteY1075" fmla="*/ 3087322 h 3104958"/>
              <a:gd name="connsiteX1076" fmla="*/ 677457 w 2997261"/>
              <a:gd name="connsiteY1076" fmla="*/ 3089357 h 3104958"/>
              <a:gd name="connsiteX1077" fmla="*/ 663383 w 2997261"/>
              <a:gd name="connsiteY1077" fmla="*/ 3091392 h 3104958"/>
              <a:gd name="connsiteX1078" fmla="*/ 649308 w 2997261"/>
              <a:gd name="connsiteY1078" fmla="*/ 3093088 h 3104958"/>
              <a:gd name="connsiteX1079" fmla="*/ 635064 w 2997261"/>
              <a:gd name="connsiteY1079" fmla="*/ 3094784 h 3104958"/>
              <a:gd name="connsiteX1080" fmla="*/ 625059 w 2997261"/>
              <a:gd name="connsiteY1080" fmla="*/ 3095971 h 3104958"/>
              <a:gd name="connsiteX1081" fmla="*/ 614715 w 2997261"/>
              <a:gd name="connsiteY1081" fmla="*/ 3097158 h 3104958"/>
              <a:gd name="connsiteX1082" fmla="*/ 604540 w 2997261"/>
              <a:gd name="connsiteY1082" fmla="*/ 3098345 h 3104958"/>
              <a:gd name="connsiteX1083" fmla="*/ 594366 w 2997261"/>
              <a:gd name="connsiteY1083" fmla="*/ 3099362 h 3104958"/>
              <a:gd name="connsiteX1084" fmla="*/ 584021 w 2997261"/>
              <a:gd name="connsiteY1084" fmla="*/ 3100380 h 3104958"/>
              <a:gd name="connsiteX1085" fmla="*/ 573847 w 2997261"/>
              <a:gd name="connsiteY1085" fmla="*/ 3101058 h 3104958"/>
              <a:gd name="connsiteX1086" fmla="*/ 563502 w 2997261"/>
              <a:gd name="connsiteY1086" fmla="*/ 3101906 h 3104958"/>
              <a:gd name="connsiteX1087" fmla="*/ 553158 w 2997261"/>
              <a:gd name="connsiteY1087" fmla="*/ 3102584 h 3104958"/>
              <a:gd name="connsiteX1088" fmla="*/ 542645 w 2997261"/>
              <a:gd name="connsiteY1088" fmla="*/ 3103262 h 3104958"/>
              <a:gd name="connsiteX1089" fmla="*/ 532470 w 2997261"/>
              <a:gd name="connsiteY1089" fmla="*/ 3103771 h 3104958"/>
              <a:gd name="connsiteX1090" fmla="*/ 522126 w 2997261"/>
              <a:gd name="connsiteY1090" fmla="*/ 3104111 h 3104958"/>
              <a:gd name="connsiteX1091" fmla="*/ 511612 w 2997261"/>
              <a:gd name="connsiteY1091" fmla="*/ 3104619 h 3104958"/>
              <a:gd name="connsiteX1092" fmla="*/ 501438 w 2997261"/>
              <a:gd name="connsiteY1092" fmla="*/ 3104789 h 3104958"/>
              <a:gd name="connsiteX1093" fmla="*/ 491093 w 2997261"/>
              <a:gd name="connsiteY1093" fmla="*/ 3104958 h 3104958"/>
              <a:gd name="connsiteX1094" fmla="*/ 480749 w 2997261"/>
              <a:gd name="connsiteY1094" fmla="*/ 3104958 h 3104958"/>
              <a:gd name="connsiteX1095" fmla="*/ 470744 w 2997261"/>
              <a:gd name="connsiteY1095" fmla="*/ 3104789 h 3104958"/>
              <a:gd name="connsiteX1096" fmla="*/ 465488 w 2997261"/>
              <a:gd name="connsiteY1096" fmla="*/ 3104789 h 3104958"/>
              <a:gd name="connsiteX1097" fmla="*/ 460570 w 2997261"/>
              <a:gd name="connsiteY1097" fmla="*/ 3104619 h 3104958"/>
              <a:gd name="connsiteX1098" fmla="*/ 455652 w 2997261"/>
              <a:gd name="connsiteY1098" fmla="*/ 3104111 h 3104958"/>
              <a:gd name="connsiteX1099" fmla="*/ 450734 w 2997261"/>
              <a:gd name="connsiteY1099" fmla="*/ 3103771 h 3104958"/>
              <a:gd name="connsiteX1100" fmla="*/ 446156 w 2997261"/>
              <a:gd name="connsiteY1100" fmla="*/ 3103262 h 3104958"/>
              <a:gd name="connsiteX1101" fmla="*/ 441407 w 2997261"/>
              <a:gd name="connsiteY1101" fmla="*/ 3102584 h 3104958"/>
              <a:gd name="connsiteX1102" fmla="*/ 436829 w 2997261"/>
              <a:gd name="connsiteY1102" fmla="*/ 3101906 h 3104958"/>
              <a:gd name="connsiteX1103" fmla="*/ 432250 w 2997261"/>
              <a:gd name="connsiteY1103" fmla="*/ 3101058 h 3104958"/>
              <a:gd name="connsiteX1104" fmla="*/ 423432 w 2997261"/>
              <a:gd name="connsiteY1104" fmla="*/ 3099362 h 3104958"/>
              <a:gd name="connsiteX1105" fmla="*/ 414784 w 2997261"/>
              <a:gd name="connsiteY1105" fmla="*/ 3097158 h 3104958"/>
              <a:gd name="connsiteX1106" fmla="*/ 406475 w 2997261"/>
              <a:gd name="connsiteY1106" fmla="*/ 3094614 h 3104958"/>
              <a:gd name="connsiteX1107" fmla="*/ 398335 w 2997261"/>
              <a:gd name="connsiteY1107" fmla="*/ 3091731 h 3104958"/>
              <a:gd name="connsiteX1108" fmla="*/ 390535 w 2997261"/>
              <a:gd name="connsiteY1108" fmla="*/ 3088679 h 3104958"/>
              <a:gd name="connsiteX1109" fmla="*/ 383073 w 2997261"/>
              <a:gd name="connsiteY1109" fmla="*/ 3085287 h 3104958"/>
              <a:gd name="connsiteX1110" fmla="*/ 375612 w 2997261"/>
              <a:gd name="connsiteY1110" fmla="*/ 3081896 h 3104958"/>
              <a:gd name="connsiteX1111" fmla="*/ 368490 w 2997261"/>
              <a:gd name="connsiteY1111" fmla="*/ 3077995 h 3104958"/>
              <a:gd name="connsiteX1112" fmla="*/ 361537 w 2997261"/>
              <a:gd name="connsiteY1112" fmla="*/ 3073925 h 3104958"/>
              <a:gd name="connsiteX1113" fmla="*/ 354585 w 2997261"/>
              <a:gd name="connsiteY1113" fmla="*/ 3069686 h 3104958"/>
              <a:gd name="connsiteX1114" fmla="*/ 347971 w 2997261"/>
              <a:gd name="connsiteY1114" fmla="*/ 3065107 h 3104958"/>
              <a:gd name="connsiteX1115" fmla="*/ 341358 w 2997261"/>
              <a:gd name="connsiteY1115" fmla="*/ 3060529 h 3104958"/>
              <a:gd name="connsiteX1116" fmla="*/ 335761 w 2997261"/>
              <a:gd name="connsiteY1116" fmla="*/ 3056289 h 3104958"/>
              <a:gd name="connsiteX1117" fmla="*/ 330165 w 2997261"/>
              <a:gd name="connsiteY1117" fmla="*/ 3052050 h 3104958"/>
              <a:gd name="connsiteX1118" fmla="*/ 325078 w 2997261"/>
              <a:gd name="connsiteY1118" fmla="*/ 3047302 h 3104958"/>
              <a:gd name="connsiteX1119" fmla="*/ 319651 w 2997261"/>
              <a:gd name="connsiteY1119" fmla="*/ 3042723 h 3104958"/>
              <a:gd name="connsiteX1120" fmla="*/ 314395 w 2997261"/>
              <a:gd name="connsiteY1120" fmla="*/ 3037806 h 3104958"/>
              <a:gd name="connsiteX1121" fmla="*/ 309308 w 2997261"/>
              <a:gd name="connsiteY1121" fmla="*/ 3032719 h 3104958"/>
              <a:gd name="connsiteX1122" fmla="*/ 304221 w 2997261"/>
              <a:gd name="connsiteY1122" fmla="*/ 3027461 h 3104958"/>
              <a:gd name="connsiteX1123" fmla="*/ 299133 w 2997261"/>
              <a:gd name="connsiteY1123" fmla="*/ 3022205 h 3104958"/>
              <a:gd name="connsiteX1124" fmla="*/ 294385 w 2997261"/>
              <a:gd name="connsiteY1124" fmla="*/ 3016609 h 3104958"/>
              <a:gd name="connsiteX1125" fmla="*/ 289467 w 2997261"/>
              <a:gd name="connsiteY1125" fmla="*/ 3011013 h 3104958"/>
              <a:gd name="connsiteX1126" fmla="*/ 284889 w 2997261"/>
              <a:gd name="connsiteY1126" fmla="*/ 3005247 h 3104958"/>
              <a:gd name="connsiteX1127" fmla="*/ 280141 w 2997261"/>
              <a:gd name="connsiteY1127" fmla="*/ 2999312 h 3104958"/>
              <a:gd name="connsiteX1128" fmla="*/ 275562 w 2997261"/>
              <a:gd name="connsiteY1128" fmla="*/ 2993207 h 3104958"/>
              <a:gd name="connsiteX1129" fmla="*/ 270983 w 2997261"/>
              <a:gd name="connsiteY1129" fmla="*/ 2986932 h 3104958"/>
              <a:gd name="connsiteX1130" fmla="*/ 266574 w 2997261"/>
              <a:gd name="connsiteY1130" fmla="*/ 2980488 h 3104958"/>
              <a:gd name="connsiteX1131" fmla="*/ 262165 w 2997261"/>
              <a:gd name="connsiteY1131" fmla="*/ 2974044 h 3104958"/>
              <a:gd name="connsiteX1132" fmla="*/ 257926 w 2997261"/>
              <a:gd name="connsiteY1132" fmla="*/ 2967431 h 3104958"/>
              <a:gd name="connsiteX1133" fmla="*/ 253686 w 2997261"/>
              <a:gd name="connsiteY1133" fmla="*/ 2960648 h 3104958"/>
              <a:gd name="connsiteX1134" fmla="*/ 249447 w 2997261"/>
              <a:gd name="connsiteY1134" fmla="*/ 2953526 h 3104958"/>
              <a:gd name="connsiteX1135" fmla="*/ 245378 w 2997261"/>
              <a:gd name="connsiteY1135" fmla="*/ 2946573 h 3104958"/>
              <a:gd name="connsiteX1136" fmla="*/ 241308 w 2997261"/>
              <a:gd name="connsiteY1136" fmla="*/ 2939451 h 3104958"/>
              <a:gd name="connsiteX1137" fmla="*/ 237238 w 2997261"/>
              <a:gd name="connsiteY1137" fmla="*/ 2931989 h 3104958"/>
              <a:gd name="connsiteX1138" fmla="*/ 233507 w 2997261"/>
              <a:gd name="connsiteY1138" fmla="*/ 2924698 h 3104958"/>
              <a:gd name="connsiteX1139" fmla="*/ 229607 w 2997261"/>
              <a:gd name="connsiteY1139" fmla="*/ 2917067 h 3104958"/>
              <a:gd name="connsiteX1140" fmla="*/ 225876 w 2997261"/>
              <a:gd name="connsiteY1140" fmla="*/ 2909266 h 3104958"/>
              <a:gd name="connsiteX1141" fmla="*/ 222145 w 2997261"/>
              <a:gd name="connsiteY1141" fmla="*/ 2901635 h 3104958"/>
              <a:gd name="connsiteX1142" fmla="*/ 218415 w 2997261"/>
              <a:gd name="connsiteY1142" fmla="*/ 2893665 h 3104958"/>
              <a:gd name="connsiteX1143" fmla="*/ 214854 w 2997261"/>
              <a:gd name="connsiteY1143" fmla="*/ 2885695 h 3104958"/>
              <a:gd name="connsiteX1144" fmla="*/ 207731 w 2997261"/>
              <a:gd name="connsiteY1144" fmla="*/ 2869246 h 3104958"/>
              <a:gd name="connsiteX1145" fmla="*/ 200948 w 2997261"/>
              <a:gd name="connsiteY1145" fmla="*/ 2852458 h 3104958"/>
              <a:gd name="connsiteX1146" fmla="*/ 195352 w 2997261"/>
              <a:gd name="connsiteY1146" fmla="*/ 2837874 h 3104958"/>
              <a:gd name="connsiteX1147" fmla="*/ 189756 w 2997261"/>
              <a:gd name="connsiteY1147" fmla="*/ 2822782 h 3104958"/>
              <a:gd name="connsiteX1148" fmla="*/ 184161 w 2997261"/>
              <a:gd name="connsiteY1148" fmla="*/ 2807520 h 3104958"/>
              <a:gd name="connsiteX1149" fmla="*/ 178734 w 2997261"/>
              <a:gd name="connsiteY1149" fmla="*/ 2791410 h 3104958"/>
              <a:gd name="connsiteX1150" fmla="*/ 173308 w 2997261"/>
              <a:gd name="connsiteY1150" fmla="*/ 2775131 h 3104958"/>
              <a:gd name="connsiteX1151" fmla="*/ 168050 w 2997261"/>
              <a:gd name="connsiteY1151" fmla="*/ 2758342 h 3104958"/>
              <a:gd name="connsiteX1152" fmla="*/ 162794 w 2997261"/>
              <a:gd name="connsiteY1152" fmla="*/ 2741215 h 3104958"/>
              <a:gd name="connsiteX1153" fmla="*/ 157537 w 2997261"/>
              <a:gd name="connsiteY1153" fmla="*/ 2724088 h 3104958"/>
              <a:gd name="connsiteX1154" fmla="*/ 152450 w 2997261"/>
              <a:gd name="connsiteY1154" fmla="*/ 2706282 h 3104958"/>
              <a:gd name="connsiteX1155" fmla="*/ 147532 w 2997261"/>
              <a:gd name="connsiteY1155" fmla="*/ 2688477 h 3104958"/>
              <a:gd name="connsiteX1156" fmla="*/ 142444 w 2997261"/>
              <a:gd name="connsiteY1156" fmla="*/ 2670332 h 3104958"/>
              <a:gd name="connsiteX1157" fmla="*/ 137527 w 2997261"/>
              <a:gd name="connsiteY1157" fmla="*/ 2652017 h 3104958"/>
              <a:gd name="connsiteX1158" fmla="*/ 132948 w 2997261"/>
              <a:gd name="connsiteY1158" fmla="*/ 2633534 h 3104958"/>
              <a:gd name="connsiteX1159" fmla="*/ 128031 w 2997261"/>
              <a:gd name="connsiteY1159" fmla="*/ 2614880 h 3104958"/>
              <a:gd name="connsiteX1160" fmla="*/ 123622 w 2997261"/>
              <a:gd name="connsiteY1160" fmla="*/ 2596396 h 3104958"/>
              <a:gd name="connsiteX1161" fmla="*/ 118874 w 2997261"/>
              <a:gd name="connsiteY1161" fmla="*/ 2577573 h 3104958"/>
              <a:gd name="connsiteX1162" fmla="*/ 110225 w 2997261"/>
              <a:gd name="connsiteY1162" fmla="*/ 2540097 h 3104958"/>
              <a:gd name="connsiteX1163" fmla="*/ 102085 w 2997261"/>
              <a:gd name="connsiteY1163" fmla="*/ 2502450 h 3104958"/>
              <a:gd name="connsiteX1164" fmla="*/ 94115 w 2997261"/>
              <a:gd name="connsiteY1164" fmla="*/ 2465313 h 3104958"/>
              <a:gd name="connsiteX1165" fmla="*/ 86654 w 2997261"/>
              <a:gd name="connsiteY1165" fmla="*/ 2428684 h 3104958"/>
              <a:gd name="connsiteX1166" fmla="*/ 79701 w 2997261"/>
              <a:gd name="connsiteY1166" fmla="*/ 2392734 h 3104958"/>
              <a:gd name="connsiteX1167" fmla="*/ 73427 w 2997261"/>
              <a:gd name="connsiteY1167" fmla="*/ 2357971 h 3104958"/>
              <a:gd name="connsiteX1168" fmla="*/ 67492 w 2997261"/>
              <a:gd name="connsiteY1168" fmla="*/ 2324394 h 3104958"/>
              <a:gd name="connsiteX1169" fmla="*/ 62066 w 2997261"/>
              <a:gd name="connsiteY1169" fmla="*/ 2292514 h 3104958"/>
              <a:gd name="connsiteX1170" fmla="*/ 59182 w 2997261"/>
              <a:gd name="connsiteY1170" fmla="*/ 2273352 h 3104958"/>
              <a:gd name="connsiteX1171" fmla="*/ 56130 w 2997261"/>
              <a:gd name="connsiteY1171" fmla="*/ 2254190 h 3104958"/>
              <a:gd name="connsiteX1172" fmla="*/ 53248 w 2997261"/>
              <a:gd name="connsiteY1172" fmla="*/ 2235027 h 3104958"/>
              <a:gd name="connsiteX1173" fmla="*/ 50534 w 2997261"/>
              <a:gd name="connsiteY1173" fmla="*/ 2215695 h 3104958"/>
              <a:gd name="connsiteX1174" fmla="*/ 47651 w 2997261"/>
              <a:gd name="connsiteY1174" fmla="*/ 2196534 h 3104958"/>
              <a:gd name="connsiteX1175" fmla="*/ 45277 w 2997261"/>
              <a:gd name="connsiteY1175" fmla="*/ 2177202 h 3104958"/>
              <a:gd name="connsiteX1176" fmla="*/ 42734 w 2997261"/>
              <a:gd name="connsiteY1176" fmla="*/ 2157869 h 3104958"/>
              <a:gd name="connsiteX1177" fmla="*/ 40190 w 2997261"/>
              <a:gd name="connsiteY1177" fmla="*/ 2138538 h 3104958"/>
              <a:gd name="connsiteX1178" fmla="*/ 37816 w 2997261"/>
              <a:gd name="connsiteY1178" fmla="*/ 2119376 h 3104958"/>
              <a:gd name="connsiteX1179" fmla="*/ 35442 w 2997261"/>
              <a:gd name="connsiteY1179" fmla="*/ 2099874 h 3104958"/>
              <a:gd name="connsiteX1180" fmla="*/ 33407 w 2997261"/>
              <a:gd name="connsiteY1180" fmla="*/ 2080543 h 3104958"/>
              <a:gd name="connsiteX1181" fmla="*/ 31202 w 2997261"/>
              <a:gd name="connsiteY1181" fmla="*/ 2061041 h 3104958"/>
              <a:gd name="connsiteX1182" fmla="*/ 29167 w 2997261"/>
              <a:gd name="connsiteY1182" fmla="*/ 2041709 h 3104958"/>
              <a:gd name="connsiteX1183" fmla="*/ 27132 w 2997261"/>
              <a:gd name="connsiteY1183" fmla="*/ 2022377 h 3104958"/>
              <a:gd name="connsiteX1184" fmla="*/ 25267 w 2997261"/>
              <a:gd name="connsiteY1184" fmla="*/ 2002877 h 3104958"/>
              <a:gd name="connsiteX1185" fmla="*/ 23402 w 2997261"/>
              <a:gd name="connsiteY1185" fmla="*/ 1983544 h 3104958"/>
              <a:gd name="connsiteX1186" fmla="*/ 21537 w 2997261"/>
              <a:gd name="connsiteY1186" fmla="*/ 1962856 h 3104958"/>
              <a:gd name="connsiteX1187" fmla="*/ 19841 w 2997261"/>
              <a:gd name="connsiteY1187" fmla="*/ 1942337 h 3104958"/>
              <a:gd name="connsiteX1188" fmla="*/ 18314 w 2997261"/>
              <a:gd name="connsiteY1188" fmla="*/ 1921818 h 3104958"/>
              <a:gd name="connsiteX1189" fmla="*/ 16619 w 2997261"/>
              <a:gd name="connsiteY1189" fmla="*/ 1901469 h 3104958"/>
              <a:gd name="connsiteX1190" fmla="*/ 15262 w 2997261"/>
              <a:gd name="connsiteY1190" fmla="*/ 1880781 h 3104958"/>
              <a:gd name="connsiteX1191" fmla="*/ 13905 w 2997261"/>
              <a:gd name="connsiteY1191" fmla="*/ 1860432 h 3104958"/>
              <a:gd name="connsiteX1192" fmla="*/ 12549 w 2997261"/>
              <a:gd name="connsiteY1192" fmla="*/ 1840082 h 3104958"/>
              <a:gd name="connsiteX1193" fmla="*/ 11531 w 2997261"/>
              <a:gd name="connsiteY1193" fmla="*/ 1819733 h 3104958"/>
              <a:gd name="connsiteX1194" fmla="*/ 10345 w 2997261"/>
              <a:gd name="connsiteY1194" fmla="*/ 1799384 h 3104958"/>
              <a:gd name="connsiteX1195" fmla="*/ 9157 w 2997261"/>
              <a:gd name="connsiteY1195" fmla="*/ 1778865 h 3104958"/>
              <a:gd name="connsiteX1196" fmla="*/ 7971 w 2997261"/>
              <a:gd name="connsiteY1196" fmla="*/ 1758346 h 3104958"/>
              <a:gd name="connsiteX1197" fmla="*/ 6953 w 2997261"/>
              <a:gd name="connsiteY1197" fmla="*/ 1737997 h 3104958"/>
              <a:gd name="connsiteX1198" fmla="*/ 5766 w 2997261"/>
              <a:gd name="connsiteY1198" fmla="*/ 1717478 h 3104958"/>
              <a:gd name="connsiteX1199" fmla="*/ 4579 w 2997261"/>
              <a:gd name="connsiteY1199" fmla="*/ 1696789 h 3104958"/>
              <a:gd name="connsiteX1200" fmla="*/ 3562 w 2997261"/>
              <a:gd name="connsiteY1200" fmla="*/ 1676271 h 3104958"/>
              <a:gd name="connsiteX1201" fmla="*/ 2374 w 2997261"/>
              <a:gd name="connsiteY1201" fmla="*/ 1655582 h 3104958"/>
              <a:gd name="connsiteX1202" fmla="*/ 1696 w 2997261"/>
              <a:gd name="connsiteY1202" fmla="*/ 1641677 h 3104958"/>
              <a:gd name="connsiteX1203" fmla="*/ 1188 w 2997261"/>
              <a:gd name="connsiteY1203" fmla="*/ 1627772 h 3104958"/>
              <a:gd name="connsiteX1204" fmla="*/ 509 w 2997261"/>
              <a:gd name="connsiteY1204" fmla="*/ 1614036 h 3104958"/>
              <a:gd name="connsiteX1205" fmla="*/ 339 w 2997261"/>
              <a:gd name="connsiteY1205" fmla="*/ 1600300 h 3104958"/>
              <a:gd name="connsiteX1206" fmla="*/ 170 w 2997261"/>
              <a:gd name="connsiteY1206" fmla="*/ 1586225 h 3104958"/>
              <a:gd name="connsiteX1207" fmla="*/ 0 w 2997261"/>
              <a:gd name="connsiteY1207" fmla="*/ 1572489 h 3104958"/>
              <a:gd name="connsiteX1208" fmla="*/ 0 w 2997261"/>
              <a:gd name="connsiteY1208" fmla="*/ 1558415 h 3104958"/>
              <a:gd name="connsiteX1209" fmla="*/ 0 w 2997261"/>
              <a:gd name="connsiteY1209" fmla="*/ 1544679 h 3104958"/>
              <a:gd name="connsiteX1210" fmla="*/ 509 w 2997261"/>
              <a:gd name="connsiteY1210" fmla="*/ 1517038 h 3104958"/>
              <a:gd name="connsiteX1211" fmla="*/ 1357 w 2997261"/>
              <a:gd name="connsiteY1211" fmla="*/ 1489227 h 3104958"/>
              <a:gd name="connsiteX1212" fmla="*/ 2374 w 2997261"/>
              <a:gd name="connsiteY1212" fmla="*/ 1461586 h 3104958"/>
              <a:gd name="connsiteX1213" fmla="*/ 3731 w 2997261"/>
              <a:gd name="connsiteY1213" fmla="*/ 1433945 h 3104958"/>
              <a:gd name="connsiteX1214" fmla="*/ 5258 w 2997261"/>
              <a:gd name="connsiteY1214" fmla="*/ 1406303 h 3104958"/>
              <a:gd name="connsiteX1215" fmla="*/ 7122 w 2997261"/>
              <a:gd name="connsiteY1215" fmla="*/ 1378663 h 3104958"/>
              <a:gd name="connsiteX1216" fmla="*/ 9157 w 2997261"/>
              <a:gd name="connsiteY1216" fmla="*/ 1351022 h 3104958"/>
              <a:gd name="connsiteX1217" fmla="*/ 11023 w 2997261"/>
              <a:gd name="connsiteY1217" fmla="*/ 1323550 h 3104958"/>
              <a:gd name="connsiteX1218" fmla="*/ 13397 w 2997261"/>
              <a:gd name="connsiteY1218" fmla="*/ 1296079 h 3104958"/>
              <a:gd name="connsiteX1219" fmla="*/ 15601 w 2997261"/>
              <a:gd name="connsiteY1219" fmla="*/ 1268607 h 3104958"/>
              <a:gd name="connsiteX1220" fmla="*/ 17806 w 2997261"/>
              <a:gd name="connsiteY1220" fmla="*/ 1241135 h 3104958"/>
              <a:gd name="connsiteX1221" fmla="*/ 20180 w 2997261"/>
              <a:gd name="connsiteY1221" fmla="*/ 1213834 h 3104958"/>
              <a:gd name="connsiteX1222" fmla="*/ 21537 w 2997261"/>
              <a:gd name="connsiteY1222" fmla="*/ 1194163 h 3104958"/>
              <a:gd name="connsiteX1223" fmla="*/ 23233 w 2997261"/>
              <a:gd name="connsiteY1223" fmla="*/ 1174661 h 3104958"/>
              <a:gd name="connsiteX1224" fmla="*/ 25097 w 2997261"/>
              <a:gd name="connsiteY1224" fmla="*/ 1154990 h 3104958"/>
              <a:gd name="connsiteX1225" fmla="*/ 27132 w 2997261"/>
              <a:gd name="connsiteY1225" fmla="*/ 1135659 h 3104958"/>
              <a:gd name="connsiteX1226" fmla="*/ 29337 w 2997261"/>
              <a:gd name="connsiteY1226" fmla="*/ 1115988 h 3104958"/>
              <a:gd name="connsiteX1227" fmla="*/ 31372 w 2997261"/>
              <a:gd name="connsiteY1227" fmla="*/ 1096656 h 3104958"/>
              <a:gd name="connsiteX1228" fmla="*/ 33746 w 2997261"/>
              <a:gd name="connsiteY1228" fmla="*/ 1077154 h 3104958"/>
              <a:gd name="connsiteX1229" fmla="*/ 36290 w 2997261"/>
              <a:gd name="connsiteY1229" fmla="*/ 1057823 h 3104958"/>
              <a:gd name="connsiteX1230" fmla="*/ 38833 w 2997261"/>
              <a:gd name="connsiteY1230" fmla="*/ 1038491 h 3104958"/>
              <a:gd name="connsiteX1231" fmla="*/ 41377 w 2997261"/>
              <a:gd name="connsiteY1231" fmla="*/ 1018989 h 3104958"/>
              <a:gd name="connsiteX1232" fmla="*/ 43921 w 2997261"/>
              <a:gd name="connsiteY1232" fmla="*/ 999827 h 3104958"/>
              <a:gd name="connsiteX1233" fmla="*/ 46634 w 2997261"/>
              <a:gd name="connsiteY1233" fmla="*/ 980326 h 3104958"/>
              <a:gd name="connsiteX1234" fmla="*/ 49008 w 2997261"/>
              <a:gd name="connsiteY1234" fmla="*/ 961163 h 3104958"/>
              <a:gd name="connsiteX1235" fmla="*/ 51552 w 2997261"/>
              <a:gd name="connsiteY1235" fmla="*/ 942002 h 3104958"/>
              <a:gd name="connsiteX1236" fmla="*/ 54265 w 2997261"/>
              <a:gd name="connsiteY1236" fmla="*/ 922839 h 3104958"/>
              <a:gd name="connsiteX1237" fmla="*/ 56808 w 2997261"/>
              <a:gd name="connsiteY1237" fmla="*/ 903507 h 3104958"/>
              <a:gd name="connsiteX1238" fmla="*/ 58674 w 2997261"/>
              <a:gd name="connsiteY1238" fmla="*/ 890789 h 3104958"/>
              <a:gd name="connsiteX1239" fmla="*/ 60370 w 2997261"/>
              <a:gd name="connsiteY1239" fmla="*/ 877901 h 3104958"/>
              <a:gd name="connsiteX1240" fmla="*/ 62235 w 2997261"/>
              <a:gd name="connsiteY1240" fmla="*/ 864844 h 3104958"/>
              <a:gd name="connsiteX1241" fmla="*/ 64440 w 2997261"/>
              <a:gd name="connsiteY1241" fmla="*/ 851956 h 3104958"/>
              <a:gd name="connsiteX1242" fmla="*/ 66475 w 2997261"/>
              <a:gd name="connsiteY1242" fmla="*/ 838729 h 3104958"/>
              <a:gd name="connsiteX1243" fmla="*/ 68679 w 2997261"/>
              <a:gd name="connsiteY1243" fmla="*/ 825502 h 3104958"/>
              <a:gd name="connsiteX1244" fmla="*/ 71053 w 2997261"/>
              <a:gd name="connsiteY1244" fmla="*/ 812444 h 3104958"/>
              <a:gd name="connsiteX1245" fmla="*/ 73427 w 2997261"/>
              <a:gd name="connsiteY1245" fmla="*/ 799387 h 3104958"/>
              <a:gd name="connsiteX1246" fmla="*/ 75801 w 2997261"/>
              <a:gd name="connsiteY1246" fmla="*/ 786160 h 3104958"/>
              <a:gd name="connsiteX1247" fmla="*/ 78175 w 2997261"/>
              <a:gd name="connsiteY1247" fmla="*/ 773103 h 3104958"/>
              <a:gd name="connsiteX1248" fmla="*/ 80719 w 2997261"/>
              <a:gd name="connsiteY1248" fmla="*/ 760215 h 3104958"/>
              <a:gd name="connsiteX1249" fmla="*/ 83262 w 2997261"/>
              <a:gd name="connsiteY1249" fmla="*/ 747157 h 3104958"/>
              <a:gd name="connsiteX1250" fmla="*/ 85806 w 2997261"/>
              <a:gd name="connsiteY1250" fmla="*/ 734269 h 3104958"/>
              <a:gd name="connsiteX1251" fmla="*/ 88519 w 2997261"/>
              <a:gd name="connsiteY1251" fmla="*/ 721721 h 3104958"/>
              <a:gd name="connsiteX1252" fmla="*/ 91063 w 2997261"/>
              <a:gd name="connsiteY1252" fmla="*/ 709172 h 3104958"/>
              <a:gd name="connsiteX1253" fmla="*/ 93776 w 2997261"/>
              <a:gd name="connsiteY1253" fmla="*/ 696623 h 3104958"/>
              <a:gd name="connsiteX1254" fmla="*/ 96489 w 2997261"/>
              <a:gd name="connsiteY1254" fmla="*/ 683905 h 3104958"/>
              <a:gd name="connsiteX1255" fmla="*/ 99203 w 2997261"/>
              <a:gd name="connsiteY1255" fmla="*/ 671526 h 3104958"/>
              <a:gd name="connsiteX1256" fmla="*/ 101916 w 2997261"/>
              <a:gd name="connsiteY1256" fmla="*/ 658977 h 3104958"/>
              <a:gd name="connsiteX1257" fmla="*/ 104629 w 2997261"/>
              <a:gd name="connsiteY1257" fmla="*/ 646598 h 3104958"/>
              <a:gd name="connsiteX1258" fmla="*/ 107342 w 2997261"/>
              <a:gd name="connsiteY1258" fmla="*/ 634219 h 3104958"/>
              <a:gd name="connsiteX1259" fmla="*/ 110056 w 2997261"/>
              <a:gd name="connsiteY1259" fmla="*/ 621840 h 3104958"/>
              <a:gd name="connsiteX1260" fmla="*/ 112938 w 2997261"/>
              <a:gd name="connsiteY1260" fmla="*/ 609291 h 3104958"/>
              <a:gd name="connsiteX1261" fmla="*/ 115821 w 2997261"/>
              <a:gd name="connsiteY1261" fmla="*/ 596742 h 3104958"/>
              <a:gd name="connsiteX1262" fmla="*/ 118025 w 2997261"/>
              <a:gd name="connsiteY1262" fmla="*/ 586907 h 3104958"/>
              <a:gd name="connsiteX1263" fmla="*/ 120739 w 2997261"/>
              <a:gd name="connsiteY1263" fmla="*/ 574867 h 3104958"/>
              <a:gd name="connsiteX1264" fmla="*/ 123791 w 2997261"/>
              <a:gd name="connsiteY1264" fmla="*/ 561301 h 3104958"/>
              <a:gd name="connsiteX1265" fmla="*/ 127013 w 2997261"/>
              <a:gd name="connsiteY1265" fmla="*/ 546887 h 3104958"/>
              <a:gd name="connsiteX1266" fmla="*/ 130574 w 2997261"/>
              <a:gd name="connsiteY1266" fmla="*/ 532812 h 3104958"/>
              <a:gd name="connsiteX1267" fmla="*/ 133965 w 2997261"/>
              <a:gd name="connsiteY1267" fmla="*/ 520093 h 3104958"/>
              <a:gd name="connsiteX1268" fmla="*/ 135661 w 2997261"/>
              <a:gd name="connsiteY1268" fmla="*/ 514328 h 3104958"/>
              <a:gd name="connsiteX1269" fmla="*/ 137188 w 2997261"/>
              <a:gd name="connsiteY1269" fmla="*/ 509240 h 3104958"/>
              <a:gd name="connsiteX1270" fmla="*/ 138713 w 2997261"/>
              <a:gd name="connsiteY1270" fmla="*/ 504831 h 3104958"/>
              <a:gd name="connsiteX1271" fmla="*/ 140240 w 2997261"/>
              <a:gd name="connsiteY1271" fmla="*/ 501100 h 3104958"/>
              <a:gd name="connsiteX1272" fmla="*/ 141766 w 2997261"/>
              <a:gd name="connsiteY1272" fmla="*/ 492792 h 3104958"/>
              <a:gd name="connsiteX1273" fmla="*/ 143971 w 2997261"/>
              <a:gd name="connsiteY1273" fmla="*/ 483635 h 3104958"/>
              <a:gd name="connsiteX1274" fmla="*/ 146514 w 2997261"/>
              <a:gd name="connsiteY1274" fmla="*/ 474307 h 3104958"/>
              <a:gd name="connsiteX1275" fmla="*/ 149227 w 2997261"/>
              <a:gd name="connsiteY1275" fmla="*/ 464642 h 3104958"/>
              <a:gd name="connsiteX1276" fmla="*/ 151941 w 2997261"/>
              <a:gd name="connsiteY1276" fmla="*/ 454806 h 3104958"/>
              <a:gd name="connsiteX1277" fmla="*/ 154824 w 2997261"/>
              <a:gd name="connsiteY1277" fmla="*/ 445310 h 3104958"/>
              <a:gd name="connsiteX1278" fmla="*/ 157537 w 2997261"/>
              <a:gd name="connsiteY1278" fmla="*/ 436322 h 3104958"/>
              <a:gd name="connsiteX1279" fmla="*/ 160081 w 2997261"/>
              <a:gd name="connsiteY1279" fmla="*/ 427844 h 3104958"/>
              <a:gd name="connsiteX1280" fmla="*/ 162794 w 2997261"/>
              <a:gd name="connsiteY1280" fmla="*/ 419026 h 3104958"/>
              <a:gd name="connsiteX1281" fmla="*/ 165507 w 2997261"/>
              <a:gd name="connsiteY1281" fmla="*/ 410037 h 3104958"/>
              <a:gd name="connsiteX1282" fmla="*/ 168220 w 2997261"/>
              <a:gd name="connsiteY1282" fmla="*/ 401390 h 3104958"/>
              <a:gd name="connsiteX1283" fmla="*/ 170934 w 2997261"/>
              <a:gd name="connsiteY1283" fmla="*/ 392572 h 3104958"/>
              <a:gd name="connsiteX1284" fmla="*/ 173477 w 2997261"/>
              <a:gd name="connsiteY1284" fmla="*/ 383923 h 3104958"/>
              <a:gd name="connsiteX1285" fmla="*/ 176190 w 2997261"/>
              <a:gd name="connsiteY1285" fmla="*/ 375275 h 3104958"/>
              <a:gd name="connsiteX1286" fmla="*/ 178903 w 2997261"/>
              <a:gd name="connsiteY1286" fmla="*/ 366626 h 3104958"/>
              <a:gd name="connsiteX1287" fmla="*/ 181616 w 2997261"/>
              <a:gd name="connsiteY1287" fmla="*/ 357808 h 3104958"/>
              <a:gd name="connsiteX1288" fmla="*/ 186704 w 2997261"/>
              <a:gd name="connsiteY1288" fmla="*/ 341868 h 3104958"/>
              <a:gd name="connsiteX1289" fmla="*/ 192130 w 2997261"/>
              <a:gd name="connsiteY1289" fmla="*/ 324740 h 3104958"/>
              <a:gd name="connsiteX1290" fmla="*/ 197896 w 2997261"/>
              <a:gd name="connsiteY1290" fmla="*/ 306596 h 3104958"/>
              <a:gd name="connsiteX1291" fmla="*/ 204170 w 2997261"/>
              <a:gd name="connsiteY1291" fmla="*/ 288621 h 3104958"/>
              <a:gd name="connsiteX1292" fmla="*/ 207223 w 2997261"/>
              <a:gd name="connsiteY1292" fmla="*/ 279464 h 3104958"/>
              <a:gd name="connsiteX1293" fmla="*/ 210445 w 2997261"/>
              <a:gd name="connsiteY1293" fmla="*/ 270646 h 3104958"/>
              <a:gd name="connsiteX1294" fmla="*/ 213836 w 2997261"/>
              <a:gd name="connsiteY1294" fmla="*/ 261997 h 3104958"/>
              <a:gd name="connsiteX1295" fmla="*/ 217058 w 2997261"/>
              <a:gd name="connsiteY1295" fmla="*/ 253688 h 3104958"/>
              <a:gd name="connsiteX1296" fmla="*/ 220450 w 2997261"/>
              <a:gd name="connsiteY1296" fmla="*/ 245718 h 3104958"/>
              <a:gd name="connsiteX1297" fmla="*/ 223841 w 2997261"/>
              <a:gd name="connsiteY1297" fmla="*/ 238086 h 3104958"/>
              <a:gd name="connsiteX1298" fmla="*/ 227233 w 2997261"/>
              <a:gd name="connsiteY1298" fmla="*/ 230964 h 3104958"/>
              <a:gd name="connsiteX1299" fmla="*/ 230455 w 2997261"/>
              <a:gd name="connsiteY1299" fmla="*/ 224351 h 3104958"/>
              <a:gd name="connsiteX1300" fmla="*/ 231812 w 2997261"/>
              <a:gd name="connsiteY1300" fmla="*/ 220620 h 3104958"/>
              <a:gd name="connsiteX1301" fmla="*/ 233507 w 2997261"/>
              <a:gd name="connsiteY1301" fmla="*/ 216550 h 3104958"/>
              <a:gd name="connsiteX1302" fmla="*/ 235203 w 2997261"/>
              <a:gd name="connsiteY1302" fmla="*/ 212311 h 3104958"/>
              <a:gd name="connsiteX1303" fmla="*/ 237068 w 2997261"/>
              <a:gd name="connsiteY1303" fmla="*/ 207902 h 3104958"/>
              <a:gd name="connsiteX1304" fmla="*/ 241647 w 2997261"/>
              <a:gd name="connsiteY1304" fmla="*/ 198405 h 3104958"/>
              <a:gd name="connsiteX1305" fmla="*/ 246564 w 2997261"/>
              <a:gd name="connsiteY1305" fmla="*/ 188401 h 3104958"/>
              <a:gd name="connsiteX1306" fmla="*/ 252330 w 2997261"/>
              <a:gd name="connsiteY1306" fmla="*/ 178226 h 3104958"/>
              <a:gd name="connsiteX1307" fmla="*/ 258434 w 2997261"/>
              <a:gd name="connsiteY1307" fmla="*/ 167543 h 3104958"/>
              <a:gd name="connsiteX1308" fmla="*/ 264709 w 2997261"/>
              <a:gd name="connsiteY1308" fmla="*/ 157029 h 3104958"/>
              <a:gd name="connsiteX1309" fmla="*/ 271322 w 2997261"/>
              <a:gd name="connsiteY1309" fmla="*/ 146345 h 3104958"/>
              <a:gd name="connsiteX1310" fmla="*/ 277936 w 2997261"/>
              <a:gd name="connsiteY1310" fmla="*/ 136001 h 3104958"/>
              <a:gd name="connsiteX1311" fmla="*/ 284719 w 2997261"/>
              <a:gd name="connsiteY1311" fmla="*/ 126166 h 3104958"/>
              <a:gd name="connsiteX1312" fmla="*/ 291163 w 2997261"/>
              <a:gd name="connsiteY1312" fmla="*/ 116839 h 3104958"/>
              <a:gd name="connsiteX1313" fmla="*/ 297438 w 2997261"/>
              <a:gd name="connsiteY1313" fmla="*/ 108021 h 3104958"/>
              <a:gd name="connsiteX1314" fmla="*/ 303542 w 2997261"/>
              <a:gd name="connsiteY1314" fmla="*/ 100390 h 3104958"/>
              <a:gd name="connsiteX1315" fmla="*/ 309138 w 2997261"/>
              <a:gd name="connsiteY1315" fmla="*/ 93268 h 3104958"/>
              <a:gd name="connsiteX1316" fmla="*/ 311682 w 2997261"/>
              <a:gd name="connsiteY1316" fmla="*/ 90385 h 3104958"/>
              <a:gd name="connsiteX1317" fmla="*/ 314225 w 2997261"/>
              <a:gd name="connsiteY1317" fmla="*/ 87671 h 3104958"/>
              <a:gd name="connsiteX1318" fmla="*/ 316430 w 2997261"/>
              <a:gd name="connsiteY1318" fmla="*/ 85467 h 3104958"/>
              <a:gd name="connsiteX1319" fmla="*/ 318465 w 2997261"/>
              <a:gd name="connsiteY1319" fmla="*/ 83263 h 3104958"/>
              <a:gd name="connsiteX1320" fmla="*/ 326774 w 2997261"/>
              <a:gd name="connsiteY1320" fmla="*/ 75632 h 3104958"/>
              <a:gd name="connsiteX1321" fmla="*/ 333727 w 2997261"/>
              <a:gd name="connsiteY1321" fmla="*/ 68679 h 3104958"/>
              <a:gd name="connsiteX1322" fmla="*/ 340340 w 2997261"/>
              <a:gd name="connsiteY1322" fmla="*/ 62235 h 3104958"/>
              <a:gd name="connsiteX1323" fmla="*/ 346953 w 2997261"/>
              <a:gd name="connsiteY1323" fmla="*/ 56300 h 3104958"/>
              <a:gd name="connsiteX1324" fmla="*/ 350176 w 2997261"/>
              <a:gd name="connsiteY1324" fmla="*/ 53417 h 3104958"/>
              <a:gd name="connsiteX1325" fmla="*/ 353736 w 2997261"/>
              <a:gd name="connsiteY1325" fmla="*/ 50534 h 3104958"/>
              <a:gd name="connsiteX1326" fmla="*/ 357467 w 2997261"/>
              <a:gd name="connsiteY1326" fmla="*/ 47482 h 3104958"/>
              <a:gd name="connsiteX1327" fmla="*/ 361537 w 2997261"/>
              <a:gd name="connsiteY1327" fmla="*/ 44429 h 3104958"/>
              <a:gd name="connsiteX1328" fmla="*/ 365946 w 2997261"/>
              <a:gd name="connsiteY1328" fmla="*/ 41377 h 3104958"/>
              <a:gd name="connsiteX1329" fmla="*/ 370864 w 2997261"/>
              <a:gd name="connsiteY1329" fmla="*/ 37985 h 3104958"/>
              <a:gd name="connsiteX1330" fmla="*/ 376120 w 2997261"/>
              <a:gd name="connsiteY1330" fmla="*/ 34764 h 3104958"/>
              <a:gd name="connsiteX1331" fmla="*/ 381886 w 2997261"/>
              <a:gd name="connsiteY1331" fmla="*/ 31202 h 3104958"/>
              <a:gd name="connsiteX1332" fmla="*/ 386295 w 2997261"/>
              <a:gd name="connsiteY1332" fmla="*/ 28659 h 3104958"/>
              <a:gd name="connsiteX1333" fmla="*/ 391043 w 2997261"/>
              <a:gd name="connsiteY1333" fmla="*/ 25946 h 3104958"/>
              <a:gd name="connsiteX1334" fmla="*/ 395622 w 2997261"/>
              <a:gd name="connsiteY1334" fmla="*/ 23402 h 3104958"/>
              <a:gd name="connsiteX1335" fmla="*/ 400709 w 2997261"/>
              <a:gd name="connsiteY1335" fmla="*/ 21198 h 3104958"/>
              <a:gd name="connsiteX1336" fmla="*/ 405796 w 2997261"/>
              <a:gd name="connsiteY1336" fmla="*/ 18824 h 3104958"/>
              <a:gd name="connsiteX1337" fmla="*/ 410884 w 2997261"/>
              <a:gd name="connsiteY1337" fmla="*/ 16450 h 3104958"/>
              <a:gd name="connsiteX1338" fmla="*/ 416141 w 2997261"/>
              <a:gd name="connsiteY1338" fmla="*/ 14415 h 3104958"/>
              <a:gd name="connsiteX1339" fmla="*/ 421567 w 2997261"/>
              <a:gd name="connsiteY1339" fmla="*/ 12380 h 3104958"/>
              <a:gd name="connsiteX1340" fmla="*/ 426994 w 2997261"/>
              <a:gd name="connsiteY1340" fmla="*/ 10684 h 3104958"/>
              <a:gd name="connsiteX1341" fmla="*/ 432759 w 2997261"/>
              <a:gd name="connsiteY1341" fmla="*/ 8988 h 3104958"/>
              <a:gd name="connsiteX1342" fmla="*/ 438525 w 2997261"/>
              <a:gd name="connsiteY1342" fmla="*/ 7292 h 3104958"/>
              <a:gd name="connsiteX1343" fmla="*/ 444290 w 2997261"/>
              <a:gd name="connsiteY1343" fmla="*/ 5936 h 3104958"/>
              <a:gd name="connsiteX1344" fmla="*/ 450225 w 2997261"/>
              <a:gd name="connsiteY1344" fmla="*/ 4918 h 3104958"/>
              <a:gd name="connsiteX1345" fmla="*/ 455991 w 2997261"/>
              <a:gd name="connsiteY1345" fmla="*/ 4070 h 3104958"/>
              <a:gd name="connsiteX1346" fmla="*/ 461926 w 2997261"/>
              <a:gd name="connsiteY1346" fmla="*/ 3222 h 3104958"/>
              <a:gd name="connsiteX1347" fmla="*/ 468201 w 2997261"/>
              <a:gd name="connsiteY1347" fmla="*/ 2883 h 3104958"/>
              <a:gd name="connsiteX1348" fmla="*/ 471422 w 2997261"/>
              <a:gd name="connsiteY1348" fmla="*/ 1866 h 3104958"/>
              <a:gd name="connsiteX1349" fmla="*/ 475831 w 2997261"/>
              <a:gd name="connsiteY1349" fmla="*/ 1187 h 3104958"/>
              <a:gd name="connsiteX1350" fmla="*/ 480579 w 2997261"/>
              <a:gd name="connsiteY1350" fmla="*/ 509 h 3104958"/>
              <a:gd name="connsiteX1351" fmla="*/ 486515 w 2997261"/>
              <a:gd name="connsiteY1351" fmla="*/ 170 h 3104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</a:cxnLst>
            <a:rect l="l" t="t" r="r" b="b"/>
            <a:pathLst>
              <a:path w="2997261" h="3104958">
                <a:moveTo>
                  <a:pt x="657078" y="314424"/>
                </a:moveTo>
                <a:lnTo>
                  <a:pt x="651810" y="314559"/>
                </a:lnTo>
                <a:lnTo>
                  <a:pt x="647082" y="314830"/>
                </a:lnTo>
                <a:lnTo>
                  <a:pt x="643301" y="315370"/>
                </a:lnTo>
                <a:lnTo>
                  <a:pt x="639789" y="315910"/>
                </a:lnTo>
                <a:lnTo>
                  <a:pt x="637222" y="316721"/>
                </a:lnTo>
                <a:lnTo>
                  <a:pt x="632224" y="316990"/>
                </a:lnTo>
                <a:lnTo>
                  <a:pt x="627497" y="317666"/>
                </a:lnTo>
                <a:lnTo>
                  <a:pt x="622904" y="318342"/>
                </a:lnTo>
                <a:lnTo>
                  <a:pt x="618177" y="319152"/>
                </a:lnTo>
                <a:lnTo>
                  <a:pt x="613585" y="320233"/>
                </a:lnTo>
                <a:lnTo>
                  <a:pt x="608992" y="321583"/>
                </a:lnTo>
                <a:lnTo>
                  <a:pt x="604399" y="322934"/>
                </a:lnTo>
                <a:lnTo>
                  <a:pt x="600077" y="324285"/>
                </a:lnTo>
                <a:lnTo>
                  <a:pt x="595755" y="325906"/>
                </a:lnTo>
                <a:lnTo>
                  <a:pt x="591568" y="327526"/>
                </a:lnTo>
                <a:lnTo>
                  <a:pt x="587515" y="329417"/>
                </a:lnTo>
                <a:lnTo>
                  <a:pt x="583463" y="331309"/>
                </a:lnTo>
                <a:lnTo>
                  <a:pt x="579411" y="333065"/>
                </a:lnTo>
                <a:lnTo>
                  <a:pt x="575764" y="335091"/>
                </a:lnTo>
                <a:lnTo>
                  <a:pt x="571982" y="337252"/>
                </a:lnTo>
                <a:lnTo>
                  <a:pt x="568470" y="339278"/>
                </a:lnTo>
                <a:lnTo>
                  <a:pt x="563878" y="342114"/>
                </a:lnTo>
                <a:lnTo>
                  <a:pt x="559690" y="344681"/>
                </a:lnTo>
                <a:lnTo>
                  <a:pt x="555774" y="347382"/>
                </a:lnTo>
                <a:lnTo>
                  <a:pt x="552262" y="349814"/>
                </a:lnTo>
                <a:lnTo>
                  <a:pt x="549019" y="352245"/>
                </a:lnTo>
                <a:lnTo>
                  <a:pt x="546048" y="354676"/>
                </a:lnTo>
                <a:lnTo>
                  <a:pt x="543211" y="356972"/>
                </a:lnTo>
                <a:lnTo>
                  <a:pt x="540645" y="359269"/>
                </a:lnTo>
                <a:lnTo>
                  <a:pt x="535377" y="363996"/>
                </a:lnTo>
                <a:lnTo>
                  <a:pt x="530109" y="369129"/>
                </a:lnTo>
                <a:lnTo>
                  <a:pt x="524571" y="374667"/>
                </a:lnTo>
                <a:lnTo>
                  <a:pt x="517953" y="380745"/>
                </a:lnTo>
                <a:lnTo>
                  <a:pt x="516332" y="382501"/>
                </a:lnTo>
                <a:lnTo>
                  <a:pt x="514576" y="384257"/>
                </a:lnTo>
                <a:lnTo>
                  <a:pt x="512550" y="386419"/>
                </a:lnTo>
                <a:lnTo>
                  <a:pt x="510524" y="388715"/>
                </a:lnTo>
                <a:lnTo>
                  <a:pt x="506067" y="394388"/>
                </a:lnTo>
                <a:lnTo>
                  <a:pt x="501204" y="400466"/>
                </a:lnTo>
                <a:lnTo>
                  <a:pt x="496207" y="407490"/>
                </a:lnTo>
                <a:lnTo>
                  <a:pt x="491074" y="414919"/>
                </a:lnTo>
                <a:lnTo>
                  <a:pt x="485671" y="422753"/>
                </a:lnTo>
                <a:lnTo>
                  <a:pt x="480403" y="430993"/>
                </a:lnTo>
                <a:lnTo>
                  <a:pt x="475135" y="439502"/>
                </a:lnTo>
                <a:lnTo>
                  <a:pt x="470137" y="447877"/>
                </a:lnTo>
                <a:lnTo>
                  <a:pt x="465275" y="456387"/>
                </a:lnTo>
                <a:lnTo>
                  <a:pt x="460682" y="464490"/>
                </a:lnTo>
                <a:lnTo>
                  <a:pt x="456765" y="472460"/>
                </a:lnTo>
                <a:lnTo>
                  <a:pt x="453118" y="480024"/>
                </a:lnTo>
                <a:lnTo>
                  <a:pt x="451633" y="483536"/>
                </a:lnTo>
                <a:lnTo>
                  <a:pt x="450281" y="486913"/>
                </a:lnTo>
                <a:lnTo>
                  <a:pt x="448931" y="490155"/>
                </a:lnTo>
                <a:lnTo>
                  <a:pt x="447850" y="493127"/>
                </a:lnTo>
                <a:lnTo>
                  <a:pt x="445284" y="498394"/>
                </a:lnTo>
                <a:lnTo>
                  <a:pt x="442583" y="504067"/>
                </a:lnTo>
                <a:lnTo>
                  <a:pt x="439881" y="510145"/>
                </a:lnTo>
                <a:lnTo>
                  <a:pt x="437179" y="516494"/>
                </a:lnTo>
                <a:lnTo>
                  <a:pt x="434613" y="523112"/>
                </a:lnTo>
                <a:lnTo>
                  <a:pt x="431912" y="530001"/>
                </a:lnTo>
                <a:lnTo>
                  <a:pt x="429345" y="537025"/>
                </a:lnTo>
                <a:lnTo>
                  <a:pt x="426914" y="544319"/>
                </a:lnTo>
                <a:lnTo>
                  <a:pt x="421916" y="558637"/>
                </a:lnTo>
                <a:lnTo>
                  <a:pt x="417324" y="573090"/>
                </a:lnTo>
                <a:lnTo>
                  <a:pt x="413002" y="586732"/>
                </a:lnTo>
                <a:lnTo>
                  <a:pt x="408949" y="599429"/>
                </a:lnTo>
                <a:lnTo>
                  <a:pt x="406788" y="606453"/>
                </a:lnTo>
                <a:lnTo>
                  <a:pt x="404627" y="613341"/>
                </a:lnTo>
                <a:lnTo>
                  <a:pt x="402466" y="620230"/>
                </a:lnTo>
                <a:lnTo>
                  <a:pt x="400440" y="627119"/>
                </a:lnTo>
                <a:lnTo>
                  <a:pt x="398279" y="634143"/>
                </a:lnTo>
                <a:lnTo>
                  <a:pt x="396118" y="641031"/>
                </a:lnTo>
                <a:lnTo>
                  <a:pt x="393956" y="648190"/>
                </a:lnTo>
                <a:lnTo>
                  <a:pt x="391795" y="655214"/>
                </a:lnTo>
                <a:lnTo>
                  <a:pt x="389769" y="661968"/>
                </a:lnTo>
                <a:lnTo>
                  <a:pt x="387608" y="669127"/>
                </a:lnTo>
                <a:lnTo>
                  <a:pt x="385311" y="676691"/>
                </a:lnTo>
                <a:lnTo>
                  <a:pt x="383151" y="684525"/>
                </a:lnTo>
                <a:lnTo>
                  <a:pt x="380989" y="692224"/>
                </a:lnTo>
                <a:lnTo>
                  <a:pt x="378963" y="699653"/>
                </a:lnTo>
                <a:lnTo>
                  <a:pt x="377208" y="706947"/>
                </a:lnTo>
                <a:lnTo>
                  <a:pt x="375992" y="713565"/>
                </a:lnTo>
                <a:lnTo>
                  <a:pt x="374776" y="716537"/>
                </a:lnTo>
                <a:lnTo>
                  <a:pt x="373561" y="720049"/>
                </a:lnTo>
                <a:lnTo>
                  <a:pt x="372345" y="724101"/>
                </a:lnTo>
                <a:lnTo>
                  <a:pt x="370994" y="728694"/>
                </a:lnTo>
                <a:lnTo>
                  <a:pt x="368293" y="738824"/>
                </a:lnTo>
                <a:lnTo>
                  <a:pt x="365456" y="750036"/>
                </a:lnTo>
                <a:lnTo>
                  <a:pt x="362890" y="761517"/>
                </a:lnTo>
                <a:lnTo>
                  <a:pt x="360459" y="772323"/>
                </a:lnTo>
                <a:lnTo>
                  <a:pt x="358297" y="781913"/>
                </a:lnTo>
                <a:lnTo>
                  <a:pt x="356541" y="789747"/>
                </a:lnTo>
                <a:lnTo>
                  <a:pt x="354245" y="799743"/>
                </a:lnTo>
                <a:lnTo>
                  <a:pt x="351949" y="809738"/>
                </a:lnTo>
                <a:lnTo>
                  <a:pt x="349788" y="819598"/>
                </a:lnTo>
                <a:lnTo>
                  <a:pt x="347626" y="829459"/>
                </a:lnTo>
                <a:lnTo>
                  <a:pt x="345466" y="839319"/>
                </a:lnTo>
                <a:lnTo>
                  <a:pt x="343304" y="849314"/>
                </a:lnTo>
                <a:lnTo>
                  <a:pt x="341143" y="859175"/>
                </a:lnTo>
                <a:lnTo>
                  <a:pt x="338982" y="869305"/>
                </a:lnTo>
                <a:lnTo>
                  <a:pt x="336821" y="879301"/>
                </a:lnTo>
                <a:lnTo>
                  <a:pt x="334795" y="889296"/>
                </a:lnTo>
                <a:lnTo>
                  <a:pt x="332633" y="899292"/>
                </a:lnTo>
                <a:lnTo>
                  <a:pt x="330608" y="909557"/>
                </a:lnTo>
                <a:lnTo>
                  <a:pt x="328581" y="919958"/>
                </a:lnTo>
                <a:lnTo>
                  <a:pt x="326555" y="930223"/>
                </a:lnTo>
                <a:lnTo>
                  <a:pt x="324664" y="940624"/>
                </a:lnTo>
                <a:lnTo>
                  <a:pt x="322773" y="951159"/>
                </a:lnTo>
                <a:lnTo>
                  <a:pt x="320882" y="961560"/>
                </a:lnTo>
                <a:lnTo>
                  <a:pt x="318991" y="971961"/>
                </a:lnTo>
                <a:lnTo>
                  <a:pt x="317235" y="982497"/>
                </a:lnTo>
                <a:lnTo>
                  <a:pt x="315614" y="993032"/>
                </a:lnTo>
                <a:lnTo>
                  <a:pt x="313858" y="1003298"/>
                </a:lnTo>
                <a:lnTo>
                  <a:pt x="312373" y="1013699"/>
                </a:lnTo>
                <a:lnTo>
                  <a:pt x="311022" y="1023964"/>
                </a:lnTo>
                <a:lnTo>
                  <a:pt x="309536" y="1034095"/>
                </a:lnTo>
                <a:lnTo>
                  <a:pt x="307510" y="1049493"/>
                </a:lnTo>
                <a:lnTo>
                  <a:pt x="305349" y="1064756"/>
                </a:lnTo>
                <a:lnTo>
                  <a:pt x="303323" y="1080020"/>
                </a:lnTo>
                <a:lnTo>
                  <a:pt x="301432" y="1095283"/>
                </a:lnTo>
                <a:lnTo>
                  <a:pt x="299271" y="1110817"/>
                </a:lnTo>
                <a:lnTo>
                  <a:pt x="297245" y="1126079"/>
                </a:lnTo>
                <a:lnTo>
                  <a:pt x="295218" y="1141613"/>
                </a:lnTo>
                <a:lnTo>
                  <a:pt x="293192" y="1157012"/>
                </a:lnTo>
                <a:lnTo>
                  <a:pt x="291166" y="1172410"/>
                </a:lnTo>
                <a:lnTo>
                  <a:pt x="289275" y="1187943"/>
                </a:lnTo>
                <a:lnTo>
                  <a:pt x="287654" y="1203342"/>
                </a:lnTo>
                <a:lnTo>
                  <a:pt x="285899" y="1219010"/>
                </a:lnTo>
                <a:lnTo>
                  <a:pt x="284278" y="1234408"/>
                </a:lnTo>
                <a:lnTo>
                  <a:pt x="282791" y="1250077"/>
                </a:lnTo>
                <a:lnTo>
                  <a:pt x="281441" y="1265610"/>
                </a:lnTo>
                <a:lnTo>
                  <a:pt x="280360" y="1281279"/>
                </a:lnTo>
                <a:lnTo>
                  <a:pt x="278469" y="1303026"/>
                </a:lnTo>
                <a:lnTo>
                  <a:pt x="276713" y="1324908"/>
                </a:lnTo>
                <a:lnTo>
                  <a:pt x="274957" y="1346789"/>
                </a:lnTo>
                <a:lnTo>
                  <a:pt x="273066" y="1368671"/>
                </a:lnTo>
                <a:lnTo>
                  <a:pt x="271580" y="1390553"/>
                </a:lnTo>
                <a:lnTo>
                  <a:pt x="269960" y="1412570"/>
                </a:lnTo>
                <a:lnTo>
                  <a:pt x="268474" y="1434587"/>
                </a:lnTo>
                <a:lnTo>
                  <a:pt x="267258" y="1456604"/>
                </a:lnTo>
                <a:lnTo>
                  <a:pt x="266177" y="1478621"/>
                </a:lnTo>
                <a:lnTo>
                  <a:pt x="265367" y="1500638"/>
                </a:lnTo>
                <a:lnTo>
                  <a:pt x="264692" y="1522790"/>
                </a:lnTo>
                <a:lnTo>
                  <a:pt x="264287" y="1544807"/>
                </a:lnTo>
                <a:lnTo>
                  <a:pt x="264287" y="1555747"/>
                </a:lnTo>
                <a:lnTo>
                  <a:pt x="264287" y="1566959"/>
                </a:lnTo>
                <a:lnTo>
                  <a:pt x="264421" y="1577900"/>
                </a:lnTo>
                <a:lnTo>
                  <a:pt x="264557" y="1589110"/>
                </a:lnTo>
                <a:lnTo>
                  <a:pt x="264692" y="1600052"/>
                </a:lnTo>
                <a:lnTo>
                  <a:pt x="265232" y="1610992"/>
                </a:lnTo>
                <a:lnTo>
                  <a:pt x="265638" y="1622069"/>
                </a:lnTo>
                <a:lnTo>
                  <a:pt x="266177" y="1633145"/>
                </a:lnTo>
                <a:lnTo>
                  <a:pt x="267123" y="1649624"/>
                </a:lnTo>
                <a:lnTo>
                  <a:pt x="267933" y="1665967"/>
                </a:lnTo>
                <a:lnTo>
                  <a:pt x="268879" y="1682446"/>
                </a:lnTo>
                <a:lnTo>
                  <a:pt x="269825" y="1698790"/>
                </a:lnTo>
                <a:lnTo>
                  <a:pt x="270635" y="1714999"/>
                </a:lnTo>
                <a:lnTo>
                  <a:pt x="271580" y="1731343"/>
                </a:lnTo>
                <a:lnTo>
                  <a:pt x="272526" y="1747687"/>
                </a:lnTo>
                <a:lnTo>
                  <a:pt x="273472" y="1763895"/>
                </a:lnTo>
                <a:lnTo>
                  <a:pt x="274282" y="1780105"/>
                </a:lnTo>
                <a:lnTo>
                  <a:pt x="275363" y="1796313"/>
                </a:lnTo>
                <a:lnTo>
                  <a:pt x="276443" y="1812522"/>
                </a:lnTo>
                <a:lnTo>
                  <a:pt x="277523" y="1829001"/>
                </a:lnTo>
                <a:lnTo>
                  <a:pt x="278875" y="1845209"/>
                </a:lnTo>
                <a:lnTo>
                  <a:pt x="280090" y="1861553"/>
                </a:lnTo>
                <a:lnTo>
                  <a:pt x="281441" y="1877898"/>
                </a:lnTo>
                <a:lnTo>
                  <a:pt x="282927" y="1894376"/>
                </a:lnTo>
                <a:lnTo>
                  <a:pt x="284413" y="1909774"/>
                </a:lnTo>
                <a:lnTo>
                  <a:pt x="285899" y="1925308"/>
                </a:lnTo>
                <a:lnTo>
                  <a:pt x="287519" y="1940706"/>
                </a:lnTo>
                <a:lnTo>
                  <a:pt x="289140" y="1956104"/>
                </a:lnTo>
                <a:lnTo>
                  <a:pt x="290896" y="1971638"/>
                </a:lnTo>
                <a:lnTo>
                  <a:pt x="292517" y="1987037"/>
                </a:lnTo>
                <a:lnTo>
                  <a:pt x="294408" y="2002570"/>
                </a:lnTo>
                <a:lnTo>
                  <a:pt x="296299" y="2017833"/>
                </a:lnTo>
                <a:lnTo>
                  <a:pt x="298325" y="2033232"/>
                </a:lnTo>
                <a:lnTo>
                  <a:pt x="300351" y="2048630"/>
                </a:lnTo>
                <a:lnTo>
                  <a:pt x="302242" y="2064029"/>
                </a:lnTo>
                <a:lnTo>
                  <a:pt x="304538" y="2079291"/>
                </a:lnTo>
                <a:lnTo>
                  <a:pt x="306699" y="2094690"/>
                </a:lnTo>
                <a:lnTo>
                  <a:pt x="308996" y="2109953"/>
                </a:lnTo>
                <a:lnTo>
                  <a:pt x="311427" y="2125216"/>
                </a:lnTo>
                <a:lnTo>
                  <a:pt x="313723" y="2140479"/>
                </a:lnTo>
                <a:lnTo>
                  <a:pt x="318045" y="2165873"/>
                </a:lnTo>
                <a:lnTo>
                  <a:pt x="322773" y="2192618"/>
                </a:lnTo>
                <a:lnTo>
                  <a:pt x="327771" y="2220308"/>
                </a:lnTo>
                <a:lnTo>
                  <a:pt x="333309" y="2248943"/>
                </a:lnTo>
                <a:lnTo>
                  <a:pt x="339252" y="2278119"/>
                </a:lnTo>
                <a:lnTo>
                  <a:pt x="345601" y="2307701"/>
                </a:lnTo>
                <a:lnTo>
                  <a:pt x="352084" y="2337686"/>
                </a:lnTo>
                <a:lnTo>
                  <a:pt x="358972" y="2367538"/>
                </a:lnTo>
                <a:lnTo>
                  <a:pt x="362755" y="2382531"/>
                </a:lnTo>
                <a:lnTo>
                  <a:pt x="366266" y="2397254"/>
                </a:lnTo>
                <a:lnTo>
                  <a:pt x="370184" y="2412112"/>
                </a:lnTo>
                <a:lnTo>
                  <a:pt x="373830" y="2426835"/>
                </a:lnTo>
                <a:lnTo>
                  <a:pt x="377748" y="2441423"/>
                </a:lnTo>
                <a:lnTo>
                  <a:pt x="381800" y="2455876"/>
                </a:lnTo>
                <a:lnTo>
                  <a:pt x="385717" y="2470058"/>
                </a:lnTo>
                <a:lnTo>
                  <a:pt x="389769" y="2484241"/>
                </a:lnTo>
                <a:lnTo>
                  <a:pt x="393956" y="2497883"/>
                </a:lnTo>
                <a:lnTo>
                  <a:pt x="398144" y="2511526"/>
                </a:lnTo>
                <a:lnTo>
                  <a:pt x="402331" y="2524898"/>
                </a:lnTo>
                <a:lnTo>
                  <a:pt x="406653" y="2537865"/>
                </a:lnTo>
                <a:lnTo>
                  <a:pt x="410976" y="2550697"/>
                </a:lnTo>
                <a:lnTo>
                  <a:pt x="415433" y="2562854"/>
                </a:lnTo>
                <a:lnTo>
                  <a:pt x="419890" y="2574875"/>
                </a:lnTo>
                <a:lnTo>
                  <a:pt x="424348" y="2586492"/>
                </a:lnTo>
                <a:lnTo>
                  <a:pt x="429751" y="2599863"/>
                </a:lnTo>
                <a:lnTo>
                  <a:pt x="435424" y="2612966"/>
                </a:lnTo>
                <a:lnTo>
                  <a:pt x="438260" y="2619314"/>
                </a:lnTo>
                <a:lnTo>
                  <a:pt x="441232" y="2625663"/>
                </a:lnTo>
                <a:lnTo>
                  <a:pt x="444203" y="2631741"/>
                </a:lnTo>
                <a:lnTo>
                  <a:pt x="447175" y="2637955"/>
                </a:lnTo>
                <a:lnTo>
                  <a:pt x="450281" y="2644033"/>
                </a:lnTo>
                <a:lnTo>
                  <a:pt x="453253" y="2649841"/>
                </a:lnTo>
                <a:lnTo>
                  <a:pt x="456495" y="2655784"/>
                </a:lnTo>
                <a:lnTo>
                  <a:pt x="459736" y="2661457"/>
                </a:lnTo>
                <a:lnTo>
                  <a:pt x="462979" y="2666995"/>
                </a:lnTo>
                <a:lnTo>
                  <a:pt x="466355" y="2672668"/>
                </a:lnTo>
                <a:lnTo>
                  <a:pt x="469732" y="2678071"/>
                </a:lnTo>
                <a:lnTo>
                  <a:pt x="473109" y="2683339"/>
                </a:lnTo>
                <a:lnTo>
                  <a:pt x="476621" y="2688472"/>
                </a:lnTo>
                <a:lnTo>
                  <a:pt x="480133" y="2693605"/>
                </a:lnTo>
                <a:lnTo>
                  <a:pt x="483780" y="2698602"/>
                </a:lnTo>
                <a:lnTo>
                  <a:pt x="487427" y="2703465"/>
                </a:lnTo>
                <a:lnTo>
                  <a:pt x="491208" y="2708192"/>
                </a:lnTo>
                <a:lnTo>
                  <a:pt x="494855" y="2712785"/>
                </a:lnTo>
                <a:lnTo>
                  <a:pt x="498773" y="2717242"/>
                </a:lnTo>
                <a:lnTo>
                  <a:pt x="502555" y="2721700"/>
                </a:lnTo>
                <a:lnTo>
                  <a:pt x="506607" y="2725887"/>
                </a:lnTo>
                <a:lnTo>
                  <a:pt x="510659" y="2730074"/>
                </a:lnTo>
                <a:lnTo>
                  <a:pt x="514711" y="2734127"/>
                </a:lnTo>
                <a:lnTo>
                  <a:pt x="518899" y="2738044"/>
                </a:lnTo>
                <a:lnTo>
                  <a:pt x="523221" y="2741691"/>
                </a:lnTo>
                <a:lnTo>
                  <a:pt x="527273" y="2745473"/>
                </a:lnTo>
                <a:lnTo>
                  <a:pt x="531730" y="2748850"/>
                </a:lnTo>
                <a:lnTo>
                  <a:pt x="536188" y="2752226"/>
                </a:lnTo>
                <a:lnTo>
                  <a:pt x="541456" y="2755874"/>
                </a:lnTo>
                <a:lnTo>
                  <a:pt x="546723" y="2759520"/>
                </a:lnTo>
                <a:lnTo>
                  <a:pt x="552262" y="2762897"/>
                </a:lnTo>
                <a:lnTo>
                  <a:pt x="557799" y="2766139"/>
                </a:lnTo>
                <a:lnTo>
                  <a:pt x="563473" y="2769245"/>
                </a:lnTo>
                <a:lnTo>
                  <a:pt x="569415" y="2771947"/>
                </a:lnTo>
                <a:lnTo>
                  <a:pt x="575358" y="2774648"/>
                </a:lnTo>
                <a:lnTo>
                  <a:pt x="581572" y="2777080"/>
                </a:lnTo>
                <a:lnTo>
                  <a:pt x="588056" y="2779376"/>
                </a:lnTo>
                <a:lnTo>
                  <a:pt x="594674" y="2781402"/>
                </a:lnTo>
                <a:lnTo>
                  <a:pt x="601563" y="2783158"/>
                </a:lnTo>
                <a:lnTo>
                  <a:pt x="608586" y="2784509"/>
                </a:lnTo>
                <a:lnTo>
                  <a:pt x="612233" y="2785184"/>
                </a:lnTo>
                <a:lnTo>
                  <a:pt x="615880" y="2785725"/>
                </a:lnTo>
                <a:lnTo>
                  <a:pt x="619663" y="2786265"/>
                </a:lnTo>
                <a:lnTo>
                  <a:pt x="623310" y="2786670"/>
                </a:lnTo>
                <a:lnTo>
                  <a:pt x="627227" y="2786940"/>
                </a:lnTo>
                <a:lnTo>
                  <a:pt x="631144" y="2787346"/>
                </a:lnTo>
                <a:lnTo>
                  <a:pt x="635061" y="2787481"/>
                </a:lnTo>
                <a:lnTo>
                  <a:pt x="639248" y="2787481"/>
                </a:lnTo>
                <a:lnTo>
                  <a:pt x="647217" y="2787615"/>
                </a:lnTo>
                <a:lnTo>
                  <a:pt x="655457" y="2787615"/>
                </a:lnTo>
                <a:lnTo>
                  <a:pt x="663696" y="2787481"/>
                </a:lnTo>
                <a:lnTo>
                  <a:pt x="671800" y="2787346"/>
                </a:lnTo>
                <a:lnTo>
                  <a:pt x="680175" y="2786940"/>
                </a:lnTo>
                <a:lnTo>
                  <a:pt x="688414" y="2786670"/>
                </a:lnTo>
                <a:lnTo>
                  <a:pt x="696519" y="2786265"/>
                </a:lnTo>
                <a:lnTo>
                  <a:pt x="704893" y="2785725"/>
                </a:lnTo>
                <a:lnTo>
                  <a:pt x="713133" y="2785184"/>
                </a:lnTo>
                <a:lnTo>
                  <a:pt x="721373" y="2784509"/>
                </a:lnTo>
                <a:lnTo>
                  <a:pt x="729476" y="2783969"/>
                </a:lnTo>
                <a:lnTo>
                  <a:pt x="737716" y="2783158"/>
                </a:lnTo>
                <a:lnTo>
                  <a:pt x="745821" y="2782347"/>
                </a:lnTo>
                <a:lnTo>
                  <a:pt x="753925" y="2781402"/>
                </a:lnTo>
                <a:lnTo>
                  <a:pt x="762164" y="2780457"/>
                </a:lnTo>
                <a:lnTo>
                  <a:pt x="770133" y="2779511"/>
                </a:lnTo>
                <a:lnTo>
                  <a:pt x="781479" y="2778160"/>
                </a:lnTo>
                <a:lnTo>
                  <a:pt x="792690" y="2776810"/>
                </a:lnTo>
                <a:lnTo>
                  <a:pt x="803901" y="2775189"/>
                </a:lnTo>
                <a:lnTo>
                  <a:pt x="814842" y="2773568"/>
                </a:lnTo>
                <a:lnTo>
                  <a:pt x="825783" y="2771677"/>
                </a:lnTo>
                <a:lnTo>
                  <a:pt x="836454" y="2769786"/>
                </a:lnTo>
                <a:lnTo>
                  <a:pt x="847260" y="2768030"/>
                </a:lnTo>
                <a:lnTo>
                  <a:pt x="857931" y="2766004"/>
                </a:lnTo>
                <a:lnTo>
                  <a:pt x="868467" y="2763843"/>
                </a:lnTo>
                <a:lnTo>
                  <a:pt x="878732" y="2761681"/>
                </a:lnTo>
                <a:lnTo>
                  <a:pt x="889267" y="2759386"/>
                </a:lnTo>
                <a:lnTo>
                  <a:pt x="899668" y="2756954"/>
                </a:lnTo>
                <a:lnTo>
                  <a:pt x="909799" y="2754658"/>
                </a:lnTo>
                <a:lnTo>
                  <a:pt x="920064" y="2752226"/>
                </a:lnTo>
                <a:lnTo>
                  <a:pt x="930329" y="2749525"/>
                </a:lnTo>
                <a:lnTo>
                  <a:pt x="940460" y="2746959"/>
                </a:lnTo>
                <a:lnTo>
                  <a:pt x="960721" y="2741555"/>
                </a:lnTo>
                <a:lnTo>
                  <a:pt x="980846" y="2735883"/>
                </a:lnTo>
                <a:lnTo>
                  <a:pt x="1001107" y="2729804"/>
                </a:lnTo>
                <a:lnTo>
                  <a:pt x="1021098" y="2723591"/>
                </a:lnTo>
                <a:lnTo>
                  <a:pt x="1041359" y="2717242"/>
                </a:lnTo>
                <a:lnTo>
                  <a:pt x="1061755" y="2710758"/>
                </a:lnTo>
                <a:lnTo>
                  <a:pt x="1082286" y="2704005"/>
                </a:lnTo>
                <a:lnTo>
                  <a:pt x="1103222" y="2696981"/>
                </a:lnTo>
                <a:lnTo>
                  <a:pt x="1111597" y="2694280"/>
                </a:lnTo>
                <a:lnTo>
                  <a:pt x="1124429" y="2689822"/>
                </a:lnTo>
                <a:lnTo>
                  <a:pt x="1139962" y="2684150"/>
                </a:lnTo>
                <a:lnTo>
                  <a:pt x="1156846" y="2678341"/>
                </a:lnTo>
                <a:lnTo>
                  <a:pt x="1173190" y="2672263"/>
                </a:lnTo>
                <a:lnTo>
                  <a:pt x="1187777" y="2666725"/>
                </a:lnTo>
                <a:lnTo>
                  <a:pt x="1193721" y="2664428"/>
                </a:lnTo>
                <a:lnTo>
                  <a:pt x="1198584" y="2662268"/>
                </a:lnTo>
                <a:lnTo>
                  <a:pt x="1202095" y="2660512"/>
                </a:lnTo>
                <a:lnTo>
                  <a:pt x="1204256" y="2659431"/>
                </a:lnTo>
                <a:lnTo>
                  <a:pt x="1208984" y="2658081"/>
                </a:lnTo>
                <a:lnTo>
                  <a:pt x="1216008" y="2655649"/>
                </a:lnTo>
                <a:lnTo>
                  <a:pt x="1225463" y="2652272"/>
                </a:lnTo>
                <a:lnTo>
                  <a:pt x="1236809" y="2648085"/>
                </a:lnTo>
                <a:lnTo>
                  <a:pt x="1249506" y="2643087"/>
                </a:lnTo>
                <a:lnTo>
                  <a:pt x="1263418" y="2637684"/>
                </a:lnTo>
                <a:lnTo>
                  <a:pt x="1278276" y="2631741"/>
                </a:lnTo>
                <a:lnTo>
                  <a:pt x="1293674" y="2625798"/>
                </a:lnTo>
                <a:lnTo>
                  <a:pt x="1308938" y="2619585"/>
                </a:lnTo>
                <a:lnTo>
                  <a:pt x="1324066" y="2613506"/>
                </a:lnTo>
                <a:lnTo>
                  <a:pt x="1338789" y="2607563"/>
                </a:lnTo>
                <a:lnTo>
                  <a:pt x="1352566" y="2602160"/>
                </a:lnTo>
                <a:lnTo>
                  <a:pt x="1364858" y="2597027"/>
                </a:lnTo>
                <a:lnTo>
                  <a:pt x="1375664" y="2592705"/>
                </a:lnTo>
                <a:lnTo>
                  <a:pt x="1384713" y="2589193"/>
                </a:lnTo>
                <a:lnTo>
                  <a:pt x="1391332" y="2586492"/>
                </a:lnTo>
                <a:lnTo>
                  <a:pt x="1398356" y="2583520"/>
                </a:lnTo>
                <a:lnTo>
                  <a:pt x="1406190" y="2580683"/>
                </a:lnTo>
                <a:lnTo>
                  <a:pt x="1414159" y="2577577"/>
                </a:lnTo>
                <a:lnTo>
                  <a:pt x="1422398" y="2574335"/>
                </a:lnTo>
                <a:lnTo>
                  <a:pt x="1430368" y="2571093"/>
                </a:lnTo>
                <a:lnTo>
                  <a:pt x="1438067" y="2567716"/>
                </a:lnTo>
                <a:lnTo>
                  <a:pt x="1445361" y="2564475"/>
                </a:lnTo>
                <a:lnTo>
                  <a:pt x="1451845" y="2561098"/>
                </a:lnTo>
                <a:lnTo>
                  <a:pt x="1456842" y="2559477"/>
                </a:lnTo>
                <a:lnTo>
                  <a:pt x="1462650" y="2557316"/>
                </a:lnTo>
                <a:lnTo>
                  <a:pt x="1468863" y="2554885"/>
                </a:lnTo>
                <a:lnTo>
                  <a:pt x="1475212" y="2551913"/>
                </a:lnTo>
                <a:lnTo>
                  <a:pt x="1481696" y="2548941"/>
                </a:lnTo>
                <a:lnTo>
                  <a:pt x="1487909" y="2546105"/>
                </a:lnTo>
                <a:lnTo>
                  <a:pt x="1493447" y="2543403"/>
                </a:lnTo>
                <a:lnTo>
                  <a:pt x="1498445" y="2541107"/>
                </a:lnTo>
                <a:lnTo>
                  <a:pt x="1503982" y="2538406"/>
                </a:lnTo>
                <a:lnTo>
                  <a:pt x="1509656" y="2535974"/>
                </a:lnTo>
                <a:lnTo>
                  <a:pt x="1515464" y="2533543"/>
                </a:lnTo>
                <a:lnTo>
                  <a:pt x="1521002" y="2530841"/>
                </a:lnTo>
                <a:lnTo>
                  <a:pt x="1526674" y="2528410"/>
                </a:lnTo>
                <a:lnTo>
                  <a:pt x="1532348" y="2525708"/>
                </a:lnTo>
                <a:lnTo>
                  <a:pt x="1538021" y="2523142"/>
                </a:lnTo>
                <a:lnTo>
                  <a:pt x="1543559" y="2520305"/>
                </a:lnTo>
                <a:lnTo>
                  <a:pt x="1554230" y="2515037"/>
                </a:lnTo>
                <a:lnTo>
                  <a:pt x="1565440" y="2509905"/>
                </a:lnTo>
                <a:lnTo>
                  <a:pt x="1577192" y="2504502"/>
                </a:lnTo>
                <a:lnTo>
                  <a:pt x="1588943" y="2498964"/>
                </a:lnTo>
                <a:lnTo>
                  <a:pt x="1600695" y="2493426"/>
                </a:lnTo>
                <a:lnTo>
                  <a:pt x="1612041" y="2487888"/>
                </a:lnTo>
                <a:lnTo>
                  <a:pt x="1617444" y="2484917"/>
                </a:lnTo>
                <a:lnTo>
                  <a:pt x="1622712" y="2482080"/>
                </a:lnTo>
                <a:lnTo>
                  <a:pt x="1627574" y="2479108"/>
                </a:lnTo>
                <a:lnTo>
                  <a:pt x="1632437" y="2476137"/>
                </a:lnTo>
                <a:lnTo>
                  <a:pt x="1635678" y="2474786"/>
                </a:lnTo>
                <a:lnTo>
                  <a:pt x="1639865" y="2472760"/>
                </a:lnTo>
                <a:lnTo>
                  <a:pt x="1644728" y="2470463"/>
                </a:lnTo>
                <a:lnTo>
                  <a:pt x="1650536" y="2467357"/>
                </a:lnTo>
                <a:lnTo>
                  <a:pt x="1664044" y="2460198"/>
                </a:lnTo>
                <a:lnTo>
                  <a:pt x="1680117" y="2451418"/>
                </a:lnTo>
                <a:lnTo>
                  <a:pt x="1697947" y="2441558"/>
                </a:lnTo>
                <a:lnTo>
                  <a:pt x="1717127" y="2430887"/>
                </a:lnTo>
                <a:lnTo>
                  <a:pt x="1736982" y="2419406"/>
                </a:lnTo>
                <a:lnTo>
                  <a:pt x="1757244" y="2407789"/>
                </a:lnTo>
                <a:lnTo>
                  <a:pt x="1777369" y="2396038"/>
                </a:lnTo>
                <a:lnTo>
                  <a:pt x="1796549" y="2384827"/>
                </a:lnTo>
                <a:lnTo>
                  <a:pt x="1814515" y="2374157"/>
                </a:lnTo>
                <a:lnTo>
                  <a:pt x="1830723" y="2364296"/>
                </a:lnTo>
                <a:lnTo>
                  <a:pt x="1844635" y="2355516"/>
                </a:lnTo>
                <a:lnTo>
                  <a:pt x="1855576" y="2348628"/>
                </a:lnTo>
                <a:lnTo>
                  <a:pt x="1859899" y="2345656"/>
                </a:lnTo>
                <a:lnTo>
                  <a:pt x="1863275" y="2343360"/>
                </a:lnTo>
                <a:lnTo>
                  <a:pt x="1865842" y="2341469"/>
                </a:lnTo>
                <a:lnTo>
                  <a:pt x="1867193" y="2340118"/>
                </a:lnTo>
                <a:lnTo>
                  <a:pt x="1868814" y="2339307"/>
                </a:lnTo>
                <a:lnTo>
                  <a:pt x="1871380" y="2338092"/>
                </a:lnTo>
                <a:lnTo>
                  <a:pt x="1874217" y="2336471"/>
                </a:lnTo>
                <a:lnTo>
                  <a:pt x="1877998" y="2334309"/>
                </a:lnTo>
                <a:lnTo>
                  <a:pt x="1886778" y="2328772"/>
                </a:lnTo>
                <a:lnTo>
                  <a:pt x="1897314" y="2322153"/>
                </a:lnTo>
                <a:lnTo>
                  <a:pt x="1909335" y="2314319"/>
                </a:lnTo>
                <a:lnTo>
                  <a:pt x="1922437" y="2305539"/>
                </a:lnTo>
                <a:lnTo>
                  <a:pt x="1936350" y="2296219"/>
                </a:lnTo>
                <a:lnTo>
                  <a:pt x="1950667" y="2286494"/>
                </a:lnTo>
                <a:lnTo>
                  <a:pt x="1964850" y="2276768"/>
                </a:lnTo>
                <a:lnTo>
                  <a:pt x="1978897" y="2267178"/>
                </a:lnTo>
                <a:lnTo>
                  <a:pt x="1992000" y="2257858"/>
                </a:lnTo>
                <a:lnTo>
                  <a:pt x="2004426" y="2249214"/>
                </a:lnTo>
                <a:lnTo>
                  <a:pt x="2015232" y="2241514"/>
                </a:lnTo>
                <a:lnTo>
                  <a:pt x="2024417" y="2234896"/>
                </a:lnTo>
                <a:lnTo>
                  <a:pt x="2031441" y="2229628"/>
                </a:lnTo>
                <a:lnTo>
                  <a:pt x="2035898" y="2225981"/>
                </a:lnTo>
                <a:lnTo>
                  <a:pt x="2037924" y="2224766"/>
                </a:lnTo>
                <a:lnTo>
                  <a:pt x="2040761" y="2223144"/>
                </a:lnTo>
                <a:lnTo>
                  <a:pt x="2044408" y="2220578"/>
                </a:lnTo>
                <a:lnTo>
                  <a:pt x="2048865" y="2217336"/>
                </a:lnTo>
                <a:lnTo>
                  <a:pt x="2059941" y="2209502"/>
                </a:lnTo>
                <a:lnTo>
                  <a:pt x="2073178" y="2199777"/>
                </a:lnTo>
                <a:lnTo>
                  <a:pt x="2088442" y="2188295"/>
                </a:lnTo>
                <a:lnTo>
                  <a:pt x="2105055" y="2175599"/>
                </a:lnTo>
                <a:lnTo>
                  <a:pt x="2122615" y="2162226"/>
                </a:lnTo>
                <a:lnTo>
                  <a:pt x="2140579" y="2148449"/>
                </a:lnTo>
                <a:lnTo>
                  <a:pt x="2158544" y="2134536"/>
                </a:lnTo>
                <a:lnTo>
                  <a:pt x="2175968" y="2120894"/>
                </a:lnTo>
                <a:lnTo>
                  <a:pt x="2192312" y="2107927"/>
                </a:lnTo>
                <a:lnTo>
                  <a:pt x="2207305" y="2096041"/>
                </a:lnTo>
                <a:lnTo>
                  <a:pt x="2220272" y="2085505"/>
                </a:lnTo>
                <a:lnTo>
                  <a:pt x="2230808" y="2076860"/>
                </a:lnTo>
                <a:lnTo>
                  <a:pt x="2234995" y="2073348"/>
                </a:lnTo>
                <a:lnTo>
                  <a:pt x="2238372" y="2070376"/>
                </a:lnTo>
                <a:lnTo>
                  <a:pt x="2240938" y="2067945"/>
                </a:lnTo>
                <a:lnTo>
                  <a:pt x="2242424" y="2066324"/>
                </a:lnTo>
                <a:lnTo>
                  <a:pt x="2244180" y="2065379"/>
                </a:lnTo>
                <a:lnTo>
                  <a:pt x="2246206" y="2064163"/>
                </a:lnTo>
                <a:lnTo>
                  <a:pt x="2248502" y="2062542"/>
                </a:lnTo>
                <a:lnTo>
                  <a:pt x="2250934" y="2060651"/>
                </a:lnTo>
                <a:lnTo>
                  <a:pt x="2256742" y="2056194"/>
                </a:lnTo>
                <a:lnTo>
                  <a:pt x="2263630" y="2050656"/>
                </a:lnTo>
                <a:lnTo>
                  <a:pt x="2271060" y="2044307"/>
                </a:lnTo>
                <a:lnTo>
                  <a:pt x="2279164" y="2037419"/>
                </a:lnTo>
                <a:lnTo>
                  <a:pt x="2287539" y="2029990"/>
                </a:lnTo>
                <a:lnTo>
                  <a:pt x="2296319" y="2022425"/>
                </a:lnTo>
                <a:lnTo>
                  <a:pt x="2305233" y="2014591"/>
                </a:lnTo>
                <a:lnTo>
                  <a:pt x="2314013" y="2006892"/>
                </a:lnTo>
                <a:lnTo>
                  <a:pt x="2322523" y="1999463"/>
                </a:lnTo>
                <a:lnTo>
                  <a:pt x="2330627" y="1992169"/>
                </a:lnTo>
                <a:lnTo>
                  <a:pt x="2338191" y="1985551"/>
                </a:lnTo>
                <a:lnTo>
                  <a:pt x="2345079" y="1979607"/>
                </a:lnTo>
                <a:lnTo>
                  <a:pt x="2351293" y="1974610"/>
                </a:lnTo>
                <a:lnTo>
                  <a:pt x="2356155" y="1970558"/>
                </a:lnTo>
                <a:lnTo>
                  <a:pt x="2358991" y="1968396"/>
                </a:lnTo>
                <a:lnTo>
                  <a:pt x="2360612" y="1966775"/>
                </a:lnTo>
                <a:lnTo>
                  <a:pt x="2362503" y="1965019"/>
                </a:lnTo>
                <a:lnTo>
                  <a:pt x="2365340" y="1962318"/>
                </a:lnTo>
                <a:lnTo>
                  <a:pt x="2393705" y="1937059"/>
                </a:lnTo>
                <a:lnTo>
                  <a:pt x="2398163" y="1932467"/>
                </a:lnTo>
                <a:lnTo>
                  <a:pt x="2402485" y="1928144"/>
                </a:lnTo>
                <a:lnTo>
                  <a:pt x="2406942" y="1923822"/>
                </a:lnTo>
                <a:lnTo>
                  <a:pt x="2411265" y="1919635"/>
                </a:lnTo>
                <a:lnTo>
                  <a:pt x="2415587" y="1915448"/>
                </a:lnTo>
                <a:lnTo>
                  <a:pt x="2419910" y="1911395"/>
                </a:lnTo>
                <a:lnTo>
                  <a:pt x="2424367" y="1906938"/>
                </a:lnTo>
                <a:lnTo>
                  <a:pt x="2428824" y="1902615"/>
                </a:lnTo>
                <a:lnTo>
                  <a:pt x="2432471" y="1899239"/>
                </a:lnTo>
                <a:lnTo>
                  <a:pt x="2437469" y="1894241"/>
                </a:lnTo>
                <a:lnTo>
                  <a:pt x="2443817" y="1887892"/>
                </a:lnTo>
                <a:lnTo>
                  <a:pt x="2451111" y="1880599"/>
                </a:lnTo>
                <a:lnTo>
                  <a:pt x="2458945" y="1872494"/>
                </a:lnTo>
                <a:lnTo>
                  <a:pt x="2467455" y="1863715"/>
                </a:lnTo>
                <a:lnTo>
                  <a:pt x="2476370" y="1854664"/>
                </a:lnTo>
                <a:lnTo>
                  <a:pt x="2485285" y="1845480"/>
                </a:lnTo>
                <a:lnTo>
                  <a:pt x="2494064" y="1836430"/>
                </a:lnTo>
                <a:lnTo>
                  <a:pt x="2502574" y="1827515"/>
                </a:lnTo>
                <a:lnTo>
                  <a:pt x="2510408" y="1819140"/>
                </a:lnTo>
                <a:lnTo>
                  <a:pt x="2517432" y="1811577"/>
                </a:lnTo>
                <a:lnTo>
                  <a:pt x="2523510" y="1805093"/>
                </a:lnTo>
                <a:lnTo>
                  <a:pt x="2528238" y="1799825"/>
                </a:lnTo>
                <a:lnTo>
                  <a:pt x="2531614" y="1796043"/>
                </a:lnTo>
                <a:lnTo>
                  <a:pt x="2533100" y="1793882"/>
                </a:lnTo>
                <a:lnTo>
                  <a:pt x="2535937" y="1791451"/>
                </a:lnTo>
                <a:lnTo>
                  <a:pt x="2538503" y="1788749"/>
                </a:lnTo>
                <a:lnTo>
                  <a:pt x="2541069" y="1786183"/>
                </a:lnTo>
                <a:lnTo>
                  <a:pt x="2543501" y="1783346"/>
                </a:lnTo>
                <a:lnTo>
                  <a:pt x="2548093" y="1777673"/>
                </a:lnTo>
                <a:lnTo>
                  <a:pt x="2552821" y="1771730"/>
                </a:lnTo>
                <a:lnTo>
                  <a:pt x="2561330" y="1760654"/>
                </a:lnTo>
                <a:lnTo>
                  <a:pt x="2569570" y="1749713"/>
                </a:lnTo>
                <a:lnTo>
                  <a:pt x="2577809" y="1738501"/>
                </a:lnTo>
                <a:lnTo>
                  <a:pt x="2585509" y="1727561"/>
                </a:lnTo>
                <a:lnTo>
                  <a:pt x="2589426" y="1722023"/>
                </a:lnTo>
                <a:lnTo>
                  <a:pt x="2593072" y="1716350"/>
                </a:lnTo>
                <a:lnTo>
                  <a:pt x="2596855" y="1710677"/>
                </a:lnTo>
                <a:lnTo>
                  <a:pt x="2600367" y="1705138"/>
                </a:lnTo>
                <a:lnTo>
                  <a:pt x="2603878" y="1699466"/>
                </a:lnTo>
                <a:lnTo>
                  <a:pt x="2607390" y="1693657"/>
                </a:lnTo>
                <a:lnTo>
                  <a:pt x="2610767" y="1687984"/>
                </a:lnTo>
                <a:lnTo>
                  <a:pt x="2614009" y="1682041"/>
                </a:lnTo>
                <a:lnTo>
                  <a:pt x="2617115" y="1676098"/>
                </a:lnTo>
                <a:lnTo>
                  <a:pt x="2620222" y="1670155"/>
                </a:lnTo>
                <a:lnTo>
                  <a:pt x="2623059" y="1664076"/>
                </a:lnTo>
                <a:lnTo>
                  <a:pt x="2626030" y="1657863"/>
                </a:lnTo>
                <a:lnTo>
                  <a:pt x="2628731" y="1651650"/>
                </a:lnTo>
                <a:lnTo>
                  <a:pt x="2631298" y="1645301"/>
                </a:lnTo>
                <a:lnTo>
                  <a:pt x="2633864" y="1638817"/>
                </a:lnTo>
                <a:lnTo>
                  <a:pt x="2636296" y="1632334"/>
                </a:lnTo>
                <a:lnTo>
                  <a:pt x="2638592" y="1625715"/>
                </a:lnTo>
                <a:lnTo>
                  <a:pt x="2640753" y="1618827"/>
                </a:lnTo>
                <a:lnTo>
                  <a:pt x="2642779" y="1611938"/>
                </a:lnTo>
                <a:lnTo>
                  <a:pt x="2644535" y="1604779"/>
                </a:lnTo>
                <a:lnTo>
                  <a:pt x="2646426" y="1597755"/>
                </a:lnTo>
                <a:lnTo>
                  <a:pt x="2648047" y="1590326"/>
                </a:lnTo>
                <a:lnTo>
                  <a:pt x="2649533" y="1582897"/>
                </a:lnTo>
                <a:lnTo>
                  <a:pt x="2650884" y="1575198"/>
                </a:lnTo>
                <a:lnTo>
                  <a:pt x="2651423" y="1571821"/>
                </a:lnTo>
                <a:lnTo>
                  <a:pt x="2651694" y="1568309"/>
                </a:lnTo>
                <a:lnTo>
                  <a:pt x="2651694" y="1564527"/>
                </a:lnTo>
                <a:lnTo>
                  <a:pt x="2651559" y="1560610"/>
                </a:lnTo>
                <a:lnTo>
                  <a:pt x="2651289" y="1556558"/>
                </a:lnTo>
                <a:lnTo>
                  <a:pt x="2650884" y="1552370"/>
                </a:lnTo>
                <a:lnTo>
                  <a:pt x="2650343" y="1548048"/>
                </a:lnTo>
                <a:lnTo>
                  <a:pt x="2649533" y="1543726"/>
                </a:lnTo>
                <a:lnTo>
                  <a:pt x="2648722" y="1539268"/>
                </a:lnTo>
                <a:lnTo>
                  <a:pt x="2647642" y="1534676"/>
                </a:lnTo>
                <a:lnTo>
                  <a:pt x="2646561" y="1529949"/>
                </a:lnTo>
                <a:lnTo>
                  <a:pt x="2645480" y="1525356"/>
                </a:lnTo>
                <a:lnTo>
                  <a:pt x="2642779" y="1515901"/>
                </a:lnTo>
                <a:lnTo>
                  <a:pt x="2639808" y="1506446"/>
                </a:lnTo>
                <a:lnTo>
                  <a:pt x="2636566" y="1497261"/>
                </a:lnTo>
                <a:lnTo>
                  <a:pt x="2633324" y="1488076"/>
                </a:lnTo>
                <a:lnTo>
                  <a:pt x="2629812" y="1479296"/>
                </a:lnTo>
                <a:lnTo>
                  <a:pt x="2626300" y="1471056"/>
                </a:lnTo>
                <a:lnTo>
                  <a:pt x="2622924" y="1463357"/>
                </a:lnTo>
                <a:lnTo>
                  <a:pt x="2619547" y="1456469"/>
                </a:lnTo>
                <a:lnTo>
                  <a:pt x="2616575" y="1450120"/>
                </a:lnTo>
                <a:lnTo>
                  <a:pt x="2613738" y="1444852"/>
                </a:lnTo>
                <a:lnTo>
                  <a:pt x="2609146" y="1436883"/>
                </a:lnTo>
                <a:lnTo>
                  <a:pt x="2604824" y="1429319"/>
                </a:lnTo>
                <a:lnTo>
                  <a:pt x="2600636" y="1422430"/>
                </a:lnTo>
                <a:lnTo>
                  <a:pt x="2596720" y="1415947"/>
                </a:lnTo>
                <a:lnTo>
                  <a:pt x="2592802" y="1409733"/>
                </a:lnTo>
                <a:lnTo>
                  <a:pt x="2588885" y="1403925"/>
                </a:lnTo>
                <a:lnTo>
                  <a:pt x="2585103" y="1398117"/>
                </a:lnTo>
                <a:lnTo>
                  <a:pt x="2581186" y="1392444"/>
                </a:lnTo>
                <a:lnTo>
                  <a:pt x="2577134" y="1387041"/>
                </a:lnTo>
                <a:lnTo>
                  <a:pt x="2573082" y="1381503"/>
                </a:lnTo>
                <a:lnTo>
                  <a:pt x="2568895" y="1375830"/>
                </a:lnTo>
                <a:lnTo>
                  <a:pt x="2564437" y="1370157"/>
                </a:lnTo>
                <a:lnTo>
                  <a:pt x="2554847" y="1358136"/>
                </a:lnTo>
                <a:lnTo>
                  <a:pt x="2543906" y="1344628"/>
                </a:lnTo>
                <a:lnTo>
                  <a:pt x="2539313" y="1338955"/>
                </a:lnTo>
                <a:lnTo>
                  <a:pt x="2534181" y="1332877"/>
                </a:lnTo>
                <a:lnTo>
                  <a:pt x="2528913" y="1326528"/>
                </a:lnTo>
                <a:lnTo>
                  <a:pt x="2523375" y="1320180"/>
                </a:lnTo>
                <a:lnTo>
                  <a:pt x="2512029" y="1307213"/>
                </a:lnTo>
                <a:lnTo>
                  <a:pt x="2499872" y="1294111"/>
                </a:lnTo>
                <a:lnTo>
                  <a:pt x="2487851" y="1281144"/>
                </a:lnTo>
                <a:lnTo>
                  <a:pt x="2475830" y="1268717"/>
                </a:lnTo>
                <a:lnTo>
                  <a:pt x="2464213" y="1256965"/>
                </a:lnTo>
                <a:lnTo>
                  <a:pt x="2453407" y="1246295"/>
                </a:lnTo>
                <a:lnTo>
                  <a:pt x="2449626" y="1242648"/>
                </a:lnTo>
                <a:lnTo>
                  <a:pt x="2446114" y="1238595"/>
                </a:lnTo>
                <a:lnTo>
                  <a:pt x="2442602" y="1234408"/>
                </a:lnTo>
                <a:lnTo>
                  <a:pt x="2438820" y="1230086"/>
                </a:lnTo>
                <a:lnTo>
                  <a:pt x="2435037" y="1225764"/>
                </a:lnTo>
                <a:lnTo>
                  <a:pt x="2431121" y="1221441"/>
                </a:lnTo>
                <a:lnTo>
                  <a:pt x="2426933" y="1217119"/>
                </a:lnTo>
                <a:lnTo>
                  <a:pt x="2422611" y="1212932"/>
                </a:lnTo>
                <a:lnTo>
                  <a:pt x="2197580" y="1014914"/>
                </a:lnTo>
                <a:lnTo>
                  <a:pt x="2186369" y="1006134"/>
                </a:lnTo>
                <a:lnTo>
                  <a:pt x="2174753" y="996814"/>
                </a:lnTo>
                <a:lnTo>
                  <a:pt x="2163137" y="987224"/>
                </a:lnTo>
                <a:lnTo>
                  <a:pt x="2151520" y="977769"/>
                </a:lnTo>
                <a:lnTo>
                  <a:pt x="2139769" y="968179"/>
                </a:lnTo>
                <a:lnTo>
                  <a:pt x="2127883" y="958589"/>
                </a:lnTo>
                <a:lnTo>
                  <a:pt x="2115996" y="949269"/>
                </a:lnTo>
                <a:lnTo>
                  <a:pt x="2104245" y="940354"/>
                </a:lnTo>
                <a:lnTo>
                  <a:pt x="2091548" y="931034"/>
                </a:lnTo>
                <a:lnTo>
                  <a:pt x="2079257" y="921714"/>
                </a:lnTo>
                <a:lnTo>
                  <a:pt x="2067235" y="912799"/>
                </a:lnTo>
                <a:lnTo>
                  <a:pt x="2055214" y="903884"/>
                </a:lnTo>
                <a:lnTo>
                  <a:pt x="2043462" y="895104"/>
                </a:lnTo>
                <a:lnTo>
                  <a:pt x="2031711" y="886325"/>
                </a:lnTo>
                <a:lnTo>
                  <a:pt x="2020095" y="877680"/>
                </a:lnTo>
                <a:lnTo>
                  <a:pt x="2008478" y="869170"/>
                </a:lnTo>
                <a:lnTo>
                  <a:pt x="1996727" y="860525"/>
                </a:lnTo>
                <a:lnTo>
                  <a:pt x="1984840" y="852016"/>
                </a:lnTo>
                <a:lnTo>
                  <a:pt x="1972954" y="843371"/>
                </a:lnTo>
                <a:lnTo>
                  <a:pt x="1960663" y="834727"/>
                </a:lnTo>
                <a:lnTo>
                  <a:pt x="1948371" y="825947"/>
                </a:lnTo>
                <a:lnTo>
                  <a:pt x="1935540" y="817167"/>
                </a:lnTo>
                <a:lnTo>
                  <a:pt x="1922437" y="808117"/>
                </a:lnTo>
                <a:lnTo>
                  <a:pt x="1909065" y="799202"/>
                </a:lnTo>
                <a:lnTo>
                  <a:pt x="1896368" y="790557"/>
                </a:lnTo>
                <a:lnTo>
                  <a:pt x="1883536" y="782183"/>
                </a:lnTo>
                <a:lnTo>
                  <a:pt x="1870705" y="773943"/>
                </a:lnTo>
                <a:lnTo>
                  <a:pt x="1857872" y="765569"/>
                </a:lnTo>
                <a:lnTo>
                  <a:pt x="1844906" y="757465"/>
                </a:lnTo>
                <a:lnTo>
                  <a:pt x="1831939" y="749225"/>
                </a:lnTo>
                <a:lnTo>
                  <a:pt x="1818837" y="740986"/>
                </a:lnTo>
                <a:lnTo>
                  <a:pt x="1805599" y="732746"/>
                </a:lnTo>
                <a:lnTo>
                  <a:pt x="1793037" y="724642"/>
                </a:lnTo>
                <a:lnTo>
                  <a:pt x="1780071" y="716808"/>
                </a:lnTo>
                <a:lnTo>
                  <a:pt x="1766969" y="708838"/>
                </a:lnTo>
                <a:lnTo>
                  <a:pt x="1753867" y="701139"/>
                </a:lnTo>
                <a:lnTo>
                  <a:pt x="1740629" y="693440"/>
                </a:lnTo>
                <a:lnTo>
                  <a:pt x="1727257" y="685741"/>
                </a:lnTo>
                <a:lnTo>
                  <a:pt x="1713886" y="678041"/>
                </a:lnTo>
                <a:lnTo>
                  <a:pt x="1700243" y="670342"/>
                </a:lnTo>
                <a:lnTo>
                  <a:pt x="1686466" y="662778"/>
                </a:lnTo>
                <a:lnTo>
                  <a:pt x="1672688" y="655214"/>
                </a:lnTo>
                <a:lnTo>
                  <a:pt x="1659046" y="647785"/>
                </a:lnTo>
                <a:lnTo>
                  <a:pt x="1645133" y="640356"/>
                </a:lnTo>
                <a:lnTo>
                  <a:pt x="1631221" y="633062"/>
                </a:lnTo>
                <a:lnTo>
                  <a:pt x="1617038" y="625768"/>
                </a:lnTo>
                <a:lnTo>
                  <a:pt x="1602990" y="618474"/>
                </a:lnTo>
                <a:lnTo>
                  <a:pt x="1588943" y="611315"/>
                </a:lnTo>
                <a:lnTo>
                  <a:pt x="1579218" y="606453"/>
                </a:lnTo>
                <a:lnTo>
                  <a:pt x="1569087" y="601320"/>
                </a:lnTo>
                <a:lnTo>
                  <a:pt x="1558687" y="596187"/>
                </a:lnTo>
                <a:lnTo>
                  <a:pt x="1548016" y="590919"/>
                </a:lnTo>
                <a:lnTo>
                  <a:pt x="1537075" y="585921"/>
                </a:lnTo>
                <a:lnTo>
                  <a:pt x="1525864" y="580654"/>
                </a:lnTo>
                <a:lnTo>
                  <a:pt x="1514788" y="575386"/>
                </a:lnTo>
                <a:lnTo>
                  <a:pt x="1503442" y="570118"/>
                </a:lnTo>
                <a:lnTo>
                  <a:pt x="1492231" y="564985"/>
                </a:lnTo>
                <a:lnTo>
                  <a:pt x="1480750" y="559717"/>
                </a:lnTo>
                <a:lnTo>
                  <a:pt x="1469539" y="554855"/>
                </a:lnTo>
                <a:lnTo>
                  <a:pt x="1458328" y="549857"/>
                </a:lnTo>
                <a:lnTo>
                  <a:pt x="1447387" y="544994"/>
                </a:lnTo>
                <a:lnTo>
                  <a:pt x="1436581" y="540402"/>
                </a:lnTo>
                <a:lnTo>
                  <a:pt x="1425910" y="535945"/>
                </a:lnTo>
                <a:lnTo>
                  <a:pt x="1415510" y="531622"/>
                </a:lnTo>
                <a:lnTo>
                  <a:pt x="1408621" y="528786"/>
                </a:lnTo>
                <a:lnTo>
                  <a:pt x="1401193" y="525409"/>
                </a:lnTo>
                <a:lnTo>
                  <a:pt x="1393493" y="522032"/>
                </a:lnTo>
                <a:lnTo>
                  <a:pt x="1385389" y="518520"/>
                </a:lnTo>
                <a:lnTo>
                  <a:pt x="1377555" y="515008"/>
                </a:lnTo>
                <a:lnTo>
                  <a:pt x="1369720" y="511766"/>
                </a:lnTo>
                <a:lnTo>
                  <a:pt x="1365939" y="510416"/>
                </a:lnTo>
                <a:lnTo>
                  <a:pt x="1362291" y="509200"/>
                </a:lnTo>
                <a:lnTo>
                  <a:pt x="1358644" y="507985"/>
                </a:lnTo>
                <a:lnTo>
                  <a:pt x="1355403" y="507039"/>
                </a:lnTo>
                <a:lnTo>
                  <a:pt x="1351216" y="504742"/>
                </a:lnTo>
                <a:lnTo>
                  <a:pt x="1346758" y="502446"/>
                </a:lnTo>
                <a:lnTo>
                  <a:pt x="1341895" y="500285"/>
                </a:lnTo>
                <a:lnTo>
                  <a:pt x="1336762" y="498124"/>
                </a:lnTo>
                <a:lnTo>
                  <a:pt x="1331495" y="496098"/>
                </a:lnTo>
                <a:lnTo>
                  <a:pt x="1326227" y="494072"/>
                </a:lnTo>
                <a:lnTo>
                  <a:pt x="1321229" y="492046"/>
                </a:lnTo>
                <a:lnTo>
                  <a:pt x="1316637" y="490155"/>
                </a:lnTo>
                <a:lnTo>
                  <a:pt x="1288541" y="478269"/>
                </a:lnTo>
                <a:lnTo>
                  <a:pt x="1259906" y="466382"/>
                </a:lnTo>
                <a:lnTo>
                  <a:pt x="1231136" y="454631"/>
                </a:lnTo>
                <a:lnTo>
                  <a:pt x="1202095" y="443149"/>
                </a:lnTo>
                <a:lnTo>
                  <a:pt x="1187642" y="437476"/>
                </a:lnTo>
                <a:lnTo>
                  <a:pt x="1172919" y="431803"/>
                </a:lnTo>
                <a:lnTo>
                  <a:pt x="1158197" y="426130"/>
                </a:lnTo>
                <a:lnTo>
                  <a:pt x="1143339" y="420727"/>
                </a:lnTo>
                <a:lnTo>
                  <a:pt x="1128751" y="415324"/>
                </a:lnTo>
                <a:lnTo>
                  <a:pt x="1113893" y="409921"/>
                </a:lnTo>
                <a:lnTo>
                  <a:pt x="1099035" y="404653"/>
                </a:lnTo>
                <a:lnTo>
                  <a:pt x="1084177" y="399656"/>
                </a:lnTo>
                <a:lnTo>
                  <a:pt x="1069184" y="394523"/>
                </a:lnTo>
                <a:lnTo>
                  <a:pt x="1054191" y="389525"/>
                </a:lnTo>
                <a:lnTo>
                  <a:pt x="1039198" y="384798"/>
                </a:lnTo>
                <a:lnTo>
                  <a:pt x="1024205" y="379935"/>
                </a:lnTo>
                <a:lnTo>
                  <a:pt x="1009212" y="375342"/>
                </a:lnTo>
                <a:lnTo>
                  <a:pt x="994218" y="370885"/>
                </a:lnTo>
                <a:lnTo>
                  <a:pt x="979091" y="366563"/>
                </a:lnTo>
                <a:lnTo>
                  <a:pt x="964098" y="362375"/>
                </a:lnTo>
                <a:lnTo>
                  <a:pt x="948969" y="358188"/>
                </a:lnTo>
                <a:lnTo>
                  <a:pt x="933976" y="354271"/>
                </a:lnTo>
                <a:lnTo>
                  <a:pt x="918848" y="350489"/>
                </a:lnTo>
                <a:lnTo>
                  <a:pt x="903855" y="346842"/>
                </a:lnTo>
                <a:lnTo>
                  <a:pt x="888727" y="343465"/>
                </a:lnTo>
                <a:lnTo>
                  <a:pt x="873599" y="340224"/>
                </a:lnTo>
                <a:lnTo>
                  <a:pt x="858606" y="337116"/>
                </a:lnTo>
                <a:lnTo>
                  <a:pt x="843343" y="334145"/>
                </a:lnTo>
                <a:lnTo>
                  <a:pt x="836184" y="332794"/>
                </a:lnTo>
                <a:lnTo>
                  <a:pt x="826459" y="331309"/>
                </a:lnTo>
                <a:lnTo>
                  <a:pt x="814707" y="329553"/>
                </a:lnTo>
                <a:lnTo>
                  <a:pt x="801200" y="327662"/>
                </a:lnTo>
                <a:lnTo>
                  <a:pt x="786342" y="325770"/>
                </a:lnTo>
                <a:lnTo>
                  <a:pt x="770673" y="323744"/>
                </a:lnTo>
                <a:lnTo>
                  <a:pt x="754195" y="321718"/>
                </a:lnTo>
                <a:lnTo>
                  <a:pt x="737581" y="319827"/>
                </a:lnTo>
                <a:lnTo>
                  <a:pt x="720967" y="318071"/>
                </a:lnTo>
                <a:lnTo>
                  <a:pt x="704893" y="316721"/>
                </a:lnTo>
                <a:lnTo>
                  <a:pt x="689495" y="315505"/>
                </a:lnTo>
                <a:lnTo>
                  <a:pt x="675312" y="314695"/>
                </a:lnTo>
                <a:lnTo>
                  <a:pt x="668694" y="314559"/>
                </a:lnTo>
                <a:lnTo>
                  <a:pt x="662616" y="314424"/>
                </a:lnTo>
                <a:close/>
                <a:moveTo>
                  <a:pt x="493128" y="0"/>
                </a:moveTo>
                <a:lnTo>
                  <a:pt x="500081" y="0"/>
                </a:lnTo>
                <a:lnTo>
                  <a:pt x="507712" y="170"/>
                </a:lnTo>
                <a:lnTo>
                  <a:pt x="516021" y="339"/>
                </a:lnTo>
                <a:lnTo>
                  <a:pt x="533827" y="1357"/>
                </a:lnTo>
                <a:lnTo>
                  <a:pt x="553158" y="2883"/>
                </a:lnTo>
                <a:lnTo>
                  <a:pt x="573338" y="4579"/>
                </a:lnTo>
                <a:lnTo>
                  <a:pt x="594195" y="6783"/>
                </a:lnTo>
                <a:lnTo>
                  <a:pt x="615054" y="9157"/>
                </a:lnTo>
                <a:lnTo>
                  <a:pt x="635742" y="11701"/>
                </a:lnTo>
                <a:lnTo>
                  <a:pt x="655413" y="14245"/>
                </a:lnTo>
                <a:lnTo>
                  <a:pt x="674066" y="16619"/>
                </a:lnTo>
                <a:lnTo>
                  <a:pt x="691024" y="18993"/>
                </a:lnTo>
                <a:lnTo>
                  <a:pt x="705777" y="21198"/>
                </a:lnTo>
                <a:lnTo>
                  <a:pt x="717986" y="23062"/>
                </a:lnTo>
                <a:lnTo>
                  <a:pt x="726974" y="24758"/>
                </a:lnTo>
                <a:lnTo>
                  <a:pt x="746136" y="28489"/>
                </a:lnTo>
                <a:lnTo>
                  <a:pt x="764959" y="32390"/>
                </a:lnTo>
                <a:lnTo>
                  <a:pt x="783951" y="36460"/>
                </a:lnTo>
                <a:lnTo>
                  <a:pt x="802944" y="40698"/>
                </a:lnTo>
                <a:lnTo>
                  <a:pt x="821767" y="45278"/>
                </a:lnTo>
                <a:lnTo>
                  <a:pt x="840759" y="50026"/>
                </a:lnTo>
                <a:lnTo>
                  <a:pt x="859583" y="54943"/>
                </a:lnTo>
                <a:lnTo>
                  <a:pt x="878575" y="60200"/>
                </a:lnTo>
                <a:lnTo>
                  <a:pt x="897398" y="65457"/>
                </a:lnTo>
                <a:lnTo>
                  <a:pt x="916391" y="70883"/>
                </a:lnTo>
                <a:lnTo>
                  <a:pt x="935214" y="76480"/>
                </a:lnTo>
                <a:lnTo>
                  <a:pt x="954036" y="82245"/>
                </a:lnTo>
                <a:lnTo>
                  <a:pt x="972859" y="88350"/>
                </a:lnTo>
                <a:lnTo>
                  <a:pt x="991683" y="94285"/>
                </a:lnTo>
                <a:lnTo>
                  <a:pt x="1010505" y="100559"/>
                </a:lnTo>
                <a:lnTo>
                  <a:pt x="1029328" y="107003"/>
                </a:lnTo>
                <a:lnTo>
                  <a:pt x="1047982" y="113278"/>
                </a:lnTo>
                <a:lnTo>
                  <a:pt x="1066635" y="119891"/>
                </a:lnTo>
                <a:lnTo>
                  <a:pt x="1085288" y="126674"/>
                </a:lnTo>
                <a:lnTo>
                  <a:pt x="1103603" y="133457"/>
                </a:lnTo>
                <a:lnTo>
                  <a:pt x="1122256" y="140240"/>
                </a:lnTo>
                <a:lnTo>
                  <a:pt x="1140740" y="147363"/>
                </a:lnTo>
                <a:lnTo>
                  <a:pt x="1159224" y="154485"/>
                </a:lnTo>
                <a:lnTo>
                  <a:pt x="1177369" y="161607"/>
                </a:lnTo>
                <a:lnTo>
                  <a:pt x="1213827" y="176021"/>
                </a:lnTo>
                <a:lnTo>
                  <a:pt x="1249947" y="190775"/>
                </a:lnTo>
                <a:lnTo>
                  <a:pt x="1285898" y="205698"/>
                </a:lnTo>
                <a:lnTo>
                  <a:pt x="1321169" y="220620"/>
                </a:lnTo>
                <a:lnTo>
                  <a:pt x="1326935" y="222994"/>
                </a:lnTo>
                <a:lnTo>
                  <a:pt x="1333209" y="225537"/>
                </a:lnTo>
                <a:lnTo>
                  <a:pt x="1339822" y="228082"/>
                </a:lnTo>
                <a:lnTo>
                  <a:pt x="1346436" y="230625"/>
                </a:lnTo>
                <a:lnTo>
                  <a:pt x="1352880" y="233338"/>
                </a:lnTo>
                <a:lnTo>
                  <a:pt x="1358985" y="236051"/>
                </a:lnTo>
                <a:lnTo>
                  <a:pt x="1364580" y="238935"/>
                </a:lnTo>
                <a:lnTo>
                  <a:pt x="1369838" y="241817"/>
                </a:lnTo>
                <a:lnTo>
                  <a:pt x="1373908" y="243004"/>
                </a:lnTo>
                <a:lnTo>
                  <a:pt x="1378486" y="244530"/>
                </a:lnTo>
                <a:lnTo>
                  <a:pt x="1383065" y="246057"/>
                </a:lnTo>
                <a:lnTo>
                  <a:pt x="1387813" y="247752"/>
                </a:lnTo>
                <a:lnTo>
                  <a:pt x="1397648" y="251822"/>
                </a:lnTo>
                <a:lnTo>
                  <a:pt x="1407483" y="256231"/>
                </a:lnTo>
                <a:lnTo>
                  <a:pt x="1417658" y="260640"/>
                </a:lnTo>
                <a:lnTo>
                  <a:pt x="1427324" y="264880"/>
                </a:lnTo>
                <a:lnTo>
                  <a:pt x="1436650" y="269119"/>
                </a:lnTo>
                <a:lnTo>
                  <a:pt x="1445299" y="272681"/>
                </a:lnTo>
                <a:lnTo>
                  <a:pt x="1458357" y="278107"/>
                </a:lnTo>
                <a:lnTo>
                  <a:pt x="1471753" y="283703"/>
                </a:lnTo>
                <a:lnTo>
                  <a:pt x="1485319" y="289468"/>
                </a:lnTo>
                <a:lnTo>
                  <a:pt x="1499055" y="295573"/>
                </a:lnTo>
                <a:lnTo>
                  <a:pt x="1513130" y="301848"/>
                </a:lnTo>
                <a:lnTo>
                  <a:pt x="1527204" y="307953"/>
                </a:lnTo>
                <a:lnTo>
                  <a:pt x="1541619" y="314566"/>
                </a:lnTo>
                <a:lnTo>
                  <a:pt x="1555693" y="321009"/>
                </a:lnTo>
                <a:lnTo>
                  <a:pt x="1569938" y="327623"/>
                </a:lnTo>
                <a:lnTo>
                  <a:pt x="1583843" y="334237"/>
                </a:lnTo>
                <a:lnTo>
                  <a:pt x="1597917" y="340850"/>
                </a:lnTo>
                <a:lnTo>
                  <a:pt x="1611653" y="347125"/>
                </a:lnTo>
                <a:lnTo>
                  <a:pt x="1625050" y="353738"/>
                </a:lnTo>
                <a:lnTo>
                  <a:pt x="1638107" y="360182"/>
                </a:lnTo>
                <a:lnTo>
                  <a:pt x="1650826" y="366626"/>
                </a:lnTo>
                <a:lnTo>
                  <a:pt x="1663035" y="372731"/>
                </a:lnTo>
                <a:lnTo>
                  <a:pt x="1680671" y="381719"/>
                </a:lnTo>
                <a:lnTo>
                  <a:pt x="1698307" y="390876"/>
                </a:lnTo>
                <a:lnTo>
                  <a:pt x="1716112" y="400033"/>
                </a:lnTo>
                <a:lnTo>
                  <a:pt x="1733578" y="409190"/>
                </a:lnTo>
                <a:lnTo>
                  <a:pt x="1751045" y="418516"/>
                </a:lnTo>
                <a:lnTo>
                  <a:pt x="1768173" y="427844"/>
                </a:lnTo>
                <a:lnTo>
                  <a:pt x="1785469" y="437340"/>
                </a:lnTo>
                <a:lnTo>
                  <a:pt x="1802766" y="446836"/>
                </a:lnTo>
                <a:lnTo>
                  <a:pt x="1819893" y="456502"/>
                </a:lnTo>
                <a:lnTo>
                  <a:pt x="1836681" y="466168"/>
                </a:lnTo>
                <a:lnTo>
                  <a:pt x="1853469" y="475834"/>
                </a:lnTo>
                <a:lnTo>
                  <a:pt x="1870087" y="485499"/>
                </a:lnTo>
                <a:lnTo>
                  <a:pt x="1886537" y="495166"/>
                </a:lnTo>
                <a:lnTo>
                  <a:pt x="1902985" y="505170"/>
                </a:lnTo>
                <a:lnTo>
                  <a:pt x="1919265" y="515006"/>
                </a:lnTo>
                <a:lnTo>
                  <a:pt x="1935035" y="525181"/>
                </a:lnTo>
                <a:lnTo>
                  <a:pt x="1951653" y="535525"/>
                </a:lnTo>
                <a:lnTo>
                  <a:pt x="1968103" y="545869"/>
                </a:lnTo>
                <a:lnTo>
                  <a:pt x="1984382" y="556213"/>
                </a:lnTo>
                <a:lnTo>
                  <a:pt x="2000661" y="566388"/>
                </a:lnTo>
                <a:lnTo>
                  <a:pt x="2016771" y="576901"/>
                </a:lnTo>
                <a:lnTo>
                  <a:pt x="2032881" y="587246"/>
                </a:lnTo>
                <a:lnTo>
                  <a:pt x="2048991" y="597760"/>
                </a:lnTo>
                <a:lnTo>
                  <a:pt x="2064930" y="608613"/>
                </a:lnTo>
                <a:lnTo>
                  <a:pt x="2081719" y="619805"/>
                </a:lnTo>
                <a:lnTo>
                  <a:pt x="2098168" y="631167"/>
                </a:lnTo>
                <a:lnTo>
                  <a:pt x="2114277" y="642189"/>
                </a:lnTo>
                <a:lnTo>
                  <a:pt x="2129709" y="653212"/>
                </a:lnTo>
                <a:lnTo>
                  <a:pt x="2145140" y="664065"/>
                </a:lnTo>
                <a:lnTo>
                  <a:pt x="2160063" y="674918"/>
                </a:lnTo>
                <a:lnTo>
                  <a:pt x="2174986" y="685600"/>
                </a:lnTo>
                <a:lnTo>
                  <a:pt x="2189739" y="696454"/>
                </a:lnTo>
                <a:lnTo>
                  <a:pt x="2204322" y="707137"/>
                </a:lnTo>
                <a:lnTo>
                  <a:pt x="2218906" y="717990"/>
                </a:lnTo>
                <a:lnTo>
                  <a:pt x="2233659" y="729013"/>
                </a:lnTo>
                <a:lnTo>
                  <a:pt x="2248413" y="740035"/>
                </a:lnTo>
                <a:lnTo>
                  <a:pt x="2263504" y="751227"/>
                </a:lnTo>
                <a:lnTo>
                  <a:pt x="2278597" y="762419"/>
                </a:lnTo>
                <a:lnTo>
                  <a:pt x="2294029" y="774120"/>
                </a:lnTo>
                <a:lnTo>
                  <a:pt x="2309969" y="785821"/>
                </a:lnTo>
                <a:lnTo>
                  <a:pt x="2324721" y="797013"/>
                </a:lnTo>
                <a:lnTo>
                  <a:pt x="2339644" y="808714"/>
                </a:lnTo>
                <a:lnTo>
                  <a:pt x="2354567" y="820754"/>
                </a:lnTo>
                <a:lnTo>
                  <a:pt x="2369320" y="832794"/>
                </a:lnTo>
                <a:lnTo>
                  <a:pt x="2383903" y="844664"/>
                </a:lnTo>
                <a:lnTo>
                  <a:pt x="2398487" y="856704"/>
                </a:lnTo>
                <a:lnTo>
                  <a:pt x="2413071" y="868405"/>
                </a:lnTo>
                <a:lnTo>
                  <a:pt x="2427145" y="879428"/>
                </a:lnTo>
                <a:lnTo>
                  <a:pt x="2709660" y="1128027"/>
                </a:lnTo>
                <a:lnTo>
                  <a:pt x="2715087" y="1133285"/>
                </a:lnTo>
                <a:lnTo>
                  <a:pt x="2720343" y="1138711"/>
                </a:lnTo>
                <a:lnTo>
                  <a:pt x="2725261" y="1144138"/>
                </a:lnTo>
                <a:lnTo>
                  <a:pt x="2730009" y="1149564"/>
                </a:lnTo>
                <a:lnTo>
                  <a:pt x="2734757" y="1154990"/>
                </a:lnTo>
                <a:lnTo>
                  <a:pt x="2739166" y="1160247"/>
                </a:lnTo>
                <a:lnTo>
                  <a:pt x="2743575" y="1165335"/>
                </a:lnTo>
                <a:lnTo>
                  <a:pt x="2748323" y="1169913"/>
                </a:lnTo>
                <a:lnTo>
                  <a:pt x="2761889" y="1183310"/>
                </a:lnTo>
                <a:lnTo>
                  <a:pt x="2776472" y="1198063"/>
                </a:lnTo>
                <a:lnTo>
                  <a:pt x="2791565" y="1213664"/>
                </a:lnTo>
                <a:lnTo>
                  <a:pt x="2806657" y="1229943"/>
                </a:lnTo>
                <a:lnTo>
                  <a:pt x="2821919" y="1246393"/>
                </a:lnTo>
                <a:lnTo>
                  <a:pt x="2836164" y="1262672"/>
                </a:lnTo>
                <a:lnTo>
                  <a:pt x="2843116" y="1270642"/>
                </a:lnTo>
                <a:lnTo>
                  <a:pt x="2849730" y="1278612"/>
                </a:lnTo>
                <a:lnTo>
                  <a:pt x="2856174" y="1286243"/>
                </a:lnTo>
                <a:lnTo>
                  <a:pt x="2861939" y="1293366"/>
                </a:lnTo>
                <a:lnTo>
                  <a:pt x="2875675" y="1310323"/>
                </a:lnTo>
                <a:lnTo>
                  <a:pt x="2887715" y="1325415"/>
                </a:lnTo>
                <a:lnTo>
                  <a:pt x="2893311" y="1332538"/>
                </a:lnTo>
                <a:lnTo>
                  <a:pt x="2898567" y="1339660"/>
                </a:lnTo>
                <a:lnTo>
                  <a:pt x="2903655" y="1346613"/>
                </a:lnTo>
                <a:lnTo>
                  <a:pt x="2908742" y="1353396"/>
                </a:lnTo>
                <a:lnTo>
                  <a:pt x="2913660" y="1360518"/>
                </a:lnTo>
                <a:lnTo>
                  <a:pt x="2918408" y="1367810"/>
                </a:lnTo>
                <a:lnTo>
                  <a:pt x="2923326" y="1375101"/>
                </a:lnTo>
                <a:lnTo>
                  <a:pt x="2928244" y="1382902"/>
                </a:lnTo>
                <a:lnTo>
                  <a:pt x="2933161" y="1391042"/>
                </a:lnTo>
                <a:lnTo>
                  <a:pt x="2938418" y="1399690"/>
                </a:lnTo>
                <a:lnTo>
                  <a:pt x="2943844" y="1409187"/>
                </a:lnTo>
                <a:lnTo>
                  <a:pt x="2949610" y="1419191"/>
                </a:lnTo>
                <a:lnTo>
                  <a:pt x="2953171" y="1425805"/>
                </a:lnTo>
                <a:lnTo>
                  <a:pt x="2956902" y="1433775"/>
                </a:lnTo>
                <a:lnTo>
                  <a:pt x="2961141" y="1442424"/>
                </a:lnTo>
                <a:lnTo>
                  <a:pt x="2965381" y="1452090"/>
                </a:lnTo>
                <a:lnTo>
                  <a:pt x="2969790" y="1462434"/>
                </a:lnTo>
                <a:lnTo>
                  <a:pt x="2974199" y="1473457"/>
                </a:lnTo>
                <a:lnTo>
                  <a:pt x="2978269" y="1484988"/>
                </a:lnTo>
                <a:lnTo>
                  <a:pt x="2982339" y="1496519"/>
                </a:lnTo>
                <a:lnTo>
                  <a:pt x="2986069" y="1508389"/>
                </a:lnTo>
                <a:lnTo>
                  <a:pt x="2989460" y="1520260"/>
                </a:lnTo>
                <a:lnTo>
                  <a:pt x="2990817" y="1526025"/>
                </a:lnTo>
                <a:lnTo>
                  <a:pt x="2992174" y="1531961"/>
                </a:lnTo>
                <a:lnTo>
                  <a:pt x="2993530" y="1537726"/>
                </a:lnTo>
                <a:lnTo>
                  <a:pt x="2994548" y="1543322"/>
                </a:lnTo>
                <a:lnTo>
                  <a:pt x="2995566" y="1548748"/>
                </a:lnTo>
                <a:lnTo>
                  <a:pt x="2996244" y="1554175"/>
                </a:lnTo>
                <a:lnTo>
                  <a:pt x="2996753" y="1559432"/>
                </a:lnTo>
                <a:lnTo>
                  <a:pt x="2997092" y="1564520"/>
                </a:lnTo>
                <a:lnTo>
                  <a:pt x="2997261" y="1569437"/>
                </a:lnTo>
                <a:lnTo>
                  <a:pt x="2997261" y="1574185"/>
                </a:lnTo>
                <a:lnTo>
                  <a:pt x="2996922" y="1578594"/>
                </a:lnTo>
                <a:lnTo>
                  <a:pt x="2996244" y="1582834"/>
                </a:lnTo>
                <a:lnTo>
                  <a:pt x="2994548" y="1592499"/>
                </a:lnTo>
                <a:lnTo>
                  <a:pt x="2992683" y="1601826"/>
                </a:lnTo>
                <a:lnTo>
                  <a:pt x="2990648" y="1611153"/>
                </a:lnTo>
                <a:lnTo>
                  <a:pt x="2988274" y="1619971"/>
                </a:lnTo>
                <a:lnTo>
                  <a:pt x="2986069" y="1628959"/>
                </a:lnTo>
                <a:lnTo>
                  <a:pt x="2983525" y="1637607"/>
                </a:lnTo>
                <a:lnTo>
                  <a:pt x="2980812" y="1646255"/>
                </a:lnTo>
                <a:lnTo>
                  <a:pt x="2977930" y="1654565"/>
                </a:lnTo>
                <a:lnTo>
                  <a:pt x="2974877" y="1662705"/>
                </a:lnTo>
                <a:lnTo>
                  <a:pt x="2971655" y="1670844"/>
                </a:lnTo>
                <a:lnTo>
                  <a:pt x="2968434" y="1678814"/>
                </a:lnTo>
                <a:lnTo>
                  <a:pt x="2965042" y="1686615"/>
                </a:lnTo>
                <a:lnTo>
                  <a:pt x="2961311" y="1694415"/>
                </a:lnTo>
                <a:lnTo>
                  <a:pt x="2957749" y="1702046"/>
                </a:lnTo>
                <a:lnTo>
                  <a:pt x="2953850" y="1709508"/>
                </a:lnTo>
                <a:lnTo>
                  <a:pt x="2949949" y="1716969"/>
                </a:lnTo>
                <a:lnTo>
                  <a:pt x="2945879" y="1724430"/>
                </a:lnTo>
                <a:lnTo>
                  <a:pt x="2941640" y="1731553"/>
                </a:lnTo>
                <a:lnTo>
                  <a:pt x="2937231" y="1738845"/>
                </a:lnTo>
                <a:lnTo>
                  <a:pt x="2932822" y="1745967"/>
                </a:lnTo>
                <a:lnTo>
                  <a:pt x="2928413" y="1752919"/>
                </a:lnTo>
                <a:lnTo>
                  <a:pt x="2923665" y="1760041"/>
                </a:lnTo>
                <a:lnTo>
                  <a:pt x="2919087" y="1767164"/>
                </a:lnTo>
                <a:lnTo>
                  <a:pt x="2914169" y="1774117"/>
                </a:lnTo>
                <a:lnTo>
                  <a:pt x="2904503" y="1787852"/>
                </a:lnTo>
                <a:lnTo>
                  <a:pt x="2894158" y="1801927"/>
                </a:lnTo>
                <a:lnTo>
                  <a:pt x="2883815" y="1815663"/>
                </a:lnTo>
                <a:lnTo>
                  <a:pt x="2873131" y="1829569"/>
                </a:lnTo>
                <a:lnTo>
                  <a:pt x="2867196" y="1837030"/>
                </a:lnTo>
                <a:lnTo>
                  <a:pt x="2861430" y="1844152"/>
                </a:lnTo>
                <a:lnTo>
                  <a:pt x="2858378" y="1847713"/>
                </a:lnTo>
                <a:lnTo>
                  <a:pt x="2855156" y="1850935"/>
                </a:lnTo>
                <a:lnTo>
                  <a:pt x="2851934" y="1854327"/>
                </a:lnTo>
                <a:lnTo>
                  <a:pt x="2848373" y="1857379"/>
                </a:lnTo>
                <a:lnTo>
                  <a:pt x="2846508" y="1860092"/>
                </a:lnTo>
                <a:lnTo>
                  <a:pt x="2842269" y="1864841"/>
                </a:lnTo>
                <a:lnTo>
                  <a:pt x="2836333" y="1871454"/>
                </a:lnTo>
                <a:lnTo>
                  <a:pt x="2828703" y="1879593"/>
                </a:lnTo>
                <a:lnTo>
                  <a:pt x="2819885" y="1889090"/>
                </a:lnTo>
                <a:lnTo>
                  <a:pt x="2810049" y="1899604"/>
                </a:lnTo>
                <a:lnTo>
                  <a:pt x="2799366" y="1910796"/>
                </a:lnTo>
                <a:lnTo>
                  <a:pt x="2788343" y="1922157"/>
                </a:lnTo>
                <a:lnTo>
                  <a:pt x="2777151" y="1933689"/>
                </a:lnTo>
                <a:lnTo>
                  <a:pt x="2765959" y="1945051"/>
                </a:lnTo>
                <a:lnTo>
                  <a:pt x="2755276" y="1956073"/>
                </a:lnTo>
                <a:lnTo>
                  <a:pt x="2745440" y="1966247"/>
                </a:lnTo>
                <a:lnTo>
                  <a:pt x="2736283" y="1975405"/>
                </a:lnTo>
                <a:lnTo>
                  <a:pt x="2728313" y="1983375"/>
                </a:lnTo>
                <a:lnTo>
                  <a:pt x="2722038" y="1989649"/>
                </a:lnTo>
                <a:lnTo>
                  <a:pt x="2717460" y="1993889"/>
                </a:lnTo>
                <a:lnTo>
                  <a:pt x="2711864" y="1999315"/>
                </a:lnTo>
                <a:lnTo>
                  <a:pt x="2706269" y="2004911"/>
                </a:lnTo>
                <a:lnTo>
                  <a:pt x="2700842" y="2009999"/>
                </a:lnTo>
                <a:lnTo>
                  <a:pt x="2695415" y="2015255"/>
                </a:lnTo>
                <a:lnTo>
                  <a:pt x="2689989" y="2020513"/>
                </a:lnTo>
                <a:lnTo>
                  <a:pt x="2684393" y="2025939"/>
                </a:lnTo>
                <a:lnTo>
                  <a:pt x="2678967" y="2031365"/>
                </a:lnTo>
                <a:lnTo>
                  <a:pt x="2673370" y="2037131"/>
                </a:lnTo>
                <a:lnTo>
                  <a:pt x="2637759" y="2068842"/>
                </a:lnTo>
                <a:lnTo>
                  <a:pt x="2634198" y="2072233"/>
                </a:lnTo>
                <a:lnTo>
                  <a:pt x="2631824" y="2074438"/>
                </a:lnTo>
                <a:lnTo>
                  <a:pt x="2629789" y="2076473"/>
                </a:lnTo>
                <a:lnTo>
                  <a:pt x="2626228" y="2079186"/>
                </a:lnTo>
                <a:lnTo>
                  <a:pt x="2620124" y="2084273"/>
                </a:lnTo>
                <a:lnTo>
                  <a:pt x="2612323" y="2090548"/>
                </a:lnTo>
                <a:lnTo>
                  <a:pt x="2603674" y="2098009"/>
                </a:lnTo>
                <a:lnTo>
                  <a:pt x="2594178" y="2106318"/>
                </a:lnTo>
                <a:lnTo>
                  <a:pt x="2584004" y="2115475"/>
                </a:lnTo>
                <a:lnTo>
                  <a:pt x="2573320" y="2124802"/>
                </a:lnTo>
                <a:lnTo>
                  <a:pt x="2562298" y="2134468"/>
                </a:lnTo>
                <a:lnTo>
                  <a:pt x="2551106" y="2144303"/>
                </a:lnTo>
                <a:lnTo>
                  <a:pt x="2540083" y="2153800"/>
                </a:lnTo>
                <a:lnTo>
                  <a:pt x="2529570" y="2163127"/>
                </a:lnTo>
                <a:lnTo>
                  <a:pt x="2519395" y="2171775"/>
                </a:lnTo>
                <a:lnTo>
                  <a:pt x="2510068" y="2179745"/>
                </a:lnTo>
                <a:lnTo>
                  <a:pt x="2501420" y="2186698"/>
                </a:lnTo>
                <a:lnTo>
                  <a:pt x="2494128" y="2192294"/>
                </a:lnTo>
                <a:lnTo>
                  <a:pt x="2491075" y="2194668"/>
                </a:lnTo>
                <a:lnTo>
                  <a:pt x="2488193" y="2196703"/>
                </a:lnTo>
                <a:lnTo>
                  <a:pt x="2485649" y="2198229"/>
                </a:lnTo>
                <a:lnTo>
                  <a:pt x="2483445" y="2199416"/>
                </a:lnTo>
                <a:lnTo>
                  <a:pt x="2481579" y="2201451"/>
                </a:lnTo>
                <a:lnTo>
                  <a:pt x="2478358" y="2204503"/>
                </a:lnTo>
                <a:lnTo>
                  <a:pt x="2474118" y="2208234"/>
                </a:lnTo>
                <a:lnTo>
                  <a:pt x="2468862" y="2212643"/>
                </a:lnTo>
                <a:lnTo>
                  <a:pt x="2455634" y="2223496"/>
                </a:lnTo>
                <a:lnTo>
                  <a:pt x="2439355" y="2236723"/>
                </a:lnTo>
                <a:lnTo>
                  <a:pt x="2420533" y="2251646"/>
                </a:lnTo>
                <a:lnTo>
                  <a:pt x="2400013" y="2267925"/>
                </a:lnTo>
                <a:lnTo>
                  <a:pt x="2378138" y="2285052"/>
                </a:lnTo>
                <a:lnTo>
                  <a:pt x="2355585" y="2302519"/>
                </a:lnTo>
                <a:lnTo>
                  <a:pt x="2333031" y="2319816"/>
                </a:lnTo>
                <a:lnTo>
                  <a:pt x="2310986" y="2336604"/>
                </a:lnTo>
                <a:lnTo>
                  <a:pt x="2290128" y="2352544"/>
                </a:lnTo>
                <a:lnTo>
                  <a:pt x="2270966" y="2366958"/>
                </a:lnTo>
                <a:lnTo>
                  <a:pt x="2254347" y="2379168"/>
                </a:lnTo>
                <a:lnTo>
                  <a:pt x="2240442" y="2389003"/>
                </a:lnTo>
                <a:lnTo>
                  <a:pt x="2234846" y="2393073"/>
                </a:lnTo>
                <a:lnTo>
                  <a:pt x="2230268" y="2396296"/>
                </a:lnTo>
                <a:lnTo>
                  <a:pt x="2226707" y="2398330"/>
                </a:lnTo>
                <a:lnTo>
                  <a:pt x="2224163" y="2399856"/>
                </a:lnTo>
                <a:lnTo>
                  <a:pt x="2218567" y="2404435"/>
                </a:lnTo>
                <a:lnTo>
                  <a:pt x="2209749" y="2411048"/>
                </a:lnTo>
                <a:lnTo>
                  <a:pt x="2198217" y="2419358"/>
                </a:lnTo>
                <a:lnTo>
                  <a:pt x="2184651" y="2429023"/>
                </a:lnTo>
                <a:lnTo>
                  <a:pt x="2169050" y="2439876"/>
                </a:lnTo>
                <a:lnTo>
                  <a:pt x="2152601" y="2451577"/>
                </a:lnTo>
                <a:lnTo>
                  <a:pt x="2134966" y="2463618"/>
                </a:lnTo>
                <a:lnTo>
                  <a:pt x="2117160" y="2475827"/>
                </a:lnTo>
                <a:lnTo>
                  <a:pt x="2099185" y="2488037"/>
                </a:lnTo>
                <a:lnTo>
                  <a:pt x="2081719" y="2499737"/>
                </a:lnTo>
                <a:lnTo>
                  <a:pt x="2065269" y="2510760"/>
                </a:lnTo>
                <a:lnTo>
                  <a:pt x="2050178" y="2520595"/>
                </a:lnTo>
                <a:lnTo>
                  <a:pt x="2036951" y="2528904"/>
                </a:lnTo>
                <a:lnTo>
                  <a:pt x="2025928" y="2535857"/>
                </a:lnTo>
                <a:lnTo>
                  <a:pt x="2021180" y="2538570"/>
                </a:lnTo>
                <a:lnTo>
                  <a:pt x="2017619" y="2540605"/>
                </a:lnTo>
                <a:lnTo>
                  <a:pt x="2014397" y="2542132"/>
                </a:lnTo>
                <a:lnTo>
                  <a:pt x="2012362" y="2543149"/>
                </a:lnTo>
                <a:lnTo>
                  <a:pt x="2010666" y="2544845"/>
                </a:lnTo>
                <a:lnTo>
                  <a:pt x="2007444" y="2547219"/>
                </a:lnTo>
                <a:lnTo>
                  <a:pt x="2003205" y="2550102"/>
                </a:lnTo>
                <a:lnTo>
                  <a:pt x="1997779" y="2553832"/>
                </a:lnTo>
                <a:lnTo>
                  <a:pt x="1984043" y="2562481"/>
                </a:lnTo>
                <a:lnTo>
                  <a:pt x="1966576" y="2573503"/>
                </a:lnTo>
                <a:lnTo>
                  <a:pt x="1946227" y="2585883"/>
                </a:lnTo>
                <a:lnTo>
                  <a:pt x="1923674" y="2599279"/>
                </a:lnTo>
                <a:lnTo>
                  <a:pt x="1899594" y="2613354"/>
                </a:lnTo>
                <a:lnTo>
                  <a:pt x="1874327" y="2628107"/>
                </a:lnTo>
                <a:lnTo>
                  <a:pt x="1848890" y="2642691"/>
                </a:lnTo>
                <a:lnTo>
                  <a:pt x="1823963" y="2657105"/>
                </a:lnTo>
                <a:lnTo>
                  <a:pt x="1799883" y="2670502"/>
                </a:lnTo>
                <a:lnTo>
                  <a:pt x="1777499" y="2682880"/>
                </a:lnTo>
                <a:lnTo>
                  <a:pt x="1757320" y="2693903"/>
                </a:lnTo>
                <a:lnTo>
                  <a:pt x="1740362" y="2702890"/>
                </a:lnTo>
                <a:lnTo>
                  <a:pt x="1733070" y="2706791"/>
                </a:lnTo>
                <a:lnTo>
                  <a:pt x="1726965" y="2709674"/>
                </a:lnTo>
                <a:lnTo>
                  <a:pt x="1721708" y="2712218"/>
                </a:lnTo>
                <a:lnTo>
                  <a:pt x="1717638" y="2713913"/>
                </a:lnTo>
                <a:lnTo>
                  <a:pt x="1711533" y="2717644"/>
                </a:lnTo>
                <a:lnTo>
                  <a:pt x="1705429" y="2721375"/>
                </a:lnTo>
                <a:lnTo>
                  <a:pt x="1698816" y="2724936"/>
                </a:lnTo>
                <a:lnTo>
                  <a:pt x="1692033" y="2728667"/>
                </a:lnTo>
                <a:lnTo>
                  <a:pt x="1677788" y="2735619"/>
                </a:lnTo>
                <a:lnTo>
                  <a:pt x="1663035" y="2742572"/>
                </a:lnTo>
                <a:lnTo>
                  <a:pt x="1648281" y="2749524"/>
                </a:lnTo>
                <a:lnTo>
                  <a:pt x="1633529" y="2756307"/>
                </a:lnTo>
                <a:lnTo>
                  <a:pt x="1619454" y="2762751"/>
                </a:lnTo>
                <a:lnTo>
                  <a:pt x="1606057" y="2769365"/>
                </a:lnTo>
                <a:lnTo>
                  <a:pt x="1599105" y="2772926"/>
                </a:lnTo>
                <a:lnTo>
                  <a:pt x="1591983" y="2776148"/>
                </a:lnTo>
                <a:lnTo>
                  <a:pt x="1584860" y="2779540"/>
                </a:lnTo>
                <a:lnTo>
                  <a:pt x="1577738" y="2782592"/>
                </a:lnTo>
                <a:lnTo>
                  <a:pt x="1570785" y="2785984"/>
                </a:lnTo>
                <a:lnTo>
                  <a:pt x="1563494" y="2789036"/>
                </a:lnTo>
                <a:lnTo>
                  <a:pt x="1556371" y="2792088"/>
                </a:lnTo>
                <a:lnTo>
                  <a:pt x="1549419" y="2795480"/>
                </a:lnTo>
                <a:lnTo>
                  <a:pt x="1543144" y="2798362"/>
                </a:lnTo>
                <a:lnTo>
                  <a:pt x="1536192" y="2801754"/>
                </a:lnTo>
                <a:lnTo>
                  <a:pt x="1528392" y="2805315"/>
                </a:lnTo>
                <a:lnTo>
                  <a:pt x="1520252" y="2809046"/>
                </a:lnTo>
                <a:lnTo>
                  <a:pt x="1512281" y="2812777"/>
                </a:lnTo>
                <a:lnTo>
                  <a:pt x="1504481" y="2815829"/>
                </a:lnTo>
                <a:lnTo>
                  <a:pt x="1497189" y="2818542"/>
                </a:lnTo>
                <a:lnTo>
                  <a:pt x="1490915" y="2820577"/>
                </a:lnTo>
                <a:lnTo>
                  <a:pt x="1482776" y="2824817"/>
                </a:lnTo>
                <a:lnTo>
                  <a:pt x="1473619" y="2828887"/>
                </a:lnTo>
                <a:lnTo>
                  <a:pt x="1463952" y="2833126"/>
                </a:lnTo>
                <a:lnTo>
                  <a:pt x="1453947" y="2837196"/>
                </a:lnTo>
                <a:lnTo>
                  <a:pt x="1443603" y="2841266"/>
                </a:lnTo>
                <a:lnTo>
                  <a:pt x="1433598" y="2845166"/>
                </a:lnTo>
                <a:lnTo>
                  <a:pt x="1423763" y="2848727"/>
                </a:lnTo>
                <a:lnTo>
                  <a:pt x="1414945" y="2852458"/>
                </a:lnTo>
                <a:lnTo>
                  <a:pt x="1406636" y="2855849"/>
                </a:lnTo>
                <a:lnTo>
                  <a:pt x="1395274" y="2860258"/>
                </a:lnTo>
                <a:lnTo>
                  <a:pt x="1381708" y="2865685"/>
                </a:lnTo>
                <a:lnTo>
                  <a:pt x="1366276" y="2872128"/>
                </a:lnTo>
                <a:lnTo>
                  <a:pt x="1348979" y="2878911"/>
                </a:lnTo>
                <a:lnTo>
                  <a:pt x="1330496" y="2886373"/>
                </a:lnTo>
                <a:lnTo>
                  <a:pt x="1311503" y="2894004"/>
                </a:lnTo>
                <a:lnTo>
                  <a:pt x="1292342" y="2901805"/>
                </a:lnTo>
                <a:lnTo>
                  <a:pt x="1273009" y="2909266"/>
                </a:lnTo>
                <a:lnTo>
                  <a:pt x="1254356" y="2916727"/>
                </a:lnTo>
                <a:lnTo>
                  <a:pt x="1236890" y="2923511"/>
                </a:lnTo>
                <a:lnTo>
                  <a:pt x="1220950" y="2929785"/>
                </a:lnTo>
                <a:lnTo>
                  <a:pt x="1206705" y="2935042"/>
                </a:lnTo>
                <a:lnTo>
                  <a:pt x="1194834" y="2939282"/>
                </a:lnTo>
                <a:lnTo>
                  <a:pt x="1186016" y="2942334"/>
                </a:lnTo>
                <a:lnTo>
                  <a:pt x="1180082" y="2944030"/>
                </a:lnTo>
                <a:lnTo>
                  <a:pt x="1177369" y="2945386"/>
                </a:lnTo>
                <a:lnTo>
                  <a:pt x="1172960" y="2947590"/>
                </a:lnTo>
                <a:lnTo>
                  <a:pt x="1166855" y="2950304"/>
                </a:lnTo>
                <a:lnTo>
                  <a:pt x="1159393" y="2953187"/>
                </a:lnTo>
                <a:lnTo>
                  <a:pt x="1141079" y="2960139"/>
                </a:lnTo>
                <a:lnTo>
                  <a:pt x="1120561" y="2967771"/>
                </a:lnTo>
                <a:lnTo>
                  <a:pt x="1099363" y="2975062"/>
                </a:lnTo>
                <a:lnTo>
                  <a:pt x="1079862" y="2982184"/>
                </a:lnTo>
                <a:lnTo>
                  <a:pt x="1063752" y="2987781"/>
                </a:lnTo>
                <a:lnTo>
                  <a:pt x="1053239" y="2991172"/>
                </a:lnTo>
                <a:lnTo>
                  <a:pt x="1026954" y="2999990"/>
                </a:lnTo>
                <a:lnTo>
                  <a:pt x="1001179" y="3008469"/>
                </a:lnTo>
                <a:lnTo>
                  <a:pt x="975573" y="3016609"/>
                </a:lnTo>
                <a:lnTo>
                  <a:pt x="950136" y="3024579"/>
                </a:lnTo>
                <a:lnTo>
                  <a:pt x="925039" y="3032380"/>
                </a:lnTo>
                <a:lnTo>
                  <a:pt x="899602" y="3040010"/>
                </a:lnTo>
                <a:lnTo>
                  <a:pt x="874336" y="3047132"/>
                </a:lnTo>
                <a:lnTo>
                  <a:pt x="848899" y="3053915"/>
                </a:lnTo>
                <a:lnTo>
                  <a:pt x="836181" y="3057138"/>
                </a:lnTo>
                <a:lnTo>
                  <a:pt x="823294" y="3060529"/>
                </a:lnTo>
                <a:lnTo>
                  <a:pt x="810406" y="3063582"/>
                </a:lnTo>
                <a:lnTo>
                  <a:pt x="797687" y="3066464"/>
                </a:lnTo>
                <a:lnTo>
                  <a:pt x="784630" y="3069516"/>
                </a:lnTo>
                <a:lnTo>
                  <a:pt x="771403" y="3072400"/>
                </a:lnTo>
                <a:lnTo>
                  <a:pt x="758515" y="3075113"/>
                </a:lnTo>
                <a:lnTo>
                  <a:pt x="745288" y="3077826"/>
                </a:lnTo>
                <a:lnTo>
                  <a:pt x="731891" y="3080369"/>
                </a:lnTo>
                <a:lnTo>
                  <a:pt x="718325" y="3082574"/>
                </a:lnTo>
                <a:lnTo>
                  <a:pt x="704929" y="3084948"/>
                </a:lnTo>
                <a:lnTo>
                  <a:pt x="691193" y="3087322"/>
                </a:lnTo>
                <a:lnTo>
                  <a:pt x="677457" y="3089357"/>
                </a:lnTo>
                <a:lnTo>
                  <a:pt x="663383" y="3091392"/>
                </a:lnTo>
                <a:lnTo>
                  <a:pt x="649308" y="3093088"/>
                </a:lnTo>
                <a:lnTo>
                  <a:pt x="635064" y="3094784"/>
                </a:lnTo>
                <a:lnTo>
                  <a:pt x="625059" y="3095971"/>
                </a:lnTo>
                <a:lnTo>
                  <a:pt x="614715" y="3097158"/>
                </a:lnTo>
                <a:lnTo>
                  <a:pt x="604540" y="3098345"/>
                </a:lnTo>
                <a:lnTo>
                  <a:pt x="594366" y="3099362"/>
                </a:lnTo>
                <a:lnTo>
                  <a:pt x="584021" y="3100380"/>
                </a:lnTo>
                <a:lnTo>
                  <a:pt x="573847" y="3101058"/>
                </a:lnTo>
                <a:lnTo>
                  <a:pt x="563502" y="3101906"/>
                </a:lnTo>
                <a:lnTo>
                  <a:pt x="553158" y="3102584"/>
                </a:lnTo>
                <a:lnTo>
                  <a:pt x="542645" y="3103262"/>
                </a:lnTo>
                <a:lnTo>
                  <a:pt x="532470" y="3103771"/>
                </a:lnTo>
                <a:lnTo>
                  <a:pt x="522126" y="3104111"/>
                </a:lnTo>
                <a:lnTo>
                  <a:pt x="511612" y="3104619"/>
                </a:lnTo>
                <a:lnTo>
                  <a:pt x="501438" y="3104789"/>
                </a:lnTo>
                <a:lnTo>
                  <a:pt x="491093" y="3104958"/>
                </a:lnTo>
                <a:lnTo>
                  <a:pt x="480749" y="3104958"/>
                </a:lnTo>
                <a:lnTo>
                  <a:pt x="470744" y="3104789"/>
                </a:lnTo>
                <a:lnTo>
                  <a:pt x="465488" y="3104789"/>
                </a:lnTo>
                <a:lnTo>
                  <a:pt x="460570" y="3104619"/>
                </a:lnTo>
                <a:lnTo>
                  <a:pt x="455652" y="3104111"/>
                </a:lnTo>
                <a:lnTo>
                  <a:pt x="450734" y="3103771"/>
                </a:lnTo>
                <a:lnTo>
                  <a:pt x="446156" y="3103262"/>
                </a:lnTo>
                <a:lnTo>
                  <a:pt x="441407" y="3102584"/>
                </a:lnTo>
                <a:lnTo>
                  <a:pt x="436829" y="3101906"/>
                </a:lnTo>
                <a:lnTo>
                  <a:pt x="432250" y="3101058"/>
                </a:lnTo>
                <a:lnTo>
                  <a:pt x="423432" y="3099362"/>
                </a:lnTo>
                <a:lnTo>
                  <a:pt x="414784" y="3097158"/>
                </a:lnTo>
                <a:lnTo>
                  <a:pt x="406475" y="3094614"/>
                </a:lnTo>
                <a:lnTo>
                  <a:pt x="398335" y="3091731"/>
                </a:lnTo>
                <a:lnTo>
                  <a:pt x="390535" y="3088679"/>
                </a:lnTo>
                <a:lnTo>
                  <a:pt x="383073" y="3085287"/>
                </a:lnTo>
                <a:lnTo>
                  <a:pt x="375612" y="3081896"/>
                </a:lnTo>
                <a:lnTo>
                  <a:pt x="368490" y="3077995"/>
                </a:lnTo>
                <a:lnTo>
                  <a:pt x="361537" y="3073925"/>
                </a:lnTo>
                <a:lnTo>
                  <a:pt x="354585" y="3069686"/>
                </a:lnTo>
                <a:lnTo>
                  <a:pt x="347971" y="3065107"/>
                </a:lnTo>
                <a:lnTo>
                  <a:pt x="341358" y="3060529"/>
                </a:lnTo>
                <a:lnTo>
                  <a:pt x="335761" y="3056289"/>
                </a:lnTo>
                <a:lnTo>
                  <a:pt x="330165" y="3052050"/>
                </a:lnTo>
                <a:lnTo>
                  <a:pt x="325078" y="3047302"/>
                </a:lnTo>
                <a:lnTo>
                  <a:pt x="319651" y="3042723"/>
                </a:lnTo>
                <a:lnTo>
                  <a:pt x="314395" y="3037806"/>
                </a:lnTo>
                <a:lnTo>
                  <a:pt x="309308" y="3032719"/>
                </a:lnTo>
                <a:lnTo>
                  <a:pt x="304221" y="3027461"/>
                </a:lnTo>
                <a:lnTo>
                  <a:pt x="299133" y="3022205"/>
                </a:lnTo>
                <a:lnTo>
                  <a:pt x="294385" y="3016609"/>
                </a:lnTo>
                <a:lnTo>
                  <a:pt x="289467" y="3011013"/>
                </a:lnTo>
                <a:lnTo>
                  <a:pt x="284889" y="3005247"/>
                </a:lnTo>
                <a:lnTo>
                  <a:pt x="280141" y="2999312"/>
                </a:lnTo>
                <a:lnTo>
                  <a:pt x="275562" y="2993207"/>
                </a:lnTo>
                <a:lnTo>
                  <a:pt x="270983" y="2986932"/>
                </a:lnTo>
                <a:lnTo>
                  <a:pt x="266574" y="2980488"/>
                </a:lnTo>
                <a:lnTo>
                  <a:pt x="262165" y="2974044"/>
                </a:lnTo>
                <a:lnTo>
                  <a:pt x="257926" y="2967431"/>
                </a:lnTo>
                <a:lnTo>
                  <a:pt x="253686" y="2960648"/>
                </a:lnTo>
                <a:lnTo>
                  <a:pt x="249447" y="2953526"/>
                </a:lnTo>
                <a:lnTo>
                  <a:pt x="245378" y="2946573"/>
                </a:lnTo>
                <a:lnTo>
                  <a:pt x="241308" y="2939451"/>
                </a:lnTo>
                <a:lnTo>
                  <a:pt x="237238" y="2931989"/>
                </a:lnTo>
                <a:lnTo>
                  <a:pt x="233507" y="2924698"/>
                </a:lnTo>
                <a:lnTo>
                  <a:pt x="229607" y="2917067"/>
                </a:lnTo>
                <a:lnTo>
                  <a:pt x="225876" y="2909266"/>
                </a:lnTo>
                <a:lnTo>
                  <a:pt x="222145" y="2901635"/>
                </a:lnTo>
                <a:lnTo>
                  <a:pt x="218415" y="2893665"/>
                </a:lnTo>
                <a:lnTo>
                  <a:pt x="214854" y="2885695"/>
                </a:lnTo>
                <a:lnTo>
                  <a:pt x="207731" y="2869246"/>
                </a:lnTo>
                <a:lnTo>
                  <a:pt x="200948" y="2852458"/>
                </a:lnTo>
                <a:lnTo>
                  <a:pt x="195352" y="2837874"/>
                </a:lnTo>
                <a:lnTo>
                  <a:pt x="189756" y="2822782"/>
                </a:lnTo>
                <a:lnTo>
                  <a:pt x="184161" y="2807520"/>
                </a:lnTo>
                <a:lnTo>
                  <a:pt x="178734" y="2791410"/>
                </a:lnTo>
                <a:lnTo>
                  <a:pt x="173308" y="2775131"/>
                </a:lnTo>
                <a:lnTo>
                  <a:pt x="168050" y="2758342"/>
                </a:lnTo>
                <a:lnTo>
                  <a:pt x="162794" y="2741215"/>
                </a:lnTo>
                <a:lnTo>
                  <a:pt x="157537" y="2724088"/>
                </a:lnTo>
                <a:lnTo>
                  <a:pt x="152450" y="2706282"/>
                </a:lnTo>
                <a:lnTo>
                  <a:pt x="147532" y="2688477"/>
                </a:lnTo>
                <a:lnTo>
                  <a:pt x="142444" y="2670332"/>
                </a:lnTo>
                <a:lnTo>
                  <a:pt x="137527" y="2652017"/>
                </a:lnTo>
                <a:lnTo>
                  <a:pt x="132948" y="2633534"/>
                </a:lnTo>
                <a:lnTo>
                  <a:pt x="128031" y="2614880"/>
                </a:lnTo>
                <a:lnTo>
                  <a:pt x="123622" y="2596396"/>
                </a:lnTo>
                <a:lnTo>
                  <a:pt x="118874" y="2577573"/>
                </a:lnTo>
                <a:lnTo>
                  <a:pt x="110225" y="2540097"/>
                </a:lnTo>
                <a:lnTo>
                  <a:pt x="102085" y="2502450"/>
                </a:lnTo>
                <a:lnTo>
                  <a:pt x="94115" y="2465313"/>
                </a:lnTo>
                <a:lnTo>
                  <a:pt x="86654" y="2428684"/>
                </a:lnTo>
                <a:lnTo>
                  <a:pt x="79701" y="2392734"/>
                </a:lnTo>
                <a:lnTo>
                  <a:pt x="73427" y="2357971"/>
                </a:lnTo>
                <a:lnTo>
                  <a:pt x="67492" y="2324394"/>
                </a:lnTo>
                <a:lnTo>
                  <a:pt x="62066" y="2292514"/>
                </a:lnTo>
                <a:lnTo>
                  <a:pt x="59182" y="2273352"/>
                </a:lnTo>
                <a:lnTo>
                  <a:pt x="56130" y="2254190"/>
                </a:lnTo>
                <a:lnTo>
                  <a:pt x="53248" y="2235027"/>
                </a:lnTo>
                <a:lnTo>
                  <a:pt x="50534" y="2215695"/>
                </a:lnTo>
                <a:lnTo>
                  <a:pt x="47651" y="2196534"/>
                </a:lnTo>
                <a:lnTo>
                  <a:pt x="45277" y="2177202"/>
                </a:lnTo>
                <a:lnTo>
                  <a:pt x="42734" y="2157869"/>
                </a:lnTo>
                <a:lnTo>
                  <a:pt x="40190" y="2138538"/>
                </a:lnTo>
                <a:lnTo>
                  <a:pt x="37816" y="2119376"/>
                </a:lnTo>
                <a:lnTo>
                  <a:pt x="35442" y="2099874"/>
                </a:lnTo>
                <a:lnTo>
                  <a:pt x="33407" y="2080543"/>
                </a:lnTo>
                <a:lnTo>
                  <a:pt x="31202" y="2061041"/>
                </a:lnTo>
                <a:lnTo>
                  <a:pt x="29167" y="2041709"/>
                </a:lnTo>
                <a:lnTo>
                  <a:pt x="27132" y="2022377"/>
                </a:lnTo>
                <a:lnTo>
                  <a:pt x="25267" y="2002877"/>
                </a:lnTo>
                <a:lnTo>
                  <a:pt x="23402" y="1983544"/>
                </a:lnTo>
                <a:lnTo>
                  <a:pt x="21537" y="1962856"/>
                </a:lnTo>
                <a:lnTo>
                  <a:pt x="19841" y="1942337"/>
                </a:lnTo>
                <a:lnTo>
                  <a:pt x="18314" y="1921818"/>
                </a:lnTo>
                <a:lnTo>
                  <a:pt x="16619" y="1901469"/>
                </a:lnTo>
                <a:lnTo>
                  <a:pt x="15262" y="1880781"/>
                </a:lnTo>
                <a:lnTo>
                  <a:pt x="13905" y="1860432"/>
                </a:lnTo>
                <a:lnTo>
                  <a:pt x="12549" y="1840082"/>
                </a:lnTo>
                <a:lnTo>
                  <a:pt x="11531" y="1819733"/>
                </a:lnTo>
                <a:lnTo>
                  <a:pt x="10345" y="1799384"/>
                </a:lnTo>
                <a:lnTo>
                  <a:pt x="9157" y="1778865"/>
                </a:lnTo>
                <a:lnTo>
                  <a:pt x="7971" y="1758346"/>
                </a:lnTo>
                <a:lnTo>
                  <a:pt x="6953" y="1737997"/>
                </a:lnTo>
                <a:lnTo>
                  <a:pt x="5766" y="1717478"/>
                </a:lnTo>
                <a:lnTo>
                  <a:pt x="4579" y="1696789"/>
                </a:lnTo>
                <a:lnTo>
                  <a:pt x="3562" y="1676271"/>
                </a:lnTo>
                <a:lnTo>
                  <a:pt x="2374" y="1655582"/>
                </a:lnTo>
                <a:lnTo>
                  <a:pt x="1696" y="1641677"/>
                </a:lnTo>
                <a:lnTo>
                  <a:pt x="1188" y="1627772"/>
                </a:lnTo>
                <a:lnTo>
                  <a:pt x="509" y="1614036"/>
                </a:lnTo>
                <a:lnTo>
                  <a:pt x="339" y="1600300"/>
                </a:lnTo>
                <a:lnTo>
                  <a:pt x="170" y="1586225"/>
                </a:lnTo>
                <a:lnTo>
                  <a:pt x="0" y="1572489"/>
                </a:lnTo>
                <a:lnTo>
                  <a:pt x="0" y="1558415"/>
                </a:lnTo>
                <a:lnTo>
                  <a:pt x="0" y="1544679"/>
                </a:lnTo>
                <a:lnTo>
                  <a:pt x="509" y="1517038"/>
                </a:lnTo>
                <a:lnTo>
                  <a:pt x="1357" y="1489227"/>
                </a:lnTo>
                <a:lnTo>
                  <a:pt x="2374" y="1461586"/>
                </a:lnTo>
                <a:lnTo>
                  <a:pt x="3731" y="1433945"/>
                </a:lnTo>
                <a:lnTo>
                  <a:pt x="5258" y="1406303"/>
                </a:lnTo>
                <a:lnTo>
                  <a:pt x="7122" y="1378663"/>
                </a:lnTo>
                <a:lnTo>
                  <a:pt x="9157" y="1351022"/>
                </a:lnTo>
                <a:lnTo>
                  <a:pt x="11023" y="1323550"/>
                </a:lnTo>
                <a:lnTo>
                  <a:pt x="13397" y="1296079"/>
                </a:lnTo>
                <a:lnTo>
                  <a:pt x="15601" y="1268607"/>
                </a:lnTo>
                <a:lnTo>
                  <a:pt x="17806" y="1241135"/>
                </a:lnTo>
                <a:lnTo>
                  <a:pt x="20180" y="1213834"/>
                </a:lnTo>
                <a:lnTo>
                  <a:pt x="21537" y="1194163"/>
                </a:lnTo>
                <a:lnTo>
                  <a:pt x="23233" y="1174661"/>
                </a:lnTo>
                <a:lnTo>
                  <a:pt x="25097" y="1154990"/>
                </a:lnTo>
                <a:lnTo>
                  <a:pt x="27132" y="1135659"/>
                </a:lnTo>
                <a:lnTo>
                  <a:pt x="29337" y="1115988"/>
                </a:lnTo>
                <a:lnTo>
                  <a:pt x="31372" y="1096656"/>
                </a:lnTo>
                <a:lnTo>
                  <a:pt x="33746" y="1077154"/>
                </a:lnTo>
                <a:lnTo>
                  <a:pt x="36290" y="1057823"/>
                </a:lnTo>
                <a:lnTo>
                  <a:pt x="38833" y="1038491"/>
                </a:lnTo>
                <a:lnTo>
                  <a:pt x="41377" y="1018989"/>
                </a:lnTo>
                <a:lnTo>
                  <a:pt x="43921" y="999827"/>
                </a:lnTo>
                <a:lnTo>
                  <a:pt x="46634" y="980326"/>
                </a:lnTo>
                <a:lnTo>
                  <a:pt x="49008" y="961163"/>
                </a:lnTo>
                <a:lnTo>
                  <a:pt x="51552" y="942002"/>
                </a:lnTo>
                <a:lnTo>
                  <a:pt x="54265" y="922839"/>
                </a:lnTo>
                <a:lnTo>
                  <a:pt x="56808" y="903507"/>
                </a:lnTo>
                <a:lnTo>
                  <a:pt x="58674" y="890789"/>
                </a:lnTo>
                <a:lnTo>
                  <a:pt x="60370" y="877901"/>
                </a:lnTo>
                <a:lnTo>
                  <a:pt x="62235" y="864844"/>
                </a:lnTo>
                <a:lnTo>
                  <a:pt x="64440" y="851956"/>
                </a:lnTo>
                <a:lnTo>
                  <a:pt x="66475" y="838729"/>
                </a:lnTo>
                <a:lnTo>
                  <a:pt x="68679" y="825502"/>
                </a:lnTo>
                <a:lnTo>
                  <a:pt x="71053" y="812444"/>
                </a:lnTo>
                <a:lnTo>
                  <a:pt x="73427" y="799387"/>
                </a:lnTo>
                <a:lnTo>
                  <a:pt x="75801" y="786160"/>
                </a:lnTo>
                <a:lnTo>
                  <a:pt x="78175" y="773103"/>
                </a:lnTo>
                <a:lnTo>
                  <a:pt x="80719" y="760215"/>
                </a:lnTo>
                <a:lnTo>
                  <a:pt x="83262" y="747157"/>
                </a:lnTo>
                <a:lnTo>
                  <a:pt x="85806" y="734269"/>
                </a:lnTo>
                <a:lnTo>
                  <a:pt x="88519" y="721721"/>
                </a:lnTo>
                <a:lnTo>
                  <a:pt x="91063" y="709172"/>
                </a:lnTo>
                <a:lnTo>
                  <a:pt x="93776" y="696623"/>
                </a:lnTo>
                <a:lnTo>
                  <a:pt x="96489" y="683905"/>
                </a:lnTo>
                <a:lnTo>
                  <a:pt x="99203" y="671526"/>
                </a:lnTo>
                <a:lnTo>
                  <a:pt x="101916" y="658977"/>
                </a:lnTo>
                <a:lnTo>
                  <a:pt x="104629" y="646598"/>
                </a:lnTo>
                <a:lnTo>
                  <a:pt x="107342" y="634219"/>
                </a:lnTo>
                <a:lnTo>
                  <a:pt x="110056" y="621840"/>
                </a:lnTo>
                <a:lnTo>
                  <a:pt x="112938" y="609291"/>
                </a:lnTo>
                <a:lnTo>
                  <a:pt x="115821" y="596742"/>
                </a:lnTo>
                <a:lnTo>
                  <a:pt x="118025" y="586907"/>
                </a:lnTo>
                <a:lnTo>
                  <a:pt x="120739" y="574867"/>
                </a:lnTo>
                <a:lnTo>
                  <a:pt x="123791" y="561301"/>
                </a:lnTo>
                <a:lnTo>
                  <a:pt x="127013" y="546887"/>
                </a:lnTo>
                <a:lnTo>
                  <a:pt x="130574" y="532812"/>
                </a:lnTo>
                <a:lnTo>
                  <a:pt x="133965" y="520093"/>
                </a:lnTo>
                <a:lnTo>
                  <a:pt x="135661" y="514328"/>
                </a:lnTo>
                <a:lnTo>
                  <a:pt x="137188" y="509240"/>
                </a:lnTo>
                <a:lnTo>
                  <a:pt x="138713" y="504831"/>
                </a:lnTo>
                <a:lnTo>
                  <a:pt x="140240" y="501100"/>
                </a:lnTo>
                <a:lnTo>
                  <a:pt x="141766" y="492792"/>
                </a:lnTo>
                <a:lnTo>
                  <a:pt x="143971" y="483635"/>
                </a:lnTo>
                <a:lnTo>
                  <a:pt x="146514" y="474307"/>
                </a:lnTo>
                <a:lnTo>
                  <a:pt x="149227" y="464642"/>
                </a:lnTo>
                <a:lnTo>
                  <a:pt x="151941" y="454806"/>
                </a:lnTo>
                <a:lnTo>
                  <a:pt x="154824" y="445310"/>
                </a:lnTo>
                <a:lnTo>
                  <a:pt x="157537" y="436322"/>
                </a:lnTo>
                <a:lnTo>
                  <a:pt x="160081" y="427844"/>
                </a:lnTo>
                <a:lnTo>
                  <a:pt x="162794" y="419026"/>
                </a:lnTo>
                <a:lnTo>
                  <a:pt x="165507" y="410037"/>
                </a:lnTo>
                <a:lnTo>
                  <a:pt x="168220" y="401390"/>
                </a:lnTo>
                <a:lnTo>
                  <a:pt x="170934" y="392572"/>
                </a:lnTo>
                <a:lnTo>
                  <a:pt x="173477" y="383923"/>
                </a:lnTo>
                <a:lnTo>
                  <a:pt x="176190" y="375275"/>
                </a:lnTo>
                <a:lnTo>
                  <a:pt x="178903" y="366626"/>
                </a:lnTo>
                <a:lnTo>
                  <a:pt x="181616" y="357808"/>
                </a:lnTo>
                <a:lnTo>
                  <a:pt x="186704" y="341868"/>
                </a:lnTo>
                <a:lnTo>
                  <a:pt x="192130" y="324740"/>
                </a:lnTo>
                <a:lnTo>
                  <a:pt x="197896" y="306596"/>
                </a:lnTo>
                <a:lnTo>
                  <a:pt x="204170" y="288621"/>
                </a:lnTo>
                <a:lnTo>
                  <a:pt x="207223" y="279464"/>
                </a:lnTo>
                <a:lnTo>
                  <a:pt x="210445" y="270646"/>
                </a:lnTo>
                <a:lnTo>
                  <a:pt x="213836" y="261997"/>
                </a:lnTo>
                <a:lnTo>
                  <a:pt x="217058" y="253688"/>
                </a:lnTo>
                <a:lnTo>
                  <a:pt x="220450" y="245718"/>
                </a:lnTo>
                <a:lnTo>
                  <a:pt x="223841" y="238086"/>
                </a:lnTo>
                <a:lnTo>
                  <a:pt x="227233" y="230964"/>
                </a:lnTo>
                <a:lnTo>
                  <a:pt x="230455" y="224351"/>
                </a:lnTo>
                <a:lnTo>
                  <a:pt x="231812" y="220620"/>
                </a:lnTo>
                <a:lnTo>
                  <a:pt x="233507" y="216550"/>
                </a:lnTo>
                <a:lnTo>
                  <a:pt x="235203" y="212311"/>
                </a:lnTo>
                <a:lnTo>
                  <a:pt x="237068" y="207902"/>
                </a:lnTo>
                <a:lnTo>
                  <a:pt x="241647" y="198405"/>
                </a:lnTo>
                <a:lnTo>
                  <a:pt x="246564" y="188401"/>
                </a:lnTo>
                <a:lnTo>
                  <a:pt x="252330" y="178226"/>
                </a:lnTo>
                <a:lnTo>
                  <a:pt x="258434" y="167543"/>
                </a:lnTo>
                <a:lnTo>
                  <a:pt x="264709" y="157029"/>
                </a:lnTo>
                <a:lnTo>
                  <a:pt x="271322" y="146345"/>
                </a:lnTo>
                <a:lnTo>
                  <a:pt x="277936" y="136001"/>
                </a:lnTo>
                <a:lnTo>
                  <a:pt x="284719" y="126166"/>
                </a:lnTo>
                <a:lnTo>
                  <a:pt x="291163" y="116839"/>
                </a:lnTo>
                <a:lnTo>
                  <a:pt x="297438" y="108021"/>
                </a:lnTo>
                <a:lnTo>
                  <a:pt x="303542" y="100390"/>
                </a:lnTo>
                <a:lnTo>
                  <a:pt x="309138" y="93268"/>
                </a:lnTo>
                <a:lnTo>
                  <a:pt x="311682" y="90385"/>
                </a:lnTo>
                <a:lnTo>
                  <a:pt x="314225" y="87671"/>
                </a:lnTo>
                <a:lnTo>
                  <a:pt x="316430" y="85467"/>
                </a:lnTo>
                <a:lnTo>
                  <a:pt x="318465" y="83263"/>
                </a:lnTo>
                <a:lnTo>
                  <a:pt x="326774" y="75632"/>
                </a:lnTo>
                <a:lnTo>
                  <a:pt x="333727" y="68679"/>
                </a:lnTo>
                <a:lnTo>
                  <a:pt x="340340" y="62235"/>
                </a:lnTo>
                <a:lnTo>
                  <a:pt x="346953" y="56300"/>
                </a:lnTo>
                <a:lnTo>
                  <a:pt x="350176" y="53417"/>
                </a:lnTo>
                <a:lnTo>
                  <a:pt x="353736" y="50534"/>
                </a:lnTo>
                <a:lnTo>
                  <a:pt x="357467" y="47482"/>
                </a:lnTo>
                <a:lnTo>
                  <a:pt x="361537" y="44429"/>
                </a:lnTo>
                <a:lnTo>
                  <a:pt x="365946" y="41377"/>
                </a:lnTo>
                <a:lnTo>
                  <a:pt x="370864" y="37985"/>
                </a:lnTo>
                <a:lnTo>
                  <a:pt x="376120" y="34764"/>
                </a:lnTo>
                <a:lnTo>
                  <a:pt x="381886" y="31202"/>
                </a:lnTo>
                <a:lnTo>
                  <a:pt x="386295" y="28659"/>
                </a:lnTo>
                <a:lnTo>
                  <a:pt x="391043" y="25946"/>
                </a:lnTo>
                <a:lnTo>
                  <a:pt x="395622" y="23402"/>
                </a:lnTo>
                <a:lnTo>
                  <a:pt x="400709" y="21198"/>
                </a:lnTo>
                <a:lnTo>
                  <a:pt x="405796" y="18824"/>
                </a:lnTo>
                <a:lnTo>
                  <a:pt x="410884" y="16450"/>
                </a:lnTo>
                <a:lnTo>
                  <a:pt x="416141" y="14415"/>
                </a:lnTo>
                <a:lnTo>
                  <a:pt x="421567" y="12380"/>
                </a:lnTo>
                <a:lnTo>
                  <a:pt x="426994" y="10684"/>
                </a:lnTo>
                <a:lnTo>
                  <a:pt x="432759" y="8988"/>
                </a:lnTo>
                <a:lnTo>
                  <a:pt x="438525" y="7292"/>
                </a:lnTo>
                <a:lnTo>
                  <a:pt x="444290" y="5936"/>
                </a:lnTo>
                <a:lnTo>
                  <a:pt x="450225" y="4918"/>
                </a:lnTo>
                <a:lnTo>
                  <a:pt x="455991" y="4070"/>
                </a:lnTo>
                <a:lnTo>
                  <a:pt x="461926" y="3222"/>
                </a:lnTo>
                <a:lnTo>
                  <a:pt x="468201" y="2883"/>
                </a:lnTo>
                <a:lnTo>
                  <a:pt x="471422" y="1866"/>
                </a:lnTo>
                <a:lnTo>
                  <a:pt x="475831" y="1187"/>
                </a:lnTo>
                <a:lnTo>
                  <a:pt x="480579" y="509"/>
                </a:lnTo>
                <a:lnTo>
                  <a:pt x="486515" y="17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2000" b="1"/>
            </a:lvl1pPr>
          </a:lstStyle>
          <a:p>
            <a:r>
              <a:rPr lang="en-US" dirty="0"/>
              <a:t>Image Placeholder</a:t>
            </a:r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8ADC3B85-6D43-4BBF-8C69-184E387425E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723753" y="2625955"/>
            <a:ext cx="1952768" cy="2022935"/>
          </a:xfrm>
          <a:custGeom>
            <a:avLst/>
            <a:gdLst>
              <a:gd name="connsiteX0" fmla="*/ 321282 w 1952768"/>
              <a:gd name="connsiteY0" fmla="*/ 0 h 2022935"/>
              <a:gd name="connsiteX1" fmla="*/ 325811 w 1952768"/>
              <a:gd name="connsiteY1" fmla="*/ 0 h 2022935"/>
              <a:gd name="connsiteX2" fmla="*/ 330783 w 1952768"/>
              <a:gd name="connsiteY2" fmla="*/ 110 h 2022935"/>
              <a:gd name="connsiteX3" fmla="*/ 336196 w 1952768"/>
              <a:gd name="connsiteY3" fmla="*/ 221 h 2022935"/>
              <a:gd name="connsiteX4" fmla="*/ 347797 w 1952768"/>
              <a:gd name="connsiteY4" fmla="*/ 884 h 2022935"/>
              <a:gd name="connsiteX5" fmla="*/ 360392 w 1952768"/>
              <a:gd name="connsiteY5" fmla="*/ 1878 h 2022935"/>
              <a:gd name="connsiteX6" fmla="*/ 373540 w 1952768"/>
              <a:gd name="connsiteY6" fmla="*/ 2983 h 2022935"/>
              <a:gd name="connsiteX7" fmla="*/ 387129 w 1952768"/>
              <a:gd name="connsiteY7" fmla="*/ 4419 h 2022935"/>
              <a:gd name="connsiteX8" fmla="*/ 400718 w 1952768"/>
              <a:gd name="connsiteY8" fmla="*/ 5966 h 2022935"/>
              <a:gd name="connsiteX9" fmla="*/ 414197 w 1952768"/>
              <a:gd name="connsiteY9" fmla="*/ 7624 h 2022935"/>
              <a:gd name="connsiteX10" fmla="*/ 427013 w 1952768"/>
              <a:gd name="connsiteY10" fmla="*/ 9281 h 2022935"/>
              <a:gd name="connsiteX11" fmla="*/ 439166 w 1952768"/>
              <a:gd name="connsiteY11" fmla="*/ 10828 h 2022935"/>
              <a:gd name="connsiteX12" fmla="*/ 450214 w 1952768"/>
              <a:gd name="connsiteY12" fmla="*/ 12374 h 2022935"/>
              <a:gd name="connsiteX13" fmla="*/ 459826 w 1952768"/>
              <a:gd name="connsiteY13" fmla="*/ 13811 h 2022935"/>
              <a:gd name="connsiteX14" fmla="*/ 467780 w 1952768"/>
              <a:gd name="connsiteY14" fmla="*/ 15026 h 2022935"/>
              <a:gd name="connsiteX15" fmla="*/ 473636 w 1952768"/>
              <a:gd name="connsiteY15" fmla="*/ 16130 h 2022935"/>
              <a:gd name="connsiteX16" fmla="*/ 486121 w 1952768"/>
              <a:gd name="connsiteY16" fmla="*/ 18561 h 2022935"/>
              <a:gd name="connsiteX17" fmla="*/ 498384 w 1952768"/>
              <a:gd name="connsiteY17" fmla="*/ 21103 h 2022935"/>
              <a:gd name="connsiteX18" fmla="*/ 510758 w 1952768"/>
              <a:gd name="connsiteY18" fmla="*/ 23754 h 2022935"/>
              <a:gd name="connsiteX19" fmla="*/ 523132 w 1952768"/>
              <a:gd name="connsiteY19" fmla="*/ 26516 h 2022935"/>
              <a:gd name="connsiteX20" fmla="*/ 535395 w 1952768"/>
              <a:gd name="connsiteY20" fmla="*/ 29499 h 2022935"/>
              <a:gd name="connsiteX21" fmla="*/ 547769 w 1952768"/>
              <a:gd name="connsiteY21" fmla="*/ 32592 h 2022935"/>
              <a:gd name="connsiteX22" fmla="*/ 560033 w 1952768"/>
              <a:gd name="connsiteY22" fmla="*/ 35797 h 2022935"/>
              <a:gd name="connsiteX23" fmla="*/ 572407 w 1952768"/>
              <a:gd name="connsiteY23" fmla="*/ 39221 h 2022935"/>
              <a:gd name="connsiteX24" fmla="*/ 584670 w 1952768"/>
              <a:gd name="connsiteY24" fmla="*/ 42646 h 2022935"/>
              <a:gd name="connsiteX25" fmla="*/ 597044 w 1952768"/>
              <a:gd name="connsiteY25" fmla="*/ 46182 h 2022935"/>
              <a:gd name="connsiteX26" fmla="*/ 609308 w 1952768"/>
              <a:gd name="connsiteY26" fmla="*/ 49828 h 2022935"/>
              <a:gd name="connsiteX27" fmla="*/ 621571 w 1952768"/>
              <a:gd name="connsiteY27" fmla="*/ 53584 h 2022935"/>
              <a:gd name="connsiteX28" fmla="*/ 633835 w 1952768"/>
              <a:gd name="connsiteY28" fmla="*/ 57562 h 2022935"/>
              <a:gd name="connsiteX29" fmla="*/ 646098 w 1952768"/>
              <a:gd name="connsiteY29" fmla="*/ 61429 h 2022935"/>
              <a:gd name="connsiteX30" fmla="*/ 658362 w 1952768"/>
              <a:gd name="connsiteY30" fmla="*/ 65516 h 2022935"/>
              <a:gd name="connsiteX31" fmla="*/ 670625 w 1952768"/>
              <a:gd name="connsiteY31" fmla="*/ 69715 h 2022935"/>
              <a:gd name="connsiteX32" fmla="*/ 682778 w 1952768"/>
              <a:gd name="connsiteY32" fmla="*/ 73802 h 2022935"/>
              <a:gd name="connsiteX33" fmla="*/ 694931 w 1952768"/>
              <a:gd name="connsiteY33" fmla="*/ 78111 h 2022935"/>
              <a:gd name="connsiteX34" fmla="*/ 707084 w 1952768"/>
              <a:gd name="connsiteY34" fmla="*/ 82530 h 2022935"/>
              <a:gd name="connsiteX35" fmla="*/ 719017 w 1952768"/>
              <a:gd name="connsiteY35" fmla="*/ 86950 h 2022935"/>
              <a:gd name="connsiteX36" fmla="*/ 731170 w 1952768"/>
              <a:gd name="connsiteY36" fmla="*/ 91370 h 2022935"/>
              <a:gd name="connsiteX37" fmla="*/ 743212 w 1952768"/>
              <a:gd name="connsiteY37" fmla="*/ 96009 h 2022935"/>
              <a:gd name="connsiteX38" fmla="*/ 755254 w 1952768"/>
              <a:gd name="connsiteY38" fmla="*/ 100650 h 2022935"/>
              <a:gd name="connsiteX39" fmla="*/ 767076 w 1952768"/>
              <a:gd name="connsiteY39" fmla="*/ 105290 h 2022935"/>
              <a:gd name="connsiteX40" fmla="*/ 790829 w 1952768"/>
              <a:gd name="connsiteY40" fmla="*/ 114681 h 2022935"/>
              <a:gd name="connsiteX41" fmla="*/ 814362 w 1952768"/>
              <a:gd name="connsiteY41" fmla="*/ 124293 h 2022935"/>
              <a:gd name="connsiteX42" fmla="*/ 837784 w 1952768"/>
              <a:gd name="connsiteY42" fmla="*/ 134016 h 2022935"/>
              <a:gd name="connsiteX43" fmla="*/ 860765 w 1952768"/>
              <a:gd name="connsiteY43" fmla="*/ 143738 h 2022935"/>
              <a:gd name="connsiteX44" fmla="*/ 864521 w 1952768"/>
              <a:gd name="connsiteY44" fmla="*/ 145285 h 2022935"/>
              <a:gd name="connsiteX45" fmla="*/ 868609 w 1952768"/>
              <a:gd name="connsiteY45" fmla="*/ 146942 h 2022935"/>
              <a:gd name="connsiteX46" fmla="*/ 872918 w 1952768"/>
              <a:gd name="connsiteY46" fmla="*/ 148599 h 2022935"/>
              <a:gd name="connsiteX47" fmla="*/ 877226 w 1952768"/>
              <a:gd name="connsiteY47" fmla="*/ 150256 h 2022935"/>
              <a:gd name="connsiteX48" fmla="*/ 881425 w 1952768"/>
              <a:gd name="connsiteY48" fmla="*/ 152024 h 2022935"/>
              <a:gd name="connsiteX49" fmla="*/ 885402 w 1952768"/>
              <a:gd name="connsiteY49" fmla="*/ 153792 h 2022935"/>
              <a:gd name="connsiteX50" fmla="*/ 889048 w 1952768"/>
              <a:gd name="connsiteY50" fmla="*/ 155670 h 2022935"/>
              <a:gd name="connsiteX51" fmla="*/ 892473 w 1952768"/>
              <a:gd name="connsiteY51" fmla="*/ 157548 h 2022935"/>
              <a:gd name="connsiteX52" fmla="*/ 895124 w 1952768"/>
              <a:gd name="connsiteY52" fmla="*/ 158322 h 2022935"/>
              <a:gd name="connsiteX53" fmla="*/ 898107 w 1952768"/>
              <a:gd name="connsiteY53" fmla="*/ 159316 h 2022935"/>
              <a:gd name="connsiteX54" fmla="*/ 901091 w 1952768"/>
              <a:gd name="connsiteY54" fmla="*/ 160310 h 2022935"/>
              <a:gd name="connsiteX55" fmla="*/ 904184 w 1952768"/>
              <a:gd name="connsiteY55" fmla="*/ 161415 h 2022935"/>
              <a:gd name="connsiteX56" fmla="*/ 910592 w 1952768"/>
              <a:gd name="connsiteY56" fmla="*/ 164066 h 2022935"/>
              <a:gd name="connsiteX57" fmla="*/ 917000 w 1952768"/>
              <a:gd name="connsiteY57" fmla="*/ 166939 h 2022935"/>
              <a:gd name="connsiteX58" fmla="*/ 923629 w 1952768"/>
              <a:gd name="connsiteY58" fmla="*/ 169812 h 2022935"/>
              <a:gd name="connsiteX59" fmla="*/ 929927 w 1952768"/>
              <a:gd name="connsiteY59" fmla="*/ 172574 h 2022935"/>
              <a:gd name="connsiteX60" fmla="*/ 936003 w 1952768"/>
              <a:gd name="connsiteY60" fmla="*/ 175336 h 2022935"/>
              <a:gd name="connsiteX61" fmla="*/ 941638 w 1952768"/>
              <a:gd name="connsiteY61" fmla="*/ 177656 h 2022935"/>
              <a:gd name="connsiteX62" fmla="*/ 950144 w 1952768"/>
              <a:gd name="connsiteY62" fmla="*/ 181192 h 2022935"/>
              <a:gd name="connsiteX63" fmla="*/ 958873 w 1952768"/>
              <a:gd name="connsiteY63" fmla="*/ 184837 h 2022935"/>
              <a:gd name="connsiteX64" fmla="*/ 967711 w 1952768"/>
              <a:gd name="connsiteY64" fmla="*/ 188594 h 2022935"/>
              <a:gd name="connsiteX65" fmla="*/ 976660 w 1952768"/>
              <a:gd name="connsiteY65" fmla="*/ 192571 h 2022935"/>
              <a:gd name="connsiteX66" fmla="*/ 985830 w 1952768"/>
              <a:gd name="connsiteY66" fmla="*/ 196659 h 2022935"/>
              <a:gd name="connsiteX67" fmla="*/ 995000 w 1952768"/>
              <a:gd name="connsiteY67" fmla="*/ 200637 h 2022935"/>
              <a:gd name="connsiteX68" fmla="*/ 1004391 w 1952768"/>
              <a:gd name="connsiteY68" fmla="*/ 204945 h 2022935"/>
              <a:gd name="connsiteX69" fmla="*/ 1013561 w 1952768"/>
              <a:gd name="connsiteY69" fmla="*/ 209143 h 2022935"/>
              <a:gd name="connsiteX70" fmla="*/ 1022841 w 1952768"/>
              <a:gd name="connsiteY70" fmla="*/ 213452 h 2022935"/>
              <a:gd name="connsiteX71" fmla="*/ 1031901 w 1952768"/>
              <a:gd name="connsiteY71" fmla="*/ 217761 h 2022935"/>
              <a:gd name="connsiteX72" fmla="*/ 1041071 w 1952768"/>
              <a:gd name="connsiteY72" fmla="*/ 222070 h 2022935"/>
              <a:gd name="connsiteX73" fmla="*/ 1050020 w 1952768"/>
              <a:gd name="connsiteY73" fmla="*/ 226158 h 2022935"/>
              <a:gd name="connsiteX74" fmla="*/ 1058748 w 1952768"/>
              <a:gd name="connsiteY74" fmla="*/ 230467 h 2022935"/>
              <a:gd name="connsiteX75" fmla="*/ 1067255 w 1952768"/>
              <a:gd name="connsiteY75" fmla="*/ 234665 h 2022935"/>
              <a:gd name="connsiteX76" fmla="*/ 1075541 w 1952768"/>
              <a:gd name="connsiteY76" fmla="*/ 238864 h 2022935"/>
              <a:gd name="connsiteX77" fmla="*/ 1083496 w 1952768"/>
              <a:gd name="connsiteY77" fmla="*/ 242841 h 2022935"/>
              <a:gd name="connsiteX78" fmla="*/ 1094986 w 1952768"/>
              <a:gd name="connsiteY78" fmla="*/ 248696 h 2022935"/>
              <a:gd name="connsiteX79" fmla="*/ 1106477 w 1952768"/>
              <a:gd name="connsiteY79" fmla="*/ 254662 h 2022935"/>
              <a:gd name="connsiteX80" fmla="*/ 1118077 w 1952768"/>
              <a:gd name="connsiteY80" fmla="*/ 260629 h 2022935"/>
              <a:gd name="connsiteX81" fmla="*/ 1129457 w 1952768"/>
              <a:gd name="connsiteY81" fmla="*/ 266595 h 2022935"/>
              <a:gd name="connsiteX82" fmla="*/ 1140837 w 1952768"/>
              <a:gd name="connsiteY82" fmla="*/ 272671 h 2022935"/>
              <a:gd name="connsiteX83" fmla="*/ 1151995 w 1952768"/>
              <a:gd name="connsiteY83" fmla="*/ 278748 h 2022935"/>
              <a:gd name="connsiteX84" fmla="*/ 1163264 w 1952768"/>
              <a:gd name="connsiteY84" fmla="*/ 284935 h 2022935"/>
              <a:gd name="connsiteX85" fmla="*/ 1174533 w 1952768"/>
              <a:gd name="connsiteY85" fmla="*/ 291121 h 2022935"/>
              <a:gd name="connsiteX86" fmla="*/ 1185692 w 1952768"/>
              <a:gd name="connsiteY86" fmla="*/ 297419 h 2022935"/>
              <a:gd name="connsiteX87" fmla="*/ 1196630 w 1952768"/>
              <a:gd name="connsiteY87" fmla="*/ 303717 h 2022935"/>
              <a:gd name="connsiteX88" fmla="*/ 1207567 w 1952768"/>
              <a:gd name="connsiteY88" fmla="*/ 310014 h 2022935"/>
              <a:gd name="connsiteX89" fmla="*/ 1218395 w 1952768"/>
              <a:gd name="connsiteY89" fmla="*/ 316312 h 2022935"/>
              <a:gd name="connsiteX90" fmla="*/ 1229112 w 1952768"/>
              <a:gd name="connsiteY90" fmla="*/ 322609 h 2022935"/>
              <a:gd name="connsiteX91" fmla="*/ 1239828 w 1952768"/>
              <a:gd name="connsiteY91" fmla="*/ 329128 h 2022935"/>
              <a:gd name="connsiteX92" fmla="*/ 1250434 w 1952768"/>
              <a:gd name="connsiteY92" fmla="*/ 335536 h 2022935"/>
              <a:gd name="connsiteX93" fmla="*/ 1260709 w 1952768"/>
              <a:gd name="connsiteY93" fmla="*/ 342165 h 2022935"/>
              <a:gd name="connsiteX94" fmla="*/ 1271537 w 1952768"/>
              <a:gd name="connsiteY94" fmla="*/ 348904 h 2022935"/>
              <a:gd name="connsiteX95" fmla="*/ 1282253 w 1952768"/>
              <a:gd name="connsiteY95" fmla="*/ 355644 h 2022935"/>
              <a:gd name="connsiteX96" fmla="*/ 1292860 w 1952768"/>
              <a:gd name="connsiteY96" fmla="*/ 362383 h 2022935"/>
              <a:gd name="connsiteX97" fmla="*/ 1303465 w 1952768"/>
              <a:gd name="connsiteY97" fmla="*/ 369012 h 2022935"/>
              <a:gd name="connsiteX98" fmla="*/ 1313962 w 1952768"/>
              <a:gd name="connsiteY98" fmla="*/ 375862 h 2022935"/>
              <a:gd name="connsiteX99" fmla="*/ 1324457 w 1952768"/>
              <a:gd name="connsiteY99" fmla="*/ 382601 h 2022935"/>
              <a:gd name="connsiteX100" fmla="*/ 1334953 w 1952768"/>
              <a:gd name="connsiteY100" fmla="*/ 389451 h 2022935"/>
              <a:gd name="connsiteX101" fmla="*/ 1345338 w 1952768"/>
              <a:gd name="connsiteY101" fmla="*/ 396522 h 2022935"/>
              <a:gd name="connsiteX102" fmla="*/ 1356276 w 1952768"/>
              <a:gd name="connsiteY102" fmla="*/ 403814 h 2022935"/>
              <a:gd name="connsiteX103" fmla="*/ 1366993 w 1952768"/>
              <a:gd name="connsiteY103" fmla="*/ 411216 h 2022935"/>
              <a:gd name="connsiteX104" fmla="*/ 1377489 w 1952768"/>
              <a:gd name="connsiteY104" fmla="*/ 418398 h 2022935"/>
              <a:gd name="connsiteX105" fmla="*/ 1387543 w 1952768"/>
              <a:gd name="connsiteY105" fmla="*/ 425579 h 2022935"/>
              <a:gd name="connsiteX106" fmla="*/ 1397596 w 1952768"/>
              <a:gd name="connsiteY106" fmla="*/ 432650 h 2022935"/>
              <a:gd name="connsiteX107" fmla="*/ 1407319 w 1952768"/>
              <a:gd name="connsiteY107" fmla="*/ 439721 h 2022935"/>
              <a:gd name="connsiteX108" fmla="*/ 1417041 w 1952768"/>
              <a:gd name="connsiteY108" fmla="*/ 446681 h 2022935"/>
              <a:gd name="connsiteX109" fmla="*/ 1426653 w 1952768"/>
              <a:gd name="connsiteY109" fmla="*/ 453752 h 2022935"/>
              <a:gd name="connsiteX110" fmla="*/ 1436155 w 1952768"/>
              <a:gd name="connsiteY110" fmla="*/ 460712 h 2022935"/>
              <a:gd name="connsiteX111" fmla="*/ 1445656 w 1952768"/>
              <a:gd name="connsiteY111" fmla="*/ 467783 h 2022935"/>
              <a:gd name="connsiteX112" fmla="*/ 1455268 w 1952768"/>
              <a:gd name="connsiteY112" fmla="*/ 474965 h 2022935"/>
              <a:gd name="connsiteX113" fmla="*/ 1464880 w 1952768"/>
              <a:gd name="connsiteY113" fmla="*/ 482146 h 2022935"/>
              <a:gd name="connsiteX114" fmla="*/ 1474713 w 1952768"/>
              <a:gd name="connsiteY114" fmla="*/ 489438 h 2022935"/>
              <a:gd name="connsiteX115" fmla="*/ 1484546 w 1952768"/>
              <a:gd name="connsiteY115" fmla="*/ 496730 h 2022935"/>
              <a:gd name="connsiteX116" fmla="*/ 1494600 w 1952768"/>
              <a:gd name="connsiteY116" fmla="*/ 504353 h 2022935"/>
              <a:gd name="connsiteX117" fmla="*/ 1504985 w 1952768"/>
              <a:gd name="connsiteY117" fmla="*/ 511976 h 2022935"/>
              <a:gd name="connsiteX118" fmla="*/ 1514597 w 1952768"/>
              <a:gd name="connsiteY118" fmla="*/ 519268 h 2022935"/>
              <a:gd name="connsiteX119" fmla="*/ 1524319 w 1952768"/>
              <a:gd name="connsiteY119" fmla="*/ 526892 h 2022935"/>
              <a:gd name="connsiteX120" fmla="*/ 1534042 w 1952768"/>
              <a:gd name="connsiteY120" fmla="*/ 534736 h 2022935"/>
              <a:gd name="connsiteX121" fmla="*/ 1543653 w 1952768"/>
              <a:gd name="connsiteY121" fmla="*/ 542580 h 2022935"/>
              <a:gd name="connsiteX122" fmla="*/ 1553155 w 1952768"/>
              <a:gd name="connsiteY122" fmla="*/ 550314 h 2022935"/>
              <a:gd name="connsiteX123" fmla="*/ 1562656 w 1952768"/>
              <a:gd name="connsiteY123" fmla="*/ 558158 h 2022935"/>
              <a:gd name="connsiteX124" fmla="*/ 1572158 w 1952768"/>
              <a:gd name="connsiteY124" fmla="*/ 565781 h 2022935"/>
              <a:gd name="connsiteX125" fmla="*/ 1581328 w 1952768"/>
              <a:gd name="connsiteY125" fmla="*/ 572963 h 2022935"/>
              <a:gd name="connsiteX126" fmla="*/ 1765390 w 1952768"/>
              <a:gd name="connsiteY126" fmla="*/ 734930 h 2022935"/>
              <a:gd name="connsiteX127" fmla="*/ 1768926 w 1952768"/>
              <a:gd name="connsiteY127" fmla="*/ 738355 h 2022935"/>
              <a:gd name="connsiteX128" fmla="*/ 1772351 w 1952768"/>
              <a:gd name="connsiteY128" fmla="*/ 741890 h 2022935"/>
              <a:gd name="connsiteX129" fmla="*/ 1775555 w 1952768"/>
              <a:gd name="connsiteY129" fmla="*/ 745426 h 2022935"/>
              <a:gd name="connsiteX130" fmla="*/ 1778649 w 1952768"/>
              <a:gd name="connsiteY130" fmla="*/ 748961 h 2022935"/>
              <a:gd name="connsiteX131" fmla="*/ 1781742 w 1952768"/>
              <a:gd name="connsiteY131" fmla="*/ 752497 h 2022935"/>
              <a:gd name="connsiteX132" fmla="*/ 1784615 w 1952768"/>
              <a:gd name="connsiteY132" fmla="*/ 755922 h 2022935"/>
              <a:gd name="connsiteX133" fmla="*/ 1787487 w 1952768"/>
              <a:gd name="connsiteY133" fmla="*/ 759236 h 2022935"/>
              <a:gd name="connsiteX134" fmla="*/ 1790581 w 1952768"/>
              <a:gd name="connsiteY134" fmla="*/ 762219 h 2022935"/>
              <a:gd name="connsiteX135" fmla="*/ 1799419 w 1952768"/>
              <a:gd name="connsiteY135" fmla="*/ 770947 h 2022935"/>
              <a:gd name="connsiteX136" fmla="*/ 1808921 w 1952768"/>
              <a:gd name="connsiteY136" fmla="*/ 780559 h 2022935"/>
              <a:gd name="connsiteX137" fmla="*/ 1818753 w 1952768"/>
              <a:gd name="connsiteY137" fmla="*/ 790724 h 2022935"/>
              <a:gd name="connsiteX138" fmla="*/ 1828586 w 1952768"/>
              <a:gd name="connsiteY138" fmla="*/ 801330 h 2022935"/>
              <a:gd name="connsiteX139" fmla="*/ 1838529 w 1952768"/>
              <a:gd name="connsiteY139" fmla="*/ 812047 h 2022935"/>
              <a:gd name="connsiteX140" fmla="*/ 1847810 w 1952768"/>
              <a:gd name="connsiteY140" fmla="*/ 822653 h 2022935"/>
              <a:gd name="connsiteX141" fmla="*/ 1852340 w 1952768"/>
              <a:gd name="connsiteY141" fmla="*/ 827846 h 2022935"/>
              <a:gd name="connsiteX142" fmla="*/ 1856649 w 1952768"/>
              <a:gd name="connsiteY142" fmla="*/ 833038 h 2022935"/>
              <a:gd name="connsiteX143" fmla="*/ 1860847 w 1952768"/>
              <a:gd name="connsiteY143" fmla="*/ 838010 h 2022935"/>
              <a:gd name="connsiteX144" fmla="*/ 1864603 w 1952768"/>
              <a:gd name="connsiteY144" fmla="*/ 842650 h 2022935"/>
              <a:gd name="connsiteX145" fmla="*/ 1873553 w 1952768"/>
              <a:gd name="connsiteY145" fmla="*/ 853699 h 2022935"/>
              <a:gd name="connsiteX146" fmla="*/ 1881396 w 1952768"/>
              <a:gd name="connsiteY146" fmla="*/ 863532 h 2022935"/>
              <a:gd name="connsiteX147" fmla="*/ 1885043 w 1952768"/>
              <a:gd name="connsiteY147" fmla="*/ 868172 h 2022935"/>
              <a:gd name="connsiteX148" fmla="*/ 1888467 w 1952768"/>
              <a:gd name="connsiteY148" fmla="*/ 872812 h 2022935"/>
              <a:gd name="connsiteX149" fmla="*/ 1891782 w 1952768"/>
              <a:gd name="connsiteY149" fmla="*/ 877342 h 2022935"/>
              <a:gd name="connsiteX150" fmla="*/ 1895097 w 1952768"/>
              <a:gd name="connsiteY150" fmla="*/ 881761 h 2022935"/>
              <a:gd name="connsiteX151" fmla="*/ 1898300 w 1952768"/>
              <a:gd name="connsiteY151" fmla="*/ 886401 h 2022935"/>
              <a:gd name="connsiteX152" fmla="*/ 1901394 w 1952768"/>
              <a:gd name="connsiteY152" fmla="*/ 891152 h 2022935"/>
              <a:gd name="connsiteX153" fmla="*/ 1904598 w 1952768"/>
              <a:gd name="connsiteY153" fmla="*/ 895903 h 2022935"/>
              <a:gd name="connsiteX154" fmla="*/ 1907802 w 1952768"/>
              <a:gd name="connsiteY154" fmla="*/ 900985 h 2022935"/>
              <a:gd name="connsiteX155" fmla="*/ 1911006 w 1952768"/>
              <a:gd name="connsiteY155" fmla="*/ 906288 h 2022935"/>
              <a:gd name="connsiteX156" fmla="*/ 1914431 w 1952768"/>
              <a:gd name="connsiteY156" fmla="*/ 911923 h 2022935"/>
              <a:gd name="connsiteX157" fmla="*/ 1917966 w 1952768"/>
              <a:gd name="connsiteY157" fmla="*/ 918110 h 2022935"/>
              <a:gd name="connsiteX158" fmla="*/ 1921722 w 1952768"/>
              <a:gd name="connsiteY158" fmla="*/ 924628 h 2022935"/>
              <a:gd name="connsiteX159" fmla="*/ 1924043 w 1952768"/>
              <a:gd name="connsiteY159" fmla="*/ 928937 h 2022935"/>
              <a:gd name="connsiteX160" fmla="*/ 1926473 w 1952768"/>
              <a:gd name="connsiteY160" fmla="*/ 934130 h 2022935"/>
              <a:gd name="connsiteX161" fmla="*/ 1929235 w 1952768"/>
              <a:gd name="connsiteY161" fmla="*/ 939764 h 2022935"/>
              <a:gd name="connsiteX162" fmla="*/ 1931997 w 1952768"/>
              <a:gd name="connsiteY162" fmla="*/ 946062 h 2022935"/>
              <a:gd name="connsiteX163" fmla="*/ 1934870 w 1952768"/>
              <a:gd name="connsiteY163" fmla="*/ 952801 h 2022935"/>
              <a:gd name="connsiteX164" fmla="*/ 1937742 w 1952768"/>
              <a:gd name="connsiteY164" fmla="*/ 959983 h 2022935"/>
              <a:gd name="connsiteX165" fmla="*/ 1940394 w 1952768"/>
              <a:gd name="connsiteY165" fmla="*/ 967496 h 2022935"/>
              <a:gd name="connsiteX166" fmla="*/ 1943046 w 1952768"/>
              <a:gd name="connsiteY166" fmla="*/ 975009 h 2022935"/>
              <a:gd name="connsiteX167" fmla="*/ 1945476 w 1952768"/>
              <a:gd name="connsiteY167" fmla="*/ 982742 h 2022935"/>
              <a:gd name="connsiteX168" fmla="*/ 1947685 w 1952768"/>
              <a:gd name="connsiteY168" fmla="*/ 990476 h 2022935"/>
              <a:gd name="connsiteX169" fmla="*/ 1948569 w 1952768"/>
              <a:gd name="connsiteY169" fmla="*/ 994233 h 2022935"/>
              <a:gd name="connsiteX170" fmla="*/ 1949453 w 1952768"/>
              <a:gd name="connsiteY170" fmla="*/ 998100 h 2022935"/>
              <a:gd name="connsiteX171" fmla="*/ 1950337 w 1952768"/>
              <a:gd name="connsiteY171" fmla="*/ 1001856 h 2022935"/>
              <a:gd name="connsiteX172" fmla="*/ 1951000 w 1952768"/>
              <a:gd name="connsiteY172" fmla="*/ 1005502 h 2022935"/>
              <a:gd name="connsiteX173" fmla="*/ 1951663 w 1952768"/>
              <a:gd name="connsiteY173" fmla="*/ 1009037 h 2022935"/>
              <a:gd name="connsiteX174" fmla="*/ 1952105 w 1952768"/>
              <a:gd name="connsiteY174" fmla="*/ 1012572 h 2022935"/>
              <a:gd name="connsiteX175" fmla="*/ 1952436 w 1952768"/>
              <a:gd name="connsiteY175" fmla="*/ 1015998 h 2022935"/>
              <a:gd name="connsiteX176" fmla="*/ 1952658 w 1952768"/>
              <a:gd name="connsiteY176" fmla="*/ 1019312 h 2022935"/>
              <a:gd name="connsiteX177" fmla="*/ 1952768 w 1952768"/>
              <a:gd name="connsiteY177" fmla="*/ 1022516 h 2022935"/>
              <a:gd name="connsiteX178" fmla="*/ 1952768 w 1952768"/>
              <a:gd name="connsiteY178" fmla="*/ 1025609 h 2022935"/>
              <a:gd name="connsiteX179" fmla="*/ 1952547 w 1952768"/>
              <a:gd name="connsiteY179" fmla="*/ 1028482 h 2022935"/>
              <a:gd name="connsiteX180" fmla="*/ 1952105 w 1952768"/>
              <a:gd name="connsiteY180" fmla="*/ 1031244 h 2022935"/>
              <a:gd name="connsiteX181" fmla="*/ 1951000 w 1952768"/>
              <a:gd name="connsiteY181" fmla="*/ 1037542 h 2022935"/>
              <a:gd name="connsiteX182" fmla="*/ 1949785 w 1952768"/>
              <a:gd name="connsiteY182" fmla="*/ 1043618 h 2022935"/>
              <a:gd name="connsiteX183" fmla="*/ 1948459 w 1952768"/>
              <a:gd name="connsiteY183" fmla="*/ 1049695 h 2022935"/>
              <a:gd name="connsiteX184" fmla="*/ 1946913 w 1952768"/>
              <a:gd name="connsiteY184" fmla="*/ 1055440 h 2022935"/>
              <a:gd name="connsiteX185" fmla="*/ 1945476 w 1952768"/>
              <a:gd name="connsiteY185" fmla="*/ 1061295 h 2022935"/>
              <a:gd name="connsiteX186" fmla="*/ 1943819 w 1952768"/>
              <a:gd name="connsiteY186" fmla="*/ 1066930 h 2022935"/>
              <a:gd name="connsiteX187" fmla="*/ 1942051 w 1952768"/>
              <a:gd name="connsiteY187" fmla="*/ 1072565 h 2022935"/>
              <a:gd name="connsiteX188" fmla="*/ 1940173 w 1952768"/>
              <a:gd name="connsiteY188" fmla="*/ 1077978 h 2022935"/>
              <a:gd name="connsiteX189" fmla="*/ 1938184 w 1952768"/>
              <a:gd name="connsiteY189" fmla="*/ 1083281 h 2022935"/>
              <a:gd name="connsiteX190" fmla="*/ 1936085 w 1952768"/>
              <a:gd name="connsiteY190" fmla="*/ 1088584 h 2022935"/>
              <a:gd name="connsiteX191" fmla="*/ 1933986 w 1952768"/>
              <a:gd name="connsiteY191" fmla="*/ 1093777 h 2022935"/>
              <a:gd name="connsiteX192" fmla="*/ 1931777 w 1952768"/>
              <a:gd name="connsiteY192" fmla="*/ 1098859 h 2022935"/>
              <a:gd name="connsiteX193" fmla="*/ 1929346 w 1952768"/>
              <a:gd name="connsiteY193" fmla="*/ 1103942 h 2022935"/>
              <a:gd name="connsiteX194" fmla="*/ 1927026 w 1952768"/>
              <a:gd name="connsiteY194" fmla="*/ 1108913 h 2022935"/>
              <a:gd name="connsiteX195" fmla="*/ 1924485 w 1952768"/>
              <a:gd name="connsiteY195" fmla="*/ 1113775 h 2022935"/>
              <a:gd name="connsiteX196" fmla="*/ 1921944 w 1952768"/>
              <a:gd name="connsiteY196" fmla="*/ 1118636 h 2022935"/>
              <a:gd name="connsiteX197" fmla="*/ 1919292 w 1952768"/>
              <a:gd name="connsiteY197" fmla="*/ 1123497 h 2022935"/>
              <a:gd name="connsiteX198" fmla="*/ 1916530 w 1952768"/>
              <a:gd name="connsiteY198" fmla="*/ 1128137 h 2022935"/>
              <a:gd name="connsiteX199" fmla="*/ 1913657 w 1952768"/>
              <a:gd name="connsiteY199" fmla="*/ 1132888 h 2022935"/>
              <a:gd name="connsiteX200" fmla="*/ 1910785 w 1952768"/>
              <a:gd name="connsiteY200" fmla="*/ 1137528 h 2022935"/>
              <a:gd name="connsiteX201" fmla="*/ 1907912 w 1952768"/>
              <a:gd name="connsiteY201" fmla="*/ 1142058 h 2022935"/>
              <a:gd name="connsiteX202" fmla="*/ 1904819 w 1952768"/>
              <a:gd name="connsiteY202" fmla="*/ 1146698 h 2022935"/>
              <a:gd name="connsiteX203" fmla="*/ 1901836 w 1952768"/>
              <a:gd name="connsiteY203" fmla="*/ 1151339 h 2022935"/>
              <a:gd name="connsiteX204" fmla="*/ 1898632 w 1952768"/>
              <a:gd name="connsiteY204" fmla="*/ 1155868 h 2022935"/>
              <a:gd name="connsiteX205" fmla="*/ 1892334 w 1952768"/>
              <a:gd name="connsiteY205" fmla="*/ 1164817 h 2022935"/>
              <a:gd name="connsiteX206" fmla="*/ 1885595 w 1952768"/>
              <a:gd name="connsiteY206" fmla="*/ 1173987 h 2022935"/>
              <a:gd name="connsiteX207" fmla="*/ 1878855 w 1952768"/>
              <a:gd name="connsiteY207" fmla="*/ 1182937 h 2022935"/>
              <a:gd name="connsiteX208" fmla="*/ 1871895 w 1952768"/>
              <a:gd name="connsiteY208" fmla="*/ 1191997 h 2022935"/>
              <a:gd name="connsiteX209" fmla="*/ 1868028 w 1952768"/>
              <a:gd name="connsiteY209" fmla="*/ 1196858 h 2022935"/>
              <a:gd name="connsiteX210" fmla="*/ 1864272 w 1952768"/>
              <a:gd name="connsiteY210" fmla="*/ 1201498 h 2022935"/>
              <a:gd name="connsiteX211" fmla="*/ 1862283 w 1952768"/>
              <a:gd name="connsiteY211" fmla="*/ 1203818 h 2022935"/>
              <a:gd name="connsiteX212" fmla="*/ 1860184 w 1952768"/>
              <a:gd name="connsiteY212" fmla="*/ 1205917 h 2022935"/>
              <a:gd name="connsiteX213" fmla="*/ 1858085 w 1952768"/>
              <a:gd name="connsiteY213" fmla="*/ 1208127 h 2022935"/>
              <a:gd name="connsiteX214" fmla="*/ 1855765 w 1952768"/>
              <a:gd name="connsiteY214" fmla="*/ 1210115 h 2022935"/>
              <a:gd name="connsiteX215" fmla="*/ 1854549 w 1952768"/>
              <a:gd name="connsiteY215" fmla="*/ 1211883 h 2022935"/>
              <a:gd name="connsiteX216" fmla="*/ 1851788 w 1952768"/>
              <a:gd name="connsiteY216" fmla="*/ 1214977 h 2022935"/>
              <a:gd name="connsiteX217" fmla="*/ 1847921 w 1952768"/>
              <a:gd name="connsiteY217" fmla="*/ 1219286 h 2022935"/>
              <a:gd name="connsiteX218" fmla="*/ 1842949 w 1952768"/>
              <a:gd name="connsiteY218" fmla="*/ 1224589 h 2022935"/>
              <a:gd name="connsiteX219" fmla="*/ 1837204 w 1952768"/>
              <a:gd name="connsiteY219" fmla="*/ 1230775 h 2022935"/>
              <a:gd name="connsiteX220" fmla="*/ 1830796 w 1952768"/>
              <a:gd name="connsiteY220" fmla="*/ 1237626 h 2022935"/>
              <a:gd name="connsiteX221" fmla="*/ 1823835 w 1952768"/>
              <a:gd name="connsiteY221" fmla="*/ 1244918 h 2022935"/>
              <a:gd name="connsiteX222" fmla="*/ 1816655 w 1952768"/>
              <a:gd name="connsiteY222" fmla="*/ 1252320 h 2022935"/>
              <a:gd name="connsiteX223" fmla="*/ 1809363 w 1952768"/>
              <a:gd name="connsiteY223" fmla="*/ 1259832 h 2022935"/>
              <a:gd name="connsiteX224" fmla="*/ 1802071 w 1952768"/>
              <a:gd name="connsiteY224" fmla="*/ 1267235 h 2022935"/>
              <a:gd name="connsiteX225" fmla="*/ 1795110 w 1952768"/>
              <a:gd name="connsiteY225" fmla="*/ 1274416 h 2022935"/>
              <a:gd name="connsiteX226" fmla="*/ 1788702 w 1952768"/>
              <a:gd name="connsiteY226" fmla="*/ 1281045 h 2022935"/>
              <a:gd name="connsiteX227" fmla="*/ 1782736 w 1952768"/>
              <a:gd name="connsiteY227" fmla="*/ 1287011 h 2022935"/>
              <a:gd name="connsiteX228" fmla="*/ 1777543 w 1952768"/>
              <a:gd name="connsiteY228" fmla="*/ 1292204 h 2022935"/>
              <a:gd name="connsiteX229" fmla="*/ 1773456 w 1952768"/>
              <a:gd name="connsiteY229" fmla="*/ 1296292 h 2022935"/>
              <a:gd name="connsiteX230" fmla="*/ 1770473 w 1952768"/>
              <a:gd name="connsiteY230" fmla="*/ 1299054 h 2022935"/>
              <a:gd name="connsiteX231" fmla="*/ 1766827 w 1952768"/>
              <a:gd name="connsiteY231" fmla="*/ 1302589 h 2022935"/>
              <a:gd name="connsiteX232" fmla="*/ 1763181 w 1952768"/>
              <a:gd name="connsiteY232" fmla="*/ 1306235 h 2022935"/>
              <a:gd name="connsiteX233" fmla="*/ 1759645 w 1952768"/>
              <a:gd name="connsiteY233" fmla="*/ 1309550 h 2022935"/>
              <a:gd name="connsiteX234" fmla="*/ 1756110 w 1952768"/>
              <a:gd name="connsiteY234" fmla="*/ 1312975 h 2022935"/>
              <a:gd name="connsiteX235" fmla="*/ 1752575 w 1952768"/>
              <a:gd name="connsiteY235" fmla="*/ 1316400 h 2022935"/>
              <a:gd name="connsiteX236" fmla="*/ 1748929 w 1952768"/>
              <a:gd name="connsiteY236" fmla="*/ 1319935 h 2022935"/>
              <a:gd name="connsiteX237" fmla="*/ 1745393 w 1952768"/>
              <a:gd name="connsiteY237" fmla="*/ 1323471 h 2022935"/>
              <a:gd name="connsiteX238" fmla="*/ 1741748 w 1952768"/>
              <a:gd name="connsiteY238" fmla="*/ 1327227 h 2022935"/>
              <a:gd name="connsiteX239" fmla="*/ 1718546 w 1952768"/>
              <a:gd name="connsiteY239" fmla="*/ 1347887 h 2022935"/>
              <a:gd name="connsiteX240" fmla="*/ 1716226 w 1952768"/>
              <a:gd name="connsiteY240" fmla="*/ 1350096 h 2022935"/>
              <a:gd name="connsiteX241" fmla="*/ 1714679 w 1952768"/>
              <a:gd name="connsiteY241" fmla="*/ 1351533 h 2022935"/>
              <a:gd name="connsiteX242" fmla="*/ 1713353 w 1952768"/>
              <a:gd name="connsiteY242" fmla="*/ 1352859 h 2022935"/>
              <a:gd name="connsiteX243" fmla="*/ 1711034 w 1952768"/>
              <a:gd name="connsiteY243" fmla="*/ 1354627 h 2022935"/>
              <a:gd name="connsiteX244" fmla="*/ 1707056 w 1952768"/>
              <a:gd name="connsiteY244" fmla="*/ 1357941 h 2022935"/>
              <a:gd name="connsiteX245" fmla="*/ 1701974 w 1952768"/>
              <a:gd name="connsiteY245" fmla="*/ 1362029 h 2022935"/>
              <a:gd name="connsiteX246" fmla="*/ 1696340 w 1952768"/>
              <a:gd name="connsiteY246" fmla="*/ 1366890 h 2022935"/>
              <a:gd name="connsiteX247" fmla="*/ 1690153 w 1952768"/>
              <a:gd name="connsiteY247" fmla="*/ 1372304 h 2022935"/>
              <a:gd name="connsiteX248" fmla="*/ 1683524 w 1952768"/>
              <a:gd name="connsiteY248" fmla="*/ 1378270 h 2022935"/>
              <a:gd name="connsiteX249" fmla="*/ 1676563 w 1952768"/>
              <a:gd name="connsiteY249" fmla="*/ 1384346 h 2022935"/>
              <a:gd name="connsiteX250" fmla="*/ 1669382 w 1952768"/>
              <a:gd name="connsiteY250" fmla="*/ 1390644 h 2022935"/>
              <a:gd name="connsiteX251" fmla="*/ 1662090 w 1952768"/>
              <a:gd name="connsiteY251" fmla="*/ 1397052 h 2022935"/>
              <a:gd name="connsiteX252" fmla="*/ 1654909 w 1952768"/>
              <a:gd name="connsiteY252" fmla="*/ 1403239 h 2022935"/>
              <a:gd name="connsiteX253" fmla="*/ 1648059 w 1952768"/>
              <a:gd name="connsiteY253" fmla="*/ 1409316 h 2022935"/>
              <a:gd name="connsiteX254" fmla="*/ 1641430 w 1952768"/>
              <a:gd name="connsiteY254" fmla="*/ 1414950 h 2022935"/>
              <a:gd name="connsiteX255" fmla="*/ 1635353 w 1952768"/>
              <a:gd name="connsiteY255" fmla="*/ 1420143 h 2022935"/>
              <a:gd name="connsiteX256" fmla="*/ 1629719 w 1952768"/>
              <a:gd name="connsiteY256" fmla="*/ 1424672 h 2022935"/>
              <a:gd name="connsiteX257" fmla="*/ 1624968 w 1952768"/>
              <a:gd name="connsiteY257" fmla="*/ 1428318 h 2022935"/>
              <a:gd name="connsiteX258" fmla="*/ 1622979 w 1952768"/>
              <a:gd name="connsiteY258" fmla="*/ 1429865 h 2022935"/>
              <a:gd name="connsiteX259" fmla="*/ 1621101 w 1952768"/>
              <a:gd name="connsiteY259" fmla="*/ 1431191 h 2022935"/>
              <a:gd name="connsiteX260" fmla="*/ 1619444 w 1952768"/>
              <a:gd name="connsiteY260" fmla="*/ 1432185 h 2022935"/>
              <a:gd name="connsiteX261" fmla="*/ 1618008 w 1952768"/>
              <a:gd name="connsiteY261" fmla="*/ 1432958 h 2022935"/>
              <a:gd name="connsiteX262" fmla="*/ 1616792 w 1952768"/>
              <a:gd name="connsiteY262" fmla="*/ 1434284 h 2022935"/>
              <a:gd name="connsiteX263" fmla="*/ 1614693 w 1952768"/>
              <a:gd name="connsiteY263" fmla="*/ 1436273 h 2022935"/>
              <a:gd name="connsiteX264" fmla="*/ 1611931 w 1952768"/>
              <a:gd name="connsiteY264" fmla="*/ 1438704 h 2022935"/>
              <a:gd name="connsiteX265" fmla="*/ 1608506 w 1952768"/>
              <a:gd name="connsiteY265" fmla="*/ 1441576 h 2022935"/>
              <a:gd name="connsiteX266" fmla="*/ 1599889 w 1952768"/>
              <a:gd name="connsiteY266" fmla="*/ 1448647 h 2022935"/>
              <a:gd name="connsiteX267" fmla="*/ 1589283 w 1952768"/>
              <a:gd name="connsiteY267" fmla="*/ 1457265 h 2022935"/>
              <a:gd name="connsiteX268" fmla="*/ 1577019 w 1952768"/>
              <a:gd name="connsiteY268" fmla="*/ 1466987 h 2022935"/>
              <a:gd name="connsiteX269" fmla="*/ 1563651 w 1952768"/>
              <a:gd name="connsiteY269" fmla="*/ 1477593 h 2022935"/>
              <a:gd name="connsiteX270" fmla="*/ 1549399 w 1952768"/>
              <a:gd name="connsiteY270" fmla="*/ 1488752 h 2022935"/>
              <a:gd name="connsiteX271" fmla="*/ 1534705 w 1952768"/>
              <a:gd name="connsiteY271" fmla="*/ 1500132 h 2022935"/>
              <a:gd name="connsiteX272" fmla="*/ 1520010 w 1952768"/>
              <a:gd name="connsiteY272" fmla="*/ 1511401 h 2022935"/>
              <a:gd name="connsiteX273" fmla="*/ 1505647 w 1952768"/>
              <a:gd name="connsiteY273" fmla="*/ 1522339 h 2022935"/>
              <a:gd name="connsiteX274" fmla="*/ 1492059 w 1952768"/>
              <a:gd name="connsiteY274" fmla="*/ 1532724 h 2022935"/>
              <a:gd name="connsiteX275" fmla="*/ 1479574 w 1952768"/>
              <a:gd name="connsiteY275" fmla="*/ 1542116 h 2022935"/>
              <a:gd name="connsiteX276" fmla="*/ 1468746 w 1952768"/>
              <a:gd name="connsiteY276" fmla="*/ 1550070 h 2022935"/>
              <a:gd name="connsiteX277" fmla="*/ 1459687 w 1952768"/>
              <a:gd name="connsiteY277" fmla="*/ 1556478 h 2022935"/>
              <a:gd name="connsiteX278" fmla="*/ 1456042 w 1952768"/>
              <a:gd name="connsiteY278" fmla="*/ 1559130 h 2022935"/>
              <a:gd name="connsiteX279" fmla="*/ 1453058 w 1952768"/>
              <a:gd name="connsiteY279" fmla="*/ 1561229 h 2022935"/>
              <a:gd name="connsiteX280" fmla="*/ 1450738 w 1952768"/>
              <a:gd name="connsiteY280" fmla="*/ 1562555 h 2022935"/>
              <a:gd name="connsiteX281" fmla="*/ 1449081 w 1952768"/>
              <a:gd name="connsiteY281" fmla="*/ 1563549 h 2022935"/>
              <a:gd name="connsiteX282" fmla="*/ 1445435 w 1952768"/>
              <a:gd name="connsiteY282" fmla="*/ 1566532 h 2022935"/>
              <a:gd name="connsiteX283" fmla="*/ 1439690 w 1952768"/>
              <a:gd name="connsiteY283" fmla="*/ 1570841 h 2022935"/>
              <a:gd name="connsiteX284" fmla="*/ 1432177 w 1952768"/>
              <a:gd name="connsiteY284" fmla="*/ 1576254 h 2022935"/>
              <a:gd name="connsiteX285" fmla="*/ 1423338 w 1952768"/>
              <a:gd name="connsiteY285" fmla="*/ 1582552 h 2022935"/>
              <a:gd name="connsiteX286" fmla="*/ 1413175 w 1952768"/>
              <a:gd name="connsiteY286" fmla="*/ 1589623 h 2022935"/>
              <a:gd name="connsiteX287" fmla="*/ 1402457 w 1952768"/>
              <a:gd name="connsiteY287" fmla="*/ 1597246 h 2022935"/>
              <a:gd name="connsiteX288" fmla="*/ 1390967 w 1952768"/>
              <a:gd name="connsiteY288" fmla="*/ 1605090 h 2022935"/>
              <a:gd name="connsiteX289" fmla="*/ 1379367 w 1952768"/>
              <a:gd name="connsiteY289" fmla="*/ 1613045 h 2022935"/>
              <a:gd name="connsiteX290" fmla="*/ 1367656 w 1952768"/>
              <a:gd name="connsiteY290" fmla="*/ 1621000 h 2022935"/>
              <a:gd name="connsiteX291" fmla="*/ 1356276 w 1952768"/>
              <a:gd name="connsiteY291" fmla="*/ 1628623 h 2022935"/>
              <a:gd name="connsiteX292" fmla="*/ 1345559 w 1952768"/>
              <a:gd name="connsiteY292" fmla="*/ 1635805 h 2022935"/>
              <a:gd name="connsiteX293" fmla="*/ 1335727 w 1952768"/>
              <a:gd name="connsiteY293" fmla="*/ 1642213 h 2022935"/>
              <a:gd name="connsiteX294" fmla="*/ 1327109 w 1952768"/>
              <a:gd name="connsiteY294" fmla="*/ 1647626 h 2022935"/>
              <a:gd name="connsiteX295" fmla="*/ 1319927 w 1952768"/>
              <a:gd name="connsiteY295" fmla="*/ 1652156 h 2022935"/>
              <a:gd name="connsiteX296" fmla="*/ 1316834 w 1952768"/>
              <a:gd name="connsiteY296" fmla="*/ 1653924 h 2022935"/>
              <a:gd name="connsiteX297" fmla="*/ 1314514 w 1952768"/>
              <a:gd name="connsiteY297" fmla="*/ 1655250 h 2022935"/>
              <a:gd name="connsiteX298" fmla="*/ 1312415 w 1952768"/>
              <a:gd name="connsiteY298" fmla="*/ 1656244 h 2022935"/>
              <a:gd name="connsiteX299" fmla="*/ 1311089 w 1952768"/>
              <a:gd name="connsiteY299" fmla="*/ 1656907 h 2022935"/>
              <a:gd name="connsiteX300" fmla="*/ 1309984 w 1952768"/>
              <a:gd name="connsiteY300" fmla="*/ 1658012 h 2022935"/>
              <a:gd name="connsiteX301" fmla="*/ 1307885 w 1952768"/>
              <a:gd name="connsiteY301" fmla="*/ 1659558 h 2022935"/>
              <a:gd name="connsiteX302" fmla="*/ 1305123 w 1952768"/>
              <a:gd name="connsiteY302" fmla="*/ 1661437 h 2022935"/>
              <a:gd name="connsiteX303" fmla="*/ 1301587 w 1952768"/>
              <a:gd name="connsiteY303" fmla="*/ 1663867 h 2022935"/>
              <a:gd name="connsiteX304" fmla="*/ 1292639 w 1952768"/>
              <a:gd name="connsiteY304" fmla="*/ 1669502 h 2022935"/>
              <a:gd name="connsiteX305" fmla="*/ 1281259 w 1952768"/>
              <a:gd name="connsiteY305" fmla="*/ 1676683 h 2022935"/>
              <a:gd name="connsiteX306" fmla="*/ 1268001 w 1952768"/>
              <a:gd name="connsiteY306" fmla="*/ 1684748 h 2022935"/>
              <a:gd name="connsiteX307" fmla="*/ 1253307 w 1952768"/>
              <a:gd name="connsiteY307" fmla="*/ 1693477 h 2022935"/>
              <a:gd name="connsiteX308" fmla="*/ 1237618 w 1952768"/>
              <a:gd name="connsiteY308" fmla="*/ 1702647 h 2022935"/>
              <a:gd name="connsiteX309" fmla="*/ 1221157 w 1952768"/>
              <a:gd name="connsiteY309" fmla="*/ 1712258 h 2022935"/>
              <a:gd name="connsiteX310" fmla="*/ 1204584 w 1952768"/>
              <a:gd name="connsiteY310" fmla="*/ 1721760 h 2022935"/>
              <a:gd name="connsiteX311" fmla="*/ 1188343 w 1952768"/>
              <a:gd name="connsiteY311" fmla="*/ 1731151 h 2022935"/>
              <a:gd name="connsiteX312" fmla="*/ 1172655 w 1952768"/>
              <a:gd name="connsiteY312" fmla="*/ 1739879 h 2022935"/>
              <a:gd name="connsiteX313" fmla="*/ 1158072 w 1952768"/>
              <a:gd name="connsiteY313" fmla="*/ 1747944 h 2022935"/>
              <a:gd name="connsiteX314" fmla="*/ 1144924 w 1952768"/>
              <a:gd name="connsiteY314" fmla="*/ 1755126 h 2022935"/>
              <a:gd name="connsiteX315" fmla="*/ 1133876 w 1952768"/>
              <a:gd name="connsiteY315" fmla="*/ 1760981 h 2022935"/>
              <a:gd name="connsiteX316" fmla="*/ 1129125 w 1952768"/>
              <a:gd name="connsiteY316" fmla="*/ 1763522 h 2022935"/>
              <a:gd name="connsiteX317" fmla="*/ 1125148 w 1952768"/>
              <a:gd name="connsiteY317" fmla="*/ 1765400 h 2022935"/>
              <a:gd name="connsiteX318" fmla="*/ 1121723 w 1952768"/>
              <a:gd name="connsiteY318" fmla="*/ 1767057 h 2022935"/>
              <a:gd name="connsiteX319" fmla="*/ 1119071 w 1952768"/>
              <a:gd name="connsiteY319" fmla="*/ 1768163 h 2022935"/>
              <a:gd name="connsiteX320" fmla="*/ 1115094 w 1952768"/>
              <a:gd name="connsiteY320" fmla="*/ 1770593 h 2022935"/>
              <a:gd name="connsiteX321" fmla="*/ 1111117 w 1952768"/>
              <a:gd name="connsiteY321" fmla="*/ 1773024 h 2022935"/>
              <a:gd name="connsiteX322" fmla="*/ 1106808 w 1952768"/>
              <a:gd name="connsiteY322" fmla="*/ 1775344 h 2022935"/>
              <a:gd name="connsiteX323" fmla="*/ 1102389 w 1952768"/>
              <a:gd name="connsiteY323" fmla="*/ 1777775 h 2022935"/>
              <a:gd name="connsiteX324" fmla="*/ 1093108 w 1952768"/>
              <a:gd name="connsiteY324" fmla="*/ 1782304 h 2022935"/>
              <a:gd name="connsiteX325" fmla="*/ 1083496 w 1952768"/>
              <a:gd name="connsiteY325" fmla="*/ 1786834 h 2022935"/>
              <a:gd name="connsiteX326" fmla="*/ 1073884 w 1952768"/>
              <a:gd name="connsiteY326" fmla="*/ 1791364 h 2022935"/>
              <a:gd name="connsiteX327" fmla="*/ 1064272 w 1952768"/>
              <a:gd name="connsiteY327" fmla="*/ 1795783 h 2022935"/>
              <a:gd name="connsiteX328" fmla="*/ 1055103 w 1952768"/>
              <a:gd name="connsiteY328" fmla="*/ 1799981 h 2022935"/>
              <a:gd name="connsiteX329" fmla="*/ 1046375 w 1952768"/>
              <a:gd name="connsiteY329" fmla="*/ 1804290 h 2022935"/>
              <a:gd name="connsiteX330" fmla="*/ 1041844 w 1952768"/>
              <a:gd name="connsiteY330" fmla="*/ 1806610 h 2022935"/>
              <a:gd name="connsiteX331" fmla="*/ 1037204 w 1952768"/>
              <a:gd name="connsiteY331" fmla="*/ 1808709 h 2022935"/>
              <a:gd name="connsiteX332" fmla="*/ 1032564 w 1952768"/>
              <a:gd name="connsiteY332" fmla="*/ 1810919 h 2022935"/>
              <a:gd name="connsiteX333" fmla="*/ 1027924 w 1952768"/>
              <a:gd name="connsiteY333" fmla="*/ 1812908 h 2022935"/>
              <a:gd name="connsiteX334" fmla="*/ 1023394 w 1952768"/>
              <a:gd name="connsiteY334" fmla="*/ 1815118 h 2022935"/>
              <a:gd name="connsiteX335" fmla="*/ 1018643 w 1952768"/>
              <a:gd name="connsiteY335" fmla="*/ 1817107 h 2022935"/>
              <a:gd name="connsiteX336" fmla="*/ 1014003 w 1952768"/>
              <a:gd name="connsiteY336" fmla="*/ 1819095 h 2022935"/>
              <a:gd name="connsiteX337" fmla="*/ 1009473 w 1952768"/>
              <a:gd name="connsiteY337" fmla="*/ 1821304 h 2022935"/>
              <a:gd name="connsiteX338" fmla="*/ 1005386 w 1952768"/>
              <a:gd name="connsiteY338" fmla="*/ 1823183 h 2022935"/>
              <a:gd name="connsiteX339" fmla="*/ 1000856 w 1952768"/>
              <a:gd name="connsiteY339" fmla="*/ 1825393 h 2022935"/>
              <a:gd name="connsiteX340" fmla="*/ 995774 w 1952768"/>
              <a:gd name="connsiteY340" fmla="*/ 1827713 h 2022935"/>
              <a:gd name="connsiteX341" fmla="*/ 990471 w 1952768"/>
              <a:gd name="connsiteY341" fmla="*/ 1830144 h 2022935"/>
              <a:gd name="connsiteX342" fmla="*/ 985278 w 1952768"/>
              <a:gd name="connsiteY342" fmla="*/ 1832574 h 2022935"/>
              <a:gd name="connsiteX343" fmla="*/ 980196 w 1952768"/>
              <a:gd name="connsiteY343" fmla="*/ 1834563 h 2022935"/>
              <a:gd name="connsiteX344" fmla="*/ 975445 w 1952768"/>
              <a:gd name="connsiteY344" fmla="*/ 1836330 h 2022935"/>
              <a:gd name="connsiteX345" fmla="*/ 971357 w 1952768"/>
              <a:gd name="connsiteY345" fmla="*/ 1837656 h 2022935"/>
              <a:gd name="connsiteX346" fmla="*/ 966054 w 1952768"/>
              <a:gd name="connsiteY346" fmla="*/ 1840418 h 2022935"/>
              <a:gd name="connsiteX347" fmla="*/ 960088 w 1952768"/>
              <a:gd name="connsiteY347" fmla="*/ 1843070 h 2022935"/>
              <a:gd name="connsiteX348" fmla="*/ 953791 w 1952768"/>
              <a:gd name="connsiteY348" fmla="*/ 1845832 h 2022935"/>
              <a:gd name="connsiteX349" fmla="*/ 947272 w 1952768"/>
              <a:gd name="connsiteY349" fmla="*/ 1848483 h 2022935"/>
              <a:gd name="connsiteX350" fmla="*/ 940532 w 1952768"/>
              <a:gd name="connsiteY350" fmla="*/ 1851135 h 2022935"/>
              <a:gd name="connsiteX351" fmla="*/ 934014 w 1952768"/>
              <a:gd name="connsiteY351" fmla="*/ 1853676 h 2022935"/>
              <a:gd name="connsiteX352" fmla="*/ 927606 w 1952768"/>
              <a:gd name="connsiteY352" fmla="*/ 1855996 h 2022935"/>
              <a:gd name="connsiteX353" fmla="*/ 921861 w 1952768"/>
              <a:gd name="connsiteY353" fmla="*/ 1858427 h 2022935"/>
              <a:gd name="connsiteX354" fmla="*/ 916448 w 1952768"/>
              <a:gd name="connsiteY354" fmla="*/ 1860636 h 2022935"/>
              <a:gd name="connsiteX355" fmla="*/ 909045 w 1952768"/>
              <a:gd name="connsiteY355" fmla="*/ 1863509 h 2022935"/>
              <a:gd name="connsiteX356" fmla="*/ 900207 w 1952768"/>
              <a:gd name="connsiteY356" fmla="*/ 1867045 h 2022935"/>
              <a:gd name="connsiteX357" fmla="*/ 890153 w 1952768"/>
              <a:gd name="connsiteY357" fmla="*/ 1871243 h 2022935"/>
              <a:gd name="connsiteX358" fmla="*/ 878884 w 1952768"/>
              <a:gd name="connsiteY358" fmla="*/ 1875662 h 2022935"/>
              <a:gd name="connsiteX359" fmla="*/ 866841 w 1952768"/>
              <a:gd name="connsiteY359" fmla="*/ 1880523 h 2022935"/>
              <a:gd name="connsiteX360" fmla="*/ 854467 w 1952768"/>
              <a:gd name="connsiteY360" fmla="*/ 1885495 h 2022935"/>
              <a:gd name="connsiteX361" fmla="*/ 841983 w 1952768"/>
              <a:gd name="connsiteY361" fmla="*/ 1890577 h 2022935"/>
              <a:gd name="connsiteX362" fmla="*/ 829388 w 1952768"/>
              <a:gd name="connsiteY362" fmla="*/ 1895438 h 2022935"/>
              <a:gd name="connsiteX363" fmla="*/ 817235 w 1952768"/>
              <a:gd name="connsiteY363" fmla="*/ 1900300 h 2022935"/>
              <a:gd name="connsiteX364" fmla="*/ 805855 w 1952768"/>
              <a:gd name="connsiteY364" fmla="*/ 1904719 h 2022935"/>
              <a:gd name="connsiteX365" fmla="*/ 795470 w 1952768"/>
              <a:gd name="connsiteY365" fmla="*/ 1908807 h 2022935"/>
              <a:gd name="connsiteX366" fmla="*/ 786190 w 1952768"/>
              <a:gd name="connsiteY366" fmla="*/ 1912232 h 2022935"/>
              <a:gd name="connsiteX367" fmla="*/ 778456 w 1952768"/>
              <a:gd name="connsiteY367" fmla="*/ 1914994 h 2022935"/>
              <a:gd name="connsiteX368" fmla="*/ 772711 w 1952768"/>
              <a:gd name="connsiteY368" fmla="*/ 1916983 h 2022935"/>
              <a:gd name="connsiteX369" fmla="*/ 768844 w 1952768"/>
              <a:gd name="connsiteY369" fmla="*/ 1918087 h 2022935"/>
              <a:gd name="connsiteX370" fmla="*/ 767076 w 1952768"/>
              <a:gd name="connsiteY370" fmla="*/ 1918971 h 2022935"/>
              <a:gd name="connsiteX371" fmla="*/ 764204 w 1952768"/>
              <a:gd name="connsiteY371" fmla="*/ 1920408 h 2022935"/>
              <a:gd name="connsiteX372" fmla="*/ 760226 w 1952768"/>
              <a:gd name="connsiteY372" fmla="*/ 1922175 h 2022935"/>
              <a:gd name="connsiteX373" fmla="*/ 755365 w 1952768"/>
              <a:gd name="connsiteY373" fmla="*/ 1924053 h 2022935"/>
              <a:gd name="connsiteX374" fmla="*/ 743433 w 1952768"/>
              <a:gd name="connsiteY374" fmla="*/ 1928583 h 2022935"/>
              <a:gd name="connsiteX375" fmla="*/ 730064 w 1952768"/>
              <a:gd name="connsiteY375" fmla="*/ 1933555 h 2022935"/>
              <a:gd name="connsiteX376" fmla="*/ 716254 w 1952768"/>
              <a:gd name="connsiteY376" fmla="*/ 1938306 h 2022935"/>
              <a:gd name="connsiteX377" fmla="*/ 703549 w 1952768"/>
              <a:gd name="connsiteY377" fmla="*/ 1942946 h 2022935"/>
              <a:gd name="connsiteX378" fmla="*/ 693053 w 1952768"/>
              <a:gd name="connsiteY378" fmla="*/ 1946592 h 2022935"/>
              <a:gd name="connsiteX379" fmla="*/ 686203 w 1952768"/>
              <a:gd name="connsiteY379" fmla="*/ 1948801 h 2022935"/>
              <a:gd name="connsiteX380" fmla="*/ 669078 w 1952768"/>
              <a:gd name="connsiteY380" fmla="*/ 1954547 h 2022935"/>
              <a:gd name="connsiteX381" fmla="*/ 652285 w 1952768"/>
              <a:gd name="connsiteY381" fmla="*/ 1960070 h 2022935"/>
              <a:gd name="connsiteX382" fmla="*/ 635603 w 1952768"/>
              <a:gd name="connsiteY382" fmla="*/ 1965374 h 2022935"/>
              <a:gd name="connsiteX383" fmla="*/ 619031 w 1952768"/>
              <a:gd name="connsiteY383" fmla="*/ 1970566 h 2022935"/>
              <a:gd name="connsiteX384" fmla="*/ 602679 w 1952768"/>
              <a:gd name="connsiteY384" fmla="*/ 1975649 h 2022935"/>
              <a:gd name="connsiteX385" fmla="*/ 586107 w 1952768"/>
              <a:gd name="connsiteY385" fmla="*/ 1980621 h 2022935"/>
              <a:gd name="connsiteX386" fmla="*/ 569645 w 1952768"/>
              <a:gd name="connsiteY386" fmla="*/ 1985260 h 2022935"/>
              <a:gd name="connsiteX387" fmla="*/ 553072 w 1952768"/>
              <a:gd name="connsiteY387" fmla="*/ 1989680 h 2022935"/>
              <a:gd name="connsiteX388" fmla="*/ 544786 w 1952768"/>
              <a:gd name="connsiteY388" fmla="*/ 1991779 h 2022935"/>
              <a:gd name="connsiteX389" fmla="*/ 536390 w 1952768"/>
              <a:gd name="connsiteY389" fmla="*/ 1993989 h 2022935"/>
              <a:gd name="connsiteX390" fmla="*/ 527993 w 1952768"/>
              <a:gd name="connsiteY390" fmla="*/ 1995978 h 2022935"/>
              <a:gd name="connsiteX391" fmla="*/ 519707 w 1952768"/>
              <a:gd name="connsiteY391" fmla="*/ 1997855 h 2022935"/>
              <a:gd name="connsiteX392" fmla="*/ 511200 w 1952768"/>
              <a:gd name="connsiteY392" fmla="*/ 1999845 h 2022935"/>
              <a:gd name="connsiteX393" fmla="*/ 502583 w 1952768"/>
              <a:gd name="connsiteY393" fmla="*/ 2001722 h 2022935"/>
              <a:gd name="connsiteX394" fmla="*/ 494186 w 1952768"/>
              <a:gd name="connsiteY394" fmla="*/ 2003490 h 2022935"/>
              <a:gd name="connsiteX395" fmla="*/ 485568 w 1952768"/>
              <a:gd name="connsiteY395" fmla="*/ 2005258 h 2022935"/>
              <a:gd name="connsiteX396" fmla="*/ 476840 w 1952768"/>
              <a:gd name="connsiteY396" fmla="*/ 2006915 h 2022935"/>
              <a:gd name="connsiteX397" fmla="*/ 468002 w 1952768"/>
              <a:gd name="connsiteY397" fmla="*/ 2008352 h 2022935"/>
              <a:gd name="connsiteX398" fmla="*/ 459274 w 1952768"/>
              <a:gd name="connsiteY398" fmla="*/ 2009898 h 2022935"/>
              <a:gd name="connsiteX399" fmla="*/ 450324 w 1952768"/>
              <a:gd name="connsiteY399" fmla="*/ 2011445 h 2022935"/>
              <a:gd name="connsiteX400" fmla="*/ 441375 w 1952768"/>
              <a:gd name="connsiteY400" fmla="*/ 2012771 h 2022935"/>
              <a:gd name="connsiteX401" fmla="*/ 432205 w 1952768"/>
              <a:gd name="connsiteY401" fmla="*/ 2014097 h 2022935"/>
              <a:gd name="connsiteX402" fmla="*/ 423035 w 1952768"/>
              <a:gd name="connsiteY402" fmla="*/ 2015201 h 2022935"/>
              <a:gd name="connsiteX403" fmla="*/ 413755 w 1952768"/>
              <a:gd name="connsiteY403" fmla="*/ 2016306 h 2022935"/>
              <a:gd name="connsiteX404" fmla="*/ 407236 w 1952768"/>
              <a:gd name="connsiteY404" fmla="*/ 2017080 h 2022935"/>
              <a:gd name="connsiteX405" fmla="*/ 400497 w 1952768"/>
              <a:gd name="connsiteY405" fmla="*/ 2017853 h 2022935"/>
              <a:gd name="connsiteX406" fmla="*/ 393868 w 1952768"/>
              <a:gd name="connsiteY406" fmla="*/ 2018626 h 2022935"/>
              <a:gd name="connsiteX407" fmla="*/ 387239 w 1952768"/>
              <a:gd name="connsiteY407" fmla="*/ 2019290 h 2022935"/>
              <a:gd name="connsiteX408" fmla="*/ 380500 w 1952768"/>
              <a:gd name="connsiteY408" fmla="*/ 2019952 h 2022935"/>
              <a:gd name="connsiteX409" fmla="*/ 373871 w 1952768"/>
              <a:gd name="connsiteY409" fmla="*/ 2020394 h 2022935"/>
              <a:gd name="connsiteX410" fmla="*/ 367132 w 1952768"/>
              <a:gd name="connsiteY410" fmla="*/ 2020947 h 2022935"/>
              <a:gd name="connsiteX411" fmla="*/ 360392 w 1952768"/>
              <a:gd name="connsiteY411" fmla="*/ 2021389 h 2022935"/>
              <a:gd name="connsiteX412" fmla="*/ 353542 w 1952768"/>
              <a:gd name="connsiteY412" fmla="*/ 2021831 h 2022935"/>
              <a:gd name="connsiteX413" fmla="*/ 346913 w 1952768"/>
              <a:gd name="connsiteY413" fmla="*/ 2022162 h 2022935"/>
              <a:gd name="connsiteX414" fmla="*/ 340174 w 1952768"/>
              <a:gd name="connsiteY414" fmla="*/ 2022383 h 2022935"/>
              <a:gd name="connsiteX415" fmla="*/ 333324 w 1952768"/>
              <a:gd name="connsiteY415" fmla="*/ 2022714 h 2022935"/>
              <a:gd name="connsiteX416" fmla="*/ 326695 w 1952768"/>
              <a:gd name="connsiteY416" fmla="*/ 2022825 h 2022935"/>
              <a:gd name="connsiteX417" fmla="*/ 319956 w 1952768"/>
              <a:gd name="connsiteY417" fmla="*/ 2022935 h 2022935"/>
              <a:gd name="connsiteX418" fmla="*/ 313216 w 1952768"/>
              <a:gd name="connsiteY418" fmla="*/ 2022935 h 2022935"/>
              <a:gd name="connsiteX419" fmla="*/ 306698 w 1952768"/>
              <a:gd name="connsiteY419" fmla="*/ 2022825 h 2022935"/>
              <a:gd name="connsiteX420" fmla="*/ 303273 w 1952768"/>
              <a:gd name="connsiteY420" fmla="*/ 2022825 h 2022935"/>
              <a:gd name="connsiteX421" fmla="*/ 300069 w 1952768"/>
              <a:gd name="connsiteY421" fmla="*/ 2022714 h 2022935"/>
              <a:gd name="connsiteX422" fmla="*/ 296865 w 1952768"/>
              <a:gd name="connsiteY422" fmla="*/ 2022383 h 2022935"/>
              <a:gd name="connsiteX423" fmla="*/ 293661 w 1952768"/>
              <a:gd name="connsiteY423" fmla="*/ 2022162 h 2022935"/>
              <a:gd name="connsiteX424" fmla="*/ 290678 w 1952768"/>
              <a:gd name="connsiteY424" fmla="*/ 2021831 h 2022935"/>
              <a:gd name="connsiteX425" fmla="*/ 287584 w 1952768"/>
              <a:gd name="connsiteY425" fmla="*/ 2021389 h 2022935"/>
              <a:gd name="connsiteX426" fmla="*/ 284601 w 1952768"/>
              <a:gd name="connsiteY426" fmla="*/ 2020947 h 2022935"/>
              <a:gd name="connsiteX427" fmla="*/ 281618 w 1952768"/>
              <a:gd name="connsiteY427" fmla="*/ 2020394 h 2022935"/>
              <a:gd name="connsiteX428" fmla="*/ 275873 w 1952768"/>
              <a:gd name="connsiteY428" fmla="*/ 2019290 h 2022935"/>
              <a:gd name="connsiteX429" fmla="*/ 270239 w 1952768"/>
              <a:gd name="connsiteY429" fmla="*/ 2017853 h 2022935"/>
              <a:gd name="connsiteX430" fmla="*/ 264825 w 1952768"/>
              <a:gd name="connsiteY430" fmla="*/ 2016196 h 2022935"/>
              <a:gd name="connsiteX431" fmla="*/ 259522 w 1952768"/>
              <a:gd name="connsiteY431" fmla="*/ 2014317 h 2022935"/>
              <a:gd name="connsiteX432" fmla="*/ 254440 w 1952768"/>
              <a:gd name="connsiteY432" fmla="*/ 2012329 h 2022935"/>
              <a:gd name="connsiteX433" fmla="*/ 249579 w 1952768"/>
              <a:gd name="connsiteY433" fmla="*/ 2010119 h 2022935"/>
              <a:gd name="connsiteX434" fmla="*/ 244718 w 1952768"/>
              <a:gd name="connsiteY434" fmla="*/ 2007910 h 2022935"/>
              <a:gd name="connsiteX435" fmla="*/ 240077 w 1952768"/>
              <a:gd name="connsiteY435" fmla="*/ 2005369 h 2022935"/>
              <a:gd name="connsiteX436" fmla="*/ 235548 w 1952768"/>
              <a:gd name="connsiteY436" fmla="*/ 2002717 h 2022935"/>
              <a:gd name="connsiteX437" fmla="*/ 231018 w 1952768"/>
              <a:gd name="connsiteY437" fmla="*/ 1999955 h 2022935"/>
              <a:gd name="connsiteX438" fmla="*/ 226709 w 1952768"/>
              <a:gd name="connsiteY438" fmla="*/ 1996972 h 2022935"/>
              <a:gd name="connsiteX439" fmla="*/ 222400 w 1952768"/>
              <a:gd name="connsiteY439" fmla="*/ 1993989 h 2022935"/>
              <a:gd name="connsiteX440" fmla="*/ 218754 w 1952768"/>
              <a:gd name="connsiteY440" fmla="*/ 1991227 h 2022935"/>
              <a:gd name="connsiteX441" fmla="*/ 215109 w 1952768"/>
              <a:gd name="connsiteY441" fmla="*/ 1988465 h 2022935"/>
              <a:gd name="connsiteX442" fmla="*/ 211794 w 1952768"/>
              <a:gd name="connsiteY442" fmla="*/ 1985371 h 2022935"/>
              <a:gd name="connsiteX443" fmla="*/ 208259 w 1952768"/>
              <a:gd name="connsiteY443" fmla="*/ 1982388 h 2022935"/>
              <a:gd name="connsiteX444" fmla="*/ 204834 w 1952768"/>
              <a:gd name="connsiteY444" fmla="*/ 1979184 h 2022935"/>
              <a:gd name="connsiteX445" fmla="*/ 201519 w 1952768"/>
              <a:gd name="connsiteY445" fmla="*/ 1975870 h 2022935"/>
              <a:gd name="connsiteX446" fmla="*/ 198205 w 1952768"/>
              <a:gd name="connsiteY446" fmla="*/ 1972445 h 2022935"/>
              <a:gd name="connsiteX447" fmla="*/ 194890 w 1952768"/>
              <a:gd name="connsiteY447" fmla="*/ 1969020 h 2022935"/>
              <a:gd name="connsiteX448" fmla="*/ 191797 w 1952768"/>
              <a:gd name="connsiteY448" fmla="*/ 1965374 h 2022935"/>
              <a:gd name="connsiteX449" fmla="*/ 188593 w 1952768"/>
              <a:gd name="connsiteY449" fmla="*/ 1961728 h 2022935"/>
              <a:gd name="connsiteX450" fmla="*/ 185610 w 1952768"/>
              <a:gd name="connsiteY450" fmla="*/ 1957971 h 2022935"/>
              <a:gd name="connsiteX451" fmla="*/ 182516 w 1952768"/>
              <a:gd name="connsiteY451" fmla="*/ 1954105 h 2022935"/>
              <a:gd name="connsiteX452" fmla="*/ 179533 w 1952768"/>
              <a:gd name="connsiteY452" fmla="*/ 1950127 h 2022935"/>
              <a:gd name="connsiteX453" fmla="*/ 176550 w 1952768"/>
              <a:gd name="connsiteY453" fmla="*/ 1946040 h 2022935"/>
              <a:gd name="connsiteX454" fmla="*/ 173678 w 1952768"/>
              <a:gd name="connsiteY454" fmla="*/ 1941841 h 2022935"/>
              <a:gd name="connsiteX455" fmla="*/ 170805 w 1952768"/>
              <a:gd name="connsiteY455" fmla="*/ 1937643 h 2022935"/>
              <a:gd name="connsiteX456" fmla="*/ 168043 w 1952768"/>
              <a:gd name="connsiteY456" fmla="*/ 1933334 h 2022935"/>
              <a:gd name="connsiteX457" fmla="*/ 165281 w 1952768"/>
              <a:gd name="connsiteY457" fmla="*/ 1928915 h 2022935"/>
              <a:gd name="connsiteX458" fmla="*/ 162519 w 1952768"/>
              <a:gd name="connsiteY458" fmla="*/ 1924275 h 2022935"/>
              <a:gd name="connsiteX459" fmla="*/ 159867 w 1952768"/>
              <a:gd name="connsiteY459" fmla="*/ 1919744 h 2022935"/>
              <a:gd name="connsiteX460" fmla="*/ 157216 w 1952768"/>
              <a:gd name="connsiteY460" fmla="*/ 1915104 h 2022935"/>
              <a:gd name="connsiteX461" fmla="*/ 154564 w 1952768"/>
              <a:gd name="connsiteY461" fmla="*/ 1910243 h 2022935"/>
              <a:gd name="connsiteX462" fmla="*/ 152133 w 1952768"/>
              <a:gd name="connsiteY462" fmla="*/ 1905492 h 2022935"/>
              <a:gd name="connsiteX463" fmla="*/ 149593 w 1952768"/>
              <a:gd name="connsiteY463" fmla="*/ 1900521 h 2022935"/>
              <a:gd name="connsiteX464" fmla="*/ 147162 w 1952768"/>
              <a:gd name="connsiteY464" fmla="*/ 1895438 h 2022935"/>
              <a:gd name="connsiteX465" fmla="*/ 144731 w 1952768"/>
              <a:gd name="connsiteY465" fmla="*/ 1890467 h 2022935"/>
              <a:gd name="connsiteX466" fmla="*/ 142301 w 1952768"/>
              <a:gd name="connsiteY466" fmla="*/ 1885274 h 2022935"/>
              <a:gd name="connsiteX467" fmla="*/ 139981 w 1952768"/>
              <a:gd name="connsiteY467" fmla="*/ 1880082 h 2022935"/>
              <a:gd name="connsiteX468" fmla="*/ 135340 w 1952768"/>
              <a:gd name="connsiteY468" fmla="*/ 1869364 h 2022935"/>
              <a:gd name="connsiteX469" fmla="*/ 130921 w 1952768"/>
              <a:gd name="connsiteY469" fmla="*/ 1858427 h 2022935"/>
              <a:gd name="connsiteX470" fmla="*/ 127275 w 1952768"/>
              <a:gd name="connsiteY470" fmla="*/ 1848925 h 2022935"/>
              <a:gd name="connsiteX471" fmla="*/ 123629 w 1952768"/>
              <a:gd name="connsiteY471" fmla="*/ 1839092 h 2022935"/>
              <a:gd name="connsiteX472" fmla="*/ 119984 w 1952768"/>
              <a:gd name="connsiteY472" fmla="*/ 1829149 h 2022935"/>
              <a:gd name="connsiteX473" fmla="*/ 116448 w 1952768"/>
              <a:gd name="connsiteY473" fmla="*/ 1818653 h 2022935"/>
              <a:gd name="connsiteX474" fmla="*/ 112913 w 1952768"/>
              <a:gd name="connsiteY474" fmla="*/ 1808047 h 2022935"/>
              <a:gd name="connsiteX475" fmla="*/ 109488 w 1952768"/>
              <a:gd name="connsiteY475" fmla="*/ 1797109 h 2022935"/>
              <a:gd name="connsiteX476" fmla="*/ 106063 w 1952768"/>
              <a:gd name="connsiteY476" fmla="*/ 1785950 h 2022935"/>
              <a:gd name="connsiteX477" fmla="*/ 102638 w 1952768"/>
              <a:gd name="connsiteY477" fmla="*/ 1774791 h 2022935"/>
              <a:gd name="connsiteX478" fmla="*/ 99323 w 1952768"/>
              <a:gd name="connsiteY478" fmla="*/ 1763191 h 2022935"/>
              <a:gd name="connsiteX479" fmla="*/ 96120 w 1952768"/>
              <a:gd name="connsiteY479" fmla="*/ 1751590 h 2022935"/>
              <a:gd name="connsiteX480" fmla="*/ 92805 w 1952768"/>
              <a:gd name="connsiteY480" fmla="*/ 1739768 h 2022935"/>
              <a:gd name="connsiteX481" fmla="*/ 89601 w 1952768"/>
              <a:gd name="connsiteY481" fmla="*/ 1727837 h 2022935"/>
              <a:gd name="connsiteX482" fmla="*/ 86618 w 1952768"/>
              <a:gd name="connsiteY482" fmla="*/ 1715794 h 2022935"/>
              <a:gd name="connsiteX483" fmla="*/ 83414 w 1952768"/>
              <a:gd name="connsiteY483" fmla="*/ 1703641 h 2022935"/>
              <a:gd name="connsiteX484" fmla="*/ 80542 w 1952768"/>
              <a:gd name="connsiteY484" fmla="*/ 1691598 h 2022935"/>
              <a:gd name="connsiteX485" fmla="*/ 77448 w 1952768"/>
              <a:gd name="connsiteY485" fmla="*/ 1679335 h 2022935"/>
              <a:gd name="connsiteX486" fmla="*/ 71814 w 1952768"/>
              <a:gd name="connsiteY486" fmla="*/ 1654918 h 2022935"/>
              <a:gd name="connsiteX487" fmla="*/ 66510 w 1952768"/>
              <a:gd name="connsiteY487" fmla="*/ 1630391 h 2022935"/>
              <a:gd name="connsiteX488" fmla="*/ 61318 w 1952768"/>
              <a:gd name="connsiteY488" fmla="*/ 1606195 h 2022935"/>
              <a:gd name="connsiteX489" fmla="*/ 56456 w 1952768"/>
              <a:gd name="connsiteY489" fmla="*/ 1582331 h 2022935"/>
              <a:gd name="connsiteX490" fmla="*/ 51927 w 1952768"/>
              <a:gd name="connsiteY490" fmla="*/ 1558909 h 2022935"/>
              <a:gd name="connsiteX491" fmla="*/ 47839 w 1952768"/>
              <a:gd name="connsiteY491" fmla="*/ 1536259 h 2022935"/>
              <a:gd name="connsiteX492" fmla="*/ 43972 w 1952768"/>
              <a:gd name="connsiteY492" fmla="*/ 1514384 h 2022935"/>
              <a:gd name="connsiteX493" fmla="*/ 40436 w 1952768"/>
              <a:gd name="connsiteY493" fmla="*/ 1493613 h 2022935"/>
              <a:gd name="connsiteX494" fmla="*/ 38558 w 1952768"/>
              <a:gd name="connsiteY494" fmla="*/ 1481129 h 2022935"/>
              <a:gd name="connsiteX495" fmla="*/ 36569 w 1952768"/>
              <a:gd name="connsiteY495" fmla="*/ 1468644 h 2022935"/>
              <a:gd name="connsiteX496" fmla="*/ 34691 w 1952768"/>
              <a:gd name="connsiteY496" fmla="*/ 1456160 h 2022935"/>
              <a:gd name="connsiteX497" fmla="*/ 32924 w 1952768"/>
              <a:gd name="connsiteY497" fmla="*/ 1443565 h 2022935"/>
              <a:gd name="connsiteX498" fmla="*/ 31046 w 1952768"/>
              <a:gd name="connsiteY498" fmla="*/ 1431081 h 2022935"/>
              <a:gd name="connsiteX499" fmla="*/ 29499 w 1952768"/>
              <a:gd name="connsiteY499" fmla="*/ 1418486 h 2022935"/>
              <a:gd name="connsiteX500" fmla="*/ 27841 w 1952768"/>
              <a:gd name="connsiteY500" fmla="*/ 1405891 h 2022935"/>
              <a:gd name="connsiteX501" fmla="*/ 26184 w 1952768"/>
              <a:gd name="connsiteY501" fmla="*/ 1393296 h 2022935"/>
              <a:gd name="connsiteX502" fmla="*/ 24638 w 1952768"/>
              <a:gd name="connsiteY502" fmla="*/ 1380811 h 2022935"/>
              <a:gd name="connsiteX503" fmla="*/ 23091 w 1952768"/>
              <a:gd name="connsiteY503" fmla="*/ 1368106 h 2022935"/>
              <a:gd name="connsiteX504" fmla="*/ 21765 w 1952768"/>
              <a:gd name="connsiteY504" fmla="*/ 1355511 h 2022935"/>
              <a:gd name="connsiteX505" fmla="*/ 20329 w 1952768"/>
              <a:gd name="connsiteY505" fmla="*/ 1342805 h 2022935"/>
              <a:gd name="connsiteX506" fmla="*/ 19003 w 1952768"/>
              <a:gd name="connsiteY506" fmla="*/ 1330210 h 2022935"/>
              <a:gd name="connsiteX507" fmla="*/ 17678 w 1952768"/>
              <a:gd name="connsiteY507" fmla="*/ 1317615 h 2022935"/>
              <a:gd name="connsiteX508" fmla="*/ 16462 w 1952768"/>
              <a:gd name="connsiteY508" fmla="*/ 1304909 h 2022935"/>
              <a:gd name="connsiteX509" fmla="*/ 15247 w 1952768"/>
              <a:gd name="connsiteY509" fmla="*/ 1292314 h 2022935"/>
              <a:gd name="connsiteX510" fmla="*/ 14031 w 1952768"/>
              <a:gd name="connsiteY510" fmla="*/ 1278836 h 2022935"/>
              <a:gd name="connsiteX511" fmla="*/ 12927 w 1952768"/>
              <a:gd name="connsiteY511" fmla="*/ 1265467 h 2022935"/>
              <a:gd name="connsiteX512" fmla="*/ 11932 w 1952768"/>
              <a:gd name="connsiteY512" fmla="*/ 1252098 h 2022935"/>
              <a:gd name="connsiteX513" fmla="*/ 10827 w 1952768"/>
              <a:gd name="connsiteY513" fmla="*/ 1238841 h 2022935"/>
              <a:gd name="connsiteX514" fmla="*/ 9944 w 1952768"/>
              <a:gd name="connsiteY514" fmla="*/ 1225362 h 2022935"/>
              <a:gd name="connsiteX515" fmla="*/ 9060 w 1952768"/>
              <a:gd name="connsiteY515" fmla="*/ 1212104 h 2022935"/>
              <a:gd name="connsiteX516" fmla="*/ 8176 w 1952768"/>
              <a:gd name="connsiteY516" fmla="*/ 1198846 h 2022935"/>
              <a:gd name="connsiteX517" fmla="*/ 7513 w 1952768"/>
              <a:gd name="connsiteY517" fmla="*/ 1185588 h 2022935"/>
              <a:gd name="connsiteX518" fmla="*/ 6739 w 1952768"/>
              <a:gd name="connsiteY518" fmla="*/ 1172330 h 2022935"/>
              <a:gd name="connsiteX519" fmla="*/ 5966 w 1952768"/>
              <a:gd name="connsiteY519" fmla="*/ 1158962 h 2022935"/>
              <a:gd name="connsiteX520" fmla="*/ 5193 w 1952768"/>
              <a:gd name="connsiteY520" fmla="*/ 1145594 h 2022935"/>
              <a:gd name="connsiteX521" fmla="*/ 4530 w 1952768"/>
              <a:gd name="connsiteY521" fmla="*/ 1132335 h 2022935"/>
              <a:gd name="connsiteX522" fmla="*/ 3757 w 1952768"/>
              <a:gd name="connsiteY522" fmla="*/ 1118967 h 2022935"/>
              <a:gd name="connsiteX523" fmla="*/ 2983 w 1952768"/>
              <a:gd name="connsiteY523" fmla="*/ 1105488 h 2022935"/>
              <a:gd name="connsiteX524" fmla="*/ 2320 w 1952768"/>
              <a:gd name="connsiteY524" fmla="*/ 1092120 h 2022935"/>
              <a:gd name="connsiteX525" fmla="*/ 1547 w 1952768"/>
              <a:gd name="connsiteY525" fmla="*/ 1078641 h 2022935"/>
              <a:gd name="connsiteX526" fmla="*/ 1105 w 1952768"/>
              <a:gd name="connsiteY526" fmla="*/ 1069582 h 2022935"/>
              <a:gd name="connsiteX527" fmla="*/ 774 w 1952768"/>
              <a:gd name="connsiteY527" fmla="*/ 1060522 h 2022935"/>
              <a:gd name="connsiteX528" fmla="*/ 332 w 1952768"/>
              <a:gd name="connsiteY528" fmla="*/ 1051573 h 2022935"/>
              <a:gd name="connsiteX529" fmla="*/ 221 w 1952768"/>
              <a:gd name="connsiteY529" fmla="*/ 1042624 h 2022935"/>
              <a:gd name="connsiteX530" fmla="*/ 110 w 1952768"/>
              <a:gd name="connsiteY530" fmla="*/ 1033454 h 2022935"/>
              <a:gd name="connsiteX531" fmla="*/ 0 w 1952768"/>
              <a:gd name="connsiteY531" fmla="*/ 1024505 h 2022935"/>
              <a:gd name="connsiteX532" fmla="*/ 0 w 1952768"/>
              <a:gd name="connsiteY532" fmla="*/ 1015335 h 2022935"/>
              <a:gd name="connsiteX533" fmla="*/ 0 w 1952768"/>
              <a:gd name="connsiteY533" fmla="*/ 1006386 h 2022935"/>
              <a:gd name="connsiteX534" fmla="*/ 332 w 1952768"/>
              <a:gd name="connsiteY534" fmla="*/ 988377 h 2022935"/>
              <a:gd name="connsiteX535" fmla="*/ 884 w 1952768"/>
              <a:gd name="connsiteY535" fmla="*/ 970258 h 2022935"/>
              <a:gd name="connsiteX536" fmla="*/ 1547 w 1952768"/>
              <a:gd name="connsiteY536" fmla="*/ 952249 h 2022935"/>
              <a:gd name="connsiteX537" fmla="*/ 2431 w 1952768"/>
              <a:gd name="connsiteY537" fmla="*/ 934241 h 2022935"/>
              <a:gd name="connsiteX538" fmla="*/ 3425 w 1952768"/>
              <a:gd name="connsiteY538" fmla="*/ 916232 h 2022935"/>
              <a:gd name="connsiteX539" fmla="*/ 4641 w 1952768"/>
              <a:gd name="connsiteY539" fmla="*/ 898223 h 2022935"/>
              <a:gd name="connsiteX540" fmla="*/ 5966 w 1952768"/>
              <a:gd name="connsiteY540" fmla="*/ 880214 h 2022935"/>
              <a:gd name="connsiteX541" fmla="*/ 7181 w 1952768"/>
              <a:gd name="connsiteY541" fmla="*/ 862317 h 2022935"/>
              <a:gd name="connsiteX542" fmla="*/ 8728 w 1952768"/>
              <a:gd name="connsiteY542" fmla="*/ 844418 h 2022935"/>
              <a:gd name="connsiteX543" fmla="*/ 10164 w 1952768"/>
              <a:gd name="connsiteY543" fmla="*/ 826520 h 2022935"/>
              <a:gd name="connsiteX544" fmla="*/ 11601 w 1952768"/>
              <a:gd name="connsiteY544" fmla="*/ 808622 h 2022935"/>
              <a:gd name="connsiteX545" fmla="*/ 13147 w 1952768"/>
              <a:gd name="connsiteY545" fmla="*/ 790834 h 2022935"/>
              <a:gd name="connsiteX546" fmla="*/ 14031 w 1952768"/>
              <a:gd name="connsiteY546" fmla="*/ 778018 h 2022935"/>
              <a:gd name="connsiteX547" fmla="*/ 15136 w 1952768"/>
              <a:gd name="connsiteY547" fmla="*/ 765313 h 2022935"/>
              <a:gd name="connsiteX548" fmla="*/ 16352 w 1952768"/>
              <a:gd name="connsiteY548" fmla="*/ 752497 h 2022935"/>
              <a:gd name="connsiteX549" fmla="*/ 17678 w 1952768"/>
              <a:gd name="connsiteY549" fmla="*/ 739902 h 2022935"/>
              <a:gd name="connsiteX550" fmla="*/ 19113 w 1952768"/>
              <a:gd name="connsiteY550" fmla="*/ 727086 h 2022935"/>
              <a:gd name="connsiteX551" fmla="*/ 20439 w 1952768"/>
              <a:gd name="connsiteY551" fmla="*/ 714491 h 2022935"/>
              <a:gd name="connsiteX552" fmla="*/ 21986 w 1952768"/>
              <a:gd name="connsiteY552" fmla="*/ 701786 h 2022935"/>
              <a:gd name="connsiteX553" fmla="*/ 23643 w 1952768"/>
              <a:gd name="connsiteY553" fmla="*/ 689191 h 2022935"/>
              <a:gd name="connsiteX554" fmla="*/ 25300 w 1952768"/>
              <a:gd name="connsiteY554" fmla="*/ 676595 h 2022935"/>
              <a:gd name="connsiteX555" fmla="*/ 26958 w 1952768"/>
              <a:gd name="connsiteY555" fmla="*/ 663890 h 2022935"/>
              <a:gd name="connsiteX556" fmla="*/ 28615 w 1952768"/>
              <a:gd name="connsiteY556" fmla="*/ 651405 h 2022935"/>
              <a:gd name="connsiteX557" fmla="*/ 30383 w 1952768"/>
              <a:gd name="connsiteY557" fmla="*/ 638699 h 2022935"/>
              <a:gd name="connsiteX558" fmla="*/ 31930 w 1952768"/>
              <a:gd name="connsiteY558" fmla="*/ 626215 h 2022935"/>
              <a:gd name="connsiteX559" fmla="*/ 33587 w 1952768"/>
              <a:gd name="connsiteY559" fmla="*/ 613731 h 2022935"/>
              <a:gd name="connsiteX560" fmla="*/ 35354 w 1952768"/>
              <a:gd name="connsiteY560" fmla="*/ 601246 h 2022935"/>
              <a:gd name="connsiteX561" fmla="*/ 37011 w 1952768"/>
              <a:gd name="connsiteY561" fmla="*/ 588651 h 2022935"/>
              <a:gd name="connsiteX562" fmla="*/ 38227 w 1952768"/>
              <a:gd name="connsiteY562" fmla="*/ 580365 h 2022935"/>
              <a:gd name="connsiteX563" fmla="*/ 39332 w 1952768"/>
              <a:gd name="connsiteY563" fmla="*/ 571968 h 2022935"/>
              <a:gd name="connsiteX564" fmla="*/ 40547 w 1952768"/>
              <a:gd name="connsiteY564" fmla="*/ 563461 h 2022935"/>
              <a:gd name="connsiteX565" fmla="*/ 41983 w 1952768"/>
              <a:gd name="connsiteY565" fmla="*/ 555065 h 2022935"/>
              <a:gd name="connsiteX566" fmla="*/ 43309 w 1952768"/>
              <a:gd name="connsiteY566" fmla="*/ 546447 h 2022935"/>
              <a:gd name="connsiteX567" fmla="*/ 44745 w 1952768"/>
              <a:gd name="connsiteY567" fmla="*/ 537829 h 2022935"/>
              <a:gd name="connsiteX568" fmla="*/ 46292 w 1952768"/>
              <a:gd name="connsiteY568" fmla="*/ 529322 h 2022935"/>
              <a:gd name="connsiteX569" fmla="*/ 47839 w 1952768"/>
              <a:gd name="connsiteY569" fmla="*/ 520815 h 2022935"/>
              <a:gd name="connsiteX570" fmla="*/ 49386 w 1952768"/>
              <a:gd name="connsiteY570" fmla="*/ 512197 h 2022935"/>
              <a:gd name="connsiteX571" fmla="*/ 50932 w 1952768"/>
              <a:gd name="connsiteY571" fmla="*/ 503690 h 2022935"/>
              <a:gd name="connsiteX572" fmla="*/ 52589 w 1952768"/>
              <a:gd name="connsiteY572" fmla="*/ 495294 h 2022935"/>
              <a:gd name="connsiteX573" fmla="*/ 54247 w 1952768"/>
              <a:gd name="connsiteY573" fmla="*/ 486786 h 2022935"/>
              <a:gd name="connsiteX574" fmla="*/ 55904 w 1952768"/>
              <a:gd name="connsiteY574" fmla="*/ 478390 h 2022935"/>
              <a:gd name="connsiteX575" fmla="*/ 57672 w 1952768"/>
              <a:gd name="connsiteY575" fmla="*/ 470214 h 2022935"/>
              <a:gd name="connsiteX576" fmla="*/ 59329 w 1952768"/>
              <a:gd name="connsiteY576" fmla="*/ 462038 h 2022935"/>
              <a:gd name="connsiteX577" fmla="*/ 61097 w 1952768"/>
              <a:gd name="connsiteY577" fmla="*/ 453862 h 2022935"/>
              <a:gd name="connsiteX578" fmla="*/ 62864 w 1952768"/>
              <a:gd name="connsiteY578" fmla="*/ 445576 h 2022935"/>
              <a:gd name="connsiteX579" fmla="*/ 64632 w 1952768"/>
              <a:gd name="connsiteY579" fmla="*/ 437511 h 2022935"/>
              <a:gd name="connsiteX580" fmla="*/ 66400 w 1952768"/>
              <a:gd name="connsiteY580" fmla="*/ 429336 h 2022935"/>
              <a:gd name="connsiteX581" fmla="*/ 68167 w 1952768"/>
              <a:gd name="connsiteY581" fmla="*/ 421270 h 2022935"/>
              <a:gd name="connsiteX582" fmla="*/ 69935 w 1952768"/>
              <a:gd name="connsiteY582" fmla="*/ 413205 h 2022935"/>
              <a:gd name="connsiteX583" fmla="*/ 71703 w 1952768"/>
              <a:gd name="connsiteY583" fmla="*/ 405140 h 2022935"/>
              <a:gd name="connsiteX584" fmla="*/ 73581 w 1952768"/>
              <a:gd name="connsiteY584" fmla="*/ 396964 h 2022935"/>
              <a:gd name="connsiteX585" fmla="*/ 75459 w 1952768"/>
              <a:gd name="connsiteY585" fmla="*/ 388788 h 2022935"/>
              <a:gd name="connsiteX586" fmla="*/ 76896 w 1952768"/>
              <a:gd name="connsiteY586" fmla="*/ 382380 h 2022935"/>
              <a:gd name="connsiteX587" fmla="*/ 78663 w 1952768"/>
              <a:gd name="connsiteY587" fmla="*/ 374536 h 2022935"/>
              <a:gd name="connsiteX588" fmla="*/ 80652 w 1952768"/>
              <a:gd name="connsiteY588" fmla="*/ 365697 h 2022935"/>
              <a:gd name="connsiteX589" fmla="*/ 82751 w 1952768"/>
              <a:gd name="connsiteY589" fmla="*/ 356306 h 2022935"/>
              <a:gd name="connsiteX590" fmla="*/ 85071 w 1952768"/>
              <a:gd name="connsiteY590" fmla="*/ 347136 h 2022935"/>
              <a:gd name="connsiteX591" fmla="*/ 87281 w 1952768"/>
              <a:gd name="connsiteY591" fmla="*/ 338850 h 2022935"/>
              <a:gd name="connsiteX592" fmla="*/ 88386 w 1952768"/>
              <a:gd name="connsiteY592" fmla="*/ 335094 h 2022935"/>
              <a:gd name="connsiteX593" fmla="*/ 89380 w 1952768"/>
              <a:gd name="connsiteY593" fmla="*/ 331779 h 2022935"/>
              <a:gd name="connsiteX594" fmla="*/ 90375 w 1952768"/>
              <a:gd name="connsiteY594" fmla="*/ 328906 h 2022935"/>
              <a:gd name="connsiteX595" fmla="*/ 91369 w 1952768"/>
              <a:gd name="connsiteY595" fmla="*/ 326476 h 2022935"/>
              <a:gd name="connsiteX596" fmla="*/ 92363 w 1952768"/>
              <a:gd name="connsiteY596" fmla="*/ 321062 h 2022935"/>
              <a:gd name="connsiteX597" fmla="*/ 93799 w 1952768"/>
              <a:gd name="connsiteY597" fmla="*/ 315096 h 2022935"/>
              <a:gd name="connsiteX598" fmla="*/ 95456 w 1952768"/>
              <a:gd name="connsiteY598" fmla="*/ 309020 h 2022935"/>
              <a:gd name="connsiteX599" fmla="*/ 97224 w 1952768"/>
              <a:gd name="connsiteY599" fmla="*/ 302722 h 2022935"/>
              <a:gd name="connsiteX600" fmla="*/ 98992 w 1952768"/>
              <a:gd name="connsiteY600" fmla="*/ 296314 h 2022935"/>
              <a:gd name="connsiteX601" fmla="*/ 100870 w 1952768"/>
              <a:gd name="connsiteY601" fmla="*/ 290128 h 2022935"/>
              <a:gd name="connsiteX602" fmla="*/ 102638 w 1952768"/>
              <a:gd name="connsiteY602" fmla="*/ 284272 h 2022935"/>
              <a:gd name="connsiteX603" fmla="*/ 104295 w 1952768"/>
              <a:gd name="connsiteY603" fmla="*/ 278748 h 2022935"/>
              <a:gd name="connsiteX604" fmla="*/ 106063 w 1952768"/>
              <a:gd name="connsiteY604" fmla="*/ 273002 h 2022935"/>
              <a:gd name="connsiteX605" fmla="*/ 107831 w 1952768"/>
              <a:gd name="connsiteY605" fmla="*/ 267147 h 2022935"/>
              <a:gd name="connsiteX606" fmla="*/ 109598 w 1952768"/>
              <a:gd name="connsiteY606" fmla="*/ 261513 h 2022935"/>
              <a:gd name="connsiteX607" fmla="*/ 111366 w 1952768"/>
              <a:gd name="connsiteY607" fmla="*/ 255767 h 2022935"/>
              <a:gd name="connsiteX608" fmla="*/ 113023 w 1952768"/>
              <a:gd name="connsiteY608" fmla="*/ 250133 h 2022935"/>
              <a:gd name="connsiteX609" fmla="*/ 114791 w 1952768"/>
              <a:gd name="connsiteY609" fmla="*/ 244498 h 2022935"/>
              <a:gd name="connsiteX610" fmla="*/ 116558 w 1952768"/>
              <a:gd name="connsiteY610" fmla="*/ 238864 h 2022935"/>
              <a:gd name="connsiteX611" fmla="*/ 118326 w 1952768"/>
              <a:gd name="connsiteY611" fmla="*/ 233118 h 2022935"/>
              <a:gd name="connsiteX612" fmla="*/ 121641 w 1952768"/>
              <a:gd name="connsiteY612" fmla="*/ 222733 h 2022935"/>
              <a:gd name="connsiteX613" fmla="*/ 125176 w 1952768"/>
              <a:gd name="connsiteY613" fmla="*/ 211575 h 2022935"/>
              <a:gd name="connsiteX614" fmla="*/ 128933 w 1952768"/>
              <a:gd name="connsiteY614" fmla="*/ 199753 h 2022935"/>
              <a:gd name="connsiteX615" fmla="*/ 133020 w 1952768"/>
              <a:gd name="connsiteY615" fmla="*/ 188041 h 2022935"/>
              <a:gd name="connsiteX616" fmla="*/ 135009 w 1952768"/>
              <a:gd name="connsiteY616" fmla="*/ 182076 h 2022935"/>
              <a:gd name="connsiteX617" fmla="*/ 137108 w 1952768"/>
              <a:gd name="connsiteY617" fmla="*/ 176330 h 2022935"/>
              <a:gd name="connsiteX618" fmla="*/ 139318 w 1952768"/>
              <a:gd name="connsiteY618" fmla="*/ 170696 h 2022935"/>
              <a:gd name="connsiteX619" fmla="*/ 141417 w 1952768"/>
              <a:gd name="connsiteY619" fmla="*/ 165282 h 2022935"/>
              <a:gd name="connsiteX620" fmla="*/ 143627 w 1952768"/>
              <a:gd name="connsiteY620" fmla="*/ 160089 h 2022935"/>
              <a:gd name="connsiteX621" fmla="*/ 145837 w 1952768"/>
              <a:gd name="connsiteY621" fmla="*/ 155118 h 2022935"/>
              <a:gd name="connsiteX622" fmla="*/ 148046 w 1952768"/>
              <a:gd name="connsiteY622" fmla="*/ 150478 h 2022935"/>
              <a:gd name="connsiteX623" fmla="*/ 150145 w 1952768"/>
              <a:gd name="connsiteY623" fmla="*/ 146169 h 2022935"/>
              <a:gd name="connsiteX624" fmla="*/ 151029 w 1952768"/>
              <a:gd name="connsiteY624" fmla="*/ 143738 h 2022935"/>
              <a:gd name="connsiteX625" fmla="*/ 152133 w 1952768"/>
              <a:gd name="connsiteY625" fmla="*/ 141086 h 2022935"/>
              <a:gd name="connsiteX626" fmla="*/ 153239 w 1952768"/>
              <a:gd name="connsiteY626" fmla="*/ 138324 h 2022935"/>
              <a:gd name="connsiteX627" fmla="*/ 154454 w 1952768"/>
              <a:gd name="connsiteY627" fmla="*/ 135452 h 2022935"/>
              <a:gd name="connsiteX628" fmla="*/ 157437 w 1952768"/>
              <a:gd name="connsiteY628" fmla="*/ 129265 h 2022935"/>
              <a:gd name="connsiteX629" fmla="*/ 160641 w 1952768"/>
              <a:gd name="connsiteY629" fmla="*/ 122746 h 2022935"/>
              <a:gd name="connsiteX630" fmla="*/ 164397 w 1952768"/>
              <a:gd name="connsiteY630" fmla="*/ 116118 h 2022935"/>
              <a:gd name="connsiteX631" fmla="*/ 168375 w 1952768"/>
              <a:gd name="connsiteY631" fmla="*/ 109157 h 2022935"/>
              <a:gd name="connsiteX632" fmla="*/ 172462 w 1952768"/>
              <a:gd name="connsiteY632" fmla="*/ 102307 h 2022935"/>
              <a:gd name="connsiteX633" fmla="*/ 176771 w 1952768"/>
              <a:gd name="connsiteY633" fmla="*/ 95347 h 2022935"/>
              <a:gd name="connsiteX634" fmla="*/ 181080 w 1952768"/>
              <a:gd name="connsiteY634" fmla="*/ 88607 h 2022935"/>
              <a:gd name="connsiteX635" fmla="*/ 185499 w 1952768"/>
              <a:gd name="connsiteY635" fmla="*/ 82199 h 2022935"/>
              <a:gd name="connsiteX636" fmla="*/ 189698 w 1952768"/>
              <a:gd name="connsiteY636" fmla="*/ 76123 h 2022935"/>
              <a:gd name="connsiteX637" fmla="*/ 193785 w 1952768"/>
              <a:gd name="connsiteY637" fmla="*/ 70377 h 2022935"/>
              <a:gd name="connsiteX638" fmla="*/ 197763 w 1952768"/>
              <a:gd name="connsiteY638" fmla="*/ 65406 h 2022935"/>
              <a:gd name="connsiteX639" fmla="*/ 201409 w 1952768"/>
              <a:gd name="connsiteY639" fmla="*/ 60766 h 2022935"/>
              <a:gd name="connsiteX640" fmla="*/ 203066 w 1952768"/>
              <a:gd name="connsiteY640" fmla="*/ 58888 h 2022935"/>
              <a:gd name="connsiteX641" fmla="*/ 204723 w 1952768"/>
              <a:gd name="connsiteY641" fmla="*/ 57120 h 2022935"/>
              <a:gd name="connsiteX642" fmla="*/ 206159 w 1952768"/>
              <a:gd name="connsiteY642" fmla="*/ 55683 h 2022935"/>
              <a:gd name="connsiteX643" fmla="*/ 207485 w 1952768"/>
              <a:gd name="connsiteY643" fmla="*/ 54247 h 2022935"/>
              <a:gd name="connsiteX644" fmla="*/ 212899 w 1952768"/>
              <a:gd name="connsiteY644" fmla="*/ 49276 h 2022935"/>
              <a:gd name="connsiteX645" fmla="*/ 217428 w 1952768"/>
              <a:gd name="connsiteY645" fmla="*/ 44745 h 2022935"/>
              <a:gd name="connsiteX646" fmla="*/ 221737 w 1952768"/>
              <a:gd name="connsiteY646" fmla="*/ 40547 h 2022935"/>
              <a:gd name="connsiteX647" fmla="*/ 226046 w 1952768"/>
              <a:gd name="connsiteY647" fmla="*/ 36681 h 2022935"/>
              <a:gd name="connsiteX648" fmla="*/ 228145 w 1952768"/>
              <a:gd name="connsiteY648" fmla="*/ 34802 h 2022935"/>
              <a:gd name="connsiteX649" fmla="*/ 230465 w 1952768"/>
              <a:gd name="connsiteY649" fmla="*/ 32924 h 2022935"/>
              <a:gd name="connsiteX650" fmla="*/ 232896 w 1952768"/>
              <a:gd name="connsiteY650" fmla="*/ 30935 h 2022935"/>
              <a:gd name="connsiteX651" fmla="*/ 235548 w 1952768"/>
              <a:gd name="connsiteY651" fmla="*/ 28947 h 2022935"/>
              <a:gd name="connsiteX652" fmla="*/ 238420 w 1952768"/>
              <a:gd name="connsiteY652" fmla="*/ 26958 h 2022935"/>
              <a:gd name="connsiteX653" fmla="*/ 241624 w 1952768"/>
              <a:gd name="connsiteY653" fmla="*/ 24748 h 2022935"/>
              <a:gd name="connsiteX654" fmla="*/ 245049 w 1952768"/>
              <a:gd name="connsiteY654" fmla="*/ 22649 h 2022935"/>
              <a:gd name="connsiteX655" fmla="*/ 248805 w 1952768"/>
              <a:gd name="connsiteY655" fmla="*/ 20329 h 2022935"/>
              <a:gd name="connsiteX656" fmla="*/ 251678 w 1952768"/>
              <a:gd name="connsiteY656" fmla="*/ 18672 h 2022935"/>
              <a:gd name="connsiteX657" fmla="*/ 254771 w 1952768"/>
              <a:gd name="connsiteY657" fmla="*/ 16904 h 2022935"/>
              <a:gd name="connsiteX658" fmla="*/ 257754 w 1952768"/>
              <a:gd name="connsiteY658" fmla="*/ 15247 h 2022935"/>
              <a:gd name="connsiteX659" fmla="*/ 261069 w 1952768"/>
              <a:gd name="connsiteY659" fmla="*/ 13811 h 2022935"/>
              <a:gd name="connsiteX660" fmla="*/ 264383 w 1952768"/>
              <a:gd name="connsiteY660" fmla="*/ 12264 h 2022935"/>
              <a:gd name="connsiteX661" fmla="*/ 267698 w 1952768"/>
              <a:gd name="connsiteY661" fmla="*/ 10717 h 2022935"/>
              <a:gd name="connsiteX662" fmla="*/ 271123 w 1952768"/>
              <a:gd name="connsiteY662" fmla="*/ 9392 h 2022935"/>
              <a:gd name="connsiteX663" fmla="*/ 274658 w 1952768"/>
              <a:gd name="connsiteY663" fmla="*/ 8066 h 2022935"/>
              <a:gd name="connsiteX664" fmla="*/ 278193 w 1952768"/>
              <a:gd name="connsiteY664" fmla="*/ 6961 h 2022935"/>
              <a:gd name="connsiteX665" fmla="*/ 281950 w 1952768"/>
              <a:gd name="connsiteY665" fmla="*/ 5856 h 2022935"/>
              <a:gd name="connsiteX666" fmla="*/ 285707 w 1952768"/>
              <a:gd name="connsiteY666" fmla="*/ 4751 h 2022935"/>
              <a:gd name="connsiteX667" fmla="*/ 289463 w 1952768"/>
              <a:gd name="connsiteY667" fmla="*/ 3867 h 2022935"/>
              <a:gd name="connsiteX668" fmla="*/ 293329 w 1952768"/>
              <a:gd name="connsiteY668" fmla="*/ 3204 h 2022935"/>
              <a:gd name="connsiteX669" fmla="*/ 297086 w 1952768"/>
              <a:gd name="connsiteY669" fmla="*/ 2652 h 2022935"/>
              <a:gd name="connsiteX670" fmla="*/ 300953 w 1952768"/>
              <a:gd name="connsiteY670" fmla="*/ 2099 h 2022935"/>
              <a:gd name="connsiteX671" fmla="*/ 305041 w 1952768"/>
              <a:gd name="connsiteY671" fmla="*/ 1878 h 2022935"/>
              <a:gd name="connsiteX672" fmla="*/ 307140 w 1952768"/>
              <a:gd name="connsiteY672" fmla="*/ 1216 h 2022935"/>
              <a:gd name="connsiteX673" fmla="*/ 310013 w 1952768"/>
              <a:gd name="connsiteY673" fmla="*/ 774 h 2022935"/>
              <a:gd name="connsiteX674" fmla="*/ 313106 w 1952768"/>
              <a:gd name="connsiteY674" fmla="*/ 332 h 2022935"/>
              <a:gd name="connsiteX675" fmla="*/ 316973 w 1952768"/>
              <a:gd name="connsiteY675" fmla="*/ 110 h 2022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</a:cxnLst>
            <a:rect l="l" t="t" r="r" b="b"/>
            <a:pathLst>
              <a:path w="1952768" h="2022935">
                <a:moveTo>
                  <a:pt x="321282" y="0"/>
                </a:moveTo>
                <a:lnTo>
                  <a:pt x="325811" y="0"/>
                </a:lnTo>
                <a:lnTo>
                  <a:pt x="330783" y="110"/>
                </a:lnTo>
                <a:lnTo>
                  <a:pt x="336196" y="221"/>
                </a:lnTo>
                <a:lnTo>
                  <a:pt x="347797" y="884"/>
                </a:lnTo>
                <a:lnTo>
                  <a:pt x="360392" y="1878"/>
                </a:lnTo>
                <a:lnTo>
                  <a:pt x="373540" y="2983"/>
                </a:lnTo>
                <a:lnTo>
                  <a:pt x="387129" y="4419"/>
                </a:lnTo>
                <a:lnTo>
                  <a:pt x="400718" y="5966"/>
                </a:lnTo>
                <a:lnTo>
                  <a:pt x="414197" y="7624"/>
                </a:lnTo>
                <a:lnTo>
                  <a:pt x="427013" y="9281"/>
                </a:lnTo>
                <a:lnTo>
                  <a:pt x="439166" y="10828"/>
                </a:lnTo>
                <a:lnTo>
                  <a:pt x="450214" y="12374"/>
                </a:lnTo>
                <a:lnTo>
                  <a:pt x="459826" y="13811"/>
                </a:lnTo>
                <a:lnTo>
                  <a:pt x="467780" y="15026"/>
                </a:lnTo>
                <a:lnTo>
                  <a:pt x="473636" y="16130"/>
                </a:lnTo>
                <a:lnTo>
                  <a:pt x="486121" y="18561"/>
                </a:lnTo>
                <a:lnTo>
                  <a:pt x="498384" y="21103"/>
                </a:lnTo>
                <a:lnTo>
                  <a:pt x="510758" y="23754"/>
                </a:lnTo>
                <a:lnTo>
                  <a:pt x="523132" y="26516"/>
                </a:lnTo>
                <a:lnTo>
                  <a:pt x="535395" y="29499"/>
                </a:lnTo>
                <a:lnTo>
                  <a:pt x="547769" y="32592"/>
                </a:lnTo>
                <a:lnTo>
                  <a:pt x="560033" y="35797"/>
                </a:lnTo>
                <a:lnTo>
                  <a:pt x="572407" y="39221"/>
                </a:lnTo>
                <a:lnTo>
                  <a:pt x="584670" y="42646"/>
                </a:lnTo>
                <a:lnTo>
                  <a:pt x="597044" y="46182"/>
                </a:lnTo>
                <a:lnTo>
                  <a:pt x="609308" y="49828"/>
                </a:lnTo>
                <a:lnTo>
                  <a:pt x="621571" y="53584"/>
                </a:lnTo>
                <a:lnTo>
                  <a:pt x="633835" y="57562"/>
                </a:lnTo>
                <a:lnTo>
                  <a:pt x="646098" y="61429"/>
                </a:lnTo>
                <a:lnTo>
                  <a:pt x="658362" y="65516"/>
                </a:lnTo>
                <a:lnTo>
                  <a:pt x="670625" y="69715"/>
                </a:lnTo>
                <a:lnTo>
                  <a:pt x="682778" y="73802"/>
                </a:lnTo>
                <a:lnTo>
                  <a:pt x="694931" y="78111"/>
                </a:lnTo>
                <a:lnTo>
                  <a:pt x="707084" y="82530"/>
                </a:lnTo>
                <a:lnTo>
                  <a:pt x="719017" y="86950"/>
                </a:lnTo>
                <a:lnTo>
                  <a:pt x="731170" y="91370"/>
                </a:lnTo>
                <a:lnTo>
                  <a:pt x="743212" y="96009"/>
                </a:lnTo>
                <a:lnTo>
                  <a:pt x="755254" y="100650"/>
                </a:lnTo>
                <a:lnTo>
                  <a:pt x="767076" y="105290"/>
                </a:lnTo>
                <a:lnTo>
                  <a:pt x="790829" y="114681"/>
                </a:lnTo>
                <a:lnTo>
                  <a:pt x="814362" y="124293"/>
                </a:lnTo>
                <a:lnTo>
                  <a:pt x="837784" y="134016"/>
                </a:lnTo>
                <a:lnTo>
                  <a:pt x="860765" y="143738"/>
                </a:lnTo>
                <a:lnTo>
                  <a:pt x="864521" y="145285"/>
                </a:lnTo>
                <a:lnTo>
                  <a:pt x="868609" y="146942"/>
                </a:lnTo>
                <a:lnTo>
                  <a:pt x="872918" y="148599"/>
                </a:lnTo>
                <a:lnTo>
                  <a:pt x="877226" y="150256"/>
                </a:lnTo>
                <a:lnTo>
                  <a:pt x="881425" y="152024"/>
                </a:lnTo>
                <a:lnTo>
                  <a:pt x="885402" y="153792"/>
                </a:lnTo>
                <a:lnTo>
                  <a:pt x="889048" y="155670"/>
                </a:lnTo>
                <a:lnTo>
                  <a:pt x="892473" y="157548"/>
                </a:lnTo>
                <a:lnTo>
                  <a:pt x="895124" y="158322"/>
                </a:lnTo>
                <a:lnTo>
                  <a:pt x="898107" y="159316"/>
                </a:lnTo>
                <a:lnTo>
                  <a:pt x="901091" y="160310"/>
                </a:lnTo>
                <a:lnTo>
                  <a:pt x="904184" y="161415"/>
                </a:lnTo>
                <a:lnTo>
                  <a:pt x="910592" y="164066"/>
                </a:lnTo>
                <a:lnTo>
                  <a:pt x="917000" y="166939"/>
                </a:lnTo>
                <a:lnTo>
                  <a:pt x="923629" y="169812"/>
                </a:lnTo>
                <a:lnTo>
                  <a:pt x="929927" y="172574"/>
                </a:lnTo>
                <a:lnTo>
                  <a:pt x="936003" y="175336"/>
                </a:lnTo>
                <a:lnTo>
                  <a:pt x="941638" y="177656"/>
                </a:lnTo>
                <a:lnTo>
                  <a:pt x="950144" y="181192"/>
                </a:lnTo>
                <a:lnTo>
                  <a:pt x="958873" y="184837"/>
                </a:lnTo>
                <a:lnTo>
                  <a:pt x="967711" y="188594"/>
                </a:lnTo>
                <a:lnTo>
                  <a:pt x="976660" y="192571"/>
                </a:lnTo>
                <a:lnTo>
                  <a:pt x="985830" y="196659"/>
                </a:lnTo>
                <a:lnTo>
                  <a:pt x="995000" y="200637"/>
                </a:lnTo>
                <a:lnTo>
                  <a:pt x="1004391" y="204945"/>
                </a:lnTo>
                <a:lnTo>
                  <a:pt x="1013561" y="209143"/>
                </a:lnTo>
                <a:lnTo>
                  <a:pt x="1022841" y="213452"/>
                </a:lnTo>
                <a:lnTo>
                  <a:pt x="1031901" y="217761"/>
                </a:lnTo>
                <a:lnTo>
                  <a:pt x="1041071" y="222070"/>
                </a:lnTo>
                <a:lnTo>
                  <a:pt x="1050020" y="226158"/>
                </a:lnTo>
                <a:lnTo>
                  <a:pt x="1058748" y="230467"/>
                </a:lnTo>
                <a:lnTo>
                  <a:pt x="1067255" y="234665"/>
                </a:lnTo>
                <a:lnTo>
                  <a:pt x="1075541" y="238864"/>
                </a:lnTo>
                <a:lnTo>
                  <a:pt x="1083496" y="242841"/>
                </a:lnTo>
                <a:lnTo>
                  <a:pt x="1094986" y="248696"/>
                </a:lnTo>
                <a:lnTo>
                  <a:pt x="1106477" y="254662"/>
                </a:lnTo>
                <a:lnTo>
                  <a:pt x="1118077" y="260629"/>
                </a:lnTo>
                <a:lnTo>
                  <a:pt x="1129457" y="266595"/>
                </a:lnTo>
                <a:lnTo>
                  <a:pt x="1140837" y="272671"/>
                </a:lnTo>
                <a:lnTo>
                  <a:pt x="1151995" y="278748"/>
                </a:lnTo>
                <a:lnTo>
                  <a:pt x="1163264" y="284935"/>
                </a:lnTo>
                <a:lnTo>
                  <a:pt x="1174533" y="291121"/>
                </a:lnTo>
                <a:lnTo>
                  <a:pt x="1185692" y="297419"/>
                </a:lnTo>
                <a:lnTo>
                  <a:pt x="1196630" y="303717"/>
                </a:lnTo>
                <a:lnTo>
                  <a:pt x="1207567" y="310014"/>
                </a:lnTo>
                <a:lnTo>
                  <a:pt x="1218395" y="316312"/>
                </a:lnTo>
                <a:lnTo>
                  <a:pt x="1229112" y="322609"/>
                </a:lnTo>
                <a:lnTo>
                  <a:pt x="1239828" y="329128"/>
                </a:lnTo>
                <a:lnTo>
                  <a:pt x="1250434" y="335536"/>
                </a:lnTo>
                <a:lnTo>
                  <a:pt x="1260709" y="342165"/>
                </a:lnTo>
                <a:lnTo>
                  <a:pt x="1271537" y="348904"/>
                </a:lnTo>
                <a:lnTo>
                  <a:pt x="1282253" y="355644"/>
                </a:lnTo>
                <a:lnTo>
                  <a:pt x="1292860" y="362383"/>
                </a:lnTo>
                <a:lnTo>
                  <a:pt x="1303465" y="369012"/>
                </a:lnTo>
                <a:lnTo>
                  <a:pt x="1313962" y="375862"/>
                </a:lnTo>
                <a:lnTo>
                  <a:pt x="1324457" y="382601"/>
                </a:lnTo>
                <a:lnTo>
                  <a:pt x="1334953" y="389451"/>
                </a:lnTo>
                <a:lnTo>
                  <a:pt x="1345338" y="396522"/>
                </a:lnTo>
                <a:lnTo>
                  <a:pt x="1356276" y="403814"/>
                </a:lnTo>
                <a:lnTo>
                  <a:pt x="1366993" y="411216"/>
                </a:lnTo>
                <a:lnTo>
                  <a:pt x="1377489" y="418398"/>
                </a:lnTo>
                <a:lnTo>
                  <a:pt x="1387543" y="425579"/>
                </a:lnTo>
                <a:lnTo>
                  <a:pt x="1397596" y="432650"/>
                </a:lnTo>
                <a:lnTo>
                  <a:pt x="1407319" y="439721"/>
                </a:lnTo>
                <a:lnTo>
                  <a:pt x="1417041" y="446681"/>
                </a:lnTo>
                <a:lnTo>
                  <a:pt x="1426653" y="453752"/>
                </a:lnTo>
                <a:lnTo>
                  <a:pt x="1436155" y="460712"/>
                </a:lnTo>
                <a:lnTo>
                  <a:pt x="1445656" y="467783"/>
                </a:lnTo>
                <a:lnTo>
                  <a:pt x="1455268" y="474965"/>
                </a:lnTo>
                <a:lnTo>
                  <a:pt x="1464880" y="482146"/>
                </a:lnTo>
                <a:lnTo>
                  <a:pt x="1474713" y="489438"/>
                </a:lnTo>
                <a:lnTo>
                  <a:pt x="1484546" y="496730"/>
                </a:lnTo>
                <a:lnTo>
                  <a:pt x="1494600" y="504353"/>
                </a:lnTo>
                <a:lnTo>
                  <a:pt x="1504985" y="511976"/>
                </a:lnTo>
                <a:lnTo>
                  <a:pt x="1514597" y="519268"/>
                </a:lnTo>
                <a:lnTo>
                  <a:pt x="1524319" y="526892"/>
                </a:lnTo>
                <a:lnTo>
                  <a:pt x="1534042" y="534736"/>
                </a:lnTo>
                <a:lnTo>
                  <a:pt x="1543653" y="542580"/>
                </a:lnTo>
                <a:lnTo>
                  <a:pt x="1553155" y="550314"/>
                </a:lnTo>
                <a:lnTo>
                  <a:pt x="1562656" y="558158"/>
                </a:lnTo>
                <a:lnTo>
                  <a:pt x="1572158" y="565781"/>
                </a:lnTo>
                <a:lnTo>
                  <a:pt x="1581328" y="572963"/>
                </a:lnTo>
                <a:lnTo>
                  <a:pt x="1765390" y="734930"/>
                </a:lnTo>
                <a:lnTo>
                  <a:pt x="1768926" y="738355"/>
                </a:lnTo>
                <a:lnTo>
                  <a:pt x="1772351" y="741890"/>
                </a:lnTo>
                <a:lnTo>
                  <a:pt x="1775555" y="745426"/>
                </a:lnTo>
                <a:lnTo>
                  <a:pt x="1778649" y="748961"/>
                </a:lnTo>
                <a:lnTo>
                  <a:pt x="1781742" y="752497"/>
                </a:lnTo>
                <a:lnTo>
                  <a:pt x="1784615" y="755922"/>
                </a:lnTo>
                <a:lnTo>
                  <a:pt x="1787487" y="759236"/>
                </a:lnTo>
                <a:lnTo>
                  <a:pt x="1790581" y="762219"/>
                </a:lnTo>
                <a:lnTo>
                  <a:pt x="1799419" y="770947"/>
                </a:lnTo>
                <a:lnTo>
                  <a:pt x="1808921" y="780559"/>
                </a:lnTo>
                <a:lnTo>
                  <a:pt x="1818753" y="790724"/>
                </a:lnTo>
                <a:lnTo>
                  <a:pt x="1828586" y="801330"/>
                </a:lnTo>
                <a:lnTo>
                  <a:pt x="1838529" y="812047"/>
                </a:lnTo>
                <a:lnTo>
                  <a:pt x="1847810" y="822653"/>
                </a:lnTo>
                <a:lnTo>
                  <a:pt x="1852340" y="827846"/>
                </a:lnTo>
                <a:lnTo>
                  <a:pt x="1856649" y="833038"/>
                </a:lnTo>
                <a:lnTo>
                  <a:pt x="1860847" y="838010"/>
                </a:lnTo>
                <a:lnTo>
                  <a:pt x="1864603" y="842650"/>
                </a:lnTo>
                <a:lnTo>
                  <a:pt x="1873553" y="853699"/>
                </a:lnTo>
                <a:lnTo>
                  <a:pt x="1881396" y="863532"/>
                </a:lnTo>
                <a:lnTo>
                  <a:pt x="1885043" y="868172"/>
                </a:lnTo>
                <a:lnTo>
                  <a:pt x="1888467" y="872812"/>
                </a:lnTo>
                <a:lnTo>
                  <a:pt x="1891782" y="877342"/>
                </a:lnTo>
                <a:lnTo>
                  <a:pt x="1895097" y="881761"/>
                </a:lnTo>
                <a:lnTo>
                  <a:pt x="1898300" y="886401"/>
                </a:lnTo>
                <a:lnTo>
                  <a:pt x="1901394" y="891152"/>
                </a:lnTo>
                <a:lnTo>
                  <a:pt x="1904598" y="895903"/>
                </a:lnTo>
                <a:lnTo>
                  <a:pt x="1907802" y="900985"/>
                </a:lnTo>
                <a:lnTo>
                  <a:pt x="1911006" y="906288"/>
                </a:lnTo>
                <a:lnTo>
                  <a:pt x="1914431" y="911923"/>
                </a:lnTo>
                <a:lnTo>
                  <a:pt x="1917966" y="918110"/>
                </a:lnTo>
                <a:lnTo>
                  <a:pt x="1921722" y="924628"/>
                </a:lnTo>
                <a:lnTo>
                  <a:pt x="1924043" y="928937"/>
                </a:lnTo>
                <a:lnTo>
                  <a:pt x="1926473" y="934130"/>
                </a:lnTo>
                <a:lnTo>
                  <a:pt x="1929235" y="939764"/>
                </a:lnTo>
                <a:lnTo>
                  <a:pt x="1931997" y="946062"/>
                </a:lnTo>
                <a:lnTo>
                  <a:pt x="1934870" y="952801"/>
                </a:lnTo>
                <a:lnTo>
                  <a:pt x="1937742" y="959983"/>
                </a:lnTo>
                <a:lnTo>
                  <a:pt x="1940394" y="967496"/>
                </a:lnTo>
                <a:lnTo>
                  <a:pt x="1943046" y="975009"/>
                </a:lnTo>
                <a:lnTo>
                  <a:pt x="1945476" y="982742"/>
                </a:lnTo>
                <a:lnTo>
                  <a:pt x="1947685" y="990476"/>
                </a:lnTo>
                <a:lnTo>
                  <a:pt x="1948569" y="994233"/>
                </a:lnTo>
                <a:lnTo>
                  <a:pt x="1949453" y="998100"/>
                </a:lnTo>
                <a:lnTo>
                  <a:pt x="1950337" y="1001856"/>
                </a:lnTo>
                <a:lnTo>
                  <a:pt x="1951000" y="1005502"/>
                </a:lnTo>
                <a:lnTo>
                  <a:pt x="1951663" y="1009037"/>
                </a:lnTo>
                <a:lnTo>
                  <a:pt x="1952105" y="1012572"/>
                </a:lnTo>
                <a:lnTo>
                  <a:pt x="1952436" y="1015998"/>
                </a:lnTo>
                <a:lnTo>
                  <a:pt x="1952658" y="1019312"/>
                </a:lnTo>
                <a:lnTo>
                  <a:pt x="1952768" y="1022516"/>
                </a:lnTo>
                <a:lnTo>
                  <a:pt x="1952768" y="1025609"/>
                </a:lnTo>
                <a:lnTo>
                  <a:pt x="1952547" y="1028482"/>
                </a:lnTo>
                <a:lnTo>
                  <a:pt x="1952105" y="1031244"/>
                </a:lnTo>
                <a:lnTo>
                  <a:pt x="1951000" y="1037542"/>
                </a:lnTo>
                <a:lnTo>
                  <a:pt x="1949785" y="1043618"/>
                </a:lnTo>
                <a:lnTo>
                  <a:pt x="1948459" y="1049695"/>
                </a:lnTo>
                <a:lnTo>
                  <a:pt x="1946913" y="1055440"/>
                </a:lnTo>
                <a:lnTo>
                  <a:pt x="1945476" y="1061295"/>
                </a:lnTo>
                <a:lnTo>
                  <a:pt x="1943819" y="1066930"/>
                </a:lnTo>
                <a:lnTo>
                  <a:pt x="1942051" y="1072565"/>
                </a:lnTo>
                <a:lnTo>
                  <a:pt x="1940173" y="1077978"/>
                </a:lnTo>
                <a:lnTo>
                  <a:pt x="1938184" y="1083281"/>
                </a:lnTo>
                <a:lnTo>
                  <a:pt x="1936085" y="1088584"/>
                </a:lnTo>
                <a:lnTo>
                  <a:pt x="1933986" y="1093777"/>
                </a:lnTo>
                <a:lnTo>
                  <a:pt x="1931777" y="1098859"/>
                </a:lnTo>
                <a:lnTo>
                  <a:pt x="1929346" y="1103942"/>
                </a:lnTo>
                <a:lnTo>
                  <a:pt x="1927026" y="1108913"/>
                </a:lnTo>
                <a:lnTo>
                  <a:pt x="1924485" y="1113775"/>
                </a:lnTo>
                <a:lnTo>
                  <a:pt x="1921944" y="1118636"/>
                </a:lnTo>
                <a:lnTo>
                  <a:pt x="1919292" y="1123497"/>
                </a:lnTo>
                <a:lnTo>
                  <a:pt x="1916530" y="1128137"/>
                </a:lnTo>
                <a:lnTo>
                  <a:pt x="1913657" y="1132888"/>
                </a:lnTo>
                <a:lnTo>
                  <a:pt x="1910785" y="1137528"/>
                </a:lnTo>
                <a:lnTo>
                  <a:pt x="1907912" y="1142058"/>
                </a:lnTo>
                <a:lnTo>
                  <a:pt x="1904819" y="1146698"/>
                </a:lnTo>
                <a:lnTo>
                  <a:pt x="1901836" y="1151339"/>
                </a:lnTo>
                <a:lnTo>
                  <a:pt x="1898632" y="1155868"/>
                </a:lnTo>
                <a:lnTo>
                  <a:pt x="1892334" y="1164817"/>
                </a:lnTo>
                <a:lnTo>
                  <a:pt x="1885595" y="1173987"/>
                </a:lnTo>
                <a:lnTo>
                  <a:pt x="1878855" y="1182937"/>
                </a:lnTo>
                <a:lnTo>
                  <a:pt x="1871895" y="1191997"/>
                </a:lnTo>
                <a:lnTo>
                  <a:pt x="1868028" y="1196858"/>
                </a:lnTo>
                <a:lnTo>
                  <a:pt x="1864272" y="1201498"/>
                </a:lnTo>
                <a:lnTo>
                  <a:pt x="1862283" y="1203818"/>
                </a:lnTo>
                <a:lnTo>
                  <a:pt x="1860184" y="1205917"/>
                </a:lnTo>
                <a:lnTo>
                  <a:pt x="1858085" y="1208127"/>
                </a:lnTo>
                <a:lnTo>
                  <a:pt x="1855765" y="1210115"/>
                </a:lnTo>
                <a:lnTo>
                  <a:pt x="1854549" y="1211883"/>
                </a:lnTo>
                <a:lnTo>
                  <a:pt x="1851788" y="1214977"/>
                </a:lnTo>
                <a:lnTo>
                  <a:pt x="1847921" y="1219286"/>
                </a:lnTo>
                <a:lnTo>
                  <a:pt x="1842949" y="1224589"/>
                </a:lnTo>
                <a:lnTo>
                  <a:pt x="1837204" y="1230775"/>
                </a:lnTo>
                <a:lnTo>
                  <a:pt x="1830796" y="1237626"/>
                </a:lnTo>
                <a:lnTo>
                  <a:pt x="1823835" y="1244918"/>
                </a:lnTo>
                <a:lnTo>
                  <a:pt x="1816655" y="1252320"/>
                </a:lnTo>
                <a:lnTo>
                  <a:pt x="1809363" y="1259832"/>
                </a:lnTo>
                <a:lnTo>
                  <a:pt x="1802071" y="1267235"/>
                </a:lnTo>
                <a:lnTo>
                  <a:pt x="1795110" y="1274416"/>
                </a:lnTo>
                <a:lnTo>
                  <a:pt x="1788702" y="1281045"/>
                </a:lnTo>
                <a:lnTo>
                  <a:pt x="1782736" y="1287011"/>
                </a:lnTo>
                <a:lnTo>
                  <a:pt x="1777543" y="1292204"/>
                </a:lnTo>
                <a:lnTo>
                  <a:pt x="1773456" y="1296292"/>
                </a:lnTo>
                <a:lnTo>
                  <a:pt x="1770473" y="1299054"/>
                </a:lnTo>
                <a:lnTo>
                  <a:pt x="1766827" y="1302589"/>
                </a:lnTo>
                <a:lnTo>
                  <a:pt x="1763181" y="1306235"/>
                </a:lnTo>
                <a:lnTo>
                  <a:pt x="1759645" y="1309550"/>
                </a:lnTo>
                <a:lnTo>
                  <a:pt x="1756110" y="1312975"/>
                </a:lnTo>
                <a:lnTo>
                  <a:pt x="1752575" y="1316400"/>
                </a:lnTo>
                <a:lnTo>
                  <a:pt x="1748929" y="1319935"/>
                </a:lnTo>
                <a:lnTo>
                  <a:pt x="1745393" y="1323471"/>
                </a:lnTo>
                <a:lnTo>
                  <a:pt x="1741748" y="1327227"/>
                </a:lnTo>
                <a:lnTo>
                  <a:pt x="1718546" y="1347887"/>
                </a:lnTo>
                <a:lnTo>
                  <a:pt x="1716226" y="1350096"/>
                </a:lnTo>
                <a:lnTo>
                  <a:pt x="1714679" y="1351533"/>
                </a:lnTo>
                <a:lnTo>
                  <a:pt x="1713353" y="1352859"/>
                </a:lnTo>
                <a:lnTo>
                  <a:pt x="1711034" y="1354627"/>
                </a:lnTo>
                <a:lnTo>
                  <a:pt x="1707056" y="1357941"/>
                </a:lnTo>
                <a:lnTo>
                  <a:pt x="1701974" y="1362029"/>
                </a:lnTo>
                <a:lnTo>
                  <a:pt x="1696340" y="1366890"/>
                </a:lnTo>
                <a:lnTo>
                  <a:pt x="1690153" y="1372304"/>
                </a:lnTo>
                <a:lnTo>
                  <a:pt x="1683524" y="1378270"/>
                </a:lnTo>
                <a:lnTo>
                  <a:pt x="1676563" y="1384346"/>
                </a:lnTo>
                <a:lnTo>
                  <a:pt x="1669382" y="1390644"/>
                </a:lnTo>
                <a:lnTo>
                  <a:pt x="1662090" y="1397052"/>
                </a:lnTo>
                <a:lnTo>
                  <a:pt x="1654909" y="1403239"/>
                </a:lnTo>
                <a:lnTo>
                  <a:pt x="1648059" y="1409316"/>
                </a:lnTo>
                <a:lnTo>
                  <a:pt x="1641430" y="1414950"/>
                </a:lnTo>
                <a:lnTo>
                  <a:pt x="1635353" y="1420143"/>
                </a:lnTo>
                <a:lnTo>
                  <a:pt x="1629719" y="1424672"/>
                </a:lnTo>
                <a:lnTo>
                  <a:pt x="1624968" y="1428318"/>
                </a:lnTo>
                <a:lnTo>
                  <a:pt x="1622979" y="1429865"/>
                </a:lnTo>
                <a:lnTo>
                  <a:pt x="1621101" y="1431191"/>
                </a:lnTo>
                <a:lnTo>
                  <a:pt x="1619444" y="1432185"/>
                </a:lnTo>
                <a:lnTo>
                  <a:pt x="1618008" y="1432958"/>
                </a:lnTo>
                <a:lnTo>
                  <a:pt x="1616792" y="1434284"/>
                </a:lnTo>
                <a:lnTo>
                  <a:pt x="1614693" y="1436273"/>
                </a:lnTo>
                <a:lnTo>
                  <a:pt x="1611931" y="1438704"/>
                </a:lnTo>
                <a:lnTo>
                  <a:pt x="1608506" y="1441576"/>
                </a:lnTo>
                <a:lnTo>
                  <a:pt x="1599889" y="1448647"/>
                </a:lnTo>
                <a:lnTo>
                  <a:pt x="1589283" y="1457265"/>
                </a:lnTo>
                <a:lnTo>
                  <a:pt x="1577019" y="1466987"/>
                </a:lnTo>
                <a:lnTo>
                  <a:pt x="1563651" y="1477593"/>
                </a:lnTo>
                <a:lnTo>
                  <a:pt x="1549399" y="1488752"/>
                </a:lnTo>
                <a:lnTo>
                  <a:pt x="1534705" y="1500132"/>
                </a:lnTo>
                <a:lnTo>
                  <a:pt x="1520010" y="1511401"/>
                </a:lnTo>
                <a:lnTo>
                  <a:pt x="1505647" y="1522339"/>
                </a:lnTo>
                <a:lnTo>
                  <a:pt x="1492059" y="1532724"/>
                </a:lnTo>
                <a:lnTo>
                  <a:pt x="1479574" y="1542116"/>
                </a:lnTo>
                <a:lnTo>
                  <a:pt x="1468746" y="1550070"/>
                </a:lnTo>
                <a:lnTo>
                  <a:pt x="1459687" y="1556478"/>
                </a:lnTo>
                <a:lnTo>
                  <a:pt x="1456042" y="1559130"/>
                </a:lnTo>
                <a:lnTo>
                  <a:pt x="1453058" y="1561229"/>
                </a:lnTo>
                <a:lnTo>
                  <a:pt x="1450738" y="1562555"/>
                </a:lnTo>
                <a:lnTo>
                  <a:pt x="1449081" y="1563549"/>
                </a:lnTo>
                <a:lnTo>
                  <a:pt x="1445435" y="1566532"/>
                </a:lnTo>
                <a:lnTo>
                  <a:pt x="1439690" y="1570841"/>
                </a:lnTo>
                <a:lnTo>
                  <a:pt x="1432177" y="1576254"/>
                </a:lnTo>
                <a:lnTo>
                  <a:pt x="1423338" y="1582552"/>
                </a:lnTo>
                <a:lnTo>
                  <a:pt x="1413175" y="1589623"/>
                </a:lnTo>
                <a:lnTo>
                  <a:pt x="1402457" y="1597246"/>
                </a:lnTo>
                <a:lnTo>
                  <a:pt x="1390967" y="1605090"/>
                </a:lnTo>
                <a:lnTo>
                  <a:pt x="1379367" y="1613045"/>
                </a:lnTo>
                <a:lnTo>
                  <a:pt x="1367656" y="1621000"/>
                </a:lnTo>
                <a:lnTo>
                  <a:pt x="1356276" y="1628623"/>
                </a:lnTo>
                <a:lnTo>
                  <a:pt x="1345559" y="1635805"/>
                </a:lnTo>
                <a:lnTo>
                  <a:pt x="1335727" y="1642213"/>
                </a:lnTo>
                <a:lnTo>
                  <a:pt x="1327109" y="1647626"/>
                </a:lnTo>
                <a:lnTo>
                  <a:pt x="1319927" y="1652156"/>
                </a:lnTo>
                <a:lnTo>
                  <a:pt x="1316834" y="1653924"/>
                </a:lnTo>
                <a:lnTo>
                  <a:pt x="1314514" y="1655250"/>
                </a:lnTo>
                <a:lnTo>
                  <a:pt x="1312415" y="1656244"/>
                </a:lnTo>
                <a:lnTo>
                  <a:pt x="1311089" y="1656907"/>
                </a:lnTo>
                <a:lnTo>
                  <a:pt x="1309984" y="1658012"/>
                </a:lnTo>
                <a:lnTo>
                  <a:pt x="1307885" y="1659558"/>
                </a:lnTo>
                <a:lnTo>
                  <a:pt x="1305123" y="1661437"/>
                </a:lnTo>
                <a:lnTo>
                  <a:pt x="1301587" y="1663867"/>
                </a:lnTo>
                <a:lnTo>
                  <a:pt x="1292639" y="1669502"/>
                </a:lnTo>
                <a:lnTo>
                  <a:pt x="1281259" y="1676683"/>
                </a:lnTo>
                <a:lnTo>
                  <a:pt x="1268001" y="1684748"/>
                </a:lnTo>
                <a:lnTo>
                  <a:pt x="1253307" y="1693477"/>
                </a:lnTo>
                <a:lnTo>
                  <a:pt x="1237618" y="1702647"/>
                </a:lnTo>
                <a:lnTo>
                  <a:pt x="1221157" y="1712258"/>
                </a:lnTo>
                <a:lnTo>
                  <a:pt x="1204584" y="1721760"/>
                </a:lnTo>
                <a:lnTo>
                  <a:pt x="1188343" y="1731151"/>
                </a:lnTo>
                <a:lnTo>
                  <a:pt x="1172655" y="1739879"/>
                </a:lnTo>
                <a:lnTo>
                  <a:pt x="1158072" y="1747944"/>
                </a:lnTo>
                <a:lnTo>
                  <a:pt x="1144924" y="1755126"/>
                </a:lnTo>
                <a:lnTo>
                  <a:pt x="1133876" y="1760981"/>
                </a:lnTo>
                <a:lnTo>
                  <a:pt x="1129125" y="1763522"/>
                </a:lnTo>
                <a:lnTo>
                  <a:pt x="1125148" y="1765400"/>
                </a:lnTo>
                <a:lnTo>
                  <a:pt x="1121723" y="1767057"/>
                </a:lnTo>
                <a:lnTo>
                  <a:pt x="1119071" y="1768163"/>
                </a:lnTo>
                <a:lnTo>
                  <a:pt x="1115094" y="1770593"/>
                </a:lnTo>
                <a:lnTo>
                  <a:pt x="1111117" y="1773024"/>
                </a:lnTo>
                <a:lnTo>
                  <a:pt x="1106808" y="1775344"/>
                </a:lnTo>
                <a:lnTo>
                  <a:pt x="1102389" y="1777775"/>
                </a:lnTo>
                <a:lnTo>
                  <a:pt x="1093108" y="1782304"/>
                </a:lnTo>
                <a:lnTo>
                  <a:pt x="1083496" y="1786834"/>
                </a:lnTo>
                <a:lnTo>
                  <a:pt x="1073884" y="1791364"/>
                </a:lnTo>
                <a:lnTo>
                  <a:pt x="1064272" y="1795783"/>
                </a:lnTo>
                <a:lnTo>
                  <a:pt x="1055103" y="1799981"/>
                </a:lnTo>
                <a:lnTo>
                  <a:pt x="1046375" y="1804290"/>
                </a:lnTo>
                <a:lnTo>
                  <a:pt x="1041844" y="1806610"/>
                </a:lnTo>
                <a:lnTo>
                  <a:pt x="1037204" y="1808709"/>
                </a:lnTo>
                <a:lnTo>
                  <a:pt x="1032564" y="1810919"/>
                </a:lnTo>
                <a:lnTo>
                  <a:pt x="1027924" y="1812908"/>
                </a:lnTo>
                <a:lnTo>
                  <a:pt x="1023394" y="1815118"/>
                </a:lnTo>
                <a:lnTo>
                  <a:pt x="1018643" y="1817107"/>
                </a:lnTo>
                <a:lnTo>
                  <a:pt x="1014003" y="1819095"/>
                </a:lnTo>
                <a:lnTo>
                  <a:pt x="1009473" y="1821304"/>
                </a:lnTo>
                <a:lnTo>
                  <a:pt x="1005386" y="1823183"/>
                </a:lnTo>
                <a:lnTo>
                  <a:pt x="1000856" y="1825393"/>
                </a:lnTo>
                <a:lnTo>
                  <a:pt x="995774" y="1827713"/>
                </a:lnTo>
                <a:lnTo>
                  <a:pt x="990471" y="1830144"/>
                </a:lnTo>
                <a:lnTo>
                  <a:pt x="985278" y="1832574"/>
                </a:lnTo>
                <a:lnTo>
                  <a:pt x="980196" y="1834563"/>
                </a:lnTo>
                <a:lnTo>
                  <a:pt x="975445" y="1836330"/>
                </a:lnTo>
                <a:lnTo>
                  <a:pt x="971357" y="1837656"/>
                </a:lnTo>
                <a:lnTo>
                  <a:pt x="966054" y="1840418"/>
                </a:lnTo>
                <a:lnTo>
                  <a:pt x="960088" y="1843070"/>
                </a:lnTo>
                <a:lnTo>
                  <a:pt x="953791" y="1845832"/>
                </a:lnTo>
                <a:lnTo>
                  <a:pt x="947272" y="1848483"/>
                </a:lnTo>
                <a:lnTo>
                  <a:pt x="940532" y="1851135"/>
                </a:lnTo>
                <a:lnTo>
                  <a:pt x="934014" y="1853676"/>
                </a:lnTo>
                <a:lnTo>
                  <a:pt x="927606" y="1855996"/>
                </a:lnTo>
                <a:lnTo>
                  <a:pt x="921861" y="1858427"/>
                </a:lnTo>
                <a:lnTo>
                  <a:pt x="916448" y="1860636"/>
                </a:lnTo>
                <a:lnTo>
                  <a:pt x="909045" y="1863509"/>
                </a:lnTo>
                <a:lnTo>
                  <a:pt x="900207" y="1867045"/>
                </a:lnTo>
                <a:lnTo>
                  <a:pt x="890153" y="1871243"/>
                </a:lnTo>
                <a:lnTo>
                  <a:pt x="878884" y="1875662"/>
                </a:lnTo>
                <a:lnTo>
                  <a:pt x="866841" y="1880523"/>
                </a:lnTo>
                <a:lnTo>
                  <a:pt x="854467" y="1885495"/>
                </a:lnTo>
                <a:lnTo>
                  <a:pt x="841983" y="1890577"/>
                </a:lnTo>
                <a:lnTo>
                  <a:pt x="829388" y="1895438"/>
                </a:lnTo>
                <a:lnTo>
                  <a:pt x="817235" y="1900300"/>
                </a:lnTo>
                <a:lnTo>
                  <a:pt x="805855" y="1904719"/>
                </a:lnTo>
                <a:lnTo>
                  <a:pt x="795470" y="1908807"/>
                </a:lnTo>
                <a:lnTo>
                  <a:pt x="786190" y="1912232"/>
                </a:lnTo>
                <a:lnTo>
                  <a:pt x="778456" y="1914994"/>
                </a:lnTo>
                <a:lnTo>
                  <a:pt x="772711" y="1916983"/>
                </a:lnTo>
                <a:lnTo>
                  <a:pt x="768844" y="1918087"/>
                </a:lnTo>
                <a:lnTo>
                  <a:pt x="767076" y="1918971"/>
                </a:lnTo>
                <a:lnTo>
                  <a:pt x="764204" y="1920408"/>
                </a:lnTo>
                <a:lnTo>
                  <a:pt x="760226" y="1922175"/>
                </a:lnTo>
                <a:lnTo>
                  <a:pt x="755365" y="1924053"/>
                </a:lnTo>
                <a:lnTo>
                  <a:pt x="743433" y="1928583"/>
                </a:lnTo>
                <a:lnTo>
                  <a:pt x="730064" y="1933555"/>
                </a:lnTo>
                <a:lnTo>
                  <a:pt x="716254" y="1938306"/>
                </a:lnTo>
                <a:lnTo>
                  <a:pt x="703549" y="1942946"/>
                </a:lnTo>
                <a:lnTo>
                  <a:pt x="693053" y="1946592"/>
                </a:lnTo>
                <a:lnTo>
                  <a:pt x="686203" y="1948801"/>
                </a:lnTo>
                <a:lnTo>
                  <a:pt x="669078" y="1954547"/>
                </a:lnTo>
                <a:lnTo>
                  <a:pt x="652285" y="1960070"/>
                </a:lnTo>
                <a:lnTo>
                  <a:pt x="635603" y="1965374"/>
                </a:lnTo>
                <a:lnTo>
                  <a:pt x="619031" y="1970566"/>
                </a:lnTo>
                <a:lnTo>
                  <a:pt x="602679" y="1975649"/>
                </a:lnTo>
                <a:lnTo>
                  <a:pt x="586107" y="1980621"/>
                </a:lnTo>
                <a:lnTo>
                  <a:pt x="569645" y="1985260"/>
                </a:lnTo>
                <a:lnTo>
                  <a:pt x="553072" y="1989680"/>
                </a:lnTo>
                <a:lnTo>
                  <a:pt x="544786" y="1991779"/>
                </a:lnTo>
                <a:lnTo>
                  <a:pt x="536390" y="1993989"/>
                </a:lnTo>
                <a:lnTo>
                  <a:pt x="527993" y="1995978"/>
                </a:lnTo>
                <a:lnTo>
                  <a:pt x="519707" y="1997855"/>
                </a:lnTo>
                <a:lnTo>
                  <a:pt x="511200" y="1999845"/>
                </a:lnTo>
                <a:lnTo>
                  <a:pt x="502583" y="2001722"/>
                </a:lnTo>
                <a:lnTo>
                  <a:pt x="494186" y="2003490"/>
                </a:lnTo>
                <a:lnTo>
                  <a:pt x="485568" y="2005258"/>
                </a:lnTo>
                <a:lnTo>
                  <a:pt x="476840" y="2006915"/>
                </a:lnTo>
                <a:lnTo>
                  <a:pt x="468002" y="2008352"/>
                </a:lnTo>
                <a:lnTo>
                  <a:pt x="459274" y="2009898"/>
                </a:lnTo>
                <a:lnTo>
                  <a:pt x="450324" y="2011445"/>
                </a:lnTo>
                <a:lnTo>
                  <a:pt x="441375" y="2012771"/>
                </a:lnTo>
                <a:lnTo>
                  <a:pt x="432205" y="2014097"/>
                </a:lnTo>
                <a:lnTo>
                  <a:pt x="423035" y="2015201"/>
                </a:lnTo>
                <a:lnTo>
                  <a:pt x="413755" y="2016306"/>
                </a:lnTo>
                <a:lnTo>
                  <a:pt x="407236" y="2017080"/>
                </a:lnTo>
                <a:lnTo>
                  <a:pt x="400497" y="2017853"/>
                </a:lnTo>
                <a:lnTo>
                  <a:pt x="393868" y="2018626"/>
                </a:lnTo>
                <a:lnTo>
                  <a:pt x="387239" y="2019290"/>
                </a:lnTo>
                <a:lnTo>
                  <a:pt x="380500" y="2019952"/>
                </a:lnTo>
                <a:lnTo>
                  <a:pt x="373871" y="2020394"/>
                </a:lnTo>
                <a:lnTo>
                  <a:pt x="367132" y="2020947"/>
                </a:lnTo>
                <a:lnTo>
                  <a:pt x="360392" y="2021389"/>
                </a:lnTo>
                <a:lnTo>
                  <a:pt x="353542" y="2021831"/>
                </a:lnTo>
                <a:lnTo>
                  <a:pt x="346913" y="2022162"/>
                </a:lnTo>
                <a:lnTo>
                  <a:pt x="340174" y="2022383"/>
                </a:lnTo>
                <a:lnTo>
                  <a:pt x="333324" y="2022714"/>
                </a:lnTo>
                <a:lnTo>
                  <a:pt x="326695" y="2022825"/>
                </a:lnTo>
                <a:lnTo>
                  <a:pt x="319956" y="2022935"/>
                </a:lnTo>
                <a:lnTo>
                  <a:pt x="313216" y="2022935"/>
                </a:lnTo>
                <a:lnTo>
                  <a:pt x="306698" y="2022825"/>
                </a:lnTo>
                <a:lnTo>
                  <a:pt x="303273" y="2022825"/>
                </a:lnTo>
                <a:lnTo>
                  <a:pt x="300069" y="2022714"/>
                </a:lnTo>
                <a:lnTo>
                  <a:pt x="296865" y="2022383"/>
                </a:lnTo>
                <a:lnTo>
                  <a:pt x="293661" y="2022162"/>
                </a:lnTo>
                <a:lnTo>
                  <a:pt x="290678" y="2021831"/>
                </a:lnTo>
                <a:lnTo>
                  <a:pt x="287584" y="2021389"/>
                </a:lnTo>
                <a:lnTo>
                  <a:pt x="284601" y="2020947"/>
                </a:lnTo>
                <a:lnTo>
                  <a:pt x="281618" y="2020394"/>
                </a:lnTo>
                <a:lnTo>
                  <a:pt x="275873" y="2019290"/>
                </a:lnTo>
                <a:lnTo>
                  <a:pt x="270239" y="2017853"/>
                </a:lnTo>
                <a:lnTo>
                  <a:pt x="264825" y="2016196"/>
                </a:lnTo>
                <a:lnTo>
                  <a:pt x="259522" y="2014317"/>
                </a:lnTo>
                <a:lnTo>
                  <a:pt x="254440" y="2012329"/>
                </a:lnTo>
                <a:lnTo>
                  <a:pt x="249579" y="2010119"/>
                </a:lnTo>
                <a:lnTo>
                  <a:pt x="244718" y="2007910"/>
                </a:lnTo>
                <a:lnTo>
                  <a:pt x="240077" y="2005369"/>
                </a:lnTo>
                <a:lnTo>
                  <a:pt x="235548" y="2002717"/>
                </a:lnTo>
                <a:lnTo>
                  <a:pt x="231018" y="1999955"/>
                </a:lnTo>
                <a:lnTo>
                  <a:pt x="226709" y="1996972"/>
                </a:lnTo>
                <a:lnTo>
                  <a:pt x="222400" y="1993989"/>
                </a:lnTo>
                <a:lnTo>
                  <a:pt x="218754" y="1991227"/>
                </a:lnTo>
                <a:lnTo>
                  <a:pt x="215109" y="1988465"/>
                </a:lnTo>
                <a:lnTo>
                  <a:pt x="211794" y="1985371"/>
                </a:lnTo>
                <a:lnTo>
                  <a:pt x="208259" y="1982388"/>
                </a:lnTo>
                <a:lnTo>
                  <a:pt x="204834" y="1979184"/>
                </a:lnTo>
                <a:lnTo>
                  <a:pt x="201519" y="1975870"/>
                </a:lnTo>
                <a:lnTo>
                  <a:pt x="198205" y="1972445"/>
                </a:lnTo>
                <a:lnTo>
                  <a:pt x="194890" y="1969020"/>
                </a:lnTo>
                <a:lnTo>
                  <a:pt x="191797" y="1965374"/>
                </a:lnTo>
                <a:lnTo>
                  <a:pt x="188593" y="1961728"/>
                </a:lnTo>
                <a:lnTo>
                  <a:pt x="185610" y="1957971"/>
                </a:lnTo>
                <a:lnTo>
                  <a:pt x="182516" y="1954105"/>
                </a:lnTo>
                <a:lnTo>
                  <a:pt x="179533" y="1950127"/>
                </a:lnTo>
                <a:lnTo>
                  <a:pt x="176550" y="1946040"/>
                </a:lnTo>
                <a:lnTo>
                  <a:pt x="173678" y="1941841"/>
                </a:lnTo>
                <a:lnTo>
                  <a:pt x="170805" y="1937643"/>
                </a:lnTo>
                <a:lnTo>
                  <a:pt x="168043" y="1933334"/>
                </a:lnTo>
                <a:lnTo>
                  <a:pt x="165281" y="1928915"/>
                </a:lnTo>
                <a:lnTo>
                  <a:pt x="162519" y="1924275"/>
                </a:lnTo>
                <a:lnTo>
                  <a:pt x="159867" y="1919744"/>
                </a:lnTo>
                <a:lnTo>
                  <a:pt x="157216" y="1915104"/>
                </a:lnTo>
                <a:lnTo>
                  <a:pt x="154564" y="1910243"/>
                </a:lnTo>
                <a:lnTo>
                  <a:pt x="152133" y="1905492"/>
                </a:lnTo>
                <a:lnTo>
                  <a:pt x="149593" y="1900521"/>
                </a:lnTo>
                <a:lnTo>
                  <a:pt x="147162" y="1895438"/>
                </a:lnTo>
                <a:lnTo>
                  <a:pt x="144731" y="1890467"/>
                </a:lnTo>
                <a:lnTo>
                  <a:pt x="142301" y="1885274"/>
                </a:lnTo>
                <a:lnTo>
                  <a:pt x="139981" y="1880082"/>
                </a:lnTo>
                <a:lnTo>
                  <a:pt x="135340" y="1869364"/>
                </a:lnTo>
                <a:lnTo>
                  <a:pt x="130921" y="1858427"/>
                </a:lnTo>
                <a:lnTo>
                  <a:pt x="127275" y="1848925"/>
                </a:lnTo>
                <a:lnTo>
                  <a:pt x="123629" y="1839092"/>
                </a:lnTo>
                <a:lnTo>
                  <a:pt x="119984" y="1829149"/>
                </a:lnTo>
                <a:lnTo>
                  <a:pt x="116448" y="1818653"/>
                </a:lnTo>
                <a:lnTo>
                  <a:pt x="112913" y="1808047"/>
                </a:lnTo>
                <a:lnTo>
                  <a:pt x="109488" y="1797109"/>
                </a:lnTo>
                <a:lnTo>
                  <a:pt x="106063" y="1785950"/>
                </a:lnTo>
                <a:lnTo>
                  <a:pt x="102638" y="1774791"/>
                </a:lnTo>
                <a:lnTo>
                  <a:pt x="99323" y="1763191"/>
                </a:lnTo>
                <a:lnTo>
                  <a:pt x="96120" y="1751590"/>
                </a:lnTo>
                <a:lnTo>
                  <a:pt x="92805" y="1739768"/>
                </a:lnTo>
                <a:lnTo>
                  <a:pt x="89601" y="1727837"/>
                </a:lnTo>
                <a:lnTo>
                  <a:pt x="86618" y="1715794"/>
                </a:lnTo>
                <a:lnTo>
                  <a:pt x="83414" y="1703641"/>
                </a:lnTo>
                <a:lnTo>
                  <a:pt x="80542" y="1691598"/>
                </a:lnTo>
                <a:lnTo>
                  <a:pt x="77448" y="1679335"/>
                </a:lnTo>
                <a:lnTo>
                  <a:pt x="71814" y="1654918"/>
                </a:lnTo>
                <a:lnTo>
                  <a:pt x="66510" y="1630391"/>
                </a:lnTo>
                <a:lnTo>
                  <a:pt x="61318" y="1606195"/>
                </a:lnTo>
                <a:lnTo>
                  <a:pt x="56456" y="1582331"/>
                </a:lnTo>
                <a:lnTo>
                  <a:pt x="51927" y="1558909"/>
                </a:lnTo>
                <a:lnTo>
                  <a:pt x="47839" y="1536259"/>
                </a:lnTo>
                <a:lnTo>
                  <a:pt x="43972" y="1514384"/>
                </a:lnTo>
                <a:lnTo>
                  <a:pt x="40436" y="1493613"/>
                </a:lnTo>
                <a:lnTo>
                  <a:pt x="38558" y="1481129"/>
                </a:lnTo>
                <a:lnTo>
                  <a:pt x="36569" y="1468644"/>
                </a:lnTo>
                <a:lnTo>
                  <a:pt x="34691" y="1456160"/>
                </a:lnTo>
                <a:lnTo>
                  <a:pt x="32924" y="1443565"/>
                </a:lnTo>
                <a:lnTo>
                  <a:pt x="31046" y="1431081"/>
                </a:lnTo>
                <a:lnTo>
                  <a:pt x="29499" y="1418486"/>
                </a:lnTo>
                <a:lnTo>
                  <a:pt x="27841" y="1405891"/>
                </a:lnTo>
                <a:lnTo>
                  <a:pt x="26184" y="1393296"/>
                </a:lnTo>
                <a:lnTo>
                  <a:pt x="24638" y="1380811"/>
                </a:lnTo>
                <a:lnTo>
                  <a:pt x="23091" y="1368106"/>
                </a:lnTo>
                <a:lnTo>
                  <a:pt x="21765" y="1355511"/>
                </a:lnTo>
                <a:lnTo>
                  <a:pt x="20329" y="1342805"/>
                </a:lnTo>
                <a:lnTo>
                  <a:pt x="19003" y="1330210"/>
                </a:lnTo>
                <a:lnTo>
                  <a:pt x="17678" y="1317615"/>
                </a:lnTo>
                <a:lnTo>
                  <a:pt x="16462" y="1304909"/>
                </a:lnTo>
                <a:lnTo>
                  <a:pt x="15247" y="1292314"/>
                </a:lnTo>
                <a:lnTo>
                  <a:pt x="14031" y="1278836"/>
                </a:lnTo>
                <a:lnTo>
                  <a:pt x="12927" y="1265467"/>
                </a:lnTo>
                <a:lnTo>
                  <a:pt x="11932" y="1252098"/>
                </a:lnTo>
                <a:lnTo>
                  <a:pt x="10827" y="1238841"/>
                </a:lnTo>
                <a:lnTo>
                  <a:pt x="9944" y="1225362"/>
                </a:lnTo>
                <a:lnTo>
                  <a:pt x="9060" y="1212104"/>
                </a:lnTo>
                <a:lnTo>
                  <a:pt x="8176" y="1198846"/>
                </a:lnTo>
                <a:lnTo>
                  <a:pt x="7513" y="1185588"/>
                </a:lnTo>
                <a:lnTo>
                  <a:pt x="6739" y="1172330"/>
                </a:lnTo>
                <a:lnTo>
                  <a:pt x="5966" y="1158962"/>
                </a:lnTo>
                <a:lnTo>
                  <a:pt x="5193" y="1145594"/>
                </a:lnTo>
                <a:lnTo>
                  <a:pt x="4530" y="1132335"/>
                </a:lnTo>
                <a:lnTo>
                  <a:pt x="3757" y="1118967"/>
                </a:lnTo>
                <a:lnTo>
                  <a:pt x="2983" y="1105488"/>
                </a:lnTo>
                <a:lnTo>
                  <a:pt x="2320" y="1092120"/>
                </a:lnTo>
                <a:lnTo>
                  <a:pt x="1547" y="1078641"/>
                </a:lnTo>
                <a:lnTo>
                  <a:pt x="1105" y="1069582"/>
                </a:lnTo>
                <a:lnTo>
                  <a:pt x="774" y="1060522"/>
                </a:lnTo>
                <a:lnTo>
                  <a:pt x="332" y="1051573"/>
                </a:lnTo>
                <a:lnTo>
                  <a:pt x="221" y="1042624"/>
                </a:lnTo>
                <a:lnTo>
                  <a:pt x="110" y="1033454"/>
                </a:lnTo>
                <a:lnTo>
                  <a:pt x="0" y="1024505"/>
                </a:lnTo>
                <a:lnTo>
                  <a:pt x="0" y="1015335"/>
                </a:lnTo>
                <a:lnTo>
                  <a:pt x="0" y="1006386"/>
                </a:lnTo>
                <a:lnTo>
                  <a:pt x="332" y="988377"/>
                </a:lnTo>
                <a:lnTo>
                  <a:pt x="884" y="970258"/>
                </a:lnTo>
                <a:lnTo>
                  <a:pt x="1547" y="952249"/>
                </a:lnTo>
                <a:lnTo>
                  <a:pt x="2431" y="934241"/>
                </a:lnTo>
                <a:lnTo>
                  <a:pt x="3425" y="916232"/>
                </a:lnTo>
                <a:lnTo>
                  <a:pt x="4641" y="898223"/>
                </a:lnTo>
                <a:lnTo>
                  <a:pt x="5966" y="880214"/>
                </a:lnTo>
                <a:lnTo>
                  <a:pt x="7181" y="862317"/>
                </a:lnTo>
                <a:lnTo>
                  <a:pt x="8728" y="844418"/>
                </a:lnTo>
                <a:lnTo>
                  <a:pt x="10164" y="826520"/>
                </a:lnTo>
                <a:lnTo>
                  <a:pt x="11601" y="808622"/>
                </a:lnTo>
                <a:lnTo>
                  <a:pt x="13147" y="790834"/>
                </a:lnTo>
                <a:lnTo>
                  <a:pt x="14031" y="778018"/>
                </a:lnTo>
                <a:lnTo>
                  <a:pt x="15136" y="765313"/>
                </a:lnTo>
                <a:lnTo>
                  <a:pt x="16352" y="752497"/>
                </a:lnTo>
                <a:lnTo>
                  <a:pt x="17678" y="739902"/>
                </a:lnTo>
                <a:lnTo>
                  <a:pt x="19113" y="727086"/>
                </a:lnTo>
                <a:lnTo>
                  <a:pt x="20439" y="714491"/>
                </a:lnTo>
                <a:lnTo>
                  <a:pt x="21986" y="701786"/>
                </a:lnTo>
                <a:lnTo>
                  <a:pt x="23643" y="689191"/>
                </a:lnTo>
                <a:lnTo>
                  <a:pt x="25300" y="676595"/>
                </a:lnTo>
                <a:lnTo>
                  <a:pt x="26958" y="663890"/>
                </a:lnTo>
                <a:lnTo>
                  <a:pt x="28615" y="651405"/>
                </a:lnTo>
                <a:lnTo>
                  <a:pt x="30383" y="638699"/>
                </a:lnTo>
                <a:lnTo>
                  <a:pt x="31930" y="626215"/>
                </a:lnTo>
                <a:lnTo>
                  <a:pt x="33587" y="613731"/>
                </a:lnTo>
                <a:lnTo>
                  <a:pt x="35354" y="601246"/>
                </a:lnTo>
                <a:lnTo>
                  <a:pt x="37011" y="588651"/>
                </a:lnTo>
                <a:lnTo>
                  <a:pt x="38227" y="580365"/>
                </a:lnTo>
                <a:lnTo>
                  <a:pt x="39332" y="571968"/>
                </a:lnTo>
                <a:lnTo>
                  <a:pt x="40547" y="563461"/>
                </a:lnTo>
                <a:lnTo>
                  <a:pt x="41983" y="555065"/>
                </a:lnTo>
                <a:lnTo>
                  <a:pt x="43309" y="546447"/>
                </a:lnTo>
                <a:lnTo>
                  <a:pt x="44745" y="537829"/>
                </a:lnTo>
                <a:lnTo>
                  <a:pt x="46292" y="529322"/>
                </a:lnTo>
                <a:lnTo>
                  <a:pt x="47839" y="520815"/>
                </a:lnTo>
                <a:lnTo>
                  <a:pt x="49386" y="512197"/>
                </a:lnTo>
                <a:lnTo>
                  <a:pt x="50932" y="503690"/>
                </a:lnTo>
                <a:lnTo>
                  <a:pt x="52589" y="495294"/>
                </a:lnTo>
                <a:lnTo>
                  <a:pt x="54247" y="486786"/>
                </a:lnTo>
                <a:lnTo>
                  <a:pt x="55904" y="478390"/>
                </a:lnTo>
                <a:lnTo>
                  <a:pt x="57672" y="470214"/>
                </a:lnTo>
                <a:lnTo>
                  <a:pt x="59329" y="462038"/>
                </a:lnTo>
                <a:lnTo>
                  <a:pt x="61097" y="453862"/>
                </a:lnTo>
                <a:lnTo>
                  <a:pt x="62864" y="445576"/>
                </a:lnTo>
                <a:lnTo>
                  <a:pt x="64632" y="437511"/>
                </a:lnTo>
                <a:lnTo>
                  <a:pt x="66400" y="429336"/>
                </a:lnTo>
                <a:lnTo>
                  <a:pt x="68167" y="421270"/>
                </a:lnTo>
                <a:lnTo>
                  <a:pt x="69935" y="413205"/>
                </a:lnTo>
                <a:lnTo>
                  <a:pt x="71703" y="405140"/>
                </a:lnTo>
                <a:lnTo>
                  <a:pt x="73581" y="396964"/>
                </a:lnTo>
                <a:lnTo>
                  <a:pt x="75459" y="388788"/>
                </a:lnTo>
                <a:lnTo>
                  <a:pt x="76896" y="382380"/>
                </a:lnTo>
                <a:lnTo>
                  <a:pt x="78663" y="374536"/>
                </a:lnTo>
                <a:lnTo>
                  <a:pt x="80652" y="365697"/>
                </a:lnTo>
                <a:lnTo>
                  <a:pt x="82751" y="356306"/>
                </a:lnTo>
                <a:lnTo>
                  <a:pt x="85071" y="347136"/>
                </a:lnTo>
                <a:lnTo>
                  <a:pt x="87281" y="338850"/>
                </a:lnTo>
                <a:lnTo>
                  <a:pt x="88386" y="335094"/>
                </a:lnTo>
                <a:lnTo>
                  <a:pt x="89380" y="331779"/>
                </a:lnTo>
                <a:lnTo>
                  <a:pt x="90375" y="328906"/>
                </a:lnTo>
                <a:lnTo>
                  <a:pt x="91369" y="326476"/>
                </a:lnTo>
                <a:lnTo>
                  <a:pt x="92363" y="321062"/>
                </a:lnTo>
                <a:lnTo>
                  <a:pt x="93799" y="315096"/>
                </a:lnTo>
                <a:lnTo>
                  <a:pt x="95456" y="309020"/>
                </a:lnTo>
                <a:lnTo>
                  <a:pt x="97224" y="302722"/>
                </a:lnTo>
                <a:lnTo>
                  <a:pt x="98992" y="296314"/>
                </a:lnTo>
                <a:lnTo>
                  <a:pt x="100870" y="290128"/>
                </a:lnTo>
                <a:lnTo>
                  <a:pt x="102638" y="284272"/>
                </a:lnTo>
                <a:lnTo>
                  <a:pt x="104295" y="278748"/>
                </a:lnTo>
                <a:lnTo>
                  <a:pt x="106063" y="273002"/>
                </a:lnTo>
                <a:lnTo>
                  <a:pt x="107831" y="267147"/>
                </a:lnTo>
                <a:lnTo>
                  <a:pt x="109598" y="261513"/>
                </a:lnTo>
                <a:lnTo>
                  <a:pt x="111366" y="255767"/>
                </a:lnTo>
                <a:lnTo>
                  <a:pt x="113023" y="250133"/>
                </a:lnTo>
                <a:lnTo>
                  <a:pt x="114791" y="244498"/>
                </a:lnTo>
                <a:lnTo>
                  <a:pt x="116558" y="238864"/>
                </a:lnTo>
                <a:lnTo>
                  <a:pt x="118326" y="233118"/>
                </a:lnTo>
                <a:lnTo>
                  <a:pt x="121641" y="222733"/>
                </a:lnTo>
                <a:lnTo>
                  <a:pt x="125176" y="211575"/>
                </a:lnTo>
                <a:lnTo>
                  <a:pt x="128933" y="199753"/>
                </a:lnTo>
                <a:lnTo>
                  <a:pt x="133020" y="188041"/>
                </a:lnTo>
                <a:lnTo>
                  <a:pt x="135009" y="182076"/>
                </a:lnTo>
                <a:lnTo>
                  <a:pt x="137108" y="176330"/>
                </a:lnTo>
                <a:lnTo>
                  <a:pt x="139318" y="170696"/>
                </a:lnTo>
                <a:lnTo>
                  <a:pt x="141417" y="165282"/>
                </a:lnTo>
                <a:lnTo>
                  <a:pt x="143627" y="160089"/>
                </a:lnTo>
                <a:lnTo>
                  <a:pt x="145837" y="155118"/>
                </a:lnTo>
                <a:lnTo>
                  <a:pt x="148046" y="150478"/>
                </a:lnTo>
                <a:lnTo>
                  <a:pt x="150145" y="146169"/>
                </a:lnTo>
                <a:lnTo>
                  <a:pt x="151029" y="143738"/>
                </a:lnTo>
                <a:lnTo>
                  <a:pt x="152133" y="141086"/>
                </a:lnTo>
                <a:lnTo>
                  <a:pt x="153239" y="138324"/>
                </a:lnTo>
                <a:lnTo>
                  <a:pt x="154454" y="135452"/>
                </a:lnTo>
                <a:lnTo>
                  <a:pt x="157437" y="129265"/>
                </a:lnTo>
                <a:lnTo>
                  <a:pt x="160641" y="122746"/>
                </a:lnTo>
                <a:lnTo>
                  <a:pt x="164397" y="116118"/>
                </a:lnTo>
                <a:lnTo>
                  <a:pt x="168375" y="109157"/>
                </a:lnTo>
                <a:lnTo>
                  <a:pt x="172462" y="102307"/>
                </a:lnTo>
                <a:lnTo>
                  <a:pt x="176771" y="95347"/>
                </a:lnTo>
                <a:lnTo>
                  <a:pt x="181080" y="88607"/>
                </a:lnTo>
                <a:lnTo>
                  <a:pt x="185499" y="82199"/>
                </a:lnTo>
                <a:lnTo>
                  <a:pt x="189698" y="76123"/>
                </a:lnTo>
                <a:lnTo>
                  <a:pt x="193785" y="70377"/>
                </a:lnTo>
                <a:lnTo>
                  <a:pt x="197763" y="65406"/>
                </a:lnTo>
                <a:lnTo>
                  <a:pt x="201409" y="60766"/>
                </a:lnTo>
                <a:lnTo>
                  <a:pt x="203066" y="58888"/>
                </a:lnTo>
                <a:lnTo>
                  <a:pt x="204723" y="57120"/>
                </a:lnTo>
                <a:lnTo>
                  <a:pt x="206159" y="55683"/>
                </a:lnTo>
                <a:lnTo>
                  <a:pt x="207485" y="54247"/>
                </a:lnTo>
                <a:lnTo>
                  <a:pt x="212899" y="49276"/>
                </a:lnTo>
                <a:lnTo>
                  <a:pt x="217428" y="44745"/>
                </a:lnTo>
                <a:lnTo>
                  <a:pt x="221737" y="40547"/>
                </a:lnTo>
                <a:lnTo>
                  <a:pt x="226046" y="36681"/>
                </a:lnTo>
                <a:lnTo>
                  <a:pt x="228145" y="34802"/>
                </a:lnTo>
                <a:lnTo>
                  <a:pt x="230465" y="32924"/>
                </a:lnTo>
                <a:lnTo>
                  <a:pt x="232896" y="30935"/>
                </a:lnTo>
                <a:lnTo>
                  <a:pt x="235548" y="28947"/>
                </a:lnTo>
                <a:lnTo>
                  <a:pt x="238420" y="26958"/>
                </a:lnTo>
                <a:lnTo>
                  <a:pt x="241624" y="24748"/>
                </a:lnTo>
                <a:lnTo>
                  <a:pt x="245049" y="22649"/>
                </a:lnTo>
                <a:lnTo>
                  <a:pt x="248805" y="20329"/>
                </a:lnTo>
                <a:lnTo>
                  <a:pt x="251678" y="18672"/>
                </a:lnTo>
                <a:lnTo>
                  <a:pt x="254771" y="16904"/>
                </a:lnTo>
                <a:lnTo>
                  <a:pt x="257754" y="15247"/>
                </a:lnTo>
                <a:lnTo>
                  <a:pt x="261069" y="13811"/>
                </a:lnTo>
                <a:lnTo>
                  <a:pt x="264383" y="12264"/>
                </a:lnTo>
                <a:lnTo>
                  <a:pt x="267698" y="10717"/>
                </a:lnTo>
                <a:lnTo>
                  <a:pt x="271123" y="9392"/>
                </a:lnTo>
                <a:lnTo>
                  <a:pt x="274658" y="8066"/>
                </a:lnTo>
                <a:lnTo>
                  <a:pt x="278193" y="6961"/>
                </a:lnTo>
                <a:lnTo>
                  <a:pt x="281950" y="5856"/>
                </a:lnTo>
                <a:lnTo>
                  <a:pt x="285707" y="4751"/>
                </a:lnTo>
                <a:lnTo>
                  <a:pt x="289463" y="3867"/>
                </a:lnTo>
                <a:lnTo>
                  <a:pt x="293329" y="3204"/>
                </a:lnTo>
                <a:lnTo>
                  <a:pt x="297086" y="2652"/>
                </a:lnTo>
                <a:lnTo>
                  <a:pt x="300953" y="2099"/>
                </a:lnTo>
                <a:lnTo>
                  <a:pt x="305041" y="1878"/>
                </a:lnTo>
                <a:lnTo>
                  <a:pt x="307140" y="1216"/>
                </a:lnTo>
                <a:lnTo>
                  <a:pt x="310013" y="774"/>
                </a:lnTo>
                <a:lnTo>
                  <a:pt x="313106" y="332"/>
                </a:lnTo>
                <a:lnTo>
                  <a:pt x="316973" y="11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2000" b="1"/>
            </a:lvl1pPr>
          </a:lstStyle>
          <a:p>
            <a:r>
              <a:rPr lang="en-US" dirty="0"/>
              <a:t>Image Placeholder</a:t>
            </a:r>
          </a:p>
        </p:txBody>
      </p:sp>
      <p:sp>
        <p:nvSpPr>
          <p:cNvPr id="23" name="Title 16">
            <a:extLst>
              <a:ext uri="{FF2B5EF4-FFF2-40B4-BE49-F238E27FC236}">
                <a16:creationId xmlns:a16="http://schemas.microsoft.com/office/drawing/2014/main" id="{7485CCB3-A782-4067-9400-325B2A34DF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15436"/>
          </a:xfrm>
          <a:prstGeom prst="rect">
            <a:avLst/>
          </a:prstGeom>
        </p:spPr>
        <p:txBody>
          <a:bodyPr/>
          <a:lstStyle>
            <a:lvl1pPr algn="ctr">
              <a:defRPr sz="4000">
                <a:solidFill>
                  <a:schemeClr val="tx1">
                    <a:lumMod val="65000"/>
                    <a:lumOff val="35000"/>
                  </a:schemeClr>
                </a:solidFill>
                <a:latin typeface="Nexa Light" panose="020000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24" name="Rectangle: Rounded Corners 7">
            <a:extLst>
              <a:ext uri="{FF2B5EF4-FFF2-40B4-BE49-F238E27FC236}">
                <a16:creationId xmlns:a16="http://schemas.microsoft.com/office/drawing/2014/main" id="{ABB74844-BD26-4AFF-9CFB-CB88E880419E}"/>
              </a:ext>
            </a:extLst>
          </p:cNvPr>
          <p:cNvSpPr/>
          <p:nvPr userDrawn="1"/>
        </p:nvSpPr>
        <p:spPr>
          <a:xfrm>
            <a:off x="5916000" y="1044561"/>
            <a:ext cx="360000" cy="36000"/>
          </a:xfrm>
          <a:prstGeom prst="roundRect">
            <a:avLst>
              <a:gd name="adj" fmla="val 1232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id-ID">
              <a:gradFill>
                <a:gsLst>
                  <a:gs pos="2000">
                    <a:schemeClr val="accent1"/>
                  </a:gs>
                  <a:gs pos="100000">
                    <a:schemeClr val="accent5"/>
                  </a:gs>
                </a:gsLst>
                <a:lin ang="0" scaled="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622463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E060BF1-AA28-4ED8-9239-79DB21FBEE0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5"/>
              </a:gs>
              <a:gs pos="100000">
                <a:schemeClr val="accent4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7078C69-E4DB-454A-ACFF-94D01562CE1B}"/>
              </a:ext>
            </a:extLst>
          </p:cNvPr>
          <p:cNvSpPr/>
          <p:nvPr userDrawn="1"/>
        </p:nvSpPr>
        <p:spPr>
          <a:xfrm>
            <a:off x="1042124" y="1102019"/>
            <a:ext cx="5883119" cy="442442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302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7" name="Diagonal Stripe 6">
            <a:extLst>
              <a:ext uri="{FF2B5EF4-FFF2-40B4-BE49-F238E27FC236}">
                <a16:creationId xmlns:a16="http://schemas.microsoft.com/office/drawing/2014/main" id="{8E1982CC-1BAB-4A32-84B4-175AC9870178}"/>
              </a:ext>
            </a:extLst>
          </p:cNvPr>
          <p:cNvSpPr/>
          <p:nvPr userDrawn="1"/>
        </p:nvSpPr>
        <p:spPr>
          <a:xfrm>
            <a:off x="3295650" y="-1"/>
            <a:ext cx="6797163" cy="6797163"/>
          </a:xfrm>
          <a:prstGeom prst="diagStripe">
            <a:avLst/>
          </a:prstGeom>
          <a:solidFill>
            <a:schemeClr val="bg1">
              <a:alpha val="2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schemeClr val="tx1"/>
              </a:solidFill>
            </a:endParaRP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02192AD4-CE48-49BB-AD13-05C7FEE22FC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042124" y="1102019"/>
            <a:ext cx="5883119" cy="3626422"/>
          </a:xfrm>
          <a:custGeom>
            <a:avLst/>
            <a:gdLst>
              <a:gd name="connsiteX0" fmla="*/ 0 w 5883119"/>
              <a:gd name="connsiteY0" fmla="*/ 0 h 3626422"/>
              <a:gd name="connsiteX1" fmla="*/ 5883119 w 5883119"/>
              <a:gd name="connsiteY1" fmla="*/ 0 h 3626422"/>
              <a:gd name="connsiteX2" fmla="*/ 5883119 w 5883119"/>
              <a:gd name="connsiteY2" fmla="*/ 3626422 h 3626422"/>
              <a:gd name="connsiteX3" fmla="*/ 0 w 5883119"/>
              <a:gd name="connsiteY3" fmla="*/ 3626422 h 36264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83119" h="3626422">
                <a:moveTo>
                  <a:pt x="0" y="0"/>
                </a:moveTo>
                <a:lnTo>
                  <a:pt x="5883119" y="0"/>
                </a:lnTo>
                <a:lnTo>
                  <a:pt x="5883119" y="3626422"/>
                </a:lnTo>
                <a:lnTo>
                  <a:pt x="0" y="3626422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</p:txBody>
      </p:sp>
    </p:spTree>
    <p:extLst>
      <p:ext uri="{BB962C8B-B14F-4D97-AF65-F5344CB8AC3E}">
        <p14:creationId xmlns:p14="http://schemas.microsoft.com/office/powerpoint/2010/main" val="21714825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2FDF092-7542-4358-962B-6C073AA8351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30480" y="0"/>
            <a:ext cx="12222480" cy="5711576"/>
          </a:xfrm>
          <a:custGeom>
            <a:avLst/>
            <a:gdLst>
              <a:gd name="connsiteX0" fmla="*/ 0 w 12222480"/>
              <a:gd name="connsiteY0" fmla="*/ 0 h 5711576"/>
              <a:gd name="connsiteX1" fmla="*/ 12222480 w 12222480"/>
              <a:gd name="connsiteY1" fmla="*/ 0 h 5711576"/>
              <a:gd name="connsiteX2" fmla="*/ 12222480 w 12222480"/>
              <a:gd name="connsiteY2" fmla="*/ 5711576 h 5711576"/>
              <a:gd name="connsiteX3" fmla="*/ 0 w 12222480"/>
              <a:gd name="connsiteY3" fmla="*/ 5711576 h 5711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22480" h="5711576">
                <a:moveTo>
                  <a:pt x="0" y="0"/>
                </a:moveTo>
                <a:lnTo>
                  <a:pt x="12222480" y="0"/>
                </a:lnTo>
                <a:lnTo>
                  <a:pt x="12222480" y="5711576"/>
                </a:lnTo>
                <a:lnTo>
                  <a:pt x="0" y="5711576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b="1"/>
            </a:lvl1pPr>
          </a:lstStyle>
          <a:p>
            <a:r>
              <a:rPr lang="en-US" dirty="0"/>
              <a:t>Image Placeholder</a:t>
            </a:r>
          </a:p>
        </p:txBody>
      </p:sp>
    </p:spTree>
    <p:extLst>
      <p:ext uri="{BB962C8B-B14F-4D97-AF65-F5344CB8AC3E}">
        <p14:creationId xmlns:p14="http://schemas.microsoft.com/office/powerpoint/2010/main" val="29651118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 userDrawn="1"/>
        </p:nvSpPr>
        <p:spPr>
          <a:xfrm>
            <a:off x="11435813" y="6391944"/>
            <a:ext cx="7477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60E2A6B-A809-4840-BF14-8648BC0BDF87}" type="slidenum">
              <a:rPr lang="id-ID" sz="1400" b="0" i="0" strike="noStrike" spc="0" smtClean="0">
                <a:solidFill>
                  <a:schemeClr val="bg1">
                    <a:lumMod val="85000"/>
                  </a:schemeClr>
                </a:solidFill>
                <a:latin typeface="Segoe UI" panose="020B0502040204020203" pitchFamily="34" charset="0"/>
                <a:ea typeface="Open Sans Semibold" panose="020B0706030804020204" pitchFamily="34" charset="0"/>
                <a:cs typeface="Segoe UI" panose="020B0502040204020203" pitchFamily="34" charset="0"/>
              </a:rPr>
              <a:pPr algn="ctr"/>
              <a:t>‹#›</a:t>
            </a:fld>
            <a:endParaRPr lang="id-ID" sz="1800" b="0" i="0" strike="noStrike" spc="0" dirty="0">
              <a:solidFill>
                <a:schemeClr val="bg1">
                  <a:lumMod val="85000"/>
                </a:schemeClr>
              </a:solidFill>
              <a:latin typeface="Segoe UI" panose="020B0502040204020203" pitchFamily="34" charset="0"/>
              <a:ea typeface="Open Sans Semibold" panose="020B0706030804020204" pitchFamily="34" charset="0"/>
              <a:cs typeface="Segoe UI" panose="020B0502040204020203" pitchFamily="34" charset="0"/>
            </a:endParaRPr>
          </a:p>
        </p:txBody>
      </p:sp>
      <p:sp>
        <p:nvSpPr>
          <p:cNvPr id="8" name="Freeform 1125"/>
          <p:cNvSpPr>
            <a:spLocks/>
          </p:cNvSpPr>
          <p:nvPr userDrawn="1"/>
        </p:nvSpPr>
        <p:spPr bwMode="auto">
          <a:xfrm rot="2700000">
            <a:off x="361200" y="6227625"/>
            <a:ext cx="788978" cy="790293"/>
          </a:xfrm>
          <a:custGeom>
            <a:avLst/>
            <a:gdLst>
              <a:gd name="T0" fmla="*/ 1370 w 1401"/>
              <a:gd name="T1" fmla="*/ 234 h 1401"/>
              <a:gd name="T2" fmla="*/ 1250 w 1401"/>
              <a:gd name="T3" fmla="*/ 239 h 1401"/>
              <a:gd name="T4" fmla="*/ 1147 w 1401"/>
              <a:gd name="T5" fmla="*/ 239 h 1401"/>
              <a:gd name="T6" fmla="*/ 1147 w 1401"/>
              <a:gd name="T7" fmla="*/ 342 h 1401"/>
              <a:gd name="T8" fmla="*/ 1142 w 1401"/>
              <a:gd name="T9" fmla="*/ 461 h 1401"/>
              <a:gd name="T10" fmla="*/ 1023 w 1401"/>
              <a:gd name="T11" fmla="*/ 466 h 1401"/>
              <a:gd name="T12" fmla="*/ 920 w 1401"/>
              <a:gd name="T13" fmla="*/ 466 h 1401"/>
              <a:gd name="T14" fmla="*/ 920 w 1401"/>
              <a:gd name="T15" fmla="*/ 569 h 1401"/>
              <a:gd name="T16" fmla="*/ 915 w 1401"/>
              <a:gd name="T17" fmla="*/ 688 h 1401"/>
              <a:gd name="T18" fmla="*/ 796 w 1401"/>
              <a:gd name="T19" fmla="*/ 693 h 1401"/>
              <a:gd name="T20" fmla="*/ 693 w 1401"/>
              <a:gd name="T21" fmla="*/ 693 h 1401"/>
              <a:gd name="T22" fmla="*/ 693 w 1401"/>
              <a:gd name="T23" fmla="*/ 796 h 1401"/>
              <a:gd name="T24" fmla="*/ 688 w 1401"/>
              <a:gd name="T25" fmla="*/ 915 h 1401"/>
              <a:gd name="T26" fmla="*/ 569 w 1401"/>
              <a:gd name="T27" fmla="*/ 920 h 1401"/>
              <a:gd name="T28" fmla="*/ 466 w 1401"/>
              <a:gd name="T29" fmla="*/ 920 h 1401"/>
              <a:gd name="T30" fmla="*/ 466 w 1401"/>
              <a:gd name="T31" fmla="*/ 1023 h 1401"/>
              <a:gd name="T32" fmla="*/ 461 w 1401"/>
              <a:gd name="T33" fmla="*/ 1142 h 1401"/>
              <a:gd name="T34" fmla="*/ 342 w 1401"/>
              <a:gd name="T35" fmla="*/ 1147 h 1401"/>
              <a:gd name="T36" fmla="*/ 239 w 1401"/>
              <a:gd name="T37" fmla="*/ 1147 h 1401"/>
              <a:gd name="T38" fmla="*/ 239 w 1401"/>
              <a:gd name="T39" fmla="*/ 1250 h 1401"/>
              <a:gd name="T40" fmla="*/ 234 w 1401"/>
              <a:gd name="T41" fmla="*/ 1369 h 1401"/>
              <a:gd name="T42" fmla="*/ 115 w 1401"/>
              <a:gd name="T43" fmla="*/ 1374 h 1401"/>
              <a:gd name="T44" fmla="*/ 12 w 1401"/>
              <a:gd name="T45" fmla="*/ 1374 h 1401"/>
              <a:gd name="T46" fmla="*/ 0 w 1401"/>
              <a:gd name="T47" fmla="*/ 1363 h 1401"/>
              <a:gd name="T48" fmla="*/ 120 w 1401"/>
              <a:gd name="T49" fmla="*/ 1358 h 1401"/>
              <a:gd name="T50" fmla="*/ 223 w 1401"/>
              <a:gd name="T51" fmla="*/ 1358 h 1401"/>
              <a:gd name="T52" fmla="*/ 223 w 1401"/>
              <a:gd name="T53" fmla="*/ 1255 h 1401"/>
              <a:gd name="T54" fmla="*/ 227 w 1401"/>
              <a:gd name="T55" fmla="*/ 1136 h 1401"/>
              <a:gd name="T56" fmla="*/ 347 w 1401"/>
              <a:gd name="T57" fmla="*/ 1131 h 1401"/>
              <a:gd name="T58" fmla="*/ 450 w 1401"/>
              <a:gd name="T59" fmla="*/ 1131 h 1401"/>
              <a:gd name="T60" fmla="*/ 450 w 1401"/>
              <a:gd name="T61" fmla="*/ 1028 h 1401"/>
              <a:gd name="T62" fmla="*/ 454 w 1401"/>
              <a:gd name="T63" fmla="*/ 909 h 1401"/>
              <a:gd name="T64" fmla="*/ 574 w 1401"/>
              <a:gd name="T65" fmla="*/ 904 h 1401"/>
              <a:gd name="T66" fmla="*/ 677 w 1401"/>
              <a:gd name="T67" fmla="*/ 904 h 1401"/>
              <a:gd name="T68" fmla="*/ 677 w 1401"/>
              <a:gd name="T69" fmla="*/ 801 h 1401"/>
              <a:gd name="T70" fmla="*/ 681 w 1401"/>
              <a:gd name="T71" fmla="*/ 681 h 1401"/>
              <a:gd name="T72" fmla="*/ 801 w 1401"/>
              <a:gd name="T73" fmla="*/ 677 h 1401"/>
              <a:gd name="T74" fmla="*/ 904 w 1401"/>
              <a:gd name="T75" fmla="*/ 677 h 1401"/>
              <a:gd name="T76" fmla="*/ 904 w 1401"/>
              <a:gd name="T77" fmla="*/ 574 h 1401"/>
              <a:gd name="T78" fmla="*/ 908 w 1401"/>
              <a:gd name="T79" fmla="*/ 454 h 1401"/>
              <a:gd name="T80" fmla="*/ 1028 w 1401"/>
              <a:gd name="T81" fmla="*/ 450 h 1401"/>
              <a:gd name="T82" fmla="*/ 1131 w 1401"/>
              <a:gd name="T83" fmla="*/ 450 h 1401"/>
              <a:gd name="T84" fmla="*/ 1131 w 1401"/>
              <a:gd name="T85" fmla="*/ 347 h 1401"/>
              <a:gd name="T86" fmla="*/ 1136 w 1401"/>
              <a:gd name="T87" fmla="*/ 227 h 1401"/>
              <a:gd name="T88" fmla="*/ 1255 w 1401"/>
              <a:gd name="T89" fmla="*/ 223 h 1401"/>
              <a:gd name="T90" fmla="*/ 1358 w 1401"/>
              <a:gd name="T91" fmla="*/ 223 h 1401"/>
              <a:gd name="T92" fmla="*/ 1358 w 1401"/>
              <a:gd name="T93" fmla="*/ 120 h 1401"/>
              <a:gd name="T94" fmla="*/ 1363 w 1401"/>
              <a:gd name="T95" fmla="*/ 0 h 1401"/>
              <a:gd name="T96" fmla="*/ 1374 w 1401"/>
              <a:gd name="T97" fmla="*/ 12 h 1401"/>
              <a:gd name="T98" fmla="*/ 1374 w 1401"/>
              <a:gd name="T99" fmla="*/ 115 h 1401"/>
              <a:gd name="T100" fmla="*/ 1370 w 1401"/>
              <a:gd name="T101" fmla="*/ 234 h 14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1401" h="1401">
                <a:moveTo>
                  <a:pt x="1370" y="234"/>
                </a:moveTo>
                <a:cubicBezTo>
                  <a:pt x="1338" y="266"/>
                  <a:pt x="1293" y="252"/>
                  <a:pt x="1250" y="239"/>
                </a:cubicBezTo>
                <a:cubicBezTo>
                  <a:pt x="1210" y="226"/>
                  <a:pt x="1172" y="214"/>
                  <a:pt x="1147" y="239"/>
                </a:cubicBezTo>
                <a:cubicBezTo>
                  <a:pt x="1122" y="264"/>
                  <a:pt x="1134" y="302"/>
                  <a:pt x="1147" y="342"/>
                </a:cubicBezTo>
                <a:cubicBezTo>
                  <a:pt x="1160" y="385"/>
                  <a:pt x="1174" y="429"/>
                  <a:pt x="1142" y="461"/>
                </a:cubicBezTo>
                <a:cubicBezTo>
                  <a:pt x="1111" y="493"/>
                  <a:pt x="1066" y="479"/>
                  <a:pt x="1023" y="466"/>
                </a:cubicBezTo>
                <a:cubicBezTo>
                  <a:pt x="983" y="453"/>
                  <a:pt x="945" y="441"/>
                  <a:pt x="920" y="466"/>
                </a:cubicBezTo>
                <a:cubicBezTo>
                  <a:pt x="895" y="491"/>
                  <a:pt x="907" y="529"/>
                  <a:pt x="920" y="569"/>
                </a:cubicBezTo>
                <a:cubicBezTo>
                  <a:pt x="933" y="612"/>
                  <a:pt x="947" y="657"/>
                  <a:pt x="915" y="688"/>
                </a:cubicBezTo>
                <a:cubicBezTo>
                  <a:pt x="883" y="720"/>
                  <a:pt x="839" y="706"/>
                  <a:pt x="796" y="693"/>
                </a:cubicBezTo>
                <a:cubicBezTo>
                  <a:pt x="756" y="680"/>
                  <a:pt x="718" y="668"/>
                  <a:pt x="693" y="693"/>
                </a:cubicBezTo>
                <a:cubicBezTo>
                  <a:pt x="668" y="718"/>
                  <a:pt x="680" y="756"/>
                  <a:pt x="693" y="796"/>
                </a:cubicBezTo>
                <a:cubicBezTo>
                  <a:pt x="706" y="839"/>
                  <a:pt x="720" y="884"/>
                  <a:pt x="688" y="915"/>
                </a:cubicBezTo>
                <a:cubicBezTo>
                  <a:pt x="656" y="947"/>
                  <a:pt x="612" y="933"/>
                  <a:pt x="569" y="920"/>
                </a:cubicBezTo>
                <a:cubicBezTo>
                  <a:pt x="529" y="907"/>
                  <a:pt x="491" y="895"/>
                  <a:pt x="466" y="920"/>
                </a:cubicBezTo>
                <a:cubicBezTo>
                  <a:pt x="441" y="945"/>
                  <a:pt x="453" y="983"/>
                  <a:pt x="466" y="1023"/>
                </a:cubicBezTo>
                <a:cubicBezTo>
                  <a:pt x="479" y="1066"/>
                  <a:pt x="493" y="1111"/>
                  <a:pt x="461" y="1142"/>
                </a:cubicBezTo>
                <a:cubicBezTo>
                  <a:pt x="429" y="1174"/>
                  <a:pt x="385" y="1160"/>
                  <a:pt x="342" y="1147"/>
                </a:cubicBezTo>
                <a:cubicBezTo>
                  <a:pt x="302" y="1134"/>
                  <a:pt x="264" y="1122"/>
                  <a:pt x="239" y="1147"/>
                </a:cubicBezTo>
                <a:cubicBezTo>
                  <a:pt x="214" y="1172"/>
                  <a:pt x="226" y="1210"/>
                  <a:pt x="239" y="1250"/>
                </a:cubicBezTo>
                <a:cubicBezTo>
                  <a:pt x="252" y="1293"/>
                  <a:pt x="266" y="1338"/>
                  <a:pt x="234" y="1369"/>
                </a:cubicBezTo>
                <a:cubicBezTo>
                  <a:pt x="202" y="1401"/>
                  <a:pt x="158" y="1387"/>
                  <a:pt x="115" y="1374"/>
                </a:cubicBezTo>
                <a:cubicBezTo>
                  <a:pt x="75" y="1361"/>
                  <a:pt x="37" y="1349"/>
                  <a:pt x="12" y="1374"/>
                </a:cubicBezTo>
                <a:cubicBezTo>
                  <a:pt x="0" y="1363"/>
                  <a:pt x="0" y="1363"/>
                  <a:pt x="0" y="1363"/>
                </a:cubicBezTo>
                <a:cubicBezTo>
                  <a:pt x="32" y="1331"/>
                  <a:pt x="77" y="1345"/>
                  <a:pt x="120" y="1358"/>
                </a:cubicBezTo>
                <a:cubicBezTo>
                  <a:pt x="160" y="1371"/>
                  <a:pt x="198" y="1383"/>
                  <a:pt x="223" y="1358"/>
                </a:cubicBezTo>
                <a:cubicBezTo>
                  <a:pt x="247" y="1333"/>
                  <a:pt x="236" y="1295"/>
                  <a:pt x="223" y="1255"/>
                </a:cubicBezTo>
                <a:cubicBezTo>
                  <a:pt x="209" y="1212"/>
                  <a:pt x="195" y="1167"/>
                  <a:pt x="227" y="1136"/>
                </a:cubicBezTo>
                <a:cubicBezTo>
                  <a:pt x="259" y="1104"/>
                  <a:pt x="304" y="1118"/>
                  <a:pt x="347" y="1131"/>
                </a:cubicBezTo>
                <a:cubicBezTo>
                  <a:pt x="387" y="1144"/>
                  <a:pt x="425" y="1156"/>
                  <a:pt x="450" y="1131"/>
                </a:cubicBezTo>
                <a:cubicBezTo>
                  <a:pt x="475" y="1106"/>
                  <a:pt x="463" y="1068"/>
                  <a:pt x="450" y="1028"/>
                </a:cubicBezTo>
                <a:cubicBezTo>
                  <a:pt x="436" y="985"/>
                  <a:pt x="422" y="940"/>
                  <a:pt x="454" y="909"/>
                </a:cubicBezTo>
                <a:cubicBezTo>
                  <a:pt x="486" y="877"/>
                  <a:pt x="531" y="891"/>
                  <a:pt x="574" y="904"/>
                </a:cubicBezTo>
                <a:cubicBezTo>
                  <a:pt x="614" y="917"/>
                  <a:pt x="652" y="929"/>
                  <a:pt x="677" y="904"/>
                </a:cubicBezTo>
                <a:cubicBezTo>
                  <a:pt x="702" y="879"/>
                  <a:pt x="690" y="841"/>
                  <a:pt x="677" y="801"/>
                </a:cubicBezTo>
                <a:cubicBezTo>
                  <a:pt x="664" y="758"/>
                  <a:pt x="650" y="713"/>
                  <a:pt x="681" y="681"/>
                </a:cubicBezTo>
                <a:cubicBezTo>
                  <a:pt x="713" y="650"/>
                  <a:pt x="758" y="664"/>
                  <a:pt x="801" y="677"/>
                </a:cubicBezTo>
                <a:cubicBezTo>
                  <a:pt x="841" y="690"/>
                  <a:pt x="879" y="702"/>
                  <a:pt x="904" y="677"/>
                </a:cubicBezTo>
                <a:cubicBezTo>
                  <a:pt x="929" y="652"/>
                  <a:pt x="917" y="614"/>
                  <a:pt x="904" y="574"/>
                </a:cubicBezTo>
                <a:cubicBezTo>
                  <a:pt x="891" y="531"/>
                  <a:pt x="877" y="486"/>
                  <a:pt x="908" y="454"/>
                </a:cubicBezTo>
                <a:cubicBezTo>
                  <a:pt x="940" y="423"/>
                  <a:pt x="985" y="437"/>
                  <a:pt x="1028" y="450"/>
                </a:cubicBezTo>
                <a:cubicBezTo>
                  <a:pt x="1068" y="463"/>
                  <a:pt x="1106" y="475"/>
                  <a:pt x="1131" y="450"/>
                </a:cubicBezTo>
                <a:cubicBezTo>
                  <a:pt x="1156" y="425"/>
                  <a:pt x="1144" y="387"/>
                  <a:pt x="1131" y="347"/>
                </a:cubicBezTo>
                <a:cubicBezTo>
                  <a:pt x="1118" y="304"/>
                  <a:pt x="1104" y="259"/>
                  <a:pt x="1136" y="227"/>
                </a:cubicBezTo>
                <a:cubicBezTo>
                  <a:pt x="1167" y="195"/>
                  <a:pt x="1212" y="209"/>
                  <a:pt x="1255" y="223"/>
                </a:cubicBezTo>
                <a:cubicBezTo>
                  <a:pt x="1295" y="236"/>
                  <a:pt x="1333" y="247"/>
                  <a:pt x="1358" y="223"/>
                </a:cubicBezTo>
                <a:cubicBezTo>
                  <a:pt x="1383" y="198"/>
                  <a:pt x="1371" y="160"/>
                  <a:pt x="1358" y="120"/>
                </a:cubicBezTo>
                <a:cubicBezTo>
                  <a:pt x="1345" y="77"/>
                  <a:pt x="1331" y="32"/>
                  <a:pt x="1363" y="0"/>
                </a:cubicBezTo>
                <a:cubicBezTo>
                  <a:pt x="1374" y="12"/>
                  <a:pt x="1374" y="12"/>
                  <a:pt x="1374" y="12"/>
                </a:cubicBezTo>
                <a:cubicBezTo>
                  <a:pt x="1349" y="37"/>
                  <a:pt x="1361" y="75"/>
                  <a:pt x="1374" y="115"/>
                </a:cubicBezTo>
                <a:cubicBezTo>
                  <a:pt x="1387" y="158"/>
                  <a:pt x="1401" y="202"/>
                  <a:pt x="1370" y="234"/>
                </a:cubicBezTo>
                <a:close/>
              </a:path>
            </a:pathLst>
          </a:custGeom>
          <a:gradFill>
            <a:gsLst>
              <a:gs pos="0">
                <a:schemeClr val="accent3"/>
              </a:gs>
              <a:gs pos="100000">
                <a:schemeClr val="accent4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>
              <a:solidFill>
                <a:schemeClr val="lt1"/>
              </a:solidFill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172258" y="147483"/>
            <a:ext cx="11615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d-ID" sz="1600" spc="300" dirty="0">
                <a:solidFill>
                  <a:schemeClr val="bg1">
                    <a:lumMod val="85000"/>
                  </a:schemeClr>
                </a:solidFill>
                <a:latin typeface="Nexa Light" panose="02000000000000000000" pitchFamily="50" charset="0"/>
              </a:rPr>
              <a:t>Modera</a:t>
            </a:r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10900150" y="310152"/>
            <a:ext cx="909520" cy="197589"/>
            <a:chOff x="9475619" y="5793834"/>
            <a:chExt cx="648944" cy="140980"/>
          </a:xfrm>
          <a:solidFill>
            <a:schemeClr val="bg1">
              <a:lumMod val="85000"/>
            </a:schemeClr>
          </a:solidFill>
        </p:grpSpPr>
        <p:sp>
          <p:nvSpPr>
            <p:cNvPr id="12" name="Freeform 74"/>
            <p:cNvSpPr>
              <a:spLocks noChangeArrowheads="1"/>
            </p:cNvSpPr>
            <p:nvPr userDrawn="1"/>
          </p:nvSpPr>
          <p:spPr bwMode="auto">
            <a:xfrm>
              <a:off x="9987197" y="5796545"/>
              <a:ext cx="137366" cy="135558"/>
            </a:xfrm>
            <a:custGeom>
              <a:avLst/>
              <a:gdLst>
                <a:gd name="T0" fmla="*/ 14641 w 445"/>
                <a:gd name="T1" fmla="*/ 58439 h 436"/>
                <a:gd name="T2" fmla="*/ 14641 w 445"/>
                <a:gd name="T3" fmla="*/ 58439 h 436"/>
                <a:gd name="T4" fmla="*/ 33619 w 445"/>
                <a:gd name="T5" fmla="*/ 101585 h 436"/>
                <a:gd name="T6" fmla="*/ 62901 w 445"/>
                <a:gd name="T7" fmla="*/ 111416 h 436"/>
                <a:gd name="T8" fmla="*/ 67781 w 445"/>
                <a:gd name="T9" fmla="*/ 111416 h 436"/>
                <a:gd name="T10" fmla="*/ 72661 w 445"/>
                <a:gd name="T11" fmla="*/ 135447 h 436"/>
                <a:gd name="T12" fmla="*/ 72661 w 445"/>
                <a:gd name="T13" fmla="*/ 135447 h 436"/>
                <a:gd name="T14" fmla="*/ 0 w 445"/>
                <a:gd name="T15" fmla="*/ 188425 h 436"/>
                <a:gd name="T16" fmla="*/ 62901 w 445"/>
                <a:gd name="T17" fmla="*/ 237579 h 436"/>
                <a:gd name="T18" fmla="*/ 62901 w 445"/>
                <a:gd name="T19" fmla="*/ 237579 h 436"/>
                <a:gd name="T20" fmla="*/ 67781 w 445"/>
                <a:gd name="T21" fmla="*/ 237579 h 436"/>
                <a:gd name="T22" fmla="*/ 106280 w 445"/>
                <a:gd name="T23" fmla="*/ 227748 h 436"/>
                <a:gd name="T24" fmla="*/ 135020 w 445"/>
                <a:gd name="T25" fmla="*/ 174771 h 436"/>
                <a:gd name="T26" fmla="*/ 111161 w 445"/>
                <a:gd name="T27" fmla="*/ 125616 h 436"/>
                <a:gd name="T28" fmla="*/ 96520 w 445"/>
                <a:gd name="T29" fmla="*/ 111416 h 436"/>
                <a:gd name="T30" fmla="*/ 106280 w 445"/>
                <a:gd name="T31" fmla="*/ 96670 h 436"/>
                <a:gd name="T32" fmla="*/ 125259 w 445"/>
                <a:gd name="T33" fmla="*/ 53524 h 436"/>
                <a:gd name="T34" fmla="*/ 106280 w 445"/>
                <a:gd name="T35" fmla="*/ 9831 h 436"/>
                <a:gd name="T36" fmla="*/ 115499 w 445"/>
                <a:gd name="T37" fmla="*/ 9831 h 436"/>
                <a:gd name="T38" fmla="*/ 135020 w 445"/>
                <a:gd name="T39" fmla="*/ 0 h 436"/>
                <a:gd name="T40" fmla="*/ 135020 w 445"/>
                <a:gd name="T41" fmla="*/ 0 h 436"/>
                <a:gd name="T42" fmla="*/ 77541 w 445"/>
                <a:gd name="T43" fmla="*/ 0 h 436"/>
                <a:gd name="T44" fmla="*/ 14641 w 445"/>
                <a:gd name="T45" fmla="*/ 58439 h 436"/>
                <a:gd name="T46" fmla="*/ 111161 w 445"/>
                <a:gd name="T47" fmla="*/ 179140 h 436"/>
                <a:gd name="T48" fmla="*/ 111161 w 445"/>
                <a:gd name="T49" fmla="*/ 179140 h 436"/>
                <a:gd name="T50" fmla="*/ 72661 w 445"/>
                <a:gd name="T51" fmla="*/ 213002 h 436"/>
                <a:gd name="T52" fmla="*/ 29281 w 445"/>
                <a:gd name="T53" fmla="*/ 188425 h 436"/>
                <a:gd name="T54" fmla="*/ 38500 w 445"/>
                <a:gd name="T55" fmla="*/ 159478 h 436"/>
                <a:gd name="T56" fmla="*/ 67781 w 445"/>
                <a:gd name="T57" fmla="*/ 150194 h 436"/>
                <a:gd name="T58" fmla="*/ 72661 w 445"/>
                <a:gd name="T59" fmla="*/ 150194 h 436"/>
                <a:gd name="T60" fmla="*/ 111161 w 445"/>
                <a:gd name="T61" fmla="*/ 179140 h 436"/>
                <a:gd name="T62" fmla="*/ 96520 w 445"/>
                <a:gd name="T63" fmla="*/ 43693 h 436"/>
                <a:gd name="T64" fmla="*/ 96520 w 445"/>
                <a:gd name="T65" fmla="*/ 43693 h 436"/>
                <a:gd name="T66" fmla="*/ 77541 w 445"/>
                <a:gd name="T67" fmla="*/ 92301 h 436"/>
                <a:gd name="T68" fmla="*/ 72661 w 445"/>
                <a:gd name="T69" fmla="*/ 92301 h 436"/>
                <a:gd name="T70" fmla="*/ 43922 w 445"/>
                <a:gd name="T71" fmla="*/ 63354 h 436"/>
                <a:gd name="T72" fmla="*/ 43922 w 445"/>
                <a:gd name="T73" fmla="*/ 33862 h 436"/>
                <a:gd name="T74" fmla="*/ 58020 w 445"/>
                <a:gd name="T75" fmla="*/ 14200 h 436"/>
                <a:gd name="T76" fmla="*/ 62901 w 445"/>
                <a:gd name="T77" fmla="*/ 14200 h 436"/>
                <a:gd name="T78" fmla="*/ 96520 w 445"/>
                <a:gd name="T79" fmla="*/ 43693 h 436"/>
                <a:gd name="T80" fmla="*/ 202258 w 445"/>
                <a:gd name="T81" fmla="*/ 92301 h 436"/>
                <a:gd name="T82" fmla="*/ 202258 w 445"/>
                <a:gd name="T83" fmla="*/ 92301 h 436"/>
                <a:gd name="T84" fmla="*/ 202258 w 445"/>
                <a:gd name="T85" fmla="*/ 53524 h 436"/>
                <a:gd name="T86" fmla="*/ 172977 w 445"/>
                <a:gd name="T87" fmla="*/ 53524 h 436"/>
                <a:gd name="T88" fmla="*/ 172977 w 445"/>
                <a:gd name="T89" fmla="*/ 92301 h 436"/>
                <a:gd name="T90" fmla="*/ 135020 w 445"/>
                <a:gd name="T91" fmla="*/ 92301 h 436"/>
                <a:gd name="T92" fmla="*/ 135020 w 445"/>
                <a:gd name="T93" fmla="*/ 116332 h 436"/>
                <a:gd name="T94" fmla="*/ 172977 w 445"/>
                <a:gd name="T95" fmla="*/ 116332 h 436"/>
                <a:gd name="T96" fmla="*/ 172977 w 445"/>
                <a:gd name="T97" fmla="*/ 159478 h 436"/>
                <a:gd name="T98" fmla="*/ 202258 w 445"/>
                <a:gd name="T99" fmla="*/ 159478 h 436"/>
                <a:gd name="T100" fmla="*/ 202258 w 445"/>
                <a:gd name="T101" fmla="*/ 116332 h 436"/>
                <a:gd name="T102" fmla="*/ 240758 w 445"/>
                <a:gd name="T103" fmla="*/ 116332 h 436"/>
                <a:gd name="T104" fmla="*/ 240758 w 445"/>
                <a:gd name="T105" fmla="*/ 92301 h 436"/>
                <a:gd name="T106" fmla="*/ 202258 w 445"/>
                <a:gd name="T107" fmla="*/ 92301 h 4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445" h="436">
                  <a:moveTo>
                    <a:pt x="27" y="107"/>
                  </a:moveTo>
                  <a:lnTo>
                    <a:pt x="27" y="107"/>
                  </a:lnTo>
                  <a:cubicBezTo>
                    <a:pt x="27" y="142"/>
                    <a:pt x="36" y="169"/>
                    <a:pt x="62" y="186"/>
                  </a:cubicBezTo>
                  <a:cubicBezTo>
                    <a:pt x="81" y="195"/>
                    <a:pt x="107" y="204"/>
                    <a:pt x="116" y="204"/>
                  </a:cubicBezTo>
                  <a:lnTo>
                    <a:pt x="125" y="204"/>
                  </a:lnTo>
                  <a:cubicBezTo>
                    <a:pt x="125" y="204"/>
                    <a:pt x="116" y="222"/>
                    <a:pt x="134" y="248"/>
                  </a:cubicBezTo>
                  <a:cubicBezTo>
                    <a:pt x="107" y="248"/>
                    <a:pt x="0" y="257"/>
                    <a:pt x="0" y="345"/>
                  </a:cubicBezTo>
                  <a:cubicBezTo>
                    <a:pt x="0" y="435"/>
                    <a:pt x="98" y="435"/>
                    <a:pt x="116" y="435"/>
                  </a:cubicBezTo>
                  <a:cubicBezTo>
                    <a:pt x="116" y="435"/>
                    <a:pt x="116" y="435"/>
                    <a:pt x="125" y="435"/>
                  </a:cubicBezTo>
                  <a:cubicBezTo>
                    <a:pt x="134" y="435"/>
                    <a:pt x="169" y="435"/>
                    <a:pt x="196" y="417"/>
                  </a:cubicBezTo>
                  <a:cubicBezTo>
                    <a:pt x="231" y="399"/>
                    <a:pt x="249" y="364"/>
                    <a:pt x="249" y="320"/>
                  </a:cubicBezTo>
                  <a:cubicBezTo>
                    <a:pt x="249" y="275"/>
                    <a:pt x="222" y="248"/>
                    <a:pt x="205" y="230"/>
                  </a:cubicBezTo>
                  <a:cubicBezTo>
                    <a:pt x="187" y="222"/>
                    <a:pt x="178" y="213"/>
                    <a:pt x="178" y="204"/>
                  </a:cubicBezTo>
                  <a:cubicBezTo>
                    <a:pt x="178" y="195"/>
                    <a:pt x="187" y="186"/>
                    <a:pt x="196" y="177"/>
                  </a:cubicBezTo>
                  <a:cubicBezTo>
                    <a:pt x="213" y="160"/>
                    <a:pt x="231" y="142"/>
                    <a:pt x="231" y="98"/>
                  </a:cubicBezTo>
                  <a:cubicBezTo>
                    <a:pt x="231" y="62"/>
                    <a:pt x="222" y="36"/>
                    <a:pt x="196" y="18"/>
                  </a:cubicBezTo>
                  <a:lnTo>
                    <a:pt x="213" y="18"/>
                  </a:lnTo>
                  <a:cubicBezTo>
                    <a:pt x="231" y="18"/>
                    <a:pt x="249" y="9"/>
                    <a:pt x="249" y="0"/>
                  </a:cubicBezTo>
                  <a:cubicBezTo>
                    <a:pt x="143" y="0"/>
                    <a:pt x="143" y="0"/>
                    <a:pt x="143" y="0"/>
                  </a:cubicBezTo>
                  <a:cubicBezTo>
                    <a:pt x="134" y="0"/>
                    <a:pt x="27" y="0"/>
                    <a:pt x="27" y="107"/>
                  </a:cubicBezTo>
                  <a:close/>
                  <a:moveTo>
                    <a:pt x="205" y="328"/>
                  </a:moveTo>
                  <a:lnTo>
                    <a:pt x="205" y="328"/>
                  </a:lnTo>
                  <a:cubicBezTo>
                    <a:pt x="213" y="364"/>
                    <a:pt x="178" y="390"/>
                    <a:pt x="134" y="390"/>
                  </a:cubicBezTo>
                  <a:cubicBezTo>
                    <a:pt x="90" y="399"/>
                    <a:pt x="54" y="381"/>
                    <a:pt x="54" y="345"/>
                  </a:cubicBezTo>
                  <a:cubicBezTo>
                    <a:pt x="45" y="328"/>
                    <a:pt x="54" y="310"/>
                    <a:pt x="71" y="292"/>
                  </a:cubicBezTo>
                  <a:cubicBezTo>
                    <a:pt x="90" y="283"/>
                    <a:pt x="107" y="275"/>
                    <a:pt x="125" y="275"/>
                  </a:cubicBezTo>
                  <a:cubicBezTo>
                    <a:pt x="134" y="275"/>
                    <a:pt x="134" y="275"/>
                    <a:pt x="134" y="275"/>
                  </a:cubicBezTo>
                  <a:cubicBezTo>
                    <a:pt x="178" y="275"/>
                    <a:pt x="205" y="301"/>
                    <a:pt x="205" y="328"/>
                  </a:cubicBezTo>
                  <a:close/>
                  <a:moveTo>
                    <a:pt x="178" y="80"/>
                  </a:moveTo>
                  <a:lnTo>
                    <a:pt x="178" y="80"/>
                  </a:lnTo>
                  <a:cubicBezTo>
                    <a:pt x="187" y="124"/>
                    <a:pt x="169" y="160"/>
                    <a:pt x="143" y="169"/>
                  </a:cubicBezTo>
                  <a:cubicBezTo>
                    <a:pt x="143" y="169"/>
                    <a:pt x="143" y="169"/>
                    <a:pt x="134" y="169"/>
                  </a:cubicBezTo>
                  <a:cubicBezTo>
                    <a:pt x="107" y="169"/>
                    <a:pt x="90" y="151"/>
                    <a:pt x="81" y="116"/>
                  </a:cubicBezTo>
                  <a:cubicBezTo>
                    <a:pt x="71" y="98"/>
                    <a:pt x="71" y="80"/>
                    <a:pt x="81" y="62"/>
                  </a:cubicBezTo>
                  <a:cubicBezTo>
                    <a:pt x="81" y="45"/>
                    <a:pt x="98" y="36"/>
                    <a:pt x="107" y="26"/>
                  </a:cubicBezTo>
                  <a:lnTo>
                    <a:pt x="116" y="26"/>
                  </a:lnTo>
                  <a:cubicBezTo>
                    <a:pt x="151" y="26"/>
                    <a:pt x="169" y="45"/>
                    <a:pt x="178" y="80"/>
                  </a:cubicBezTo>
                  <a:close/>
                  <a:moveTo>
                    <a:pt x="373" y="169"/>
                  </a:moveTo>
                  <a:lnTo>
                    <a:pt x="373" y="169"/>
                  </a:lnTo>
                  <a:cubicBezTo>
                    <a:pt x="373" y="98"/>
                    <a:pt x="373" y="98"/>
                    <a:pt x="373" y="98"/>
                  </a:cubicBezTo>
                  <a:cubicBezTo>
                    <a:pt x="319" y="98"/>
                    <a:pt x="319" y="98"/>
                    <a:pt x="319" y="98"/>
                  </a:cubicBezTo>
                  <a:cubicBezTo>
                    <a:pt x="319" y="169"/>
                    <a:pt x="319" y="169"/>
                    <a:pt x="319" y="169"/>
                  </a:cubicBezTo>
                  <a:cubicBezTo>
                    <a:pt x="249" y="169"/>
                    <a:pt x="249" y="169"/>
                    <a:pt x="249" y="169"/>
                  </a:cubicBezTo>
                  <a:cubicBezTo>
                    <a:pt x="249" y="213"/>
                    <a:pt x="249" y="213"/>
                    <a:pt x="249" y="213"/>
                  </a:cubicBezTo>
                  <a:cubicBezTo>
                    <a:pt x="319" y="213"/>
                    <a:pt x="319" y="213"/>
                    <a:pt x="319" y="213"/>
                  </a:cubicBezTo>
                  <a:cubicBezTo>
                    <a:pt x="319" y="292"/>
                    <a:pt x="319" y="292"/>
                    <a:pt x="319" y="292"/>
                  </a:cubicBezTo>
                  <a:cubicBezTo>
                    <a:pt x="373" y="292"/>
                    <a:pt x="373" y="292"/>
                    <a:pt x="373" y="292"/>
                  </a:cubicBezTo>
                  <a:cubicBezTo>
                    <a:pt x="373" y="213"/>
                    <a:pt x="373" y="213"/>
                    <a:pt x="373" y="213"/>
                  </a:cubicBezTo>
                  <a:cubicBezTo>
                    <a:pt x="444" y="213"/>
                    <a:pt x="444" y="213"/>
                    <a:pt x="444" y="213"/>
                  </a:cubicBezTo>
                  <a:cubicBezTo>
                    <a:pt x="444" y="169"/>
                    <a:pt x="444" y="169"/>
                    <a:pt x="444" y="169"/>
                  </a:cubicBezTo>
                  <a:lnTo>
                    <a:pt x="373" y="169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wrap="none" lIns="34290" tIns="17145" rIns="34290" bIns="17145" anchor="ctr"/>
            <a:lstStyle/>
            <a:p>
              <a:endParaRPr lang="en-US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13" name="Freeform 75"/>
            <p:cNvSpPr>
              <a:spLocks noChangeArrowheads="1"/>
            </p:cNvSpPr>
            <p:nvPr userDrawn="1"/>
          </p:nvSpPr>
          <p:spPr bwMode="auto">
            <a:xfrm>
              <a:off x="9475619" y="5793834"/>
              <a:ext cx="75912" cy="140980"/>
            </a:xfrm>
            <a:custGeom>
              <a:avLst/>
              <a:gdLst>
                <a:gd name="T0" fmla="*/ 132814 w 249"/>
                <a:gd name="T1" fmla="*/ 43735 h 453"/>
                <a:gd name="T2" fmla="*/ 132814 w 249"/>
                <a:gd name="T3" fmla="*/ 43735 h 453"/>
                <a:gd name="T4" fmla="*/ 94791 w 249"/>
                <a:gd name="T5" fmla="*/ 43735 h 453"/>
                <a:gd name="T6" fmla="*/ 85687 w 249"/>
                <a:gd name="T7" fmla="*/ 58496 h 453"/>
                <a:gd name="T8" fmla="*/ 85687 w 249"/>
                <a:gd name="T9" fmla="*/ 87470 h 453"/>
                <a:gd name="T10" fmla="*/ 132814 w 249"/>
                <a:gd name="T11" fmla="*/ 87470 h 453"/>
                <a:gd name="T12" fmla="*/ 132814 w 249"/>
                <a:gd name="T13" fmla="*/ 126285 h 453"/>
                <a:gd name="T14" fmla="*/ 85687 w 249"/>
                <a:gd name="T15" fmla="*/ 126285 h 453"/>
                <a:gd name="T16" fmla="*/ 85687 w 249"/>
                <a:gd name="T17" fmla="*/ 247103 h 453"/>
                <a:gd name="T18" fmla="*/ 42308 w 249"/>
                <a:gd name="T19" fmla="*/ 247103 h 453"/>
                <a:gd name="T20" fmla="*/ 42308 w 249"/>
                <a:gd name="T21" fmla="*/ 126285 h 453"/>
                <a:gd name="T22" fmla="*/ 0 w 249"/>
                <a:gd name="T23" fmla="*/ 126285 h 453"/>
                <a:gd name="T24" fmla="*/ 0 w 249"/>
                <a:gd name="T25" fmla="*/ 87470 h 453"/>
                <a:gd name="T26" fmla="*/ 42308 w 249"/>
                <a:gd name="T27" fmla="*/ 87470 h 453"/>
                <a:gd name="T28" fmla="*/ 42308 w 249"/>
                <a:gd name="T29" fmla="*/ 63416 h 453"/>
                <a:gd name="T30" fmla="*/ 94791 w 249"/>
                <a:gd name="T31" fmla="*/ 0 h 453"/>
                <a:gd name="T32" fmla="*/ 132814 w 249"/>
                <a:gd name="T33" fmla="*/ 0 h 453"/>
                <a:gd name="T34" fmla="*/ 132814 w 249"/>
                <a:gd name="T35" fmla="*/ 43735 h 45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249" h="453">
                  <a:moveTo>
                    <a:pt x="248" y="80"/>
                  </a:moveTo>
                  <a:lnTo>
                    <a:pt x="248" y="80"/>
                  </a:lnTo>
                  <a:cubicBezTo>
                    <a:pt x="177" y="80"/>
                    <a:pt x="177" y="80"/>
                    <a:pt x="177" y="80"/>
                  </a:cubicBezTo>
                  <a:cubicBezTo>
                    <a:pt x="169" y="80"/>
                    <a:pt x="160" y="89"/>
                    <a:pt x="160" y="107"/>
                  </a:cubicBezTo>
                  <a:cubicBezTo>
                    <a:pt x="160" y="160"/>
                    <a:pt x="160" y="160"/>
                    <a:pt x="160" y="160"/>
                  </a:cubicBezTo>
                  <a:cubicBezTo>
                    <a:pt x="248" y="160"/>
                    <a:pt x="248" y="160"/>
                    <a:pt x="248" y="160"/>
                  </a:cubicBezTo>
                  <a:cubicBezTo>
                    <a:pt x="248" y="231"/>
                    <a:pt x="248" y="231"/>
                    <a:pt x="248" y="231"/>
                  </a:cubicBezTo>
                  <a:cubicBezTo>
                    <a:pt x="160" y="231"/>
                    <a:pt x="160" y="231"/>
                    <a:pt x="160" y="231"/>
                  </a:cubicBezTo>
                  <a:cubicBezTo>
                    <a:pt x="160" y="452"/>
                    <a:pt x="160" y="452"/>
                    <a:pt x="160" y="452"/>
                  </a:cubicBezTo>
                  <a:cubicBezTo>
                    <a:pt x="79" y="452"/>
                    <a:pt x="79" y="452"/>
                    <a:pt x="79" y="452"/>
                  </a:cubicBezTo>
                  <a:cubicBezTo>
                    <a:pt x="79" y="231"/>
                    <a:pt x="79" y="231"/>
                    <a:pt x="79" y="231"/>
                  </a:cubicBezTo>
                  <a:cubicBezTo>
                    <a:pt x="0" y="231"/>
                    <a:pt x="0" y="231"/>
                    <a:pt x="0" y="231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79" y="160"/>
                    <a:pt x="79" y="160"/>
                    <a:pt x="79" y="160"/>
                  </a:cubicBezTo>
                  <a:cubicBezTo>
                    <a:pt x="79" y="116"/>
                    <a:pt x="79" y="116"/>
                    <a:pt x="79" y="116"/>
                  </a:cubicBezTo>
                  <a:cubicBezTo>
                    <a:pt x="79" y="54"/>
                    <a:pt x="115" y="0"/>
                    <a:pt x="177" y="0"/>
                  </a:cubicBezTo>
                  <a:cubicBezTo>
                    <a:pt x="248" y="0"/>
                    <a:pt x="248" y="0"/>
                    <a:pt x="248" y="0"/>
                  </a:cubicBezTo>
                  <a:lnTo>
                    <a:pt x="248" y="80"/>
                  </a:lnTo>
                </a:path>
              </a:pathLst>
            </a:custGeom>
            <a:grpFill/>
            <a:ln>
              <a:noFill/>
            </a:ln>
            <a:effectLst/>
          </p:spPr>
          <p:txBody>
            <a:bodyPr wrap="none" lIns="34290" tIns="17145" rIns="34290" bIns="17145" anchor="ctr"/>
            <a:lstStyle/>
            <a:p>
              <a:endParaRPr lang="en-US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14" name="Freeform 85"/>
            <p:cNvSpPr>
              <a:spLocks noChangeArrowheads="1"/>
            </p:cNvSpPr>
            <p:nvPr userDrawn="1"/>
          </p:nvSpPr>
          <p:spPr bwMode="auto">
            <a:xfrm>
              <a:off x="9697970" y="5806938"/>
              <a:ext cx="142788" cy="114772"/>
            </a:xfrm>
            <a:custGeom>
              <a:avLst/>
              <a:gdLst>
                <a:gd name="T0" fmla="*/ 250282 w 462"/>
                <a:gd name="T1" fmla="*/ 24258 h 374"/>
                <a:gd name="T2" fmla="*/ 250282 w 462"/>
                <a:gd name="T3" fmla="*/ 24258 h 374"/>
                <a:gd name="T4" fmla="*/ 221508 w 462"/>
                <a:gd name="T5" fmla="*/ 33962 h 374"/>
                <a:gd name="T6" fmla="*/ 240510 w 462"/>
                <a:gd name="T7" fmla="*/ 5391 h 374"/>
                <a:gd name="T8" fmla="*/ 211192 w 462"/>
                <a:gd name="T9" fmla="*/ 19407 h 374"/>
                <a:gd name="T10" fmla="*/ 173189 w 462"/>
                <a:gd name="T11" fmla="*/ 0 h 374"/>
                <a:gd name="T12" fmla="*/ 119983 w 462"/>
                <a:gd name="T13" fmla="*/ 52829 h 374"/>
                <a:gd name="T14" fmla="*/ 124870 w 462"/>
                <a:gd name="T15" fmla="*/ 62532 h 374"/>
                <a:gd name="T16" fmla="*/ 19002 w 462"/>
                <a:gd name="T17" fmla="*/ 10242 h 374"/>
                <a:gd name="T18" fmla="*/ 9229 w 462"/>
                <a:gd name="T19" fmla="*/ 38813 h 374"/>
                <a:gd name="T20" fmla="*/ 33118 w 462"/>
                <a:gd name="T21" fmla="*/ 81400 h 374"/>
                <a:gd name="T22" fmla="*/ 9229 w 462"/>
                <a:gd name="T23" fmla="*/ 72236 h 374"/>
                <a:gd name="T24" fmla="*/ 9229 w 462"/>
                <a:gd name="T25" fmla="*/ 72236 h 374"/>
                <a:gd name="T26" fmla="*/ 53205 w 462"/>
                <a:gd name="T27" fmla="*/ 124526 h 374"/>
                <a:gd name="T28" fmla="*/ 38004 w 462"/>
                <a:gd name="T29" fmla="*/ 124526 h 374"/>
                <a:gd name="T30" fmla="*/ 28774 w 462"/>
                <a:gd name="T31" fmla="*/ 124526 h 374"/>
                <a:gd name="T32" fmla="*/ 77093 w 462"/>
                <a:gd name="T33" fmla="*/ 158487 h 374"/>
                <a:gd name="T34" fmla="*/ 14116 w 462"/>
                <a:gd name="T35" fmla="*/ 182206 h 374"/>
                <a:gd name="T36" fmla="*/ 0 w 462"/>
                <a:gd name="T37" fmla="*/ 182206 h 374"/>
                <a:gd name="T38" fmla="*/ 77093 w 462"/>
                <a:gd name="T39" fmla="*/ 201074 h 374"/>
                <a:gd name="T40" fmla="*/ 221508 w 462"/>
                <a:gd name="T41" fmla="*/ 57681 h 374"/>
                <a:gd name="T42" fmla="*/ 221508 w 462"/>
                <a:gd name="T43" fmla="*/ 52829 h 374"/>
                <a:gd name="T44" fmla="*/ 250282 w 462"/>
                <a:gd name="T45" fmla="*/ 24258 h 37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462" h="374">
                  <a:moveTo>
                    <a:pt x="461" y="45"/>
                  </a:moveTo>
                  <a:lnTo>
                    <a:pt x="461" y="45"/>
                  </a:lnTo>
                  <a:cubicBezTo>
                    <a:pt x="443" y="54"/>
                    <a:pt x="425" y="63"/>
                    <a:pt x="408" y="63"/>
                  </a:cubicBezTo>
                  <a:cubicBezTo>
                    <a:pt x="425" y="54"/>
                    <a:pt x="443" y="36"/>
                    <a:pt x="443" y="10"/>
                  </a:cubicBezTo>
                  <a:cubicBezTo>
                    <a:pt x="425" y="19"/>
                    <a:pt x="408" y="27"/>
                    <a:pt x="389" y="36"/>
                  </a:cubicBezTo>
                  <a:cubicBezTo>
                    <a:pt x="372" y="19"/>
                    <a:pt x="345" y="0"/>
                    <a:pt x="319" y="0"/>
                  </a:cubicBezTo>
                  <a:cubicBezTo>
                    <a:pt x="265" y="0"/>
                    <a:pt x="221" y="45"/>
                    <a:pt x="221" y="98"/>
                  </a:cubicBezTo>
                  <a:cubicBezTo>
                    <a:pt x="221" y="107"/>
                    <a:pt x="221" y="116"/>
                    <a:pt x="230" y="116"/>
                  </a:cubicBezTo>
                  <a:cubicBezTo>
                    <a:pt x="151" y="116"/>
                    <a:pt x="79" y="81"/>
                    <a:pt x="35" y="19"/>
                  </a:cubicBezTo>
                  <a:cubicBezTo>
                    <a:pt x="26" y="36"/>
                    <a:pt x="17" y="54"/>
                    <a:pt x="17" y="72"/>
                  </a:cubicBezTo>
                  <a:cubicBezTo>
                    <a:pt x="17" y="98"/>
                    <a:pt x="35" y="134"/>
                    <a:pt x="61" y="151"/>
                  </a:cubicBezTo>
                  <a:cubicBezTo>
                    <a:pt x="44" y="143"/>
                    <a:pt x="35" y="143"/>
                    <a:pt x="17" y="134"/>
                  </a:cubicBezTo>
                  <a:cubicBezTo>
                    <a:pt x="17" y="178"/>
                    <a:pt x="53" y="222"/>
                    <a:pt x="98" y="231"/>
                  </a:cubicBezTo>
                  <a:cubicBezTo>
                    <a:pt x="89" y="231"/>
                    <a:pt x="79" y="231"/>
                    <a:pt x="70" y="231"/>
                  </a:cubicBezTo>
                  <a:cubicBezTo>
                    <a:pt x="61" y="231"/>
                    <a:pt x="61" y="231"/>
                    <a:pt x="53" y="231"/>
                  </a:cubicBezTo>
                  <a:cubicBezTo>
                    <a:pt x="61" y="266"/>
                    <a:pt x="98" y="294"/>
                    <a:pt x="142" y="294"/>
                  </a:cubicBezTo>
                  <a:cubicBezTo>
                    <a:pt x="106" y="319"/>
                    <a:pt x="70" y="338"/>
                    <a:pt x="26" y="338"/>
                  </a:cubicBezTo>
                  <a:cubicBezTo>
                    <a:pt x="17" y="338"/>
                    <a:pt x="8" y="338"/>
                    <a:pt x="0" y="338"/>
                  </a:cubicBezTo>
                  <a:cubicBezTo>
                    <a:pt x="44" y="364"/>
                    <a:pt x="89" y="373"/>
                    <a:pt x="142" y="373"/>
                  </a:cubicBezTo>
                  <a:cubicBezTo>
                    <a:pt x="319" y="373"/>
                    <a:pt x="408" y="231"/>
                    <a:pt x="408" y="107"/>
                  </a:cubicBezTo>
                  <a:lnTo>
                    <a:pt x="408" y="98"/>
                  </a:lnTo>
                  <a:cubicBezTo>
                    <a:pt x="434" y="81"/>
                    <a:pt x="443" y="72"/>
                    <a:pt x="461" y="45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lIns="34290" tIns="17145" rIns="34290" bIns="17145" anchor="ctr"/>
            <a:lstStyle/>
            <a:p>
              <a:endParaRPr lang="en-US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32065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90" r:id="rId2"/>
    <p:sldLayoutId id="2147483683" r:id="rId3"/>
    <p:sldLayoutId id="2147483649" r:id="rId4"/>
    <p:sldLayoutId id="2147483651" r:id="rId5"/>
    <p:sldLayoutId id="2147483680" r:id="rId6"/>
    <p:sldLayoutId id="2147483679" r:id="rId7"/>
    <p:sldLayoutId id="2147483666" r:id="rId8"/>
    <p:sldLayoutId id="2147483665" r:id="rId9"/>
    <p:sldLayoutId id="2147483664" r:id="rId10"/>
    <p:sldLayoutId id="2147483663" r:id="rId11"/>
    <p:sldLayoutId id="2147483662" r:id="rId12"/>
    <p:sldLayoutId id="2147483660" r:id="rId13"/>
    <p:sldLayoutId id="2147483661" r:id="rId14"/>
    <p:sldLayoutId id="2147483659" r:id="rId15"/>
    <p:sldLayoutId id="2147483658" r:id="rId16"/>
    <p:sldLayoutId id="2147483657" r:id="rId17"/>
    <p:sldLayoutId id="2147483656" r:id="rId18"/>
    <p:sldLayoutId id="2147483655" r:id="rId19"/>
    <p:sldLayoutId id="2147483654" r:id="rId20"/>
    <p:sldLayoutId id="2147483653" r:id="rId21"/>
    <p:sldLayoutId id="2147483652" r:id="rId22"/>
    <p:sldLayoutId id="2147483668" r:id="rId23"/>
    <p:sldLayoutId id="2147483669" r:id="rId24"/>
    <p:sldLayoutId id="2147483670" r:id="rId25"/>
    <p:sldLayoutId id="2147483671" r:id="rId26"/>
    <p:sldLayoutId id="2147483672" r:id="rId27"/>
    <p:sldLayoutId id="2147483677" r:id="rId28"/>
    <p:sldLayoutId id="2147483678" r:id="rId29"/>
    <p:sldLayoutId id="2147483673" r:id="rId30"/>
    <p:sldLayoutId id="2147483676" r:id="rId31"/>
    <p:sldLayoutId id="2147483674" r:id="rId32"/>
    <p:sldLayoutId id="2147483675" r:id="rId33"/>
    <p:sldLayoutId id="2147483682" r:id="rId34"/>
    <p:sldLayoutId id="2147483689" r:id="rId35"/>
    <p:sldLayoutId id="2147483685" r:id="rId36"/>
    <p:sldLayoutId id="2147483686" r:id="rId37"/>
    <p:sldLayoutId id="2147483691" r:id="rId38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tags" Target="../tags/tag13.xml"/><Relationship Id="rId18" Type="http://schemas.openxmlformats.org/officeDocument/2006/relationships/tags" Target="../tags/tag18.xml"/><Relationship Id="rId3" Type="http://schemas.openxmlformats.org/officeDocument/2006/relationships/tags" Target="../tags/tag3.xml"/><Relationship Id="rId21" Type="http://schemas.openxmlformats.org/officeDocument/2006/relationships/slideLayout" Target="../slideLayouts/slideLayout4.xml"/><Relationship Id="rId7" Type="http://schemas.openxmlformats.org/officeDocument/2006/relationships/tags" Target="../tags/tag7.xml"/><Relationship Id="rId12" Type="http://schemas.openxmlformats.org/officeDocument/2006/relationships/tags" Target="../tags/tag12.xml"/><Relationship Id="rId17" Type="http://schemas.openxmlformats.org/officeDocument/2006/relationships/tags" Target="../tags/tag17.xml"/><Relationship Id="rId2" Type="http://schemas.openxmlformats.org/officeDocument/2006/relationships/tags" Target="../tags/tag2.xml"/><Relationship Id="rId16" Type="http://schemas.openxmlformats.org/officeDocument/2006/relationships/tags" Target="../tags/tag16.xml"/><Relationship Id="rId20" Type="http://schemas.openxmlformats.org/officeDocument/2006/relationships/audio" Target="../media/media1.mp3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5" Type="http://schemas.openxmlformats.org/officeDocument/2006/relationships/tags" Target="../tags/tag5.xml"/><Relationship Id="rId15" Type="http://schemas.openxmlformats.org/officeDocument/2006/relationships/tags" Target="../tags/tag15.xml"/><Relationship Id="rId23" Type="http://schemas.openxmlformats.org/officeDocument/2006/relationships/image" Target="../media/image2.png"/><Relationship Id="rId10" Type="http://schemas.openxmlformats.org/officeDocument/2006/relationships/tags" Target="../tags/tag10.xml"/><Relationship Id="rId19" Type="http://schemas.microsoft.com/office/2007/relationships/media" Target="../media/media1.mp3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tags" Target="../tags/tag14.xml"/><Relationship Id="rId2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chart" Target="../charts/char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3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33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reeppt7.com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_PicturePlaceholder 3">
            <a:extLst>
              <a:ext uri="{FF2B5EF4-FFF2-40B4-BE49-F238E27FC236}">
                <a16:creationId xmlns:a16="http://schemas.microsoft.com/office/drawing/2014/main" id="{66111819-8412-4396-8AA3-C34ACDDD6462}"/>
              </a:ext>
            </a:extLst>
          </p:cNvPr>
          <p:cNvPicPr>
            <a:picLocks noGrp="1" noChangeAspect="1"/>
          </p:cNvPicPr>
          <p:nvPr>
            <p:ph type="pic" sz="quarter" idx="10"/>
            <p:custDataLst>
              <p:tags r:id="rId1"/>
            </p:custData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3156" name="PA_矩形 3155"/>
          <p:cNvSpPr/>
          <p:nvPr>
            <p:custDataLst>
              <p:tags r:id="rId2"/>
            </p:custDataLst>
          </p:nvPr>
        </p:nvSpPr>
        <p:spPr>
          <a:xfrm>
            <a:off x="-6442" y="4847"/>
            <a:ext cx="12198442" cy="6853153"/>
          </a:xfrm>
          <a:prstGeom prst="rect">
            <a:avLst/>
          </a:prstGeom>
          <a:solidFill>
            <a:schemeClr val="bg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131" name="PA_任意多边形 1130"/>
          <p:cNvSpPr/>
          <p:nvPr>
            <p:custDataLst>
              <p:tags r:id="rId3"/>
            </p:custDataLst>
          </p:nvPr>
        </p:nvSpPr>
        <p:spPr>
          <a:xfrm rot="18900000">
            <a:off x="2231234" y="2251433"/>
            <a:ext cx="5668668" cy="1970053"/>
          </a:xfrm>
          <a:custGeom>
            <a:avLst/>
            <a:gdLst>
              <a:gd name="connsiteX0" fmla="*/ 1270000 w 5664200"/>
              <a:gd name="connsiteY0" fmla="*/ 0 h 1968500"/>
              <a:gd name="connsiteX1" fmla="*/ 4749800 w 5664200"/>
              <a:gd name="connsiteY1" fmla="*/ 0 h 1968500"/>
              <a:gd name="connsiteX2" fmla="*/ 4953000 w 5664200"/>
              <a:gd name="connsiteY2" fmla="*/ 203200 h 1968500"/>
              <a:gd name="connsiteX3" fmla="*/ 4893484 w 5664200"/>
              <a:gd name="connsiteY3" fmla="*/ 346884 h 1968500"/>
              <a:gd name="connsiteX4" fmla="*/ 4833465 w 5664200"/>
              <a:gd name="connsiteY4" fmla="*/ 387350 h 1968500"/>
              <a:gd name="connsiteX5" fmla="*/ 5461000 w 5664200"/>
              <a:gd name="connsiteY5" fmla="*/ 387350 h 1968500"/>
              <a:gd name="connsiteX6" fmla="*/ 5664200 w 5664200"/>
              <a:gd name="connsiteY6" fmla="*/ 590550 h 1968500"/>
              <a:gd name="connsiteX7" fmla="*/ 5461000 w 5664200"/>
              <a:gd name="connsiteY7" fmla="*/ 793750 h 1968500"/>
              <a:gd name="connsiteX8" fmla="*/ 4475465 w 5664200"/>
              <a:gd name="connsiteY8" fmla="*/ 793750 h 1968500"/>
              <a:gd name="connsiteX9" fmla="*/ 4485995 w 5664200"/>
              <a:gd name="connsiteY9" fmla="*/ 797018 h 1968500"/>
              <a:gd name="connsiteX10" fmla="*/ 4610100 w 5664200"/>
              <a:gd name="connsiteY10" fmla="*/ 984250 h 1968500"/>
              <a:gd name="connsiteX11" fmla="*/ 4406900 w 5664200"/>
              <a:gd name="connsiteY11" fmla="*/ 1187450 h 1968500"/>
              <a:gd name="connsiteX12" fmla="*/ 2542594 w 5664200"/>
              <a:gd name="connsiteY12" fmla="*/ 1187450 h 1968500"/>
              <a:gd name="connsiteX13" fmla="*/ 2542895 w 5664200"/>
              <a:gd name="connsiteY13" fmla="*/ 1187544 h 1968500"/>
              <a:gd name="connsiteX14" fmla="*/ 2667000 w 5664200"/>
              <a:gd name="connsiteY14" fmla="*/ 1374775 h 1968500"/>
              <a:gd name="connsiteX15" fmla="*/ 2542895 w 5664200"/>
              <a:gd name="connsiteY15" fmla="*/ 1562007 h 1968500"/>
              <a:gd name="connsiteX16" fmla="*/ 2542593 w 5664200"/>
              <a:gd name="connsiteY16" fmla="*/ 1562100 h 1968500"/>
              <a:gd name="connsiteX17" fmla="*/ 3683000 w 5664200"/>
              <a:gd name="connsiteY17" fmla="*/ 1562100 h 1968500"/>
              <a:gd name="connsiteX18" fmla="*/ 3886200 w 5664200"/>
              <a:gd name="connsiteY18" fmla="*/ 1765300 h 1968500"/>
              <a:gd name="connsiteX19" fmla="*/ 3683000 w 5664200"/>
              <a:gd name="connsiteY19" fmla="*/ 1968500 h 1968500"/>
              <a:gd name="connsiteX20" fmla="*/ 203200 w 5664200"/>
              <a:gd name="connsiteY20" fmla="*/ 1968500 h 1968500"/>
              <a:gd name="connsiteX21" fmla="*/ 0 w 5664200"/>
              <a:gd name="connsiteY21" fmla="*/ 1765300 h 1968500"/>
              <a:gd name="connsiteX22" fmla="*/ 203200 w 5664200"/>
              <a:gd name="connsiteY22" fmla="*/ 1562100 h 1968500"/>
              <a:gd name="connsiteX23" fmla="*/ 1577393 w 5664200"/>
              <a:gd name="connsiteY23" fmla="*/ 1562100 h 1968500"/>
              <a:gd name="connsiteX24" fmla="*/ 1577695 w 5664200"/>
              <a:gd name="connsiteY24" fmla="*/ 1562007 h 1968500"/>
              <a:gd name="connsiteX25" fmla="*/ 1701800 w 5664200"/>
              <a:gd name="connsiteY25" fmla="*/ 1374775 h 1968500"/>
              <a:gd name="connsiteX26" fmla="*/ 1577695 w 5664200"/>
              <a:gd name="connsiteY26" fmla="*/ 1187544 h 1968500"/>
              <a:gd name="connsiteX27" fmla="*/ 1577393 w 5664200"/>
              <a:gd name="connsiteY27" fmla="*/ 1187450 h 1968500"/>
              <a:gd name="connsiteX28" fmla="*/ 927100 w 5664200"/>
              <a:gd name="connsiteY28" fmla="*/ 1187450 h 1968500"/>
              <a:gd name="connsiteX29" fmla="*/ 723900 w 5664200"/>
              <a:gd name="connsiteY29" fmla="*/ 984250 h 1968500"/>
              <a:gd name="connsiteX30" fmla="*/ 927100 w 5664200"/>
              <a:gd name="connsiteY30" fmla="*/ 781050 h 1968500"/>
              <a:gd name="connsiteX31" fmla="*/ 1605266 w 5664200"/>
              <a:gd name="connsiteY31" fmla="*/ 781050 h 1968500"/>
              <a:gd name="connsiteX32" fmla="*/ 1615795 w 5664200"/>
              <a:gd name="connsiteY32" fmla="*/ 777781 h 1968500"/>
              <a:gd name="connsiteX33" fmla="*/ 1739900 w 5664200"/>
              <a:gd name="connsiteY33" fmla="*/ 590550 h 1968500"/>
              <a:gd name="connsiteX34" fmla="*/ 1680384 w 5664200"/>
              <a:gd name="connsiteY34" fmla="*/ 446866 h 1968500"/>
              <a:gd name="connsiteX35" fmla="*/ 1620365 w 5664200"/>
              <a:gd name="connsiteY35" fmla="*/ 406400 h 1968500"/>
              <a:gd name="connsiteX36" fmla="*/ 1270000 w 5664200"/>
              <a:gd name="connsiteY36" fmla="*/ 406400 h 1968500"/>
              <a:gd name="connsiteX37" fmla="*/ 1066800 w 5664200"/>
              <a:gd name="connsiteY37" fmla="*/ 203200 h 1968500"/>
              <a:gd name="connsiteX38" fmla="*/ 1270000 w 5664200"/>
              <a:gd name="connsiteY38" fmla="*/ 0 h 1968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5664200" h="1968500">
                <a:moveTo>
                  <a:pt x="1270000" y="0"/>
                </a:moveTo>
                <a:lnTo>
                  <a:pt x="4749800" y="0"/>
                </a:lnTo>
                <a:cubicBezTo>
                  <a:pt x="4862024" y="0"/>
                  <a:pt x="4953000" y="90976"/>
                  <a:pt x="4953000" y="203200"/>
                </a:cubicBezTo>
                <a:cubicBezTo>
                  <a:pt x="4953000" y="259312"/>
                  <a:pt x="4930256" y="310112"/>
                  <a:pt x="4893484" y="346884"/>
                </a:cubicBezTo>
                <a:lnTo>
                  <a:pt x="4833465" y="387350"/>
                </a:lnTo>
                <a:lnTo>
                  <a:pt x="5461000" y="387350"/>
                </a:lnTo>
                <a:cubicBezTo>
                  <a:pt x="5573224" y="387350"/>
                  <a:pt x="5664200" y="478326"/>
                  <a:pt x="5664200" y="590550"/>
                </a:cubicBezTo>
                <a:cubicBezTo>
                  <a:pt x="5664200" y="702774"/>
                  <a:pt x="5573224" y="793750"/>
                  <a:pt x="5461000" y="793750"/>
                </a:cubicBezTo>
                <a:lnTo>
                  <a:pt x="4475465" y="793750"/>
                </a:lnTo>
                <a:lnTo>
                  <a:pt x="4485995" y="797018"/>
                </a:lnTo>
                <a:cubicBezTo>
                  <a:pt x="4558926" y="827866"/>
                  <a:pt x="4610100" y="900082"/>
                  <a:pt x="4610100" y="984250"/>
                </a:cubicBezTo>
                <a:cubicBezTo>
                  <a:pt x="4610100" y="1096474"/>
                  <a:pt x="4519124" y="1187450"/>
                  <a:pt x="4406900" y="1187450"/>
                </a:cubicBezTo>
                <a:lnTo>
                  <a:pt x="2542594" y="1187450"/>
                </a:lnTo>
                <a:lnTo>
                  <a:pt x="2542895" y="1187544"/>
                </a:lnTo>
                <a:cubicBezTo>
                  <a:pt x="2615826" y="1218391"/>
                  <a:pt x="2667000" y="1290607"/>
                  <a:pt x="2667000" y="1374775"/>
                </a:cubicBezTo>
                <a:cubicBezTo>
                  <a:pt x="2667000" y="1458943"/>
                  <a:pt x="2615826" y="1531159"/>
                  <a:pt x="2542895" y="1562007"/>
                </a:cubicBezTo>
                <a:lnTo>
                  <a:pt x="2542593" y="1562100"/>
                </a:lnTo>
                <a:lnTo>
                  <a:pt x="3683000" y="1562100"/>
                </a:lnTo>
                <a:cubicBezTo>
                  <a:pt x="3795224" y="1562100"/>
                  <a:pt x="3886200" y="1653076"/>
                  <a:pt x="3886200" y="1765300"/>
                </a:cubicBezTo>
                <a:cubicBezTo>
                  <a:pt x="3886200" y="1877524"/>
                  <a:pt x="3795224" y="1968500"/>
                  <a:pt x="3683000" y="1968500"/>
                </a:cubicBezTo>
                <a:lnTo>
                  <a:pt x="203200" y="1968500"/>
                </a:lnTo>
                <a:cubicBezTo>
                  <a:pt x="90976" y="1968500"/>
                  <a:pt x="0" y="1877524"/>
                  <a:pt x="0" y="1765300"/>
                </a:cubicBezTo>
                <a:cubicBezTo>
                  <a:pt x="0" y="1653076"/>
                  <a:pt x="90976" y="1562100"/>
                  <a:pt x="203200" y="1562100"/>
                </a:cubicBezTo>
                <a:lnTo>
                  <a:pt x="1577393" y="1562100"/>
                </a:lnTo>
                <a:lnTo>
                  <a:pt x="1577695" y="1562007"/>
                </a:lnTo>
                <a:cubicBezTo>
                  <a:pt x="1650626" y="1531159"/>
                  <a:pt x="1701800" y="1458943"/>
                  <a:pt x="1701800" y="1374775"/>
                </a:cubicBezTo>
                <a:cubicBezTo>
                  <a:pt x="1701800" y="1290607"/>
                  <a:pt x="1650626" y="1218391"/>
                  <a:pt x="1577695" y="1187544"/>
                </a:cubicBezTo>
                <a:lnTo>
                  <a:pt x="1577393" y="1187450"/>
                </a:lnTo>
                <a:lnTo>
                  <a:pt x="927100" y="1187450"/>
                </a:lnTo>
                <a:cubicBezTo>
                  <a:pt x="814876" y="1187450"/>
                  <a:pt x="723900" y="1096474"/>
                  <a:pt x="723900" y="984250"/>
                </a:cubicBezTo>
                <a:cubicBezTo>
                  <a:pt x="723900" y="872026"/>
                  <a:pt x="814876" y="781050"/>
                  <a:pt x="927100" y="781050"/>
                </a:cubicBezTo>
                <a:lnTo>
                  <a:pt x="1605266" y="781050"/>
                </a:lnTo>
                <a:lnTo>
                  <a:pt x="1615795" y="777781"/>
                </a:lnTo>
                <a:cubicBezTo>
                  <a:pt x="1688726" y="746934"/>
                  <a:pt x="1739900" y="674718"/>
                  <a:pt x="1739900" y="590550"/>
                </a:cubicBezTo>
                <a:cubicBezTo>
                  <a:pt x="1739900" y="534438"/>
                  <a:pt x="1717156" y="483638"/>
                  <a:pt x="1680384" y="446866"/>
                </a:cubicBezTo>
                <a:lnTo>
                  <a:pt x="1620365" y="406400"/>
                </a:lnTo>
                <a:lnTo>
                  <a:pt x="1270000" y="406400"/>
                </a:lnTo>
                <a:cubicBezTo>
                  <a:pt x="1157776" y="406400"/>
                  <a:pt x="1066800" y="315424"/>
                  <a:pt x="1066800" y="203200"/>
                </a:cubicBezTo>
                <a:cubicBezTo>
                  <a:pt x="1066800" y="90976"/>
                  <a:pt x="1157776" y="0"/>
                  <a:pt x="1270000" y="0"/>
                </a:cubicBezTo>
                <a:close/>
              </a:path>
            </a:pathLst>
          </a:custGeom>
          <a:gradFill>
            <a:gsLst>
              <a:gs pos="0">
                <a:schemeClr val="accent3"/>
              </a:gs>
              <a:gs pos="100000">
                <a:schemeClr val="accent4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132" name="PA_圆角矩形 1131"/>
          <p:cNvSpPr/>
          <p:nvPr>
            <p:custDataLst>
              <p:tags r:id="rId4"/>
            </p:custDataLst>
          </p:nvPr>
        </p:nvSpPr>
        <p:spPr>
          <a:xfrm rot="18900000">
            <a:off x="3677068" y="1635569"/>
            <a:ext cx="1779403" cy="406721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5"/>
              </a:gs>
              <a:gs pos="100000">
                <a:schemeClr val="accent4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133" name="PA_圆角矩形 1132"/>
          <p:cNvSpPr/>
          <p:nvPr>
            <p:custDataLst>
              <p:tags r:id="rId5"/>
            </p:custDataLst>
          </p:nvPr>
        </p:nvSpPr>
        <p:spPr>
          <a:xfrm rot="18900000">
            <a:off x="7717278" y="1320346"/>
            <a:ext cx="1245582" cy="406721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5"/>
              </a:gs>
              <a:gs pos="100000">
                <a:schemeClr val="accent4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134" name="PA_圆角矩形 1133"/>
          <p:cNvSpPr/>
          <p:nvPr>
            <p:custDataLst>
              <p:tags r:id="rId6"/>
            </p:custDataLst>
          </p:nvPr>
        </p:nvSpPr>
        <p:spPr>
          <a:xfrm rot="18900000">
            <a:off x="6389968" y="1509746"/>
            <a:ext cx="2033603" cy="406721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136" name="PA_任意多边形 1135"/>
          <p:cNvSpPr/>
          <p:nvPr>
            <p:custDataLst>
              <p:tags r:id="rId7"/>
            </p:custDataLst>
          </p:nvPr>
        </p:nvSpPr>
        <p:spPr>
          <a:xfrm rot="18900000">
            <a:off x="5051602" y="4107087"/>
            <a:ext cx="1169322" cy="406721"/>
          </a:xfrm>
          <a:custGeom>
            <a:avLst/>
            <a:gdLst>
              <a:gd name="connsiteX0" fmla="*/ 0 w 1168400"/>
              <a:gd name="connsiteY0" fmla="*/ 0 h 406400"/>
              <a:gd name="connsiteX1" fmla="*/ 965200 w 1168400"/>
              <a:gd name="connsiteY1" fmla="*/ 0 h 406400"/>
              <a:gd name="connsiteX2" fmla="*/ 1168400 w 1168400"/>
              <a:gd name="connsiteY2" fmla="*/ 203200 h 406400"/>
              <a:gd name="connsiteX3" fmla="*/ 965200 w 1168400"/>
              <a:gd name="connsiteY3" fmla="*/ 406400 h 406400"/>
              <a:gd name="connsiteX4" fmla="*/ 0 w 1168400"/>
              <a:gd name="connsiteY4" fmla="*/ 406400 h 406400"/>
              <a:gd name="connsiteX5" fmla="*/ 203200 w 1168400"/>
              <a:gd name="connsiteY5" fmla="*/ 203200 h 406400"/>
              <a:gd name="connsiteX6" fmla="*/ 0 w 1168400"/>
              <a:gd name="connsiteY6" fmla="*/ 0 h 40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68400" h="406400">
                <a:moveTo>
                  <a:pt x="0" y="0"/>
                </a:moveTo>
                <a:lnTo>
                  <a:pt x="965200" y="0"/>
                </a:lnTo>
                <a:cubicBezTo>
                  <a:pt x="1077424" y="0"/>
                  <a:pt x="1168400" y="90976"/>
                  <a:pt x="1168400" y="203200"/>
                </a:cubicBezTo>
                <a:cubicBezTo>
                  <a:pt x="1168400" y="315424"/>
                  <a:pt x="1077424" y="406400"/>
                  <a:pt x="965200" y="406400"/>
                </a:cubicBezTo>
                <a:lnTo>
                  <a:pt x="0" y="406400"/>
                </a:lnTo>
                <a:cubicBezTo>
                  <a:pt x="112224" y="406400"/>
                  <a:pt x="203200" y="315424"/>
                  <a:pt x="203200" y="203200"/>
                </a:cubicBezTo>
                <a:cubicBezTo>
                  <a:pt x="203200" y="90976"/>
                  <a:pt x="112224" y="0"/>
                  <a:pt x="0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139" name="PA_任意多边形 1138"/>
          <p:cNvSpPr/>
          <p:nvPr>
            <p:custDataLst>
              <p:tags r:id="rId8"/>
            </p:custDataLst>
          </p:nvPr>
        </p:nvSpPr>
        <p:spPr>
          <a:xfrm rot="18900000">
            <a:off x="3804898" y="3544233"/>
            <a:ext cx="4956907" cy="813441"/>
          </a:xfrm>
          <a:custGeom>
            <a:avLst/>
            <a:gdLst>
              <a:gd name="connsiteX0" fmla="*/ 558800 w 4953000"/>
              <a:gd name="connsiteY0" fmla="*/ 0 h 812800"/>
              <a:gd name="connsiteX1" fmla="*/ 1130300 w 4953000"/>
              <a:gd name="connsiteY1" fmla="*/ 0 h 812800"/>
              <a:gd name="connsiteX2" fmla="*/ 1524000 w 4953000"/>
              <a:gd name="connsiteY2" fmla="*/ 0 h 812800"/>
              <a:gd name="connsiteX3" fmla="*/ 3441700 w 4953000"/>
              <a:gd name="connsiteY3" fmla="*/ 0 h 812800"/>
              <a:gd name="connsiteX4" fmla="*/ 3644900 w 4953000"/>
              <a:gd name="connsiteY4" fmla="*/ 203200 h 812800"/>
              <a:gd name="connsiteX5" fmla="*/ 3441700 w 4953000"/>
              <a:gd name="connsiteY5" fmla="*/ 406400 h 812800"/>
              <a:gd name="connsiteX6" fmla="*/ 4749800 w 4953000"/>
              <a:gd name="connsiteY6" fmla="*/ 406400 h 812800"/>
              <a:gd name="connsiteX7" fmla="*/ 4953000 w 4953000"/>
              <a:gd name="connsiteY7" fmla="*/ 609600 h 812800"/>
              <a:gd name="connsiteX8" fmla="*/ 4749800 w 4953000"/>
              <a:gd name="connsiteY8" fmla="*/ 812800 h 812800"/>
              <a:gd name="connsiteX9" fmla="*/ 203200 w 4953000"/>
              <a:gd name="connsiteY9" fmla="*/ 812800 h 812800"/>
              <a:gd name="connsiteX10" fmla="*/ 0 w 4953000"/>
              <a:gd name="connsiteY10" fmla="*/ 609600 h 812800"/>
              <a:gd name="connsiteX11" fmla="*/ 203200 w 4953000"/>
              <a:gd name="connsiteY11" fmla="*/ 406400 h 812800"/>
              <a:gd name="connsiteX12" fmla="*/ 558800 w 4953000"/>
              <a:gd name="connsiteY12" fmla="*/ 406400 h 812800"/>
              <a:gd name="connsiteX13" fmla="*/ 762000 w 4953000"/>
              <a:gd name="connsiteY13" fmla="*/ 203200 h 812800"/>
              <a:gd name="connsiteX14" fmla="*/ 558800 w 4953000"/>
              <a:gd name="connsiteY14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953000" h="812800">
                <a:moveTo>
                  <a:pt x="558800" y="0"/>
                </a:moveTo>
                <a:lnTo>
                  <a:pt x="1130300" y="0"/>
                </a:lnTo>
                <a:lnTo>
                  <a:pt x="1524000" y="0"/>
                </a:lnTo>
                <a:lnTo>
                  <a:pt x="3441700" y="0"/>
                </a:lnTo>
                <a:cubicBezTo>
                  <a:pt x="3553924" y="0"/>
                  <a:pt x="3644900" y="90976"/>
                  <a:pt x="3644900" y="203200"/>
                </a:cubicBezTo>
                <a:cubicBezTo>
                  <a:pt x="3644900" y="315424"/>
                  <a:pt x="3553924" y="406400"/>
                  <a:pt x="3441700" y="406400"/>
                </a:cubicBezTo>
                <a:lnTo>
                  <a:pt x="4749800" y="406400"/>
                </a:lnTo>
                <a:cubicBezTo>
                  <a:pt x="4862024" y="406400"/>
                  <a:pt x="4953000" y="497376"/>
                  <a:pt x="4953000" y="609600"/>
                </a:cubicBezTo>
                <a:cubicBezTo>
                  <a:pt x="4953000" y="721824"/>
                  <a:pt x="4862024" y="812800"/>
                  <a:pt x="4749800" y="812800"/>
                </a:cubicBezTo>
                <a:lnTo>
                  <a:pt x="203200" y="812800"/>
                </a:lnTo>
                <a:cubicBezTo>
                  <a:pt x="90976" y="812800"/>
                  <a:pt x="0" y="721824"/>
                  <a:pt x="0" y="609600"/>
                </a:cubicBezTo>
                <a:cubicBezTo>
                  <a:pt x="0" y="497376"/>
                  <a:pt x="90976" y="406400"/>
                  <a:pt x="203200" y="406400"/>
                </a:cubicBezTo>
                <a:lnTo>
                  <a:pt x="558800" y="406400"/>
                </a:lnTo>
                <a:cubicBezTo>
                  <a:pt x="671024" y="406400"/>
                  <a:pt x="762000" y="315424"/>
                  <a:pt x="762000" y="203200"/>
                </a:cubicBezTo>
                <a:cubicBezTo>
                  <a:pt x="762000" y="90976"/>
                  <a:pt x="671024" y="0"/>
                  <a:pt x="558800" y="0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153" name="PA_任意多边形 1152"/>
          <p:cNvSpPr/>
          <p:nvPr>
            <p:custDataLst>
              <p:tags r:id="rId9"/>
            </p:custDataLst>
          </p:nvPr>
        </p:nvSpPr>
        <p:spPr>
          <a:xfrm rot="18900000">
            <a:off x="4865701" y="4118333"/>
            <a:ext cx="3978236" cy="826151"/>
          </a:xfrm>
          <a:custGeom>
            <a:avLst/>
            <a:gdLst>
              <a:gd name="connsiteX0" fmla="*/ 342900 w 3975100"/>
              <a:gd name="connsiteY0" fmla="*/ 0 h 825500"/>
              <a:gd name="connsiteX1" fmla="*/ 901700 w 3975100"/>
              <a:gd name="connsiteY1" fmla="*/ 0 h 825500"/>
              <a:gd name="connsiteX2" fmla="*/ 1308100 w 3975100"/>
              <a:gd name="connsiteY2" fmla="*/ 0 h 825500"/>
              <a:gd name="connsiteX3" fmla="*/ 2679700 w 3975100"/>
              <a:gd name="connsiteY3" fmla="*/ 0 h 825500"/>
              <a:gd name="connsiteX4" fmla="*/ 3073400 w 3975100"/>
              <a:gd name="connsiteY4" fmla="*/ 0 h 825500"/>
              <a:gd name="connsiteX5" fmla="*/ 3644900 w 3975100"/>
              <a:gd name="connsiteY5" fmla="*/ 0 h 825500"/>
              <a:gd name="connsiteX6" fmla="*/ 3441700 w 3975100"/>
              <a:gd name="connsiteY6" fmla="*/ 203200 h 825500"/>
              <a:gd name="connsiteX7" fmla="*/ 3644900 w 3975100"/>
              <a:gd name="connsiteY7" fmla="*/ 406400 h 825500"/>
              <a:gd name="connsiteX8" fmla="*/ 3601466 w 3975100"/>
              <a:gd name="connsiteY8" fmla="*/ 406400 h 825500"/>
              <a:gd name="connsiteX9" fmla="*/ 3630676 w 3975100"/>
              <a:gd name="connsiteY9" fmla="*/ 419100 h 825500"/>
              <a:gd name="connsiteX10" fmla="*/ 3771900 w 3975100"/>
              <a:gd name="connsiteY10" fmla="*/ 419100 h 825500"/>
              <a:gd name="connsiteX11" fmla="*/ 3975100 w 3975100"/>
              <a:gd name="connsiteY11" fmla="*/ 622300 h 825500"/>
              <a:gd name="connsiteX12" fmla="*/ 3771900 w 3975100"/>
              <a:gd name="connsiteY12" fmla="*/ 825500 h 825500"/>
              <a:gd name="connsiteX13" fmla="*/ 203200 w 3975100"/>
              <a:gd name="connsiteY13" fmla="*/ 825500 h 825500"/>
              <a:gd name="connsiteX14" fmla="*/ 0 w 3975100"/>
              <a:gd name="connsiteY14" fmla="*/ 622300 h 825500"/>
              <a:gd name="connsiteX15" fmla="*/ 203200 w 3975100"/>
              <a:gd name="connsiteY15" fmla="*/ 419100 h 825500"/>
              <a:gd name="connsiteX16" fmla="*/ 365529 w 3975100"/>
              <a:gd name="connsiteY16" fmla="*/ 419100 h 825500"/>
              <a:gd name="connsiteX17" fmla="*/ 386311 w 3975100"/>
              <a:gd name="connsiteY17" fmla="*/ 406400 h 825500"/>
              <a:gd name="connsiteX18" fmla="*/ 342900 w 3975100"/>
              <a:gd name="connsiteY18" fmla="*/ 406400 h 825500"/>
              <a:gd name="connsiteX19" fmla="*/ 383852 w 3975100"/>
              <a:gd name="connsiteY19" fmla="*/ 402272 h 825500"/>
              <a:gd name="connsiteX20" fmla="*/ 402579 w 3975100"/>
              <a:gd name="connsiteY20" fmla="*/ 396459 h 825500"/>
              <a:gd name="connsiteX21" fmla="*/ 488605 w 3975100"/>
              <a:gd name="connsiteY21" fmla="*/ 343888 h 825500"/>
              <a:gd name="connsiteX22" fmla="*/ 530132 w 3975100"/>
              <a:gd name="connsiteY22" fmla="*/ 282295 h 825500"/>
              <a:gd name="connsiteX23" fmla="*/ 546100 w 3975100"/>
              <a:gd name="connsiteY23" fmla="*/ 203200 h 825500"/>
              <a:gd name="connsiteX24" fmla="*/ 342900 w 3975100"/>
              <a:gd name="connsiteY24" fmla="*/ 0 h 82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975100" h="825500">
                <a:moveTo>
                  <a:pt x="342900" y="0"/>
                </a:moveTo>
                <a:lnTo>
                  <a:pt x="901700" y="0"/>
                </a:lnTo>
                <a:lnTo>
                  <a:pt x="1308100" y="0"/>
                </a:lnTo>
                <a:lnTo>
                  <a:pt x="2679700" y="0"/>
                </a:lnTo>
                <a:lnTo>
                  <a:pt x="3073400" y="0"/>
                </a:lnTo>
                <a:lnTo>
                  <a:pt x="3644900" y="0"/>
                </a:lnTo>
                <a:cubicBezTo>
                  <a:pt x="3532676" y="0"/>
                  <a:pt x="3441700" y="90976"/>
                  <a:pt x="3441700" y="203200"/>
                </a:cubicBezTo>
                <a:cubicBezTo>
                  <a:pt x="3441700" y="315424"/>
                  <a:pt x="3532676" y="406400"/>
                  <a:pt x="3644900" y="406400"/>
                </a:cubicBezTo>
                <a:lnTo>
                  <a:pt x="3601466" y="406400"/>
                </a:lnTo>
                <a:lnTo>
                  <a:pt x="3630676" y="419100"/>
                </a:lnTo>
                <a:lnTo>
                  <a:pt x="3771900" y="419100"/>
                </a:lnTo>
                <a:cubicBezTo>
                  <a:pt x="3884124" y="419100"/>
                  <a:pt x="3975100" y="510076"/>
                  <a:pt x="3975100" y="622300"/>
                </a:cubicBezTo>
                <a:cubicBezTo>
                  <a:pt x="3975100" y="734524"/>
                  <a:pt x="3884124" y="825500"/>
                  <a:pt x="3771900" y="825500"/>
                </a:cubicBezTo>
                <a:lnTo>
                  <a:pt x="203200" y="825500"/>
                </a:lnTo>
                <a:cubicBezTo>
                  <a:pt x="90976" y="825500"/>
                  <a:pt x="0" y="734524"/>
                  <a:pt x="0" y="622300"/>
                </a:cubicBezTo>
                <a:cubicBezTo>
                  <a:pt x="0" y="510076"/>
                  <a:pt x="90976" y="419100"/>
                  <a:pt x="203200" y="419100"/>
                </a:cubicBezTo>
                <a:lnTo>
                  <a:pt x="365529" y="419100"/>
                </a:lnTo>
                <a:lnTo>
                  <a:pt x="386311" y="406400"/>
                </a:lnTo>
                <a:lnTo>
                  <a:pt x="342900" y="406400"/>
                </a:lnTo>
                <a:cubicBezTo>
                  <a:pt x="356928" y="406400"/>
                  <a:pt x="370624" y="404979"/>
                  <a:pt x="383852" y="402272"/>
                </a:cubicBezTo>
                <a:lnTo>
                  <a:pt x="402579" y="396459"/>
                </a:lnTo>
                <a:lnTo>
                  <a:pt x="488605" y="343888"/>
                </a:lnTo>
                <a:lnTo>
                  <a:pt x="530132" y="282295"/>
                </a:lnTo>
                <a:cubicBezTo>
                  <a:pt x="540414" y="257984"/>
                  <a:pt x="546100" y="231256"/>
                  <a:pt x="546100" y="203200"/>
                </a:cubicBezTo>
                <a:cubicBezTo>
                  <a:pt x="546100" y="90976"/>
                  <a:pt x="455124" y="0"/>
                  <a:pt x="342900" y="0"/>
                </a:cubicBezTo>
                <a:close/>
              </a:path>
            </a:pathLst>
          </a:custGeom>
          <a:gradFill>
            <a:gsLst>
              <a:gs pos="0">
                <a:schemeClr val="accent6"/>
              </a:gs>
              <a:gs pos="100000">
                <a:schemeClr val="accent5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145" name="PA_圆角矩形 1144"/>
          <p:cNvSpPr/>
          <p:nvPr>
            <p:custDataLst>
              <p:tags r:id="rId10"/>
            </p:custDataLst>
          </p:nvPr>
        </p:nvSpPr>
        <p:spPr>
          <a:xfrm rot="18900000">
            <a:off x="6773207" y="4574429"/>
            <a:ext cx="1779403" cy="406721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5"/>
              </a:gs>
              <a:gs pos="100000">
                <a:schemeClr val="accent4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071" name="PA_椭圆 2070"/>
          <p:cNvSpPr/>
          <p:nvPr>
            <p:custDataLst>
              <p:tags r:id="rId11"/>
            </p:custDataLst>
          </p:nvPr>
        </p:nvSpPr>
        <p:spPr>
          <a:xfrm rot="18900000">
            <a:off x="6587777" y="5446201"/>
            <a:ext cx="406721" cy="40672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147" name="PA_椭圆 1146"/>
          <p:cNvSpPr/>
          <p:nvPr>
            <p:custDataLst>
              <p:tags r:id="rId12"/>
            </p:custDataLst>
          </p:nvPr>
        </p:nvSpPr>
        <p:spPr>
          <a:xfrm rot="18900000">
            <a:off x="8194263" y="518891"/>
            <a:ext cx="406721" cy="406721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148" name="PA_椭圆 1147"/>
          <p:cNvSpPr/>
          <p:nvPr>
            <p:custDataLst>
              <p:tags r:id="rId13"/>
            </p:custDataLst>
          </p:nvPr>
        </p:nvSpPr>
        <p:spPr>
          <a:xfrm rot="18900000">
            <a:off x="6829712" y="596809"/>
            <a:ext cx="406721" cy="406721"/>
          </a:xfrm>
          <a:prstGeom prst="ellipse">
            <a:avLst/>
          </a:prstGeom>
          <a:gradFill>
            <a:gsLst>
              <a:gs pos="0">
                <a:schemeClr val="accent5"/>
              </a:gs>
              <a:gs pos="100000">
                <a:schemeClr val="accent4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074" name="PA_椭圆 2073"/>
          <p:cNvSpPr/>
          <p:nvPr>
            <p:custDataLst>
              <p:tags r:id="rId14"/>
            </p:custDataLst>
          </p:nvPr>
        </p:nvSpPr>
        <p:spPr>
          <a:xfrm>
            <a:off x="4530693" y="2088786"/>
            <a:ext cx="2960558" cy="2960558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outerShdw blurRad="2921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150" name="PA_任意多边形 1125"/>
          <p:cNvSpPr>
            <a:spLocks/>
          </p:cNvSpPr>
          <p:nvPr>
            <p:custDataLst>
              <p:tags r:id="rId15"/>
            </p:custDataLst>
          </p:nvPr>
        </p:nvSpPr>
        <p:spPr bwMode="auto">
          <a:xfrm>
            <a:off x="8116769" y="1768675"/>
            <a:ext cx="1193799" cy="1195788"/>
          </a:xfrm>
          <a:custGeom>
            <a:avLst/>
            <a:gdLst>
              <a:gd name="T0" fmla="*/ 1370 w 1401"/>
              <a:gd name="T1" fmla="*/ 234 h 1401"/>
              <a:gd name="T2" fmla="*/ 1250 w 1401"/>
              <a:gd name="T3" fmla="*/ 239 h 1401"/>
              <a:gd name="T4" fmla="*/ 1147 w 1401"/>
              <a:gd name="T5" fmla="*/ 239 h 1401"/>
              <a:gd name="T6" fmla="*/ 1147 w 1401"/>
              <a:gd name="T7" fmla="*/ 342 h 1401"/>
              <a:gd name="T8" fmla="*/ 1142 w 1401"/>
              <a:gd name="T9" fmla="*/ 461 h 1401"/>
              <a:gd name="T10" fmla="*/ 1023 w 1401"/>
              <a:gd name="T11" fmla="*/ 466 h 1401"/>
              <a:gd name="T12" fmla="*/ 920 w 1401"/>
              <a:gd name="T13" fmla="*/ 466 h 1401"/>
              <a:gd name="T14" fmla="*/ 920 w 1401"/>
              <a:gd name="T15" fmla="*/ 569 h 1401"/>
              <a:gd name="T16" fmla="*/ 915 w 1401"/>
              <a:gd name="T17" fmla="*/ 688 h 1401"/>
              <a:gd name="T18" fmla="*/ 796 w 1401"/>
              <a:gd name="T19" fmla="*/ 693 h 1401"/>
              <a:gd name="T20" fmla="*/ 693 w 1401"/>
              <a:gd name="T21" fmla="*/ 693 h 1401"/>
              <a:gd name="T22" fmla="*/ 693 w 1401"/>
              <a:gd name="T23" fmla="*/ 796 h 1401"/>
              <a:gd name="T24" fmla="*/ 688 w 1401"/>
              <a:gd name="T25" fmla="*/ 915 h 1401"/>
              <a:gd name="T26" fmla="*/ 569 w 1401"/>
              <a:gd name="T27" fmla="*/ 920 h 1401"/>
              <a:gd name="T28" fmla="*/ 466 w 1401"/>
              <a:gd name="T29" fmla="*/ 920 h 1401"/>
              <a:gd name="T30" fmla="*/ 466 w 1401"/>
              <a:gd name="T31" fmla="*/ 1023 h 1401"/>
              <a:gd name="T32" fmla="*/ 461 w 1401"/>
              <a:gd name="T33" fmla="*/ 1142 h 1401"/>
              <a:gd name="T34" fmla="*/ 342 w 1401"/>
              <a:gd name="T35" fmla="*/ 1147 h 1401"/>
              <a:gd name="T36" fmla="*/ 239 w 1401"/>
              <a:gd name="T37" fmla="*/ 1147 h 1401"/>
              <a:gd name="T38" fmla="*/ 239 w 1401"/>
              <a:gd name="T39" fmla="*/ 1250 h 1401"/>
              <a:gd name="T40" fmla="*/ 234 w 1401"/>
              <a:gd name="T41" fmla="*/ 1369 h 1401"/>
              <a:gd name="T42" fmla="*/ 115 w 1401"/>
              <a:gd name="T43" fmla="*/ 1374 h 1401"/>
              <a:gd name="T44" fmla="*/ 12 w 1401"/>
              <a:gd name="T45" fmla="*/ 1374 h 1401"/>
              <a:gd name="T46" fmla="*/ 0 w 1401"/>
              <a:gd name="T47" fmla="*/ 1363 h 1401"/>
              <a:gd name="T48" fmla="*/ 120 w 1401"/>
              <a:gd name="T49" fmla="*/ 1358 h 1401"/>
              <a:gd name="T50" fmla="*/ 223 w 1401"/>
              <a:gd name="T51" fmla="*/ 1358 h 1401"/>
              <a:gd name="T52" fmla="*/ 223 w 1401"/>
              <a:gd name="T53" fmla="*/ 1255 h 1401"/>
              <a:gd name="T54" fmla="*/ 227 w 1401"/>
              <a:gd name="T55" fmla="*/ 1136 h 1401"/>
              <a:gd name="T56" fmla="*/ 347 w 1401"/>
              <a:gd name="T57" fmla="*/ 1131 h 1401"/>
              <a:gd name="T58" fmla="*/ 450 w 1401"/>
              <a:gd name="T59" fmla="*/ 1131 h 1401"/>
              <a:gd name="T60" fmla="*/ 450 w 1401"/>
              <a:gd name="T61" fmla="*/ 1028 h 1401"/>
              <a:gd name="T62" fmla="*/ 454 w 1401"/>
              <a:gd name="T63" fmla="*/ 909 h 1401"/>
              <a:gd name="T64" fmla="*/ 574 w 1401"/>
              <a:gd name="T65" fmla="*/ 904 h 1401"/>
              <a:gd name="T66" fmla="*/ 677 w 1401"/>
              <a:gd name="T67" fmla="*/ 904 h 1401"/>
              <a:gd name="T68" fmla="*/ 677 w 1401"/>
              <a:gd name="T69" fmla="*/ 801 h 1401"/>
              <a:gd name="T70" fmla="*/ 681 w 1401"/>
              <a:gd name="T71" fmla="*/ 681 h 1401"/>
              <a:gd name="T72" fmla="*/ 801 w 1401"/>
              <a:gd name="T73" fmla="*/ 677 h 1401"/>
              <a:gd name="T74" fmla="*/ 904 w 1401"/>
              <a:gd name="T75" fmla="*/ 677 h 1401"/>
              <a:gd name="T76" fmla="*/ 904 w 1401"/>
              <a:gd name="T77" fmla="*/ 574 h 1401"/>
              <a:gd name="T78" fmla="*/ 908 w 1401"/>
              <a:gd name="T79" fmla="*/ 454 h 1401"/>
              <a:gd name="T80" fmla="*/ 1028 w 1401"/>
              <a:gd name="T81" fmla="*/ 450 h 1401"/>
              <a:gd name="T82" fmla="*/ 1131 w 1401"/>
              <a:gd name="T83" fmla="*/ 450 h 1401"/>
              <a:gd name="T84" fmla="*/ 1131 w 1401"/>
              <a:gd name="T85" fmla="*/ 347 h 1401"/>
              <a:gd name="T86" fmla="*/ 1136 w 1401"/>
              <a:gd name="T87" fmla="*/ 227 h 1401"/>
              <a:gd name="T88" fmla="*/ 1255 w 1401"/>
              <a:gd name="T89" fmla="*/ 223 h 1401"/>
              <a:gd name="T90" fmla="*/ 1358 w 1401"/>
              <a:gd name="T91" fmla="*/ 223 h 1401"/>
              <a:gd name="T92" fmla="*/ 1358 w 1401"/>
              <a:gd name="T93" fmla="*/ 120 h 1401"/>
              <a:gd name="T94" fmla="*/ 1363 w 1401"/>
              <a:gd name="T95" fmla="*/ 0 h 1401"/>
              <a:gd name="T96" fmla="*/ 1374 w 1401"/>
              <a:gd name="T97" fmla="*/ 12 h 1401"/>
              <a:gd name="T98" fmla="*/ 1374 w 1401"/>
              <a:gd name="T99" fmla="*/ 115 h 1401"/>
              <a:gd name="T100" fmla="*/ 1370 w 1401"/>
              <a:gd name="T101" fmla="*/ 234 h 14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1401" h="1401">
                <a:moveTo>
                  <a:pt x="1370" y="234"/>
                </a:moveTo>
                <a:cubicBezTo>
                  <a:pt x="1338" y="266"/>
                  <a:pt x="1293" y="252"/>
                  <a:pt x="1250" y="239"/>
                </a:cubicBezTo>
                <a:cubicBezTo>
                  <a:pt x="1210" y="226"/>
                  <a:pt x="1172" y="214"/>
                  <a:pt x="1147" y="239"/>
                </a:cubicBezTo>
                <a:cubicBezTo>
                  <a:pt x="1122" y="264"/>
                  <a:pt x="1134" y="302"/>
                  <a:pt x="1147" y="342"/>
                </a:cubicBezTo>
                <a:cubicBezTo>
                  <a:pt x="1160" y="385"/>
                  <a:pt x="1174" y="429"/>
                  <a:pt x="1142" y="461"/>
                </a:cubicBezTo>
                <a:cubicBezTo>
                  <a:pt x="1111" y="493"/>
                  <a:pt x="1066" y="479"/>
                  <a:pt x="1023" y="466"/>
                </a:cubicBezTo>
                <a:cubicBezTo>
                  <a:pt x="983" y="453"/>
                  <a:pt x="945" y="441"/>
                  <a:pt x="920" y="466"/>
                </a:cubicBezTo>
                <a:cubicBezTo>
                  <a:pt x="895" y="491"/>
                  <a:pt x="907" y="529"/>
                  <a:pt x="920" y="569"/>
                </a:cubicBezTo>
                <a:cubicBezTo>
                  <a:pt x="933" y="612"/>
                  <a:pt x="947" y="657"/>
                  <a:pt x="915" y="688"/>
                </a:cubicBezTo>
                <a:cubicBezTo>
                  <a:pt x="883" y="720"/>
                  <a:pt x="839" y="706"/>
                  <a:pt x="796" y="693"/>
                </a:cubicBezTo>
                <a:cubicBezTo>
                  <a:pt x="756" y="680"/>
                  <a:pt x="718" y="668"/>
                  <a:pt x="693" y="693"/>
                </a:cubicBezTo>
                <a:cubicBezTo>
                  <a:pt x="668" y="718"/>
                  <a:pt x="680" y="756"/>
                  <a:pt x="693" y="796"/>
                </a:cubicBezTo>
                <a:cubicBezTo>
                  <a:pt x="706" y="839"/>
                  <a:pt x="720" y="884"/>
                  <a:pt x="688" y="915"/>
                </a:cubicBezTo>
                <a:cubicBezTo>
                  <a:pt x="656" y="947"/>
                  <a:pt x="612" y="933"/>
                  <a:pt x="569" y="920"/>
                </a:cubicBezTo>
                <a:cubicBezTo>
                  <a:pt x="529" y="907"/>
                  <a:pt x="491" y="895"/>
                  <a:pt x="466" y="920"/>
                </a:cubicBezTo>
                <a:cubicBezTo>
                  <a:pt x="441" y="945"/>
                  <a:pt x="453" y="983"/>
                  <a:pt x="466" y="1023"/>
                </a:cubicBezTo>
                <a:cubicBezTo>
                  <a:pt x="479" y="1066"/>
                  <a:pt x="493" y="1111"/>
                  <a:pt x="461" y="1142"/>
                </a:cubicBezTo>
                <a:cubicBezTo>
                  <a:pt x="429" y="1174"/>
                  <a:pt x="385" y="1160"/>
                  <a:pt x="342" y="1147"/>
                </a:cubicBezTo>
                <a:cubicBezTo>
                  <a:pt x="302" y="1134"/>
                  <a:pt x="264" y="1122"/>
                  <a:pt x="239" y="1147"/>
                </a:cubicBezTo>
                <a:cubicBezTo>
                  <a:pt x="214" y="1172"/>
                  <a:pt x="226" y="1210"/>
                  <a:pt x="239" y="1250"/>
                </a:cubicBezTo>
                <a:cubicBezTo>
                  <a:pt x="252" y="1293"/>
                  <a:pt x="266" y="1338"/>
                  <a:pt x="234" y="1369"/>
                </a:cubicBezTo>
                <a:cubicBezTo>
                  <a:pt x="202" y="1401"/>
                  <a:pt x="158" y="1387"/>
                  <a:pt x="115" y="1374"/>
                </a:cubicBezTo>
                <a:cubicBezTo>
                  <a:pt x="75" y="1361"/>
                  <a:pt x="37" y="1349"/>
                  <a:pt x="12" y="1374"/>
                </a:cubicBezTo>
                <a:cubicBezTo>
                  <a:pt x="0" y="1363"/>
                  <a:pt x="0" y="1363"/>
                  <a:pt x="0" y="1363"/>
                </a:cubicBezTo>
                <a:cubicBezTo>
                  <a:pt x="32" y="1331"/>
                  <a:pt x="77" y="1345"/>
                  <a:pt x="120" y="1358"/>
                </a:cubicBezTo>
                <a:cubicBezTo>
                  <a:pt x="160" y="1371"/>
                  <a:pt x="198" y="1383"/>
                  <a:pt x="223" y="1358"/>
                </a:cubicBezTo>
                <a:cubicBezTo>
                  <a:pt x="247" y="1333"/>
                  <a:pt x="236" y="1295"/>
                  <a:pt x="223" y="1255"/>
                </a:cubicBezTo>
                <a:cubicBezTo>
                  <a:pt x="209" y="1212"/>
                  <a:pt x="195" y="1167"/>
                  <a:pt x="227" y="1136"/>
                </a:cubicBezTo>
                <a:cubicBezTo>
                  <a:pt x="259" y="1104"/>
                  <a:pt x="304" y="1118"/>
                  <a:pt x="347" y="1131"/>
                </a:cubicBezTo>
                <a:cubicBezTo>
                  <a:pt x="387" y="1144"/>
                  <a:pt x="425" y="1156"/>
                  <a:pt x="450" y="1131"/>
                </a:cubicBezTo>
                <a:cubicBezTo>
                  <a:pt x="475" y="1106"/>
                  <a:pt x="463" y="1068"/>
                  <a:pt x="450" y="1028"/>
                </a:cubicBezTo>
                <a:cubicBezTo>
                  <a:pt x="436" y="985"/>
                  <a:pt x="422" y="940"/>
                  <a:pt x="454" y="909"/>
                </a:cubicBezTo>
                <a:cubicBezTo>
                  <a:pt x="486" y="877"/>
                  <a:pt x="531" y="891"/>
                  <a:pt x="574" y="904"/>
                </a:cubicBezTo>
                <a:cubicBezTo>
                  <a:pt x="614" y="917"/>
                  <a:pt x="652" y="929"/>
                  <a:pt x="677" y="904"/>
                </a:cubicBezTo>
                <a:cubicBezTo>
                  <a:pt x="702" y="879"/>
                  <a:pt x="690" y="841"/>
                  <a:pt x="677" y="801"/>
                </a:cubicBezTo>
                <a:cubicBezTo>
                  <a:pt x="664" y="758"/>
                  <a:pt x="650" y="713"/>
                  <a:pt x="681" y="681"/>
                </a:cubicBezTo>
                <a:cubicBezTo>
                  <a:pt x="713" y="650"/>
                  <a:pt x="758" y="664"/>
                  <a:pt x="801" y="677"/>
                </a:cubicBezTo>
                <a:cubicBezTo>
                  <a:pt x="841" y="690"/>
                  <a:pt x="879" y="702"/>
                  <a:pt x="904" y="677"/>
                </a:cubicBezTo>
                <a:cubicBezTo>
                  <a:pt x="929" y="652"/>
                  <a:pt x="917" y="614"/>
                  <a:pt x="904" y="574"/>
                </a:cubicBezTo>
                <a:cubicBezTo>
                  <a:pt x="891" y="531"/>
                  <a:pt x="877" y="486"/>
                  <a:pt x="908" y="454"/>
                </a:cubicBezTo>
                <a:cubicBezTo>
                  <a:pt x="940" y="423"/>
                  <a:pt x="985" y="437"/>
                  <a:pt x="1028" y="450"/>
                </a:cubicBezTo>
                <a:cubicBezTo>
                  <a:pt x="1068" y="463"/>
                  <a:pt x="1106" y="475"/>
                  <a:pt x="1131" y="450"/>
                </a:cubicBezTo>
                <a:cubicBezTo>
                  <a:pt x="1156" y="425"/>
                  <a:pt x="1144" y="387"/>
                  <a:pt x="1131" y="347"/>
                </a:cubicBezTo>
                <a:cubicBezTo>
                  <a:pt x="1118" y="304"/>
                  <a:pt x="1104" y="259"/>
                  <a:pt x="1136" y="227"/>
                </a:cubicBezTo>
                <a:cubicBezTo>
                  <a:pt x="1167" y="195"/>
                  <a:pt x="1212" y="209"/>
                  <a:pt x="1255" y="223"/>
                </a:cubicBezTo>
                <a:cubicBezTo>
                  <a:pt x="1295" y="236"/>
                  <a:pt x="1333" y="247"/>
                  <a:pt x="1358" y="223"/>
                </a:cubicBezTo>
                <a:cubicBezTo>
                  <a:pt x="1383" y="198"/>
                  <a:pt x="1371" y="160"/>
                  <a:pt x="1358" y="120"/>
                </a:cubicBezTo>
                <a:cubicBezTo>
                  <a:pt x="1345" y="77"/>
                  <a:pt x="1331" y="32"/>
                  <a:pt x="1363" y="0"/>
                </a:cubicBezTo>
                <a:cubicBezTo>
                  <a:pt x="1374" y="12"/>
                  <a:pt x="1374" y="12"/>
                  <a:pt x="1374" y="12"/>
                </a:cubicBezTo>
                <a:cubicBezTo>
                  <a:pt x="1349" y="37"/>
                  <a:pt x="1361" y="75"/>
                  <a:pt x="1374" y="115"/>
                </a:cubicBezTo>
                <a:cubicBezTo>
                  <a:pt x="1387" y="158"/>
                  <a:pt x="1401" y="202"/>
                  <a:pt x="1370" y="234"/>
                </a:cubicBezTo>
                <a:close/>
              </a:path>
            </a:pathLst>
          </a:custGeom>
          <a:gradFill>
            <a:gsLst>
              <a:gs pos="0">
                <a:schemeClr val="accent6"/>
              </a:gs>
              <a:gs pos="100000">
                <a:schemeClr val="accent5"/>
              </a:gs>
            </a:gsLst>
            <a:lin ang="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3152" name="PA_文本框 3151"/>
          <p:cNvSpPr txBox="1"/>
          <p:nvPr>
            <p:custDataLst>
              <p:tags r:id="rId16"/>
            </p:custDataLst>
          </p:nvPr>
        </p:nvSpPr>
        <p:spPr>
          <a:xfrm>
            <a:off x="2648748" y="3001915"/>
            <a:ext cx="605678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4000" dirty="0">
                <a:solidFill>
                  <a:schemeClr val="accent1">
                    <a:lumMod val="75000"/>
                  </a:schemeClr>
                </a:solidFill>
                <a:latin typeface="文悦古典明朝体 (非商业使用) W5" pitchFamily="50" charset="-122"/>
                <a:ea typeface="文悦古典明朝体 (非商业使用) W5" pitchFamily="50" charset="-122"/>
              </a:rPr>
              <a:t>Falling</a:t>
            </a:r>
            <a:r>
              <a:rPr lang="zh-CN" altLang="en-US" sz="4000" dirty="0">
                <a:solidFill>
                  <a:schemeClr val="bg1"/>
                </a:solidFill>
                <a:latin typeface="文悦古典明朝体 (非商业使用) W5" pitchFamily="50" charset="-122"/>
                <a:ea typeface="文悦古典明朝体 (非商业使用) W5" pitchFamily="50" charset="-122"/>
              </a:rPr>
              <a:t> Sunset Long </a:t>
            </a:r>
            <a:r>
              <a:rPr lang="zh-CN" altLang="en-US" sz="4000" dirty="0">
                <a:solidFill>
                  <a:schemeClr val="accent1">
                    <a:lumMod val="75000"/>
                  </a:schemeClr>
                </a:solidFill>
                <a:latin typeface="文悦古典明朝体 (非商业使用) W5" pitchFamily="50" charset="-122"/>
                <a:ea typeface="文悦古典明朝体 (非商业使用) W5" pitchFamily="50" charset="-122"/>
              </a:rPr>
              <a:t>Day</a:t>
            </a:r>
            <a:endParaRPr lang="id-ID" sz="4000" dirty="0">
              <a:solidFill>
                <a:schemeClr val="accent1">
                  <a:lumMod val="75000"/>
                </a:schemeClr>
              </a:solidFill>
              <a:latin typeface="文悦古典明朝体 (非商业使用) W5" pitchFamily="50" charset="-122"/>
              <a:ea typeface="文悦古典明朝体 (非商业使用) W5" pitchFamily="50" charset="-122"/>
            </a:endParaRPr>
          </a:p>
        </p:txBody>
      </p:sp>
      <p:sp>
        <p:nvSpPr>
          <p:cNvPr id="1165" name="PA_文本框 1164"/>
          <p:cNvSpPr txBox="1"/>
          <p:nvPr>
            <p:custDataLst>
              <p:tags r:id="rId17"/>
            </p:custDataLst>
          </p:nvPr>
        </p:nvSpPr>
        <p:spPr>
          <a:xfrm>
            <a:off x="4738476" y="3668821"/>
            <a:ext cx="25449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d-ID" dirty="0">
                <a:solidFill>
                  <a:schemeClr val="bg1"/>
                </a:solidFill>
                <a:latin typeface="Nexa Light" panose="02000000000000000000" pitchFamily="50" charset="0"/>
              </a:rPr>
              <a:t>Creative Presentation</a:t>
            </a:r>
          </a:p>
        </p:txBody>
      </p:sp>
      <p:sp>
        <p:nvSpPr>
          <p:cNvPr id="1166" name="PA_任意多边形 1125"/>
          <p:cNvSpPr>
            <a:spLocks/>
          </p:cNvSpPr>
          <p:nvPr>
            <p:custDataLst>
              <p:tags r:id="rId18"/>
            </p:custDataLst>
          </p:nvPr>
        </p:nvSpPr>
        <p:spPr bwMode="auto">
          <a:xfrm>
            <a:off x="2448657" y="4004877"/>
            <a:ext cx="1193799" cy="1195788"/>
          </a:xfrm>
          <a:custGeom>
            <a:avLst/>
            <a:gdLst>
              <a:gd name="T0" fmla="*/ 1370 w 1401"/>
              <a:gd name="T1" fmla="*/ 234 h 1401"/>
              <a:gd name="T2" fmla="*/ 1250 w 1401"/>
              <a:gd name="T3" fmla="*/ 239 h 1401"/>
              <a:gd name="T4" fmla="*/ 1147 w 1401"/>
              <a:gd name="T5" fmla="*/ 239 h 1401"/>
              <a:gd name="T6" fmla="*/ 1147 w 1401"/>
              <a:gd name="T7" fmla="*/ 342 h 1401"/>
              <a:gd name="T8" fmla="*/ 1142 w 1401"/>
              <a:gd name="T9" fmla="*/ 461 h 1401"/>
              <a:gd name="T10" fmla="*/ 1023 w 1401"/>
              <a:gd name="T11" fmla="*/ 466 h 1401"/>
              <a:gd name="T12" fmla="*/ 920 w 1401"/>
              <a:gd name="T13" fmla="*/ 466 h 1401"/>
              <a:gd name="T14" fmla="*/ 920 w 1401"/>
              <a:gd name="T15" fmla="*/ 569 h 1401"/>
              <a:gd name="T16" fmla="*/ 915 w 1401"/>
              <a:gd name="T17" fmla="*/ 688 h 1401"/>
              <a:gd name="T18" fmla="*/ 796 w 1401"/>
              <a:gd name="T19" fmla="*/ 693 h 1401"/>
              <a:gd name="T20" fmla="*/ 693 w 1401"/>
              <a:gd name="T21" fmla="*/ 693 h 1401"/>
              <a:gd name="T22" fmla="*/ 693 w 1401"/>
              <a:gd name="T23" fmla="*/ 796 h 1401"/>
              <a:gd name="T24" fmla="*/ 688 w 1401"/>
              <a:gd name="T25" fmla="*/ 915 h 1401"/>
              <a:gd name="T26" fmla="*/ 569 w 1401"/>
              <a:gd name="T27" fmla="*/ 920 h 1401"/>
              <a:gd name="T28" fmla="*/ 466 w 1401"/>
              <a:gd name="T29" fmla="*/ 920 h 1401"/>
              <a:gd name="T30" fmla="*/ 466 w 1401"/>
              <a:gd name="T31" fmla="*/ 1023 h 1401"/>
              <a:gd name="T32" fmla="*/ 461 w 1401"/>
              <a:gd name="T33" fmla="*/ 1142 h 1401"/>
              <a:gd name="T34" fmla="*/ 342 w 1401"/>
              <a:gd name="T35" fmla="*/ 1147 h 1401"/>
              <a:gd name="T36" fmla="*/ 239 w 1401"/>
              <a:gd name="T37" fmla="*/ 1147 h 1401"/>
              <a:gd name="T38" fmla="*/ 239 w 1401"/>
              <a:gd name="T39" fmla="*/ 1250 h 1401"/>
              <a:gd name="T40" fmla="*/ 234 w 1401"/>
              <a:gd name="T41" fmla="*/ 1369 h 1401"/>
              <a:gd name="T42" fmla="*/ 115 w 1401"/>
              <a:gd name="T43" fmla="*/ 1374 h 1401"/>
              <a:gd name="T44" fmla="*/ 12 w 1401"/>
              <a:gd name="T45" fmla="*/ 1374 h 1401"/>
              <a:gd name="T46" fmla="*/ 0 w 1401"/>
              <a:gd name="T47" fmla="*/ 1363 h 1401"/>
              <a:gd name="T48" fmla="*/ 120 w 1401"/>
              <a:gd name="T49" fmla="*/ 1358 h 1401"/>
              <a:gd name="T50" fmla="*/ 223 w 1401"/>
              <a:gd name="T51" fmla="*/ 1358 h 1401"/>
              <a:gd name="T52" fmla="*/ 223 w 1401"/>
              <a:gd name="T53" fmla="*/ 1255 h 1401"/>
              <a:gd name="T54" fmla="*/ 227 w 1401"/>
              <a:gd name="T55" fmla="*/ 1136 h 1401"/>
              <a:gd name="T56" fmla="*/ 347 w 1401"/>
              <a:gd name="T57" fmla="*/ 1131 h 1401"/>
              <a:gd name="T58" fmla="*/ 450 w 1401"/>
              <a:gd name="T59" fmla="*/ 1131 h 1401"/>
              <a:gd name="T60" fmla="*/ 450 w 1401"/>
              <a:gd name="T61" fmla="*/ 1028 h 1401"/>
              <a:gd name="T62" fmla="*/ 454 w 1401"/>
              <a:gd name="T63" fmla="*/ 909 h 1401"/>
              <a:gd name="T64" fmla="*/ 574 w 1401"/>
              <a:gd name="T65" fmla="*/ 904 h 1401"/>
              <a:gd name="T66" fmla="*/ 677 w 1401"/>
              <a:gd name="T67" fmla="*/ 904 h 1401"/>
              <a:gd name="T68" fmla="*/ 677 w 1401"/>
              <a:gd name="T69" fmla="*/ 801 h 1401"/>
              <a:gd name="T70" fmla="*/ 681 w 1401"/>
              <a:gd name="T71" fmla="*/ 681 h 1401"/>
              <a:gd name="T72" fmla="*/ 801 w 1401"/>
              <a:gd name="T73" fmla="*/ 677 h 1401"/>
              <a:gd name="T74" fmla="*/ 904 w 1401"/>
              <a:gd name="T75" fmla="*/ 677 h 1401"/>
              <a:gd name="T76" fmla="*/ 904 w 1401"/>
              <a:gd name="T77" fmla="*/ 574 h 1401"/>
              <a:gd name="T78" fmla="*/ 908 w 1401"/>
              <a:gd name="T79" fmla="*/ 454 h 1401"/>
              <a:gd name="T80" fmla="*/ 1028 w 1401"/>
              <a:gd name="T81" fmla="*/ 450 h 1401"/>
              <a:gd name="T82" fmla="*/ 1131 w 1401"/>
              <a:gd name="T83" fmla="*/ 450 h 1401"/>
              <a:gd name="T84" fmla="*/ 1131 w 1401"/>
              <a:gd name="T85" fmla="*/ 347 h 1401"/>
              <a:gd name="T86" fmla="*/ 1136 w 1401"/>
              <a:gd name="T87" fmla="*/ 227 h 1401"/>
              <a:gd name="T88" fmla="*/ 1255 w 1401"/>
              <a:gd name="T89" fmla="*/ 223 h 1401"/>
              <a:gd name="T90" fmla="*/ 1358 w 1401"/>
              <a:gd name="T91" fmla="*/ 223 h 1401"/>
              <a:gd name="T92" fmla="*/ 1358 w 1401"/>
              <a:gd name="T93" fmla="*/ 120 h 1401"/>
              <a:gd name="T94" fmla="*/ 1363 w 1401"/>
              <a:gd name="T95" fmla="*/ 0 h 1401"/>
              <a:gd name="T96" fmla="*/ 1374 w 1401"/>
              <a:gd name="T97" fmla="*/ 12 h 1401"/>
              <a:gd name="T98" fmla="*/ 1374 w 1401"/>
              <a:gd name="T99" fmla="*/ 115 h 1401"/>
              <a:gd name="T100" fmla="*/ 1370 w 1401"/>
              <a:gd name="T101" fmla="*/ 234 h 14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1401" h="1401">
                <a:moveTo>
                  <a:pt x="1370" y="234"/>
                </a:moveTo>
                <a:cubicBezTo>
                  <a:pt x="1338" y="266"/>
                  <a:pt x="1293" y="252"/>
                  <a:pt x="1250" y="239"/>
                </a:cubicBezTo>
                <a:cubicBezTo>
                  <a:pt x="1210" y="226"/>
                  <a:pt x="1172" y="214"/>
                  <a:pt x="1147" y="239"/>
                </a:cubicBezTo>
                <a:cubicBezTo>
                  <a:pt x="1122" y="264"/>
                  <a:pt x="1134" y="302"/>
                  <a:pt x="1147" y="342"/>
                </a:cubicBezTo>
                <a:cubicBezTo>
                  <a:pt x="1160" y="385"/>
                  <a:pt x="1174" y="429"/>
                  <a:pt x="1142" y="461"/>
                </a:cubicBezTo>
                <a:cubicBezTo>
                  <a:pt x="1111" y="493"/>
                  <a:pt x="1066" y="479"/>
                  <a:pt x="1023" y="466"/>
                </a:cubicBezTo>
                <a:cubicBezTo>
                  <a:pt x="983" y="453"/>
                  <a:pt x="945" y="441"/>
                  <a:pt x="920" y="466"/>
                </a:cubicBezTo>
                <a:cubicBezTo>
                  <a:pt x="895" y="491"/>
                  <a:pt x="907" y="529"/>
                  <a:pt x="920" y="569"/>
                </a:cubicBezTo>
                <a:cubicBezTo>
                  <a:pt x="933" y="612"/>
                  <a:pt x="947" y="657"/>
                  <a:pt x="915" y="688"/>
                </a:cubicBezTo>
                <a:cubicBezTo>
                  <a:pt x="883" y="720"/>
                  <a:pt x="839" y="706"/>
                  <a:pt x="796" y="693"/>
                </a:cubicBezTo>
                <a:cubicBezTo>
                  <a:pt x="756" y="680"/>
                  <a:pt x="718" y="668"/>
                  <a:pt x="693" y="693"/>
                </a:cubicBezTo>
                <a:cubicBezTo>
                  <a:pt x="668" y="718"/>
                  <a:pt x="680" y="756"/>
                  <a:pt x="693" y="796"/>
                </a:cubicBezTo>
                <a:cubicBezTo>
                  <a:pt x="706" y="839"/>
                  <a:pt x="720" y="884"/>
                  <a:pt x="688" y="915"/>
                </a:cubicBezTo>
                <a:cubicBezTo>
                  <a:pt x="656" y="947"/>
                  <a:pt x="612" y="933"/>
                  <a:pt x="569" y="920"/>
                </a:cubicBezTo>
                <a:cubicBezTo>
                  <a:pt x="529" y="907"/>
                  <a:pt x="491" y="895"/>
                  <a:pt x="466" y="920"/>
                </a:cubicBezTo>
                <a:cubicBezTo>
                  <a:pt x="441" y="945"/>
                  <a:pt x="453" y="983"/>
                  <a:pt x="466" y="1023"/>
                </a:cubicBezTo>
                <a:cubicBezTo>
                  <a:pt x="479" y="1066"/>
                  <a:pt x="493" y="1111"/>
                  <a:pt x="461" y="1142"/>
                </a:cubicBezTo>
                <a:cubicBezTo>
                  <a:pt x="429" y="1174"/>
                  <a:pt x="385" y="1160"/>
                  <a:pt x="342" y="1147"/>
                </a:cubicBezTo>
                <a:cubicBezTo>
                  <a:pt x="302" y="1134"/>
                  <a:pt x="264" y="1122"/>
                  <a:pt x="239" y="1147"/>
                </a:cubicBezTo>
                <a:cubicBezTo>
                  <a:pt x="214" y="1172"/>
                  <a:pt x="226" y="1210"/>
                  <a:pt x="239" y="1250"/>
                </a:cubicBezTo>
                <a:cubicBezTo>
                  <a:pt x="252" y="1293"/>
                  <a:pt x="266" y="1338"/>
                  <a:pt x="234" y="1369"/>
                </a:cubicBezTo>
                <a:cubicBezTo>
                  <a:pt x="202" y="1401"/>
                  <a:pt x="158" y="1387"/>
                  <a:pt x="115" y="1374"/>
                </a:cubicBezTo>
                <a:cubicBezTo>
                  <a:pt x="75" y="1361"/>
                  <a:pt x="37" y="1349"/>
                  <a:pt x="12" y="1374"/>
                </a:cubicBezTo>
                <a:cubicBezTo>
                  <a:pt x="0" y="1363"/>
                  <a:pt x="0" y="1363"/>
                  <a:pt x="0" y="1363"/>
                </a:cubicBezTo>
                <a:cubicBezTo>
                  <a:pt x="32" y="1331"/>
                  <a:pt x="77" y="1345"/>
                  <a:pt x="120" y="1358"/>
                </a:cubicBezTo>
                <a:cubicBezTo>
                  <a:pt x="160" y="1371"/>
                  <a:pt x="198" y="1383"/>
                  <a:pt x="223" y="1358"/>
                </a:cubicBezTo>
                <a:cubicBezTo>
                  <a:pt x="247" y="1333"/>
                  <a:pt x="236" y="1295"/>
                  <a:pt x="223" y="1255"/>
                </a:cubicBezTo>
                <a:cubicBezTo>
                  <a:pt x="209" y="1212"/>
                  <a:pt x="195" y="1167"/>
                  <a:pt x="227" y="1136"/>
                </a:cubicBezTo>
                <a:cubicBezTo>
                  <a:pt x="259" y="1104"/>
                  <a:pt x="304" y="1118"/>
                  <a:pt x="347" y="1131"/>
                </a:cubicBezTo>
                <a:cubicBezTo>
                  <a:pt x="387" y="1144"/>
                  <a:pt x="425" y="1156"/>
                  <a:pt x="450" y="1131"/>
                </a:cubicBezTo>
                <a:cubicBezTo>
                  <a:pt x="475" y="1106"/>
                  <a:pt x="463" y="1068"/>
                  <a:pt x="450" y="1028"/>
                </a:cubicBezTo>
                <a:cubicBezTo>
                  <a:pt x="436" y="985"/>
                  <a:pt x="422" y="940"/>
                  <a:pt x="454" y="909"/>
                </a:cubicBezTo>
                <a:cubicBezTo>
                  <a:pt x="486" y="877"/>
                  <a:pt x="531" y="891"/>
                  <a:pt x="574" y="904"/>
                </a:cubicBezTo>
                <a:cubicBezTo>
                  <a:pt x="614" y="917"/>
                  <a:pt x="652" y="929"/>
                  <a:pt x="677" y="904"/>
                </a:cubicBezTo>
                <a:cubicBezTo>
                  <a:pt x="702" y="879"/>
                  <a:pt x="690" y="841"/>
                  <a:pt x="677" y="801"/>
                </a:cubicBezTo>
                <a:cubicBezTo>
                  <a:pt x="664" y="758"/>
                  <a:pt x="650" y="713"/>
                  <a:pt x="681" y="681"/>
                </a:cubicBezTo>
                <a:cubicBezTo>
                  <a:pt x="713" y="650"/>
                  <a:pt x="758" y="664"/>
                  <a:pt x="801" y="677"/>
                </a:cubicBezTo>
                <a:cubicBezTo>
                  <a:pt x="841" y="690"/>
                  <a:pt x="879" y="702"/>
                  <a:pt x="904" y="677"/>
                </a:cubicBezTo>
                <a:cubicBezTo>
                  <a:pt x="929" y="652"/>
                  <a:pt x="917" y="614"/>
                  <a:pt x="904" y="574"/>
                </a:cubicBezTo>
                <a:cubicBezTo>
                  <a:pt x="891" y="531"/>
                  <a:pt x="877" y="486"/>
                  <a:pt x="908" y="454"/>
                </a:cubicBezTo>
                <a:cubicBezTo>
                  <a:pt x="940" y="423"/>
                  <a:pt x="985" y="437"/>
                  <a:pt x="1028" y="450"/>
                </a:cubicBezTo>
                <a:cubicBezTo>
                  <a:pt x="1068" y="463"/>
                  <a:pt x="1106" y="475"/>
                  <a:pt x="1131" y="450"/>
                </a:cubicBezTo>
                <a:cubicBezTo>
                  <a:pt x="1156" y="425"/>
                  <a:pt x="1144" y="387"/>
                  <a:pt x="1131" y="347"/>
                </a:cubicBezTo>
                <a:cubicBezTo>
                  <a:pt x="1118" y="304"/>
                  <a:pt x="1104" y="259"/>
                  <a:pt x="1136" y="227"/>
                </a:cubicBezTo>
                <a:cubicBezTo>
                  <a:pt x="1167" y="195"/>
                  <a:pt x="1212" y="209"/>
                  <a:pt x="1255" y="223"/>
                </a:cubicBezTo>
                <a:cubicBezTo>
                  <a:pt x="1295" y="236"/>
                  <a:pt x="1333" y="247"/>
                  <a:pt x="1358" y="223"/>
                </a:cubicBezTo>
                <a:cubicBezTo>
                  <a:pt x="1383" y="198"/>
                  <a:pt x="1371" y="160"/>
                  <a:pt x="1358" y="120"/>
                </a:cubicBezTo>
                <a:cubicBezTo>
                  <a:pt x="1345" y="77"/>
                  <a:pt x="1331" y="32"/>
                  <a:pt x="1363" y="0"/>
                </a:cubicBezTo>
                <a:cubicBezTo>
                  <a:pt x="1374" y="12"/>
                  <a:pt x="1374" y="12"/>
                  <a:pt x="1374" y="12"/>
                </a:cubicBezTo>
                <a:cubicBezTo>
                  <a:pt x="1349" y="37"/>
                  <a:pt x="1361" y="75"/>
                  <a:pt x="1374" y="115"/>
                </a:cubicBezTo>
                <a:cubicBezTo>
                  <a:pt x="1387" y="158"/>
                  <a:pt x="1401" y="202"/>
                  <a:pt x="1370" y="234"/>
                </a:cubicBezTo>
                <a:close/>
              </a:path>
            </a:pathLst>
          </a:custGeom>
          <a:gradFill>
            <a:gsLst>
              <a:gs pos="0">
                <a:schemeClr val="accent3"/>
              </a:gs>
              <a:gs pos="100000">
                <a:schemeClr val="accent5"/>
              </a:gs>
            </a:gsLst>
            <a:lin ang="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pic>
        <p:nvPicPr>
          <p:cNvPr id="3" name="July - My Soul">
            <a:hlinkClick r:id="" action="ppaction://media"/>
            <a:extLst>
              <a:ext uri="{FF2B5EF4-FFF2-40B4-BE49-F238E27FC236}">
                <a16:creationId xmlns:a16="http://schemas.microsoft.com/office/drawing/2014/main" id="{14D60583-01C1-4A4E-A2B7-8D525D077866}"/>
              </a:ext>
            </a:extLst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4851411" y="-62130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5350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:p14="http://schemas.microsoft.com/office/powerpoint/2010/main" xmlns:a14="http://schemas.microsoft.com/office/drawing/2010/main" xmlns:a16="http://schemas.microsoft.com/office/drawing/2014/main"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占位符 3">
            <a:extLst>
              <a:ext uri="{FF2B5EF4-FFF2-40B4-BE49-F238E27FC236}">
                <a16:creationId xmlns:a16="http://schemas.microsoft.com/office/drawing/2014/main" id="{F0638E49-7B46-40C2-9682-8DAF770017D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94" r="12394"/>
          <a:stretch>
            <a:fillRect/>
          </a:stretch>
        </p:blipFill>
        <p:spPr/>
      </p:pic>
      <p:sp>
        <p:nvSpPr>
          <p:cNvPr id="2" name="Freeform 1"/>
          <p:cNvSpPr>
            <a:spLocks/>
          </p:cNvSpPr>
          <p:nvPr/>
        </p:nvSpPr>
        <p:spPr bwMode="auto">
          <a:xfrm>
            <a:off x="0" y="2014951"/>
            <a:ext cx="2914020" cy="4843049"/>
          </a:xfrm>
          <a:custGeom>
            <a:avLst/>
            <a:gdLst>
              <a:gd name="connsiteX0" fmla="*/ 0 w 2914020"/>
              <a:gd name="connsiteY0" fmla="*/ 0 h 4843049"/>
              <a:gd name="connsiteX1" fmla="*/ 157643 w 2914020"/>
              <a:gd name="connsiteY1" fmla="*/ 91849 h 4843049"/>
              <a:gd name="connsiteX2" fmla="*/ 447869 w 2914020"/>
              <a:gd name="connsiteY2" fmla="*/ 260171 h 4843049"/>
              <a:gd name="connsiteX3" fmla="*/ 718444 w 2914020"/>
              <a:gd name="connsiteY3" fmla="*/ 413124 h 4843049"/>
              <a:gd name="connsiteX4" fmla="*/ 967853 w 2914020"/>
              <a:gd name="connsiteY4" fmla="*/ 553010 h 4843049"/>
              <a:gd name="connsiteX5" fmla="*/ 1199128 w 2914020"/>
              <a:gd name="connsiteY5" fmla="*/ 681365 h 4843049"/>
              <a:gd name="connsiteX6" fmla="*/ 1409992 w 2914020"/>
              <a:gd name="connsiteY6" fmla="*/ 798191 h 4843049"/>
              <a:gd name="connsiteX7" fmla="*/ 1604233 w 2914020"/>
              <a:gd name="connsiteY7" fmla="*/ 906565 h 4843049"/>
              <a:gd name="connsiteX8" fmla="*/ 1781086 w 2914020"/>
              <a:gd name="connsiteY8" fmla="*/ 1006484 h 4843049"/>
              <a:gd name="connsiteX9" fmla="*/ 1941315 w 2914020"/>
              <a:gd name="connsiteY9" fmla="*/ 1099484 h 4843049"/>
              <a:gd name="connsiteX10" fmla="*/ 2086426 w 2914020"/>
              <a:gd name="connsiteY10" fmla="*/ 1188641 h 4843049"/>
              <a:gd name="connsiteX11" fmla="*/ 2217179 w 2914020"/>
              <a:gd name="connsiteY11" fmla="*/ 1272418 h 4843049"/>
              <a:gd name="connsiteX12" fmla="*/ 2332058 w 2914020"/>
              <a:gd name="connsiteY12" fmla="*/ 1353892 h 4843049"/>
              <a:gd name="connsiteX13" fmla="*/ 2435603 w 2914020"/>
              <a:gd name="connsiteY13" fmla="*/ 1435365 h 4843049"/>
              <a:gd name="connsiteX14" fmla="*/ 2526299 w 2914020"/>
              <a:gd name="connsiteY14" fmla="*/ 1515299 h 4843049"/>
              <a:gd name="connsiteX15" fmla="*/ 2604144 w 2914020"/>
              <a:gd name="connsiteY15" fmla="*/ 1597537 h 4843049"/>
              <a:gd name="connsiteX16" fmla="*/ 2672167 w 2914020"/>
              <a:gd name="connsiteY16" fmla="*/ 1682854 h 4843049"/>
              <a:gd name="connsiteX17" fmla="*/ 2729608 w 2914020"/>
              <a:gd name="connsiteY17" fmla="*/ 1772010 h 4843049"/>
              <a:gd name="connsiteX18" fmla="*/ 2777221 w 2914020"/>
              <a:gd name="connsiteY18" fmla="*/ 1866550 h 4843049"/>
              <a:gd name="connsiteX19" fmla="*/ 2816521 w 2914020"/>
              <a:gd name="connsiteY19" fmla="*/ 1968005 h 4843049"/>
              <a:gd name="connsiteX20" fmla="*/ 2848267 w 2914020"/>
              <a:gd name="connsiteY20" fmla="*/ 2077915 h 4843049"/>
              <a:gd name="connsiteX21" fmla="*/ 2871697 w 2914020"/>
              <a:gd name="connsiteY21" fmla="*/ 2197048 h 4843049"/>
              <a:gd name="connsiteX22" fmla="*/ 2890590 w 2914020"/>
              <a:gd name="connsiteY22" fmla="*/ 2326940 h 4843049"/>
              <a:gd name="connsiteX23" fmla="*/ 2902685 w 2914020"/>
              <a:gd name="connsiteY23" fmla="*/ 2469133 h 4843049"/>
              <a:gd name="connsiteX24" fmla="*/ 2910241 w 2914020"/>
              <a:gd name="connsiteY24" fmla="*/ 2624390 h 4843049"/>
              <a:gd name="connsiteX25" fmla="*/ 2913263 w 2914020"/>
              <a:gd name="connsiteY25" fmla="*/ 2795020 h 4843049"/>
              <a:gd name="connsiteX26" fmla="*/ 2914020 w 2914020"/>
              <a:gd name="connsiteY26" fmla="*/ 2982560 h 4843049"/>
              <a:gd name="connsiteX27" fmla="*/ 2911754 w 2914020"/>
              <a:gd name="connsiteY27" fmla="*/ 3187006 h 4843049"/>
              <a:gd name="connsiteX28" fmla="*/ 2907218 w 2914020"/>
              <a:gd name="connsiteY28" fmla="*/ 3409133 h 4843049"/>
              <a:gd name="connsiteX29" fmla="*/ 2902685 w 2914020"/>
              <a:gd name="connsiteY29" fmla="*/ 3652778 h 4843049"/>
              <a:gd name="connsiteX30" fmla="*/ 2897393 w 2914020"/>
              <a:gd name="connsiteY30" fmla="*/ 3917948 h 4843049"/>
              <a:gd name="connsiteX31" fmla="*/ 2892860 w 2914020"/>
              <a:gd name="connsiteY31" fmla="*/ 4205404 h 4843049"/>
              <a:gd name="connsiteX32" fmla="*/ 2889081 w 2914020"/>
              <a:gd name="connsiteY32" fmla="*/ 4518224 h 4843049"/>
              <a:gd name="connsiteX33" fmla="*/ 2887624 w 2914020"/>
              <a:gd name="connsiteY33" fmla="*/ 4843049 h 4843049"/>
              <a:gd name="connsiteX34" fmla="*/ 0 w 2914020"/>
              <a:gd name="connsiteY34" fmla="*/ 4843049 h 4843049"/>
              <a:gd name="connsiteX35" fmla="*/ 0 w 2914020"/>
              <a:gd name="connsiteY35" fmla="*/ 0 h 48430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2914020" h="4843049">
                <a:moveTo>
                  <a:pt x="0" y="0"/>
                </a:moveTo>
                <a:lnTo>
                  <a:pt x="157643" y="91849"/>
                </a:lnTo>
                <a:lnTo>
                  <a:pt x="447869" y="260171"/>
                </a:lnTo>
                <a:lnTo>
                  <a:pt x="718444" y="413124"/>
                </a:lnTo>
                <a:lnTo>
                  <a:pt x="967853" y="553010"/>
                </a:lnTo>
                <a:lnTo>
                  <a:pt x="1199128" y="681365"/>
                </a:lnTo>
                <a:lnTo>
                  <a:pt x="1409992" y="798191"/>
                </a:lnTo>
                <a:lnTo>
                  <a:pt x="1604233" y="906565"/>
                </a:lnTo>
                <a:lnTo>
                  <a:pt x="1781086" y="1006484"/>
                </a:lnTo>
                <a:lnTo>
                  <a:pt x="1941315" y="1099484"/>
                </a:lnTo>
                <a:lnTo>
                  <a:pt x="2086426" y="1188641"/>
                </a:lnTo>
                <a:lnTo>
                  <a:pt x="2217179" y="1272418"/>
                </a:lnTo>
                <a:lnTo>
                  <a:pt x="2332058" y="1353892"/>
                </a:lnTo>
                <a:lnTo>
                  <a:pt x="2435603" y="1435365"/>
                </a:lnTo>
                <a:lnTo>
                  <a:pt x="2526299" y="1515299"/>
                </a:lnTo>
                <a:lnTo>
                  <a:pt x="2604144" y="1597537"/>
                </a:lnTo>
                <a:lnTo>
                  <a:pt x="2672167" y="1682854"/>
                </a:lnTo>
                <a:lnTo>
                  <a:pt x="2729608" y="1772010"/>
                </a:lnTo>
                <a:lnTo>
                  <a:pt x="2777221" y="1866550"/>
                </a:lnTo>
                <a:lnTo>
                  <a:pt x="2816521" y="1968005"/>
                </a:lnTo>
                <a:lnTo>
                  <a:pt x="2848267" y="2077915"/>
                </a:lnTo>
                <a:lnTo>
                  <a:pt x="2871697" y="2197048"/>
                </a:lnTo>
                <a:lnTo>
                  <a:pt x="2890590" y="2326940"/>
                </a:lnTo>
                <a:lnTo>
                  <a:pt x="2902685" y="2469133"/>
                </a:lnTo>
                <a:lnTo>
                  <a:pt x="2910241" y="2624390"/>
                </a:lnTo>
                <a:lnTo>
                  <a:pt x="2913263" y="2795020"/>
                </a:lnTo>
                <a:lnTo>
                  <a:pt x="2914020" y="2982560"/>
                </a:lnTo>
                <a:lnTo>
                  <a:pt x="2911754" y="3187006"/>
                </a:lnTo>
                <a:lnTo>
                  <a:pt x="2907218" y="3409133"/>
                </a:lnTo>
                <a:lnTo>
                  <a:pt x="2902685" y="3652778"/>
                </a:lnTo>
                <a:lnTo>
                  <a:pt x="2897393" y="3917948"/>
                </a:lnTo>
                <a:lnTo>
                  <a:pt x="2892860" y="4205404"/>
                </a:lnTo>
                <a:lnTo>
                  <a:pt x="2889081" y="4518224"/>
                </a:lnTo>
                <a:lnTo>
                  <a:pt x="2887624" y="4843049"/>
                </a:lnTo>
                <a:lnTo>
                  <a:pt x="0" y="4843049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2000">
                <a:schemeClr val="accent1">
                  <a:alpha val="80000"/>
                </a:schemeClr>
              </a:gs>
              <a:gs pos="100000">
                <a:schemeClr val="accent5">
                  <a:alpha val="80000"/>
                </a:schemeClr>
              </a:gs>
            </a:gsLst>
            <a:lin ang="1080000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id-ID"/>
          </a:p>
        </p:txBody>
      </p:sp>
      <p:sp>
        <p:nvSpPr>
          <p:cNvPr id="5" name="Rectangle: Rounded Corners 7"/>
          <p:cNvSpPr/>
          <p:nvPr/>
        </p:nvSpPr>
        <p:spPr>
          <a:xfrm>
            <a:off x="3338943" y="1594732"/>
            <a:ext cx="360000" cy="36000"/>
          </a:xfrm>
          <a:prstGeom prst="roundRect">
            <a:avLst>
              <a:gd name="adj" fmla="val 1232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id-ID">
              <a:gradFill>
                <a:gsLst>
                  <a:gs pos="2000">
                    <a:schemeClr val="accent1"/>
                  </a:gs>
                  <a:gs pos="100000">
                    <a:schemeClr val="accent5"/>
                  </a:gs>
                </a:gsLst>
                <a:lin ang="0" scaled="0"/>
              </a:gra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30994" y="1639571"/>
            <a:ext cx="451031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文悦古典明朝体 (非商业使用) W5" pitchFamily="50" charset="-122"/>
                <a:ea typeface="文悦古典明朝体 (非商业使用) W5" pitchFamily="50" charset="-122"/>
                <a:cs typeface="Segoe UI Light" panose="020B0502040204020203" pitchFamily="34" charset="0"/>
              </a:rPr>
              <a:t>Falling Xia Lone</a:t>
            </a:r>
            <a:endParaRPr lang="en-US" altLang="zh-CN" sz="4000" dirty="0">
              <a:solidFill>
                <a:schemeClr val="tx1">
                  <a:lumMod val="65000"/>
                  <a:lumOff val="35000"/>
                </a:schemeClr>
              </a:solidFill>
              <a:latin typeface="文悦古典明朝体 (非商业使用) W5" pitchFamily="50" charset="-122"/>
              <a:ea typeface="文悦古典明朝体 (非商业使用) W5" pitchFamily="50" charset="-122"/>
              <a:cs typeface="Segoe UI Light" panose="020B0502040204020203" pitchFamily="34" charset="0"/>
            </a:endParaRPr>
          </a:p>
          <a:p>
            <a:r>
              <a:rPr lang="zh-CN" altLang="en-US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文悦古典明朝体 (非商业使用) W5" pitchFamily="50" charset="-122"/>
                <a:ea typeface="文悦古典明朝体 (非商业使用) W5" pitchFamily="50" charset="-122"/>
                <a:cs typeface="Segoe UI Light" panose="020B0502040204020203" pitchFamily="34" charset="0"/>
              </a:rPr>
              <a:t>Autumn water</a:t>
            </a:r>
            <a:endParaRPr lang="id-ID" altLang="zh-CN" sz="4000" dirty="0">
              <a:solidFill>
                <a:schemeClr val="tx1">
                  <a:lumMod val="65000"/>
                  <a:lumOff val="35000"/>
                </a:schemeClr>
              </a:solidFill>
              <a:latin typeface="文悦古典明朝体 (非商业使用) W5" pitchFamily="50" charset="-122"/>
              <a:ea typeface="文悦古典明朝体 (非商业使用) W5" pitchFamily="50" charset="-122"/>
              <a:cs typeface="Segoe UI Light" panose="020B0502040204020203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230993" y="2889115"/>
            <a:ext cx="80983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>
                <a:solidFill>
                  <a:schemeClr val="bg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Business</a:t>
            </a:r>
            <a:endParaRPr lang="id-ID" sz="1400" dirty="0">
              <a:solidFill>
                <a:schemeClr val="bg1">
                  <a:lumMod val="75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8" name="Text Placeholder 4"/>
          <p:cNvSpPr txBox="1">
            <a:spLocks/>
          </p:cNvSpPr>
          <p:nvPr/>
        </p:nvSpPr>
        <p:spPr>
          <a:xfrm>
            <a:off x="3230993" y="3474205"/>
            <a:ext cx="3110411" cy="77312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4000"/>
              </a:lnSpc>
              <a:buNone/>
              <a:defRPr/>
            </a:pPr>
            <a:r>
              <a:rPr lang="id-ID" sz="1200" b="1" dirty="0">
                <a:solidFill>
                  <a:schemeClr val="bg1">
                    <a:lumMod val="65000"/>
                  </a:schemeClr>
                </a:solidFill>
                <a:latin typeface="+mj-lt"/>
                <a:cs typeface="Calibri"/>
              </a:rPr>
              <a:t>Ut wisi enim </a:t>
            </a:r>
            <a:r>
              <a:rPr lang="id-ID" sz="1200" dirty="0">
                <a:solidFill>
                  <a:schemeClr val="bg1">
                    <a:lumMod val="65000"/>
                  </a:schemeClr>
                </a:solidFill>
                <a:latin typeface="+mj-lt"/>
                <a:cs typeface="Calibri"/>
              </a:rPr>
              <a:t>Ad minim veniam, quis nostrud exerci ticullamcor per nibh eu ismod tincidunt ut laoreet dolorea agus agum erat volutp At. Ut wisi enim ad minim veniam, quis nostrud exerci.</a:t>
            </a:r>
          </a:p>
        </p:txBody>
      </p:sp>
      <p:sp>
        <p:nvSpPr>
          <p:cNvPr id="9" name="Rectangle: Rounded Corners 48"/>
          <p:cNvSpPr/>
          <p:nvPr/>
        </p:nvSpPr>
        <p:spPr>
          <a:xfrm>
            <a:off x="3316084" y="4735052"/>
            <a:ext cx="1335450" cy="351080"/>
          </a:xfrm>
          <a:prstGeom prst="roundRect">
            <a:avLst>
              <a:gd name="adj" fmla="val 50000"/>
            </a:avLst>
          </a:prstGeom>
          <a:ln>
            <a:noFill/>
          </a:ln>
          <a:effectLst>
            <a:outerShdw blurRad="254000" dist="63500" dir="5400000" algn="t" rotWithShape="0">
              <a:schemeClr val="tx1">
                <a:lumMod val="85000"/>
                <a:lumOff val="1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latin typeface="Segoe UI" panose="020B0502040204020203" pitchFamily="34" charset="0"/>
                <a:cs typeface="Segoe UI" panose="020B0502040204020203" pitchFamily="34" charset="0"/>
              </a:rPr>
              <a:t>Learn More</a:t>
            </a:r>
            <a:endParaRPr lang="id-ID" sz="11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28" name="Straight Connector 27"/>
          <p:cNvCxnSpPr/>
          <p:nvPr/>
        </p:nvCxnSpPr>
        <p:spPr>
          <a:xfrm>
            <a:off x="6988155" y="2410212"/>
            <a:ext cx="0" cy="2567967"/>
          </a:xfrm>
          <a:prstGeom prst="line">
            <a:avLst/>
          </a:prstGeom>
          <a:ln>
            <a:solidFill>
              <a:schemeClr val="tx1"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Oval 31"/>
          <p:cNvSpPr/>
          <p:nvPr/>
        </p:nvSpPr>
        <p:spPr>
          <a:xfrm>
            <a:off x="6873282" y="2330351"/>
            <a:ext cx="235527" cy="235527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127000" dist="101600" dir="5400000" algn="t" rotWithShape="0">
              <a:prstClr val="black">
                <a:alpha val="1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latin typeface="Segoe UI" panose="020B0502040204020203" pitchFamily="34" charset="0"/>
                <a:ea typeface="Roboto Medium" charset="0"/>
                <a:cs typeface="Segoe UI" panose="020B0502040204020203" pitchFamily="34" charset="0"/>
              </a:rPr>
              <a:t>1</a:t>
            </a:r>
          </a:p>
        </p:txBody>
      </p:sp>
      <p:sp>
        <p:nvSpPr>
          <p:cNvPr id="36" name="Oval 35"/>
          <p:cNvSpPr/>
          <p:nvPr/>
        </p:nvSpPr>
        <p:spPr>
          <a:xfrm>
            <a:off x="6873282" y="3620280"/>
            <a:ext cx="235527" cy="235527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127000" dist="101600" dir="5400000" algn="t" rotWithShape="0">
              <a:prstClr val="black">
                <a:alpha val="1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latin typeface="Segoe UI" panose="020B0502040204020203" pitchFamily="34" charset="0"/>
                <a:ea typeface="Roboto Medium" charset="0"/>
                <a:cs typeface="Segoe UI" panose="020B0502040204020203" pitchFamily="34" charset="0"/>
              </a:rPr>
              <a:t>2</a:t>
            </a:r>
          </a:p>
        </p:txBody>
      </p:sp>
      <p:sp>
        <p:nvSpPr>
          <p:cNvPr id="40" name="Oval 39"/>
          <p:cNvSpPr/>
          <p:nvPr/>
        </p:nvSpPr>
        <p:spPr>
          <a:xfrm>
            <a:off x="6873282" y="4899739"/>
            <a:ext cx="235527" cy="235527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>
            <a:outerShdw blurRad="127000" dist="101600" dir="5400000" algn="t" rotWithShape="0">
              <a:prstClr val="black">
                <a:alpha val="1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latin typeface="Segoe UI" panose="020B0502040204020203" pitchFamily="34" charset="0"/>
                <a:ea typeface="Roboto Medium" charset="0"/>
                <a:cs typeface="Segoe UI" panose="020B0502040204020203" pitchFamily="34" charset="0"/>
              </a:rPr>
              <a:t>3</a:t>
            </a:r>
          </a:p>
        </p:txBody>
      </p:sp>
      <p:grpSp>
        <p:nvGrpSpPr>
          <p:cNvPr id="43" name="Group 42"/>
          <p:cNvGrpSpPr/>
          <p:nvPr/>
        </p:nvGrpSpPr>
        <p:grpSpPr>
          <a:xfrm>
            <a:off x="7434942" y="1984160"/>
            <a:ext cx="4510315" cy="1138269"/>
            <a:chOff x="7434942" y="1984160"/>
            <a:chExt cx="4510315" cy="1138269"/>
          </a:xfrm>
        </p:grpSpPr>
        <p:sp>
          <p:nvSpPr>
            <p:cNvPr id="41" name="Text Placeholder 4"/>
            <p:cNvSpPr txBox="1">
              <a:spLocks/>
            </p:cNvSpPr>
            <p:nvPr/>
          </p:nvSpPr>
          <p:spPr>
            <a:xfrm>
              <a:off x="7434942" y="2349301"/>
              <a:ext cx="4510315" cy="773128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14000"/>
                </a:lnSpc>
                <a:buNone/>
                <a:defRPr/>
              </a:pPr>
              <a:r>
                <a:rPr lang="id-ID" sz="1200" b="1" dirty="0">
                  <a:solidFill>
                    <a:schemeClr val="bg1">
                      <a:lumMod val="65000"/>
                    </a:schemeClr>
                  </a:solidFill>
                  <a:latin typeface="+mj-lt"/>
                  <a:cs typeface="Calibri"/>
                </a:rPr>
                <a:t>Ut wisi enim </a:t>
              </a:r>
              <a:r>
                <a:rPr lang="id-ID" sz="1200" dirty="0">
                  <a:solidFill>
                    <a:schemeClr val="bg1">
                      <a:lumMod val="65000"/>
                    </a:schemeClr>
                  </a:solidFill>
                  <a:latin typeface="+mj-lt"/>
                  <a:cs typeface="Calibri"/>
                </a:rPr>
                <a:t>Ad minim veniam, quis nostrud exerci ticullamcor per nibh eu ismod tincidunt ut laoreet dolorea agus agum erat volutp At. Ut wisi enim ad minim veniam, quis nostrud exerci.</a:t>
              </a: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7434942" y="1984160"/>
              <a:ext cx="696409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d-ID" sz="1400" dirty="0">
                  <a:solidFill>
                    <a:schemeClr val="accent1"/>
                  </a:solidFill>
                  <a:latin typeface="Nexa Bold" panose="02000000000000000000" pitchFamily="50" charset="0"/>
                  <a:cs typeface="Segoe UI Light" panose="020B0502040204020203" pitchFamily="34" charset="0"/>
                </a:rPr>
                <a:t>Step 1</a:t>
              </a: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7434942" y="3216263"/>
            <a:ext cx="4510315" cy="1138269"/>
            <a:chOff x="7434942" y="1984160"/>
            <a:chExt cx="4510315" cy="1138269"/>
          </a:xfrm>
        </p:grpSpPr>
        <p:sp>
          <p:nvSpPr>
            <p:cNvPr id="45" name="Text Placeholder 4"/>
            <p:cNvSpPr txBox="1">
              <a:spLocks/>
            </p:cNvSpPr>
            <p:nvPr/>
          </p:nvSpPr>
          <p:spPr>
            <a:xfrm>
              <a:off x="7434942" y="2349301"/>
              <a:ext cx="4510315" cy="773128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14000"/>
                </a:lnSpc>
                <a:buNone/>
                <a:defRPr/>
              </a:pPr>
              <a:r>
                <a:rPr lang="id-ID" sz="1200" b="1" dirty="0">
                  <a:solidFill>
                    <a:schemeClr val="bg1">
                      <a:lumMod val="65000"/>
                    </a:schemeClr>
                  </a:solidFill>
                  <a:latin typeface="+mj-lt"/>
                  <a:cs typeface="Calibri"/>
                </a:rPr>
                <a:t>Ut wisi enim </a:t>
              </a:r>
              <a:r>
                <a:rPr lang="id-ID" sz="1200" dirty="0">
                  <a:solidFill>
                    <a:schemeClr val="bg1">
                      <a:lumMod val="65000"/>
                    </a:schemeClr>
                  </a:solidFill>
                  <a:latin typeface="+mj-lt"/>
                  <a:cs typeface="Calibri"/>
                </a:rPr>
                <a:t>Ad minim veniam, quis nostrud exerci ticullamcor per nibh eu ismod tincidunt ut laoreet dolorea agus agum erat volutp At. Ut wisi enim ad minim veniam, quis nostrud exerci.</a:t>
              </a: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7434942" y="1984160"/>
              <a:ext cx="747705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d-ID" sz="1400" dirty="0">
                  <a:solidFill>
                    <a:schemeClr val="accent2"/>
                  </a:solidFill>
                  <a:latin typeface="Nexa Bold" panose="02000000000000000000" pitchFamily="50" charset="0"/>
                  <a:cs typeface="Segoe UI Light" panose="020B0502040204020203" pitchFamily="34" charset="0"/>
                </a:rPr>
                <a:t>Step 2</a:t>
              </a: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7434942" y="4448367"/>
            <a:ext cx="4510315" cy="1138269"/>
            <a:chOff x="7434942" y="1984160"/>
            <a:chExt cx="4510315" cy="1138269"/>
          </a:xfrm>
        </p:grpSpPr>
        <p:sp>
          <p:nvSpPr>
            <p:cNvPr id="48" name="Text Placeholder 4"/>
            <p:cNvSpPr txBox="1">
              <a:spLocks/>
            </p:cNvSpPr>
            <p:nvPr/>
          </p:nvSpPr>
          <p:spPr>
            <a:xfrm>
              <a:off x="7434942" y="2349301"/>
              <a:ext cx="4510315" cy="773128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14000"/>
                </a:lnSpc>
                <a:buNone/>
                <a:defRPr/>
              </a:pPr>
              <a:r>
                <a:rPr lang="id-ID" sz="1200" b="1" dirty="0">
                  <a:solidFill>
                    <a:schemeClr val="bg1">
                      <a:lumMod val="65000"/>
                    </a:schemeClr>
                  </a:solidFill>
                  <a:latin typeface="+mj-lt"/>
                  <a:cs typeface="Calibri"/>
                </a:rPr>
                <a:t>Ut wisi enim </a:t>
              </a:r>
              <a:r>
                <a:rPr lang="id-ID" sz="1200" dirty="0">
                  <a:solidFill>
                    <a:schemeClr val="bg1">
                      <a:lumMod val="65000"/>
                    </a:schemeClr>
                  </a:solidFill>
                  <a:latin typeface="+mj-lt"/>
                  <a:cs typeface="Calibri"/>
                </a:rPr>
                <a:t>Ad minim veniam, quis nostrud exerci ticullamcor per nibh eu ismod tincidunt ut laoreet dolorea agus agum erat volutp At. Ut wisi enim ad minim veniam, quis nostrud exerci.</a:t>
              </a:r>
            </a:p>
          </p:txBody>
        </p:sp>
        <p:sp>
          <p:nvSpPr>
            <p:cNvPr id="49" name="Rectangle 48"/>
            <p:cNvSpPr/>
            <p:nvPr/>
          </p:nvSpPr>
          <p:spPr>
            <a:xfrm>
              <a:off x="7434942" y="1984160"/>
              <a:ext cx="747705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d-ID" sz="1400" dirty="0">
                  <a:solidFill>
                    <a:schemeClr val="accent3"/>
                  </a:solidFill>
                  <a:latin typeface="Nexa Bold" panose="02000000000000000000" pitchFamily="50" charset="0"/>
                  <a:cs typeface="Segoe UI Light" panose="020B0502040204020203" pitchFamily="34" charset="0"/>
                </a:rPr>
                <a:t>Step 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632462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:p14="http://schemas.microsoft.com/office/powerpoint/2010/main" xmlns:a14="http://schemas.microsoft.com/office/drawing/2010/main" xmlns:a16="http://schemas.microsoft.com/office/drawing/2014/main" xmlns="">
      <p:transition spd="slow" advClick="0" advTm="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占位符 20">
            <a:extLst>
              <a:ext uri="{FF2B5EF4-FFF2-40B4-BE49-F238E27FC236}">
                <a16:creationId xmlns:a16="http://schemas.microsoft.com/office/drawing/2014/main" id="{C435318D-5C57-4F35-AE36-AD2C4183D0F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7" b="1147"/>
          <a:stretch>
            <a:fillRect/>
          </a:stretch>
        </p:blipFill>
        <p:spPr/>
      </p:pic>
      <p:pic>
        <p:nvPicPr>
          <p:cNvPr id="6" name="图片占位符 5">
            <a:extLst>
              <a:ext uri="{FF2B5EF4-FFF2-40B4-BE49-F238E27FC236}">
                <a16:creationId xmlns:a16="http://schemas.microsoft.com/office/drawing/2014/main" id="{EB9AB780-E533-41C1-98CE-A87A19DEBD5B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95" b="27295"/>
          <a:stretch>
            <a:fillRect/>
          </a:stretch>
        </p:blipFill>
        <p:spPr/>
      </p:pic>
      <p:pic>
        <p:nvPicPr>
          <p:cNvPr id="13" name="图片占位符 12">
            <a:extLst>
              <a:ext uri="{FF2B5EF4-FFF2-40B4-BE49-F238E27FC236}">
                <a16:creationId xmlns:a16="http://schemas.microsoft.com/office/drawing/2014/main" id="{359048FC-512A-4155-8AA3-75F10EB8BC8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82" r="15482"/>
          <a:stretch>
            <a:fillRect/>
          </a:stretch>
        </p:blipFill>
        <p:spPr/>
      </p:pic>
      <p:pic>
        <p:nvPicPr>
          <p:cNvPr id="11" name="图片占位符 10">
            <a:extLst>
              <a:ext uri="{FF2B5EF4-FFF2-40B4-BE49-F238E27FC236}">
                <a16:creationId xmlns:a16="http://schemas.microsoft.com/office/drawing/2014/main" id="{0269EBD9-AF30-4109-B002-65486614C8C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46" r="14646"/>
          <a:stretch>
            <a:fillRect/>
          </a:stretch>
        </p:blipFill>
        <p:spPr/>
      </p:pic>
      <p:sp>
        <p:nvSpPr>
          <p:cNvPr id="26" name="Freeform 39">
            <a:extLst>
              <a:ext uri="{FF2B5EF4-FFF2-40B4-BE49-F238E27FC236}">
                <a16:creationId xmlns:a16="http://schemas.microsoft.com/office/drawing/2014/main" id="{99739485-8702-4DBA-84A8-C65A9BD9613B}"/>
              </a:ext>
            </a:extLst>
          </p:cNvPr>
          <p:cNvSpPr>
            <a:spLocks/>
          </p:cNvSpPr>
          <p:nvPr/>
        </p:nvSpPr>
        <p:spPr bwMode="auto">
          <a:xfrm>
            <a:off x="2152650" y="2569265"/>
            <a:ext cx="3943350" cy="3717236"/>
          </a:xfrm>
          <a:prstGeom prst="rect">
            <a:avLst/>
          </a:prstGeom>
          <a:solidFill>
            <a:srgbClr val="F7F7F7">
              <a:alpha val="9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/>
          </a:p>
        </p:txBody>
      </p:sp>
      <p:sp>
        <p:nvSpPr>
          <p:cNvPr id="30" name="Text Placeholder 4"/>
          <p:cNvSpPr txBox="1">
            <a:spLocks/>
          </p:cNvSpPr>
          <p:nvPr/>
        </p:nvSpPr>
        <p:spPr>
          <a:xfrm>
            <a:off x="6233987" y="4931352"/>
            <a:ext cx="3681538" cy="107721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4000"/>
              </a:lnSpc>
              <a:buNone/>
              <a:defRPr/>
            </a:pPr>
            <a:r>
              <a:rPr lang="id-ID" sz="12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Ut wisi enim ad minim veniam, quis nostrud exerci ticniorper nibh euismod tincidunt ut-laureet doloremagna aiqua m erat volutpat. Ut wisi enim ad minim veniam, quis nostrud exerci.</a:t>
            </a:r>
          </a:p>
        </p:txBody>
      </p:sp>
      <p:sp>
        <p:nvSpPr>
          <p:cNvPr id="31" name="Rectangle: Rounded Corners 30"/>
          <p:cNvSpPr/>
          <p:nvPr/>
        </p:nvSpPr>
        <p:spPr>
          <a:xfrm>
            <a:off x="6465762" y="6110961"/>
            <a:ext cx="1335450" cy="351080"/>
          </a:xfrm>
          <a:prstGeom prst="roundRect">
            <a:avLst>
              <a:gd name="adj" fmla="val 50000"/>
            </a:avLst>
          </a:prstGeom>
          <a:ln>
            <a:noFill/>
          </a:ln>
          <a:effectLst>
            <a:outerShdw blurRad="254000" dist="63500" dir="5400000" algn="t" rotWithShape="0">
              <a:schemeClr val="tx1">
                <a:lumMod val="85000"/>
                <a:lumOff val="1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latin typeface="Segoe UI" panose="020B0502040204020203" pitchFamily="34" charset="0"/>
                <a:cs typeface="Segoe UI" panose="020B0502040204020203" pitchFamily="34" charset="0"/>
              </a:rPr>
              <a:t>Learn More</a:t>
            </a:r>
            <a:endParaRPr lang="id-ID" sz="11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FA850B6E-1E3B-4C8C-8946-522E6E6463B5}"/>
              </a:ext>
            </a:extLst>
          </p:cNvPr>
          <p:cNvGrpSpPr/>
          <p:nvPr/>
        </p:nvGrpSpPr>
        <p:grpSpPr>
          <a:xfrm>
            <a:off x="1637745" y="4840205"/>
            <a:ext cx="4004418" cy="1061556"/>
            <a:chOff x="2206516" y="6236677"/>
            <a:chExt cx="6841611" cy="1813689"/>
          </a:xfrm>
        </p:grpSpPr>
        <p:sp>
          <p:nvSpPr>
            <p:cNvPr id="43" name="Rounded Rectangle 59">
              <a:extLst>
                <a:ext uri="{FF2B5EF4-FFF2-40B4-BE49-F238E27FC236}">
                  <a16:creationId xmlns:a16="http://schemas.microsoft.com/office/drawing/2014/main" id="{AD22843C-9986-4F1A-957C-CB6B04FE6E12}"/>
                </a:ext>
              </a:extLst>
            </p:cNvPr>
            <p:cNvSpPr/>
            <p:nvPr/>
          </p:nvSpPr>
          <p:spPr>
            <a:xfrm>
              <a:off x="3348425" y="6867057"/>
              <a:ext cx="4618405" cy="230230"/>
            </a:xfrm>
            <a:prstGeom prst="roundRect">
              <a:avLst/>
            </a:prstGeom>
            <a:gradFill>
              <a:gsLst>
                <a:gs pos="0">
                  <a:schemeClr val="accent1"/>
                </a:gs>
                <a:gs pos="100000">
                  <a:schemeClr val="accent1">
                    <a:lumMod val="75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IN" sz="1050" dirty="0">
                  <a:latin typeface="+mj-lt"/>
                  <a:ea typeface="Roboto Medium" panose="02000000000000000000" pitchFamily="2" charset="0"/>
                  <a:cs typeface="Segoe UI" panose="020B0502040204020203" pitchFamily="34" charset="0"/>
                </a:rPr>
                <a:t>85%</a:t>
              </a:r>
            </a:p>
          </p:txBody>
        </p:sp>
        <p:sp>
          <p:nvSpPr>
            <p:cNvPr id="44" name="Rounded Rectangle 60">
              <a:extLst>
                <a:ext uri="{FF2B5EF4-FFF2-40B4-BE49-F238E27FC236}">
                  <a16:creationId xmlns:a16="http://schemas.microsoft.com/office/drawing/2014/main" id="{3A02AAA0-DE70-474F-8B70-0E2573FF19B9}"/>
                </a:ext>
              </a:extLst>
            </p:cNvPr>
            <p:cNvSpPr/>
            <p:nvPr/>
          </p:nvSpPr>
          <p:spPr>
            <a:xfrm>
              <a:off x="3348426" y="7244555"/>
              <a:ext cx="2275789" cy="230230"/>
            </a:xfrm>
            <a:prstGeom prst="roundRect">
              <a:avLst/>
            </a:prstGeom>
            <a:gradFill>
              <a:gsLst>
                <a:gs pos="0">
                  <a:schemeClr val="accent1"/>
                </a:gs>
                <a:gs pos="100000">
                  <a:schemeClr val="accent1">
                    <a:lumMod val="75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IN" sz="1050" dirty="0">
                  <a:latin typeface="+mj-lt"/>
                  <a:ea typeface="Roboto Medium" panose="02000000000000000000" pitchFamily="2" charset="0"/>
                  <a:cs typeface="Segoe UI" panose="020B0502040204020203" pitchFamily="34" charset="0"/>
                </a:rPr>
                <a:t>40%</a:t>
              </a:r>
            </a:p>
          </p:txBody>
        </p:sp>
        <p:sp>
          <p:nvSpPr>
            <p:cNvPr id="45" name="Rounded Rectangle 62">
              <a:extLst>
                <a:ext uri="{FF2B5EF4-FFF2-40B4-BE49-F238E27FC236}">
                  <a16:creationId xmlns:a16="http://schemas.microsoft.com/office/drawing/2014/main" id="{7DDB7C48-5A00-4EBF-87A0-C6C3AFE83AAD}"/>
                </a:ext>
              </a:extLst>
            </p:cNvPr>
            <p:cNvSpPr/>
            <p:nvPr/>
          </p:nvSpPr>
          <p:spPr>
            <a:xfrm>
              <a:off x="3348426" y="6489401"/>
              <a:ext cx="4324515" cy="230230"/>
            </a:xfrm>
            <a:prstGeom prst="roundRect">
              <a:avLst/>
            </a:prstGeom>
            <a:gradFill>
              <a:gsLst>
                <a:gs pos="0">
                  <a:schemeClr val="accent1"/>
                </a:gs>
                <a:gs pos="100000">
                  <a:schemeClr val="accent1">
                    <a:lumMod val="75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IN" sz="1050" dirty="0">
                  <a:latin typeface="+mj-lt"/>
                  <a:ea typeface="Roboto Medium" panose="02000000000000000000" pitchFamily="2" charset="0"/>
                  <a:cs typeface="Segoe UI" panose="020B0502040204020203" pitchFamily="34" charset="0"/>
                </a:rPr>
                <a:t>80%</a:t>
              </a: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1937EB7C-E85C-4B26-8313-3792868A6C3C}"/>
                </a:ext>
              </a:extLst>
            </p:cNvPr>
            <p:cNvSpPr/>
            <p:nvPr/>
          </p:nvSpPr>
          <p:spPr>
            <a:xfrm>
              <a:off x="2206516" y="6236677"/>
              <a:ext cx="1610230" cy="1610232"/>
            </a:xfrm>
            <a:prstGeom prst="ellipse">
              <a:avLst/>
            </a:prstGeom>
            <a:gradFill>
              <a:gsLst>
                <a:gs pos="100000">
                  <a:schemeClr val="accent1"/>
                </a:gs>
                <a:gs pos="0">
                  <a:schemeClr val="accent1">
                    <a:lumMod val="75000"/>
                  </a:schemeClr>
                </a:gs>
              </a:gsLst>
              <a:lin ang="0" scaled="0"/>
            </a:gradFill>
            <a:ln>
              <a:noFill/>
            </a:ln>
            <a:effectLst>
              <a:outerShdw blurRad="469900" dist="355600" dir="2700000" sx="90000" sy="9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050" dirty="0">
                <a:latin typeface="+mj-lt"/>
                <a:ea typeface="Roboto Medium" panose="02000000000000000000" pitchFamily="2" charset="0"/>
                <a:cs typeface="Segoe UI" panose="020B0502040204020203" pitchFamily="34" charset="0"/>
              </a:endParaRPr>
            </a:p>
          </p:txBody>
        </p: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98E69D21-8523-4C7E-8DDE-C49415E7FDD0}"/>
                </a:ext>
              </a:extLst>
            </p:cNvPr>
            <p:cNvGrpSpPr/>
            <p:nvPr/>
          </p:nvGrpSpPr>
          <p:grpSpPr>
            <a:xfrm>
              <a:off x="3817523" y="7622211"/>
              <a:ext cx="5230604" cy="428155"/>
              <a:chOff x="6064996" y="2843131"/>
              <a:chExt cx="5725204" cy="468642"/>
            </a:xfrm>
          </p:grpSpPr>
          <p:sp>
            <p:nvSpPr>
              <p:cNvPr id="48" name="Text Placeholder 14">
                <a:extLst>
                  <a:ext uri="{FF2B5EF4-FFF2-40B4-BE49-F238E27FC236}">
                    <a16:creationId xmlns:a16="http://schemas.microsoft.com/office/drawing/2014/main" id="{152E1711-15BA-4337-ACF1-FFDB4B5BEDD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1150421" y="3009600"/>
                <a:ext cx="639779" cy="302173"/>
              </a:xfrm>
              <a:prstGeom prst="rect">
                <a:avLst/>
              </a:prstGeom>
            </p:spPr>
            <p:txBody>
              <a:bodyPr wrap="square" lIns="0" tIns="0" rIns="0" bIns="0" anchor="ctr" anchorCtr="0">
                <a:sp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bg1">
                        <a:lumMod val="9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bg1">
                        <a:lumMod val="9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bg1">
                        <a:lumMod val="9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bg1">
                        <a:lumMod val="9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bg1">
                        <a:lumMod val="9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00000"/>
                  </a:lnSpc>
                  <a:spcBef>
                    <a:spcPts val="0"/>
                  </a:spcBef>
                  <a:buNone/>
                </a:pPr>
                <a:r>
                  <a:rPr lang="en-IN" sz="1050" dirty="0">
                    <a:solidFill>
                      <a:schemeClr val="bg1">
                        <a:lumMod val="50000"/>
                      </a:schemeClr>
                    </a:solidFill>
                    <a:latin typeface="+mj-lt"/>
                    <a:ea typeface="Roboto Medium" panose="02000000000000000000" pitchFamily="2" charset="0"/>
                    <a:cs typeface="Segoe UI" panose="020B0502040204020203" pitchFamily="34" charset="0"/>
                  </a:rPr>
                  <a:t>100%</a:t>
                </a:r>
              </a:p>
            </p:txBody>
          </p:sp>
          <p:sp>
            <p:nvSpPr>
              <p:cNvPr id="49" name="Text Placeholder 14">
                <a:extLst>
                  <a:ext uri="{FF2B5EF4-FFF2-40B4-BE49-F238E27FC236}">
                    <a16:creationId xmlns:a16="http://schemas.microsoft.com/office/drawing/2014/main" id="{E35FCC6F-C2EB-41CD-8475-19138865B6E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668539" y="3009596"/>
                <a:ext cx="452656" cy="302173"/>
              </a:xfrm>
              <a:prstGeom prst="rect">
                <a:avLst/>
              </a:prstGeom>
            </p:spPr>
            <p:txBody>
              <a:bodyPr wrap="square" lIns="0" tIns="0" rIns="0" bIns="0" anchor="ctr" anchorCtr="0">
                <a:sp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bg1">
                        <a:lumMod val="9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bg1">
                        <a:lumMod val="9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bg1">
                        <a:lumMod val="9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bg1">
                        <a:lumMod val="9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bg1">
                        <a:lumMod val="9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00000"/>
                  </a:lnSpc>
                  <a:spcBef>
                    <a:spcPts val="0"/>
                  </a:spcBef>
                  <a:buNone/>
                </a:pPr>
                <a:r>
                  <a:rPr lang="en-IN" sz="1050" dirty="0">
                    <a:solidFill>
                      <a:schemeClr val="bg1">
                        <a:lumMod val="50000"/>
                      </a:schemeClr>
                    </a:solidFill>
                    <a:latin typeface="+mj-lt"/>
                    <a:ea typeface="Roboto Medium" panose="02000000000000000000" pitchFamily="2" charset="0"/>
                    <a:cs typeface="Segoe UI" panose="020B0502040204020203" pitchFamily="34" charset="0"/>
                  </a:rPr>
                  <a:t>90%</a:t>
                </a:r>
              </a:p>
            </p:txBody>
          </p:sp>
          <p:sp>
            <p:nvSpPr>
              <p:cNvPr id="50" name="Text Placeholder 14">
                <a:extLst>
                  <a:ext uri="{FF2B5EF4-FFF2-40B4-BE49-F238E27FC236}">
                    <a16:creationId xmlns:a16="http://schemas.microsoft.com/office/drawing/2014/main" id="{53372863-DE40-4858-AA10-FF942228801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093097" y="3009600"/>
                <a:ext cx="452656" cy="302173"/>
              </a:xfrm>
              <a:prstGeom prst="rect">
                <a:avLst/>
              </a:prstGeom>
            </p:spPr>
            <p:txBody>
              <a:bodyPr wrap="square" lIns="0" tIns="0" rIns="0" bIns="0" anchor="ctr" anchorCtr="0">
                <a:sp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bg1">
                        <a:lumMod val="9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bg1">
                        <a:lumMod val="9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bg1">
                        <a:lumMod val="9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bg1">
                        <a:lumMod val="9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bg1">
                        <a:lumMod val="9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00000"/>
                  </a:lnSpc>
                  <a:spcBef>
                    <a:spcPts val="0"/>
                  </a:spcBef>
                  <a:buNone/>
                </a:pPr>
                <a:r>
                  <a:rPr lang="en-IN" sz="1050" dirty="0">
                    <a:solidFill>
                      <a:schemeClr val="bg1">
                        <a:lumMod val="50000"/>
                      </a:schemeClr>
                    </a:solidFill>
                    <a:latin typeface="+mj-lt"/>
                    <a:ea typeface="Roboto Medium" panose="02000000000000000000" pitchFamily="2" charset="0"/>
                    <a:cs typeface="Segoe UI" panose="020B0502040204020203" pitchFamily="34" charset="0"/>
                  </a:rPr>
                  <a:t>80%</a:t>
                </a:r>
              </a:p>
            </p:txBody>
          </p:sp>
          <p:sp>
            <p:nvSpPr>
              <p:cNvPr id="51" name="Text Placeholder 14">
                <a:extLst>
                  <a:ext uri="{FF2B5EF4-FFF2-40B4-BE49-F238E27FC236}">
                    <a16:creationId xmlns:a16="http://schemas.microsoft.com/office/drawing/2014/main" id="{5A19CCD4-05C7-45AA-9CDC-B7134A08993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517648" y="3009600"/>
                <a:ext cx="452656" cy="302173"/>
              </a:xfrm>
              <a:prstGeom prst="rect">
                <a:avLst/>
              </a:prstGeom>
            </p:spPr>
            <p:txBody>
              <a:bodyPr wrap="square" lIns="0" tIns="0" rIns="0" bIns="0" anchor="ctr" anchorCtr="0">
                <a:sp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bg1">
                        <a:lumMod val="9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bg1">
                        <a:lumMod val="9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bg1">
                        <a:lumMod val="9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bg1">
                        <a:lumMod val="9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bg1">
                        <a:lumMod val="9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00000"/>
                  </a:lnSpc>
                  <a:spcBef>
                    <a:spcPts val="0"/>
                  </a:spcBef>
                  <a:buNone/>
                </a:pPr>
                <a:r>
                  <a:rPr lang="en-IN" sz="1050" dirty="0">
                    <a:solidFill>
                      <a:schemeClr val="bg1">
                        <a:lumMod val="50000"/>
                      </a:schemeClr>
                    </a:solidFill>
                    <a:latin typeface="+mj-lt"/>
                    <a:ea typeface="Roboto Medium" panose="02000000000000000000" pitchFamily="2" charset="0"/>
                    <a:cs typeface="Segoe UI" panose="020B0502040204020203" pitchFamily="34" charset="0"/>
                  </a:rPr>
                  <a:t>70%</a:t>
                </a:r>
              </a:p>
            </p:txBody>
          </p:sp>
          <p:sp>
            <p:nvSpPr>
              <p:cNvPr id="52" name="Text Placeholder 14">
                <a:extLst>
                  <a:ext uri="{FF2B5EF4-FFF2-40B4-BE49-F238E27FC236}">
                    <a16:creationId xmlns:a16="http://schemas.microsoft.com/office/drawing/2014/main" id="{68ED5187-0FD0-49B3-A125-5A31E658204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942209" y="3009600"/>
                <a:ext cx="452656" cy="302173"/>
              </a:xfrm>
              <a:prstGeom prst="rect">
                <a:avLst/>
              </a:prstGeom>
            </p:spPr>
            <p:txBody>
              <a:bodyPr wrap="square" lIns="0" tIns="0" rIns="0" bIns="0" anchor="ctr" anchorCtr="0">
                <a:sp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bg1">
                        <a:lumMod val="9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bg1">
                        <a:lumMod val="9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bg1">
                        <a:lumMod val="9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bg1">
                        <a:lumMod val="9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bg1">
                        <a:lumMod val="9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00000"/>
                  </a:lnSpc>
                  <a:spcBef>
                    <a:spcPts val="0"/>
                  </a:spcBef>
                  <a:buNone/>
                </a:pPr>
                <a:r>
                  <a:rPr lang="en-IN" sz="1050" dirty="0">
                    <a:solidFill>
                      <a:schemeClr val="bg1">
                        <a:lumMod val="50000"/>
                      </a:schemeClr>
                    </a:solidFill>
                    <a:latin typeface="+mj-lt"/>
                    <a:ea typeface="Roboto Medium" panose="02000000000000000000" pitchFamily="2" charset="0"/>
                    <a:cs typeface="Segoe UI" panose="020B0502040204020203" pitchFamily="34" charset="0"/>
                  </a:rPr>
                  <a:t>60%</a:t>
                </a:r>
              </a:p>
            </p:txBody>
          </p:sp>
          <p:sp>
            <p:nvSpPr>
              <p:cNvPr id="53" name="Text Placeholder 14">
                <a:extLst>
                  <a:ext uri="{FF2B5EF4-FFF2-40B4-BE49-F238E27FC236}">
                    <a16:creationId xmlns:a16="http://schemas.microsoft.com/office/drawing/2014/main" id="{82297D83-3224-449F-8FB4-566CBFC3D1A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366766" y="3009600"/>
                <a:ext cx="452656" cy="302173"/>
              </a:xfrm>
              <a:prstGeom prst="rect">
                <a:avLst/>
              </a:prstGeom>
            </p:spPr>
            <p:txBody>
              <a:bodyPr wrap="square" lIns="0" tIns="0" rIns="0" bIns="0" anchor="ctr" anchorCtr="0">
                <a:sp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bg1">
                        <a:lumMod val="9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bg1">
                        <a:lumMod val="9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bg1">
                        <a:lumMod val="9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bg1">
                        <a:lumMod val="9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bg1">
                        <a:lumMod val="9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00000"/>
                  </a:lnSpc>
                  <a:spcBef>
                    <a:spcPts val="0"/>
                  </a:spcBef>
                  <a:buNone/>
                </a:pPr>
                <a:r>
                  <a:rPr lang="en-IN" sz="1050" dirty="0">
                    <a:solidFill>
                      <a:schemeClr val="bg1">
                        <a:lumMod val="50000"/>
                      </a:schemeClr>
                    </a:solidFill>
                    <a:latin typeface="+mj-lt"/>
                    <a:ea typeface="Roboto Medium" panose="02000000000000000000" pitchFamily="2" charset="0"/>
                    <a:cs typeface="Segoe UI" panose="020B0502040204020203" pitchFamily="34" charset="0"/>
                  </a:rPr>
                  <a:t>50%</a:t>
                </a:r>
              </a:p>
            </p:txBody>
          </p:sp>
          <p:sp>
            <p:nvSpPr>
              <p:cNvPr id="54" name="Text Placeholder 14">
                <a:extLst>
                  <a:ext uri="{FF2B5EF4-FFF2-40B4-BE49-F238E27FC236}">
                    <a16:creationId xmlns:a16="http://schemas.microsoft.com/office/drawing/2014/main" id="{635BBED9-7FA6-47E5-90C2-167C60D98D7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791322" y="3009600"/>
                <a:ext cx="452656" cy="302173"/>
              </a:xfrm>
              <a:prstGeom prst="rect">
                <a:avLst/>
              </a:prstGeom>
            </p:spPr>
            <p:txBody>
              <a:bodyPr wrap="square" lIns="0" tIns="0" rIns="0" bIns="0" anchor="ctr" anchorCtr="0">
                <a:sp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bg1">
                        <a:lumMod val="9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bg1">
                        <a:lumMod val="9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bg1">
                        <a:lumMod val="9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bg1">
                        <a:lumMod val="9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bg1">
                        <a:lumMod val="9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00000"/>
                  </a:lnSpc>
                  <a:spcBef>
                    <a:spcPts val="0"/>
                  </a:spcBef>
                  <a:buNone/>
                </a:pPr>
                <a:r>
                  <a:rPr lang="en-IN" sz="1050" dirty="0">
                    <a:solidFill>
                      <a:schemeClr val="bg1">
                        <a:lumMod val="50000"/>
                      </a:schemeClr>
                    </a:solidFill>
                    <a:latin typeface="+mj-lt"/>
                    <a:ea typeface="Roboto Medium" panose="02000000000000000000" pitchFamily="2" charset="0"/>
                    <a:cs typeface="Segoe UI" panose="020B0502040204020203" pitchFamily="34" charset="0"/>
                  </a:rPr>
                  <a:t>40%</a:t>
                </a:r>
              </a:p>
            </p:txBody>
          </p:sp>
          <p:sp>
            <p:nvSpPr>
              <p:cNvPr id="55" name="Text Placeholder 14">
                <a:extLst>
                  <a:ext uri="{FF2B5EF4-FFF2-40B4-BE49-F238E27FC236}">
                    <a16:creationId xmlns:a16="http://schemas.microsoft.com/office/drawing/2014/main" id="{A99AF7A9-C66E-433F-8E8F-0A0CCF56F4D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215881" y="3009600"/>
                <a:ext cx="452656" cy="302173"/>
              </a:xfrm>
              <a:prstGeom prst="rect">
                <a:avLst/>
              </a:prstGeom>
            </p:spPr>
            <p:txBody>
              <a:bodyPr wrap="square" lIns="0" tIns="0" rIns="0" bIns="0" anchor="ctr" anchorCtr="0">
                <a:sp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bg1">
                        <a:lumMod val="9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bg1">
                        <a:lumMod val="9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bg1">
                        <a:lumMod val="9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bg1">
                        <a:lumMod val="9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bg1">
                        <a:lumMod val="9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00000"/>
                  </a:lnSpc>
                  <a:spcBef>
                    <a:spcPts val="0"/>
                  </a:spcBef>
                  <a:buNone/>
                </a:pPr>
                <a:r>
                  <a:rPr lang="en-IN" sz="1050" dirty="0">
                    <a:solidFill>
                      <a:schemeClr val="bg1">
                        <a:lumMod val="50000"/>
                      </a:schemeClr>
                    </a:solidFill>
                    <a:latin typeface="+mj-lt"/>
                    <a:ea typeface="Roboto Medium" panose="02000000000000000000" pitchFamily="2" charset="0"/>
                    <a:cs typeface="Segoe UI" panose="020B0502040204020203" pitchFamily="34" charset="0"/>
                  </a:rPr>
                  <a:t>30%</a:t>
                </a:r>
              </a:p>
            </p:txBody>
          </p:sp>
          <p:sp>
            <p:nvSpPr>
              <p:cNvPr id="56" name="Text Placeholder 14">
                <a:extLst>
                  <a:ext uri="{FF2B5EF4-FFF2-40B4-BE49-F238E27FC236}">
                    <a16:creationId xmlns:a16="http://schemas.microsoft.com/office/drawing/2014/main" id="{4D61E29E-5B2F-4B1D-AAF1-F011F346ADC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640437" y="3009600"/>
                <a:ext cx="452656" cy="302173"/>
              </a:xfrm>
              <a:prstGeom prst="rect">
                <a:avLst/>
              </a:prstGeom>
            </p:spPr>
            <p:txBody>
              <a:bodyPr wrap="square" lIns="0" tIns="0" rIns="0" bIns="0" anchor="ctr" anchorCtr="0">
                <a:sp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bg1">
                        <a:lumMod val="9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bg1">
                        <a:lumMod val="9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bg1">
                        <a:lumMod val="9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bg1">
                        <a:lumMod val="9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bg1">
                        <a:lumMod val="9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00000"/>
                  </a:lnSpc>
                  <a:spcBef>
                    <a:spcPts val="0"/>
                  </a:spcBef>
                  <a:buNone/>
                </a:pPr>
                <a:r>
                  <a:rPr lang="en-IN" sz="1050" dirty="0">
                    <a:solidFill>
                      <a:schemeClr val="bg1">
                        <a:lumMod val="50000"/>
                      </a:schemeClr>
                    </a:solidFill>
                    <a:latin typeface="+mj-lt"/>
                    <a:ea typeface="Roboto Medium" panose="02000000000000000000" pitchFamily="2" charset="0"/>
                    <a:cs typeface="Segoe UI" panose="020B0502040204020203" pitchFamily="34" charset="0"/>
                  </a:rPr>
                  <a:t>20%</a:t>
                </a:r>
              </a:p>
            </p:txBody>
          </p: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4425BF03-F675-4949-B9A2-6AFE9F5C865A}"/>
                  </a:ext>
                </a:extLst>
              </p:cNvPr>
              <p:cNvCxnSpPr>
                <a:stCxn id="67" idx="4"/>
              </p:cNvCxnSpPr>
              <p:nvPr/>
            </p:nvCxnSpPr>
            <p:spPr>
              <a:xfrm>
                <a:off x="6312601" y="2875188"/>
                <a:ext cx="5179262" cy="0"/>
              </a:xfrm>
              <a:prstGeom prst="line">
                <a:avLst/>
              </a:prstGeom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id="{C15DA594-1D56-489D-89E3-DF36B13DC42C}"/>
                  </a:ext>
                </a:extLst>
              </p:cNvPr>
              <p:cNvSpPr/>
              <p:nvPr/>
            </p:nvSpPr>
            <p:spPr>
              <a:xfrm rot="16200000">
                <a:off x="11438254" y="2843132"/>
                <a:ext cx="64114" cy="64112"/>
              </a:xfrm>
              <a:prstGeom prst="ellipse">
                <a:avLst/>
              </a:prstGeom>
              <a:solidFill>
                <a:schemeClr val="bg1"/>
              </a:solidFill>
              <a:ln w="3175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sz="105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  <a:ea typeface="Roboto Medium" panose="02000000000000000000" pitchFamily="2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21A81AD2-6435-4619-A718-51FFC232A9B5}"/>
                  </a:ext>
                </a:extLst>
              </p:cNvPr>
              <p:cNvSpPr/>
              <p:nvPr/>
            </p:nvSpPr>
            <p:spPr>
              <a:xfrm rot="16200000">
                <a:off x="10861616" y="2843132"/>
                <a:ext cx="64114" cy="64112"/>
              </a:xfrm>
              <a:prstGeom prst="ellipse">
                <a:avLst/>
              </a:prstGeom>
              <a:solidFill>
                <a:schemeClr val="bg1"/>
              </a:solidFill>
              <a:ln w="3175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sz="105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  <a:ea typeface="Roboto Medium" panose="02000000000000000000" pitchFamily="2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60" name="Oval 59">
                <a:extLst>
                  <a:ext uri="{FF2B5EF4-FFF2-40B4-BE49-F238E27FC236}">
                    <a16:creationId xmlns:a16="http://schemas.microsoft.com/office/drawing/2014/main" id="{128972E7-06F8-4898-B1FD-F7BA99360366}"/>
                  </a:ext>
                </a:extLst>
              </p:cNvPr>
              <p:cNvSpPr/>
              <p:nvPr/>
            </p:nvSpPr>
            <p:spPr>
              <a:xfrm rot="16200000">
                <a:off x="10284975" y="2843132"/>
                <a:ext cx="64114" cy="64112"/>
              </a:xfrm>
              <a:prstGeom prst="ellipse">
                <a:avLst/>
              </a:prstGeom>
              <a:solidFill>
                <a:schemeClr val="bg1"/>
              </a:solidFill>
              <a:ln w="3175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sz="105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  <a:ea typeface="Roboto Medium" panose="02000000000000000000" pitchFamily="2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61" name="Oval 60">
                <a:extLst>
                  <a:ext uri="{FF2B5EF4-FFF2-40B4-BE49-F238E27FC236}">
                    <a16:creationId xmlns:a16="http://schemas.microsoft.com/office/drawing/2014/main" id="{20CF0A73-6485-45E4-8CEE-365B91BF01C2}"/>
                  </a:ext>
                </a:extLst>
              </p:cNvPr>
              <p:cNvSpPr/>
              <p:nvPr/>
            </p:nvSpPr>
            <p:spPr>
              <a:xfrm rot="16200000">
                <a:off x="9708334" y="2843132"/>
                <a:ext cx="64114" cy="64112"/>
              </a:xfrm>
              <a:prstGeom prst="ellipse">
                <a:avLst/>
              </a:prstGeom>
              <a:solidFill>
                <a:schemeClr val="bg1"/>
              </a:solidFill>
              <a:ln w="3175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sz="105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  <a:ea typeface="Roboto Medium" panose="02000000000000000000" pitchFamily="2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2C6B82F5-9CA0-4ACE-A715-32B01462F938}"/>
                  </a:ext>
                </a:extLst>
              </p:cNvPr>
              <p:cNvSpPr/>
              <p:nvPr/>
            </p:nvSpPr>
            <p:spPr>
              <a:xfrm rot="16200000">
                <a:off x="9131693" y="2843132"/>
                <a:ext cx="64114" cy="64112"/>
              </a:xfrm>
              <a:prstGeom prst="ellipse">
                <a:avLst/>
              </a:prstGeom>
              <a:solidFill>
                <a:schemeClr val="bg1"/>
              </a:solidFill>
              <a:ln w="3175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sz="105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  <a:ea typeface="Roboto Medium" panose="02000000000000000000" pitchFamily="2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63" name="Oval 62">
                <a:extLst>
                  <a:ext uri="{FF2B5EF4-FFF2-40B4-BE49-F238E27FC236}">
                    <a16:creationId xmlns:a16="http://schemas.microsoft.com/office/drawing/2014/main" id="{271EEBD5-61CA-4666-AF3C-18E7A9FE8927}"/>
                  </a:ext>
                </a:extLst>
              </p:cNvPr>
              <p:cNvSpPr/>
              <p:nvPr/>
            </p:nvSpPr>
            <p:spPr>
              <a:xfrm rot="16200000">
                <a:off x="8555052" y="2843132"/>
                <a:ext cx="64114" cy="64112"/>
              </a:xfrm>
              <a:prstGeom prst="ellipse">
                <a:avLst/>
              </a:prstGeom>
              <a:solidFill>
                <a:schemeClr val="bg1"/>
              </a:solidFill>
              <a:ln w="3175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sz="105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  <a:ea typeface="Roboto Medium" panose="02000000000000000000" pitchFamily="2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8998473E-37F6-4EBA-884A-249D4312D32F}"/>
                  </a:ext>
                </a:extLst>
              </p:cNvPr>
              <p:cNvSpPr/>
              <p:nvPr/>
            </p:nvSpPr>
            <p:spPr>
              <a:xfrm rot="16200000">
                <a:off x="7978411" y="2843132"/>
                <a:ext cx="64114" cy="64112"/>
              </a:xfrm>
              <a:prstGeom prst="ellipse">
                <a:avLst/>
              </a:prstGeom>
              <a:solidFill>
                <a:schemeClr val="bg1"/>
              </a:solidFill>
              <a:ln w="3175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sz="105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  <a:ea typeface="Roboto Medium" panose="02000000000000000000" pitchFamily="2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65" name="Oval 64">
                <a:extLst>
                  <a:ext uri="{FF2B5EF4-FFF2-40B4-BE49-F238E27FC236}">
                    <a16:creationId xmlns:a16="http://schemas.microsoft.com/office/drawing/2014/main" id="{E9446C35-E0E6-4670-93E6-F9760685D599}"/>
                  </a:ext>
                </a:extLst>
              </p:cNvPr>
              <p:cNvSpPr/>
              <p:nvPr/>
            </p:nvSpPr>
            <p:spPr>
              <a:xfrm rot="16200000">
                <a:off x="7401770" y="2843132"/>
                <a:ext cx="64114" cy="64112"/>
              </a:xfrm>
              <a:prstGeom prst="ellipse">
                <a:avLst/>
              </a:prstGeom>
              <a:solidFill>
                <a:schemeClr val="bg1"/>
              </a:solidFill>
              <a:ln w="3175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sz="105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  <a:ea typeface="Roboto Medium" panose="02000000000000000000" pitchFamily="2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66" name="Oval 65">
                <a:extLst>
                  <a:ext uri="{FF2B5EF4-FFF2-40B4-BE49-F238E27FC236}">
                    <a16:creationId xmlns:a16="http://schemas.microsoft.com/office/drawing/2014/main" id="{038692F2-31BE-48E5-B568-8B05ADCF6B3F}"/>
                  </a:ext>
                </a:extLst>
              </p:cNvPr>
              <p:cNvSpPr/>
              <p:nvPr/>
            </p:nvSpPr>
            <p:spPr>
              <a:xfrm rot="16200000">
                <a:off x="6825129" y="2843132"/>
                <a:ext cx="64114" cy="64112"/>
              </a:xfrm>
              <a:prstGeom prst="ellipse">
                <a:avLst/>
              </a:prstGeom>
              <a:solidFill>
                <a:schemeClr val="bg1"/>
              </a:solidFill>
              <a:ln w="3175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sz="105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  <a:ea typeface="Roboto Medium" panose="02000000000000000000" pitchFamily="2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67" name="Oval 66">
                <a:extLst>
                  <a:ext uri="{FF2B5EF4-FFF2-40B4-BE49-F238E27FC236}">
                    <a16:creationId xmlns:a16="http://schemas.microsoft.com/office/drawing/2014/main" id="{9D89627C-6385-4BCA-9D99-ACEEEFEACCD9}"/>
                  </a:ext>
                </a:extLst>
              </p:cNvPr>
              <p:cNvSpPr/>
              <p:nvPr/>
            </p:nvSpPr>
            <p:spPr>
              <a:xfrm rot="16200000">
                <a:off x="6248488" y="2843132"/>
                <a:ext cx="64114" cy="64112"/>
              </a:xfrm>
              <a:prstGeom prst="ellipse">
                <a:avLst/>
              </a:prstGeom>
              <a:solidFill>
                <a:schemeClr val="bg1"/>
              </a:solidFill>
              <a:ln w="3175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sz="105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  <a:ea typeface="Roboto Medium" panose="02000000000000000000" pitchFamily="2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68" name="Text Placeholder 14">
                <a:extLst>
                  <a:ext uri="{FF2B5EF4-FFF2-40B4-BE49-F238E27FC236}">
                    <a16:creationId xmlns:a16="http://schemas.microsoft.com/office/drawing/2014/main" id="{CD6ED2BB-BBBD-4432-AE2B-2B688FC01D5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064996" y="3009600"/>
                <a:ext cx="452656" cy="302173"/>
              </a:xfrm>
              <a:prstGeom prst="rect">
                <a:avLst/>
              </a:prstGeom>
            </p:spPr>
            <p:txBody>
              <a:bodyPr wrap="square" lIns="0" tIns="0" rIns="0" bIns="0" anchor="ctr" anchorCtr="0">
                <a:sp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bg1">
                        <a:lumMod val="9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bg1">
                        <a:lumMod val="9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bg1">
                        <a:lumMod val="9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bg1">
                        <a:lumMod val="9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bg1">
                        <a:lumMod val="9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00000"/>
                  </a:lnSpc>
                  <a:spcBef>
                    <a:spcPts val="0"/>
                  </a:spcBef>
                  <a:buNone/>
                </a:pPr>
                <a:r>
                  <a:rPr lang="en-IN" sz="1050" dirty="0">
                    <a:solidFill>
                      <a:schemeClr val="bg1">
                        <a:lumMod val="50000"/>
                      </a:schemeClr>
                    </a:solidFill>
                    <a:latin typeface="+mj-lt"/>
                    <a:ea typeface="Roboto Medium" panose="02000000000000000000" pitchFamily="2" charset="0"/>
                    <a:cs typeface="Segoe UI" panose="020B0502040204020203" pitchFamily="34" charset="0"/>
                  </a:rPr>
                  <a:t>10%</a:t>
                </a:r>
              </a:p>
            </p:txBody>
          </p:sp>
        </p:grp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6DE802C3-E81E-4130-AB3B-F1FDD6ABAB99}"/>
              </a:ext>
            </a:extLst>
          </p:cNvPr>
          <p:cNvGrpSpPr/>
          <p:nvPr/>
        </p:nvGrpSpPr>
        <p:grpSpPr>
          <a:xfrm>
            <a:off x="1939835" y="5136908"/>
            <a:ext cx="323427" cy="323430"/>
            <a:chOff x="328613" y="4186235"/>
            <a:chExt cx="292099" cy="292103"/>
          </a:xfrm>
          <a:solidFill>
            <a:schemeClr val="bg1"/>
          </a:solidFill>
        </p:grpSpPr>
        <p:sp>
          <p:nvSpPr>
            <p:cNvPr id="33" name="Freeform 71">
              <a:extLst>
                <a:ext uri="{FF2B5EF4-FFF2-40B4-BE49-F238E27FC236}">
                  <a16:creationId xmlns:a16="http://schemas.microsoft.com/office/drawing/2014/main" id="{F2569521-FE38-45FB-932A-E682BEEEE3F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4338" y="4186235"/>
              <a:ext cx="206374" cy="206375"/>
            </a:xfrm>
            <a:custGeom>
              <a:avLst/>
              <a:gdLst/>
              <a:ahLst/>
              <a:cxnLst>
                <a:cxn ang="0">
                  <a:pos x="57" y="8"/>
                </a:cxn>
                <a:cxn ang="0">
                  <a:pos x="33" y="23"/>
                </a:cxn>
                <a:cxn ang="0">
                  <a:pos x="2" y="54"/>
                </a:cxn>
                <a:cxn ang="0">
                  <a:pos x="2" y="64"/>
                </a:cxn>
                <a:cxn ang="0">
                  <a:pos x="18" y="79"/>
                </a:cxn>
                <a:cxn ang="0">
                  <a:pos x="28" y="79"/>
                </a:cxn>
                <a:cxn ang="0">
                  <a:pos x="59" y="49"/>
                </a:cxn>
                <a:cxn ang="0">
                  <a:pos x="74" y="25"/>
                </a:cxn>
                <a:cxn ang="0">
                  <a:pos x="82" y="0"/>
                </a:cxn>
                <a:cxn ang="0">
                  <a:pos x="57" y="8"/>
                </a:cxn>
                <a:cxn ang="0">
                  <a:pos x="36" y="61"/>
                </a:cxn>
                <a:cxn ang="0">
                  <a:pos x="20" y="61"/>
                </a:cxn>
                <a:cxn ang="0">
                  <a:pos x="20" y="46"/>
                </a:cxn>
                <a:cxn ang="0">
                  <a:pos x="36" y="46"/>
                </a:cxn>
                <a:cxn ang="0">
                  <a:pos x="36" y="61"/>
                </a:cxn>
                <a:cxn ang="0">
                  <a:pos x="56" y="41"/>
                </a:cxn>
                <a:cxn ang="0">
                  <a:pos x="41" y="41"/>
                </a:cxn>
                <a:cxn ang="0">
                  <a:pos x="41" y="26"/>
                </a:cxn>
                <a:cxn ang="0">
                  <a:pos x="56" y="26"/>
                </a:cxn>
                <a:cxn ang="0">
                  <a:pos x="56" y="41"/>
                </a:cxn>
              </a:cxnLst>
              <a:rect l="0" t="0" r="r" b="b"/>
              <a:pathLst>
                <a:path w="82" h="82">
                  <a:moveTo>
                    <a:pt x="57" y="8"/>
                  </a:moveTo>
                  <a:cubicBezTo>
                    <a:pt x="50" y="11"/>
                    <a:pt x="39" y="17"/>
                    <a:pt x="33" y="23"/>
                  </a:cubicBezTo>
                  <a:cubicBezTo>
                    <a:pt x="2" y="54"/>
                    <a:pt x="2" y="54"/>
                    <a:pt x="2" y="54"/>
                  </a:cubicBezTo>
                  <a:cubicBezTo>
                    <a:pt x="0" y="57"/>
                    <a:pt x="0" y="61"/>
                    <a:pt x="2" y="64"/>
                  </a:cubicBezTo>
                  <a:cubicBezTo>
                    <a:pt x="18" y="79"/>
                    <a:pt x="18" y="79"/>
                    <a:pt x="18" y="79"/>
                  </a:cubicBezTo>
                  <a:cubicBezTo>
                    <a:pt x="21" y="82"/>
                    <a:pt x="25" y="82"/>
                    <a:pt x="28" y="79"/>
                  </a:cubicBezTo>
                  <a:cubicBezTo>
                    <a:pt x="59" y="49"/>
                    <a:pt x="59" y="49"/>
                    <a:pt x="59" y="49"/>
                  </a:cubicBezTo>
                  <a:cubicBezTo>
                    <a:pt x="65" y="43"/>
                    <a:pt x="71" y="32"/>
                    <a:pt x="74" y="25"/>
                  </a:cubicBezTo>
                  <a:cubicBezTo>
                    <a:pt x="82" y="0"/>
                    <a:pt x="82" y="0"/>
                    <a:pt x="82" y="0"/>
                  </a:cubicBezTo>
                  <a:lnTo>
                    <a:pt x="57" y="8"/>
                  </a:lnTo>
                  <a:close/>
                  <a:moveTo>
                    <a:pt x="36" y="61"/>
                  </a:moveTo>
                  <a:cubicBezTo>
                    <a:pt x="32" y="66"/>
                    <a:pt x="25" y="66"/>
                    <a:pt x="20" y="61"/>
                  </a:cubicBezTo>
                  <a:cubicBezTo>
                    <a:pt x="16" y="57"/>
                    <a:pt x="16" y="50"/>
                    <a:pt x="20" y="46"/>
                  </a:cubicBezTo>
                  <a:cubicBezTo>
                    <a:pt x="25" y="42"/>
                    <a:pt x="32" y="42"/>
                    <a:pt x="36" y="46"/>
                  </a:cubicBezTo>
                  <a:cubicBezTo>
                    <a:pt x="40" y="50"/>
                    <a:pt x="40" y="57"/>
                    <a:pt x="36" y="61"/>
                  </a:cubicBezTo>
                  <a:close/>
                  <a:moveTo>
                    <a:pt x="56" y="41"/>
                  </a:moveTo>
                  <a:cubicBezTo>
                    <a:pt x="52" y="45"/>
                    <a:pt x="45" y="45"/>
                    <a:pt x="41" y="41"/>
                  </a:cubicBezTo>
                  <a:cubicBezTo>
                    <a:pt x="37" y="37"/>
                    <a:pt x="37" y="30"/>
                    <a:pt x="41" y="26"/>
                  </a:cubicBezTo>
                  <a:cubicBezTo>
                    <a:pt x="45" y="21"/>
                    <a:pt x="52" y="21"/>
                    <a:pt x="56" y="26"/>
                  </a:cubicBezTo>
                  <a:cubicBezTo>
                    <a:pt x="61" y="30"/>
                    <a:pt x="61" y="37"/>
                    <a:pt x="56" y="4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050" dirty="0">
                <a:latin typeface="+mj-lt"/>
                <a:ea typeface="+mn-ea"/>
              </a:endParaRPr>
            </a:p>
          </p:txBody>
        </p:sp>
        <p:sp>
          <p:nvSpPr>
            <p:cNvPr id="34" name="Freeform 72">
              <a:extLst>
                <a:ext uri="{FF2B5EF4-FFF2-40B4-BE49-F238E27FC236}">
                  <a16:creationId xmlns:a16="http://schemas.microsoft.com/office/drawing/2014/main" id="{F94D86DF-0CAA-4C6C-85C6-22E66DE57D1B}"/>
                </a:ext>
              </a:extLst>
            </p:cNvPr>
            <p:cNvSpPr>
              <a:spLocks/>
            </p:cNvSpPr>
            <p:nvPr/>
          </p:nvSpPr>
          <p:spPr bwMode="auto">
            <a:xfrm>
              <a:off x="334963" y="4270375"/>
              <a:ext cx="98425" cy="85725"/>
            </a:xfrm>
            <a:custGeom>
              <a:avLst/>
              <a:gdLst/>
              <a:ahLst/>
              <a:cxnLst>
                <a:cxn ang="0">
                  <a:pos x="13" y="31"/>
                </a:cxn>
                <a:cxn ang="0">
                  <a:pos x="39" y="5"/>
                </a:cxn>
                <a:cxn ang="0">
                  <a:pos x="18" y="5"/>
                </a:cxn>
                <a:cxn ang="0">
                  <a:pos x="3" y="21"/>
                </a:cxn>
                <a:cxn ang="0">
                  <a:pos x="3" y="31"/>
                </a:cxn>
                <a:cxn ang="0">
                  <a:pos x="13" y="31"/>
                </a:cxn>
              </a:cxnLst>
              <a:rect l="0" t="0" r="r" b="b"/>
              <a:pathLst>
                <a:path w="39" h="34">
                  <a:moveTo>
                    <a:pt x="13" y="31"/>
                  </a:moveTo>
                  <a:cubicBezTo>
                    <a:pt x="39" y="5"/>
                    <a:pt x="39" y="5"/>
                    <a:pt x="39" y="5"/>
                  </a:cubicBezTo>
                  <a:cubicBezTo>
                    <a:pt x="33" y="0"/>
                    <a:pt x="24" y="0"/>
                    <a:pt x="18" y="5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0" y="24"/>
                    <a:pt x="0" y="28"/>
                    <a:pt x="3" y="31"/>
                  </a:cubicBezTo>
                  <a:cubicBezTo>
                    <a:pt x="5" y="34"/>
                    <a:pt x="10" y="34"/>
                    <a:pt x="13" y="3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050" dirty="0">
                <a:latin typeface="+mj-lt"/>
                <a:ea typeface="+mn-ea"/>
              </a:endParaRPr>
            </a:p>
          </p:txBody>
        </p:sp>
        <p:sp>
          <p:nvSpPr>
            <p:cNvPr id="37" name="Freeform 73">
              <a:extLst>
                <a:ext uri="{FF2B5EF4-FFF2-40B4-BE49-F238E27FC236}">
                  <a16:creationId xmlns:a16="http://schemas.microsoft.com/office/drawing/2014/main" id="{4AE2C22B-968E-45F5-A1C3-A88B2899FDBE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851" y="4373563"/>
              <a:ext cx="85725" cy="98425"/>
            </a:xfrm>
            <a:custGeom>
              <a:avLst/>
              <a:gdLst/>
              <a:ahLst/>
              <a:cxnLst>
                <a:cxn ang="0">
                  <a:pos x="3" y="26"/>
                </a:cxn>
                <a:cxn ang="0">
                  <a:pos x="3" y="36"/>
                </a:cxn>
                <a:cxn ang="0">
                  <a:pos x="13" y="36"/>
                </a:cxn>
                <a:cxn ang="0">
                  <a:pos x="29" y="21"/>
                </a:cxn>
                <a:cxn ang="0">
                  <a:pos x="29" y="0"/>
                </a:cxn>
                <a:cxn ang="0">
                  <a:pos x="3" y="26"/>
                </a:cxn>
              </a:cxnLst>
              <a:rect l="0" t="0" r="r" b="b"/>
              <a:pathLst>
                <a:path w="34" h="39">
                  <a:moveTo>
                    <a:pt x="3" y="26"/>
                  </a:moveTo>
                  <a:cubicBezTo>
                    <a:pt x="0" y="29"/>
                    <a:pt x="0" y="33"/>
                    <a:pt x="3" y="36"/>
                  </a:cubicBezTo>
                  <a:cubicBezTo>
                    <a:pt x="6" y="39"/>
                    <a:pt x="10" y="39"/>
                    <a:pt x="13" y="36"/>
                  </a:cubicBezTo>
                  <a:cubicBezTo>
                    <a:pt x="29" y="21"/>
                    <a:pt x="29" y="21"/>
                    <a:pt x="29" y="21"/>
                  </a:cubicBezTo>
                  <a:cubicBezTo>
                    <a:pt x="34" y="15"/>
                    <a:pt x="34" y="6"/>
                    <a:pt x="29" y="0"/>
                  </a:cubicBezTo>
                  <a:lnTo>
                    <a:pt x="3" y="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050" dirty="0">
                <a:latin typeface="+mj-lt"/>
                <a:ea typeface="+mn-ea"/>
              </a:endParaRPr>
            </a:p>
          </p:txBody>
        </p:sp>
        <p:sp>
          <p:nvSpPr>
            <p:cNvPr id="38" name="Freeform 74">
              <a:extLst>
                <a:ext uri="{FF2B5EF4-FFF2-40B4-BE49-F238E27FC236}">
                  <a16:creationId xmlns:a16="http://schemas.microsoft.com/office/drawing/2014/main" id="{CB850A4C-B9B8-4DCB-AC93-8B4F18ADD34B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875" y="4360877"/>
              <a:ext cx="49213" cy="50800"/>
            </a:xfrm>
            <a:custGeom>
              <a:avLst/>
              <a:gdLst/>
              <a:ahLst/>
              <a:cxnLst>
                <a:cxn ang="0">
                  <a:pos x="2" y="3"/>
                </a:cxn>
                <a:cxn ang="0">
                  <a:pos x="2" y="8"/>
                </a:cxn>
                <a:cxn ang="0">
                  <a:pos x="12" y="18"/>
                </a:cxn>
                <a:cxn ang="0">
                  <a:pos x="17" y="18"/>
                </a:cxn>
                <a:cxn ang="0">
                  <a:pos x="20" y="16"/>
                </a:cxn>
                <a:cxn ang="0">
                  <a:pos x="4" y="0"/>
                </a:cxn>
                <a:cxn ang="0">
                  <a:pos x="2" y="3"/>
                </a:cxn>
              </a:cxnLst>
              <a:rect l="0" t="0" r="r" b="b"/>
              <a:pathLst>
                <a:path w="20" h="20">
                  <a:moveTo>
                    <a:pt x="2" y="3"/>
                  </a:moveTo>
                  <a:cubicBezTo>
                    <a:pt x="0" y="4"/>
                    <a:pt x="0" y="6"/>
                    <a:pt x="2" y="8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13" y="20"/>
                    <a:pt x="16" y="20"/>
                    <a:pt x="17" y="18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4" y="0"/>
                    <a:pt x="4" y="0"/>
                    <a:pt x="4" y="0"/>
                  </a:cubicBezTo>
                  <a:lnTo>
                    <a:pt x="2" y="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050" dirty="0">
                <a:latin typeface="+mj-lt"/>
                <a:ea typeface="+mn-ea"/>
              </a:endParaRPr>
            </a:p>
          </p:txBody>
        </p:sp>
        <p:sp>
          <p:nvSpPr>
            <p:cNvPr id="39" name="Freeform 75">
              <a:extLst>
                <a:ext uri="{FF2B5EF4-FFF2-40B4-BE49-F238E27FC236}">
                  <a16:creationId xmlns:a16="http://schemas.microsoft.com/office/drawing/2014/main" id="{4A3AAEA7-417F-4A3F-900A-E0F57017FA0E}"/>
                </a:ext>
              </a:extLst>
            </p:cNvPr>
            <p:cNvSpPr>
              <a:spLocks/>
            </p:cNvSpPr>
            <p:nvPr/>
          </p:nvSpPr>
          <p:spPr bwMode="auto">
            <a:xfrm>
              <a:off x="328613" y="4387850"/>
              <a:ext cx="90488" cy="90488"/>
            </a:xfrm>
            <a:custGeom>
              <a:avLst/>
              <a:gdLst/>
              <a:ahLst/>
              <a:cxnLst>
                <a:cxn ang="0">
                  <a:pos x="0" y="36"/>
                </a:cxn>
                <a:cxn ang="0">
                  <a:pos x="29" y="7"/>
                </a:cxn>
                <a:cxn ang="0">
                  <a:pos x="0" y="36"/>
                </a:cxn>
              </a:cxnLst>
              <a:rect l="0" t="0" r="r" b="b"/>
              <a:pathLst>
                <a:path w="36" h="36">
                  <a:moveTo>
                    <a:pt x="0" y="36"/>
                  </a:moveTo>
                  <a:cubicBezTo>
                    <a:pt x="14" y="29"/>
                    <a:pt x="36" y="14"/>
                    <a:pt x="29" y="7"/>
                  </a:cubicBezTo>
                  <a:cubicBezTo>
                    <a:pt x="22" y="0"/>
                    <a:pt x="7" y="21"/>
                    <a:pt x="0" y="3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050" dirty="0">
                <a:latin typeface="+mj-lt"/>
                <a:ea typeface="+mn-ea"/>
              </a:endParaRPr>
            </a:p>
          </p:txBody>
        </p:sp>
      </p:grpSp>
      <p:sp>
        <p:nvSpPr>
          <p:cNvPr id="69" name="Text Placeholder 4">
            <a:extLst>
              <a:ext uri="{FF2B5EF4-FFF2-40B4-BE49-F238E27FC236}">
                <a16:creationId xmlns:a16="http://schemas.microsoft.com/office/drawing/2014/main" id="{EB22638C-0DF8-4C23-B48B-292B38BDE7E9}"/>
              </a:ext>
            </a:extLst>
          </p:cNvPr>
          <p:cNvSpPr txBox="1">
            <a:spLocks/>
          </p:cNvSpPr>
          <p:nvPr/>
        </p:nvSpPr>
        <p:spPr>
          <a:xfrm>
            <a:off x="2580218" y="3677795"/>
            <a:ext cx="3110411" cy="77312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4000"/>
              </a:lnSpc>
              <a:buNone/>
              <a:defRPr/>
            </a:pPr>
            <a:r>
              <a:rPr lang="id-ID" sz="1200" b="1" dirty="0">
                <a:solidFill>
                  <a:schemeClr val="bg1">
                    <a:lumMod val="65000"/>
                  </a:schemeClr>
                </a:solidFill>
                <a:latin typeface="+mj-lt"/>
                <a:cs typeface="Calibri"/>
              </a:rPr>
              <a:t>Ut wisi enim </a:t>
            </a:r>
            <a:r>
              <a:rPr lang="id-ID" sz="1200" dirty="0">
                <a:solidFill>
                  <a:schemeClr val="bg1">
                    <a:lumMod val="65000"/>
                  </a:schemeClr>
                </a:solidFill>
                <a:latin typeface="+mj-lt"/>
                <a:cs typeface="Calibri"/>
              </a:rPr>
              <a:t>Ad minim veniam, quis nostrud exerci ticullamcor per nibh eu ismod tincidunt ut laoreet dolorea agus agum erat volutp At. Ut wisi enim ad minim veniam, quis nostrud exerci.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0176A6AE-4331-4ED9-8984-E79CE31533D9}"/>
              </a:ext>
            </a:extLst>
          </p:cNvPr>
          <p:cNvSpPr txBox="1"/>
          <p:nvPr/>
        </p:nvSpPr>
        <p:spPr>
          <a:xfrm>
            <a:off x="2622689" y="2954005"/>
            <a:ext cx="25613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文悦古典明朝体 (非商业使用) W5" pitchFamily="50" charset="-122"/>
                <a:ea typeface="文悦古典明朝体 (非商业使用) W5" pitchFamily="50" charset="-122"/>
                <a:cs typeface="Segoe UI Light" panose="020B0502040204020203" pitchFamily="34" charset="0"/>
              </a:rPr>
              <a:t>Eyes</a:t>
            </a:r>
            <a:endParaRPr lang="id-ID" sz="4000" dirty="0">
              <a:solidFill>
                <a:schemeClr val="tx1">
                  <a:lumMod val="65000"/>
                  <a:lumOff val="35000"/>
                </a:schemeClr>
              </a:solidFill>
              <a:latin typeface="文悦古典明朝体 (非商业使用) W5" pitchFamily="50" charset="-122"/>
              <a:ea typeface="文悦古典明朝体 (非商业使用) W5" pitchFamily="50" charset="-122"/>
              <a:cs typeface="Segoe UI Light" panose="020B0502040204020203" pitchFamily="34" charset="0"/>
            </a:endParaRP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D480E4B4-FC9D-48F3-B35D-227BB237ADB9}"/>
              </a:ext>
            </a:extLst>
          </p:cNvPr>
          <p:cNvSpPr/>
          <p:nvPr/>
        </p:nvSpPr>
        <p:spPr>
          <a:xfrm rot="18900000">
            <a:off x="6241355" y="4165944"/>
            <a:ext cx="792754" cy="792750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AD9C8333-84BC-4650-B4C0-E10CBB968695}"/>
              </a:ext>
            </a:extLst>
          </p:cNvPr>
          <p:cNvSpPr/>
          <p:nvPr/>
        </p:nvSpPr>
        <p:spPr>
          <a:xfrm rot="18900000">
            <a:off x="9613080" y="1364426"/>
            <a:ext cx="852542" cy="852546"/>
          </a:xfrm>
          <a:prstGeom prst="ellipse">
            <a:avLst/>
          </a:prstGeom>
          <a:gradFill>
            <a:gsLst>
              <a:gs pos="0">
                <a:schemeClr val="accent6"/>
              </a:gs>
              <a:gs pos="100000">
                <a:schemeClr val="accent5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73" name="Freeform 14">
            <a:extLst>
              <a:ext uri="{FF2B5EF4-FFF2-40B4-BE49-F238E27FC236}">
                <a16:creationId xmlns:a16="http://schemas.microsoft.com/office/drawing/2014/main" id="{694154E8-51CB-4D2D-A735-66A101810F5F}"/>
              </a:ext>
            </a:extLst>
          </p:cNvPr>
          <p:cNvSpPr/>
          <p:nvPr/>
        </p:nvSpPr>
        <p:spPr>
          <a:xfrm rot="18900000">
            <a:off x="1940474" y="2334167"/>
            <a:ext cx="462879" cy="462879"/>
          </a:xfrm>
          <a:custGeom>
            <a:avLst/>
            <a:gdLst>
              <a:gd name="connsiteX0" fmla="*/ 0 w 1557038"/>
              <a:gd name="connsiteY0" fmla="*/ 778518 h 1557038"/>
              <a:gd name="connsiteX1" fmla="*/ 0 w 1557038"/>
              <a:gd name="connsiteY1" fmla="*/ 778518 h 1557038"/>
              <a:gd name="connsiteX2" fmla="*/ 0 w 1557038"/>
              <a:gd name="connsiteY2" fmla="*/ 778519 h 1557038"/>
              <a:gd name="connsiteX3" fmla="*/ 778519 w 1557038"/>
              <a:gd name="connsiteY3" fmla="*/ 0 h 1557038"/>
              <a:gd name="connsiteX4" fmla="*/ 778518 w 1557038"/>
              <a:gd name="connsiteY4" fmla="*/ 0 h 1557038"/>
              <a:gd name="connsiteX5" fmla="*/ 778518 w 1557038"/>
              <a:gd name="connsiteY5" fmla="*/ 0 h 1557038"/>
              <a:gd name="connsiteX6" fmla="*/ 1503899 w 1557038"/>
              <a:gd name="connsiteY6" fmla="*/ 650229 h 1557038"/>
              <a:gd name="connsiteX7" fmla="*/ 1557038 w 1557038"/>
              <a:gd name="connsiteY7" fmla="*/ 778519 h 1557038"/>
              <a:gd name="connsiteX8" fmla="*/ 1557037 w 1557038"/>
              <a:gd name="connsiteY8" fmla="*/ 778519 h 1557038"/>
              <a:gd name="connsiteX9" fmla="*/ 1375608 w 1557038"/>
              <a:gd name="connsiteY9" fmla="*/ 959948 h 1557038"/>
              <a:gd name="connsiteX10" fmla="*/ 959947 w 1557038"/>
              <a:gd name="connsiteY10" fmla="*/ 959948 h 1557038"/>
              <a:gd name="connsiteX11" fmla="*/ 959947 w 1557038"/>
              <a:gd name="connsiteY11" fmla="*/ 1375609 h 1557038"/>
              <a:gd name="connsiteX12" fmla="*/ 778518 w 1557038"/>
              <a:gd name="connsiteY12" fmla="*/ 1557038 h 1557038"/>
              <a:gd name="connsiteX13" fmla="*/ 778518 w 1557038"/>
              <a:gd name="connsiteY13" fmla="*/ 1557037 h 1557038"/>
              <a:gd name="connsiteX14" fmla="*/ 597089 w 1557038"/>
              <a:gd name="connsiteY14" fmla="*/ 1375608 h 1557038"/>
              <a:gd name="connsiteX15" fmla="*/ 597089 w 1557038"/>
              <a:gd name="connsiteY15" fmla="*/ 959948 h 1557038"/>
              <a:gd name="connsiteX16" fmla="*/ 181429 w 1557038"/>
              <a:gd name="connsiteY16" fmla="*/ 959947 h 1557038"/>
              <a:gd name="connsiteX17" fmla="*/ 14258 w 1557038"/>
              <a:gd name="connsiteY17" fmla="*/ 849138 h 1557038"/>
              <a:gd name="connsiteX18" fmla="*/ 0 w 1557038"/>
              <a:gd name="connsiteY18" fmla="*/ 778518 h 1557038"/>
              <a:gd name="connsiteX19" fmla="*/ 14258 w 1557038"/>
              <a:gd name="connsiteY19" fmla="*/ 707899 h 1557038"/>
              <a:gd name="connsiteX20" fmla="*/ 181429 w 1557038"/>
              <a:gd name="connsiteY20" fmla="*/ 597090 h 1557038"/>
              <a:gd name="connsiteX21" fmla="*/ 597090 w 1557038"/>
              <a:gd name="connsiteY21" fmla="*/ 597090 h 1557038"/>
              <a:gd name="connsiteX22" fmla="*/ 597090 w 1557038"/>
              <a:gd name="connsiteY22" fmla="*/ 181429 h 1557038"/>
              <a:gd name="connsiteX23" fmla="*/ 707899 w 1557038"/>
              <a:gd name="connsiteY23" fmla="*/ 14258 h 1557038"/>
              <a:gd name="connsiteX24" fmla="*/ 778518 w 1557038"/>
              <a:gd name="connsiteY24" fmla="*/ 0 h 1557038"/>
              <a:gd name="connsiteX25" fmla="*/ 849138 w 1557038"/>
              <a:gd name="connsiteY25" fmla="*/ 14258 h 1557038"/>
              <a:gd name="connsiteX26" fmla="*/ 959947 w 1557038"/>
              <a:gd name="connsiteY26" fmla="*/ 181429 h 1557038"/>
              <a:gd name="connsiteX27" fmla="*/ 959947 w 1557038"/>
              <a:gd name="connsiteY27" fmla="*/ 597090 h 1557038"/>
              <a:gd name="connsiteX28" fmla="*/ 1375609 w 1557038"/>
              <a:gd name="connsiteY28" fmla="*/ 597090 h 1557038"/>
              <a:gd name="connsiteX29" fmla="*/ 1503899 w 1557038"/>
              <a:gd name="connsiteY29" fmla="*/ 650229 h 1557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557038" h="1557038">
                <a:moveTo>
                  <a:pt x="0" y="778518"/>
                </a:moveTo>
                <a:lnTo>
                  <a:pt x="0" y="778518"/>
                </a:lnTo>
                <a:lnTo>
                  <a:pt x="0" y="778519"/>
                </a:lnTo>
                <a:close/>
                <a:moveTo>
                  <a:pt x="778519" y="0"/>
                </a:moveTo>
                <a:lnTo>
                  <a:pt x="778518" y="0"/>
                </a:lnTo>
                <a:lnTo>
                  <a:pt x="778518" y="0"/>
                </a:lnTo>
                <a:close/>
                <a:moveTo>
                  <a:pt x="1503899" y="650229"/>
                </a:moveTo>
                <a:cubicBezTo>
                  <a:pt x="1536731" y="683062"/>
                  <a:pt x="1557038" y="728419"/>
                  <a:pt x="1557038" y="778519"/>
                </a:cubicBezTo>
                <a:lnTo>
                  <a:pt x="1557037" y="778519"/>
                </a:lnTo>
                <a:cubicBezTo>
                  <a:pt x="1557037" y="878719"/>
                  <a:pt x="1475808" y="959948"/>
                  <a:pt x="1375608" y="959948"/>
                </a:cubicBezTo>
                <a:lnTo>
                  <a:pt x="959947" y="959948"/>
                </a:lnTo>
                <a:lnTo>
                  <a:pt x="959947" y="1375609"/>
                </a:lnTo>
                <a:cubicBezTo>
                  <a:pt x="959947" y="1475809"/>
                  <a:pt x="878718" y="1557038"/>
                  <a:pt x="778518" y="1557038"/>
                </a:cubicBezTo>
                <a:lnTo>
                  <a:pt x="778518" y="1557037"/>
                </a:lnTo>
                <a:cubicBezTo>
                  <a:pt x="678318" y="1557037"/>
                  <a:pt x="597089" y="1475808"/>
                  <a:pt x="597089" y="1375608"/>
                </a:cubicBezTo>
                <a:lnTo>
                  <a:pt x="597089" y="959948"/>
                </a:lnTo>
                <a:lnTo>
                  <a:pt x="181429" y="959947"/>
                </a:lnTo>
                <a:cubicBezTo>
                  <a:pt x="106279" y="959947"/>
                  <a:pt x="41800" y="914256"/>
                  <a:pt x="14258" y="849138"/>
                </a:cubicBezTo>
                <a:lnTo>
                  <a:pt x="0" y="778518"/>
                </a:lnTo>
                <a:lnTo>
                  <a:pt x="14258" y="707899"/>
                </a:lnTo>
                <a:cubicBezTo>
                  <a:pt x="41800" y="642781"/>
                  <a:pt x="106279" y="597090"/>
                  <a:pt x="181429" y="597090"/>
                </a:cubicBezTo>
                <a:lnTo>
                  <a:pt x="597090" y="597090"/>
                </a:lnTo>
                <a:lnTo>
                  <a:pt x="597090" y="181429"/>
                </a:lnTo>
                <a:cubicBezTo>
                  <a:pt x="597090" y="106279"/>
                  <a:pt x="642781" y="41800"/>
                  <a:pt x="707899" y="14258"/>
                </a:cubicBezTo>
                <a:lnTo>
                  <a:pt x="778518" y="0"/>
                </a:lnTo>
                <a:lnTo>
                  <a:pt x="849138" y="14258"/>
                </a:lnTo>
                <a:cubicBezTo>
                  <a:pt x="914256" y="41800"/>
                  <a:pt x="959947" y="106279"/>
                  <a:pt x="959947" y="181429"/>
                </a:cubicBezTo>
                <a:lnTo>
                  <a:pt x="959947" y="597090"/>
                </a:lnTo>
                <a:lnTo>
                  <a:pt x="1375609" y="597090"/>
                </a:lnTo>
                <a:cubicBezTo>
                  <a:pt x="1425709" y="597090"/>
                  <a:pt x="1471066" y="617397"/>
                  <a:pt x="1503899" y="650229"/>
                </a:cubicBezTo>
                <a:close/>
              </a:path>
            </a:pathLst>
          </a:custGeom>
          <a:gradFill>
            <a:gsLst>
              <a:gs pos="0">
                <a:schemeClr val="accent6"/>
              </a:gs>
              <a:gs pos="100000">
                <a:schemeClr val="accent5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7" name="TextBox 26"/>
          <p:cNvSpPr txBox="1"/>
          <p:nvPr/>
        </p:nvSpPr>
        <p:spPr>
          <a:xfrm>
            <a:off x="6233986" y="4295381"/>
            <a:ext cx="57484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solidFill>
                  <a:schemeClr val="bg1"/>
                </a:solidFill>
                <a:latin typeface="文悦古典明朝体 (非商业使用) W5" pitchFamily="50" charset="-122"/>
                <a:ea typeface="文悦古典明朝体 (非商业使用) W5" pitchFamily="50" charset="-122"/>
                <a:cs typeface="Segoe UI Light" panose="020B0502040204020203" pitchFamily="34" charset="0"/>
              </a:rPr>
              <a:t>Falling Xia and Lone Fly</a:t>
            </a:r>
            <a:r>
              <a:rPr lang="en-US" altLang="zh-CN" sz="3200" dirty="0">
                <a:solidFill>
                  <a:schemeClr val="bg1"/>
                </a:solidFill>
                <a:latin typeface="文悦古典明朝体 (非商业使用) W5" pitchFamily="50" charset="-122"/>
                <a:ea typeface="文悦古典明朝体 (非商业使用) W5" pitchFamily="50" charset="-122"/>
                <a:cs typeface="Segoe UI Light" panose="020B0502040204020203" pitchFamily="34" charset="0"/>
              </a:rPr>
              <a:t>.</a:t>
            </a:r>
          </a:p>
        </p:txBody>
      </p:sp>
      <p:sp>
        <p:nvSpPr>
          <p:cNvPr id="74" name="Freeform 1125">
            <a:extLst>
              <a:ext uri="{FF2B5EF4-FFF2-40B4-BE49-F238E27FC236}">
                <a16:creationId xmlns:a16="http://schemas.microsoft.com/office/drawing/2014/main" id="{D21A3045-975F-4762-8E7A-0A61D77A5344}"/>
              </a:ext>
            </a:extLst>
          </p:cNvPr>
          <p:cNvSpPr>
            <a:spLocks/>
          </p:cNvSpPr>
          <p:nvPr/>
        </p:nvSpPr>
        <p:spPr bwMode="auto">
          <a:xfrm>
            <a:off x="1149961" y="1061333"/>
            <a:ext cx="1193799" cy="1195788"/>
          </a:xfrm>
          <a:custGeom>
            <a:avLst/>
            <a:gdLst>
              <a:gd name="T0" fmla="*/ 1370 w 1401"/>
              <a:gd name="T1" fmla="*/ 234 h 1401"/>
              <a:gd name="T2" fmla="*/ 1250 w 1401"/>
              <a:gd name="T3" fmla="*/ 239 h 1401"/>
              <a:gd name="T4" fmla="*/ 1147 w 1401"/>
              <a:gd name="T5" fmla="*/ 239 h 1401"/>
              <a:gd name="T6" fmla="*/ 1147 w 1401"/>
              <a:gd name="T7" fmla="*/ 342 h 1401"/>
              <a:gd name="T8" fmla="*/ 1142 w 1401"/>
              <a:gd name="T9" fmla="*/ 461 h 1401"/>
              <a:gd name="T10" fmla="*/ 1023 w 1401"/>
              <a:gd name="T11" fmla="*/ 466 h 1401"/>
              <a:gd name="T12" fmla="*/ 920 w 1401"/>
              <a:gd name="T13" fmla="*/ 466 h 1401"/>
              <a:gd name="T14" fmla="*/ 920 w 1401"/>
              <a:gd name="T15" fmla="*/ 569 h 1401"/>
              <a:gd name="T16" fmla="*/ 915 w 1401"/>
              <a:gd name="T17" fmla="*/ 688 h 1401"/>
              <a:gd name="T18" fmla="*/ 796 w 1401"/>
              <a:gd name="T19" fmla="*/ 693 h 1401"/>
              <a:gd name="T20" fmla="*/ 693 w 1401"/>
              <a:gd name="T21" fmla="*/ 693 h 1401"/>
              <a:gd name="T22" fmla="*/ 693 w 1401"/>
              <a:gd name="T23" fmla="*/ 796 h 1401"/>
              <a:gd name="T24" fmla="*/ 688 w 1401"/>
              <a:gd name="T25" fmla="*/ 915 h 1401"/>
              <a:gd name="T26" fmla="*/ 569 w 1401"/>
              <a:gd name="T27" fmla="*/ 920 h 1401"/>
              <a:gd name="T28" fmla="*/ 466 w 1401"/>
              <a:gd name="T29" fmla="*/ 920 h 1401"/>
              <a:gd name="T30" fmla="*/ 466 w 1401"/>
              <a:gd name="T31" fmla="*/ 1023 h 1401"/>
              <a:gd name="T32" fmla="*/ 461 w 1401"/>
              <a:gd name="T33" fmla="*/ 1142 h 1401"/>
              <a:gd name="T34" fmla="*/ 342 w 1401"/>
              <a:gd name="T35" fmla="*/ 1147 h 1401"/>
              <a:gd name="T36" fmla="*/ 239 w 1401"/>
              <a:gd name="T37" fmla="*/ 1147 h 1401"/>
              <a:gd name="T38" fmla="*/ 239 w 1401"/>
              <a:gd name="T39" fmla="*/ 1250 h 1401"/>
              <a:gd name="T40" fmla="*/ 234 w 1401"/>
              <a:gd name="T41" fmla="*/ 1369 h 1401"/>
              <a:gd name="T42" fmla="*/ 115 w 1401"/>
              <a:gd name="T43" fmla="*/ 1374 h 1401"/>
              <a:gd name="T44" fmla="*/ 12 w 1401"/>
              <a:gd name="T45" fmla="*/ 1374 h 1401"/>
              <a:gd name="T46" fmla="*/ 0 w 1401"/>
              <a:gd name="T47" fmla="*/ 1363 h 1401"/>
              <a:gd name="T48" fmla="*/ 120 w 1401"/>
              <a:gd name="T49" fmla="*/ 1358 h 1401"/>
              <a:gd name="T50" fmla="*/ 223 w 1401"/>
              <a:gd name="T51" fmla="*/ 1358 h 1401"/>
              <a:gd name="T52" fmla="*/ 223 w 1401"/>
              <a:gd name="T53" fmla="*/ 1255 h 1401"/>
              <a:gd name="T54" fmla="*/ 227 w 1401"/>
              <a:gd name="T55" fmla="*/ 1136 h 1401"/>
              <a:gd name="T56" fmla="*/ 347 w 1401"/>
              <a:gd name="T57" fmla="*/ 1131 h 1401"/>
              <a:gd name="T58" fmla="*/ 450 w 1401"/>
              <a:gd name="T59" fmla="*/ 1131 h 1401"/>
              <a:gd name="T60" fmla="*/ 450 w 1401"/>
              <a:gd name="T61" fmla="*/ 1028 h 1401"/>
              <a:gd name="T62" fmla="*/ 454 w 1401"/>
              <a:gd name="T63" fmla="*/ 909 h 1401"/>
              <a:gd name="T64" fmla="*/ 574 w 1401"/>
              <a:gd name="T65" fmla="*/ 904 h 1401"/>
              <a:gd name="T66" fmla="*/ 677 w 1401"/>
              <a:gd name="T67" fmla="*/ 904 h 1401"/>
              <a:gd name="T68" fmla="*/ 677 w 1401"/>
              <a:gd name="T69" fmla="*/ 801 h 1401"/>
              <a:gd name="T70" fmla="*/ 681 w 1401"/>
              <a:gd name="T71" fmla="*/ 681 h 1401"/>
              <a:gd name="T72" fmla="*/ 801 w 1401"/>
              <a:gd name="T73" fmla="*/ 677 h 1401"/>
              <a:gd name="T74" fmla="*/ 904 w 1401"/>
              <a:gd name="T75" fmla="*/ 677 h 1401"/>
              <a:gd name="T76" fmla="*/ 904 w 1401"/>
              <a:gd name="T77" fmla="*/ 574 h 1401"/>
              <a:gd name="T78" fmla="*/ 908 w 1401"/>
              <a:gd name="T79" fmla="*/ 454 h 1401"/>
              <a:gd name="T80" fmla="*/ 1028 w 1401"/>
              <a:gd name="T81" fmla="*/ 450 h 1401"/>
              <a:gd name="T82" fmla="*/ 1131 w 1401"/>
              <a:gd name="T83" fmla="*/ 450 h 1401"/>
              <a:gd name="T84" fmla="*/ 1131 w 1401"/>
              <a:gd name="T85" fmla="*/ 347 h 1401"/>
              <a:gd name="T86" fmla="*/ 1136 w 1401"/>
              <a:gd name="T87" fmla="*/ 227 h 1401"/>
              <a:gd name="T88" fmla="*/ 1255 w 1401"/>
              <a:gd name="T89" fmla="*/ 223 h 1401"/>
              <a:gd name="T90" fmla="*/ 1358 w 1401"/>
              <a:gd name="T91" fmla="*/ 223 h 1401"/>
              <a:gd name="T92" fmla="*/ 1358 w 1401"/>
              <a:gd name="T93" fmla="*/ 120 h 1401"/>
              <a:gd name="T94" fmla="*/ 1363 w 1401"/>
              <a:gd name="T95" fmla="*/ 0 h 1401"/>
              <a:gd name="T96" fmla="*/ 1374 w 1401"/>
              <a:gd name="T97" fmla="*/ 12 h 1401"/>
              <a:gd name="T98" fmla="*/ 1374 w 1401"/>
              <a:gd name="T99" fmla="*/ 115 h 1401"/>
              <a:gd name="T100" fmla="*/ 1370 w 1401"/>
              <a:gd name="T101" fmla="*/ 234 h 14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1401" h="1401">
                <a:moveTo>
                  <a:pt x="1370" y="234"/>
                </a:moveTo>
                <a:cubicBezTo>
                  <a:pt x="1338" y="266"/>
                  <a:pt x="1293" y="252"/>
                  <a:pt x="1250" y="239"/>
                </a:cubicBezTo>
                <a:cubicBezTo>
                  <a:pt x="1210" y="226"/>
                  <a:pt x="1172" y="214"/>
                  <a:pt x="1147" y="239"/>
                </a:cubicBezTo>
                <a:cubicBezTo>
                  <a:pt x="1122" y="264"/>
                  <a:pt x="1134" y="302"/>
                  <a:pt x="1147" y="342"/>
                </a:cubicBezTo>
                <a:cubicBezTo>
                  <a:pt x="1160" y="385"/>
                  <a:pt x="1174" y="429"/>
                  <a:pt x="1142" y="461"/>
                </a:cubicBezTo>
                <a:cubicBezTo>
                  <a:pt x="1111" y="493"/>
                  <a:pt x="1066" y="479"/>
                  <a:pt x="1023" y="466"/>
                </a:cubicBezTo>
                <a:cubicBezTo>
                  <a:pt x="983" y="453"/>
                  <a:pt x="945" y="441"/>
                  <a:pt x="920" y="466"/>
                </a:cubicBezTo>
                <a:cubicBezTo>
                  <a:pt x="895" y="491"/>
                  <a:pt x="907" y="529"/>
                  <a:pt x="920" y="569"/>
                </a:cubicBezTo>
                <a:cubicBezTo>
                  <a:pt x="933" y="612"/>
                  <a:pt x="947" y="657"/>
                  <a:pt x="915" y="688"/>
                </a:cubicBezTo>
                <a:cubicBezTo>
                  <a:pt x="883" y="720"/>
                  <a:pt x="839" y="706"/>
                  <a:pt x="796" y="693"/>
                </a:cubicBezTo>
                <a:cubicBezTo>
                  <a:pt x="756" y="680"/>
                  <a:pt x="718" y="668"/>
                  <a:pt x="693" y="693"/>
                </a:cubicBezTo>
                <a:cubicBezTo>
                  <a:pt x="668" y="718"/>
                  <a:pt x="680" y="756"/>
                  <a:pt x="693" y="796"/>
                </a:cubicBezTo>
                <a:cubicBezTo>
                  <a:pt x="706" y="839"/>
                  <a:pt x="720" y="884"/>
                  <a:pt x="688" y="915"/>
                </a:cubicBezTo>
                <a:cubicBezTo>
                  <a:pt x="656" y="947"/>
                  <a:pt x="612" y="933"/>
                  <a:pt x="569" y="920"/>
                </a:cubicBezTo>
                <a:cubicBezTo>
                  <a:pt x="529" y="907"/>
                  <a:pt x="491" y="895"/>
                  <a:pt x="466" y="920"/>
                </a:cubicBezTo>
                <a:cubicBezTo>
                  <a:pt x="441" y="945"/>
                  <a:pt x="453" y="983"/>
                  <a:pt x="466" y="1023"/>
                </a:cubicBezTo>
                <a:cubicBezTo>
                  <a:pt x="479" y="1066"/>
                  <a:pt x="493" y="1111"/>
                  <a:pt x="461" y="1142"/>
                </a:cubicBezTo>
                <a:cubicBezTo>
                  <a:pt x="429" y="1174"/>
                  <a:pt x="385" y="1160"/>
                  <a:pt x="342" y="1147"/>
                </a:cubicBezTo>
                <a:cubicBezTo>
                  <a:pt x="302" y="1134"/>
                  <a:pt x="264" y="1122"/>
                  <a:pt x="239" y="1147"/>
                </a:cubicBezTo>
                <a:cubicBezTo>
                  <a:pt x="214" y="1172"/>
                  <a:pt x="226" y="1210"/>
                  <a:pt x="239" y="1250"/>
                </a:cubicBezTo>
                <a:cubicBezTo>
                  <a:pt x="252" y="1293"/>
                  <a:pt x="266" y="1338"/>
                  <a:pt x="234" y="1369"/>
                </a:cubicBezTo>
                <a:cubicBezTo>
                  <a:pt x="202" y="1401"/>
                  <a:pt x="158" y="1387"/>
                  <a:pt x="115" y="1374"/>
                </a:cubicBezTo>
                <a:cubicBezTo>
                  <a:pt x="75" y="1361"/>
                  <a:pt x="37" y="1349"/>
                  <a:pt x="12" y="1374"/>
                </a:cubicBezTo>
                <a:cubicBezTo>
                  <a:pt x="0" y="1363"/>
                  <a:pt x="0" y="1363"/>
                  <a:pt x="0" y="1363"/>
                </a:cubicBezTo>
                <a:cubicBezTo>
                  <a:pt x="32" y="1331"/>
                  <a:pt x="77" y="1345"/>
                  <a:pt x="120" y="1358"/>
                </a:cubicBezTo>
                <a:cubicBezTo>
                  <a:pt x="160" y="1371"/>
                  <a:pt x="198" y="1383"/>
                  <a:pt x="223" y="1358"/>
                </a:cubicBezTo>
                <a:cubicBezTo>
                  <a:pt x="247" y="1333"/>
                  <a:pt x="236" y="1295"/>
                  <a:pt x="223" y="1255"/>
                </a:cubicBezTo>
                <a:cubicBezTo>
                  <a:pt x="209" y="1212"/>
                  <a:pt x="195" y="1167"/>
                  <a:pt x="227" y="1136"/>
                </a:cubicBezTo>
                <a:cubicBezTo>
                  <a:pt x="259" y="1104"/>
                  <a:pt x="304" y="1118"/>
                  <a:pt x="347" y="1131"/>
                </a:cubicBezTo>
                <a:cubicBezTo>
                  <a:pt x="387" y="1144"/>
                  <a:pt x="425" y="1156"/>
                  <a:pt x="450" y="1131"/>
                </a:cubicBezTo>
                <a:cubicBezTo>
                  <a:pt x="475" y="1106"/>
                  <a:pt x="463" y="1068"/>
                  <a:pt x="450" y="1028"/>
                </a:cubicBezTo>
                <a:cubicBezTo>
                  <a:pt x="436" y="985"/>
                  <a:pt x="422" y="940"/>
                  <a:pt x="454" y="909"/>
                </a:cubicBezTo>
                <a:cubicBezTo>
                  <a:pt x="486" y="877"/>
                  <a:pt x="531" y="891"/>
                  <a:pt x="574" y="904"/>
                </a:cubicBezTo>
                <a:cubicBezTo>
                  <a:pt x="614" y="917"/>
                  <a:pt x="652" y="929"/>
                  <a:pt x="677" y="904"/>
                </a:cubicBezTo>
                <a:cubicBezTo>
                  <a:pt x="702" y="879"/>
                  <a:pt x="690" y="841"/>
                  <a:pt x="677" y="801"/>
                </a:cubicBezTo>
                <a:cubicBezTo>
                  <a:pt x="664" y="758"/>
                  <a:pt x="650" y="713"/>
                  <a:pt x="681" y="681"/>
                </a:cubicBezTo>
                <a:cubicBezTo>
                  <a:pt x="713" y="650"/>
                  <a:pt x="758" y="664"/>
                  <a:pt x="801" y="677"/>
                </a:cubicBezTo>
                <a:cubicBezTo>
                  <a:pt x="841" y="690"/>
                  <a:pt x="879" y="702"/>
                  <a:pt x="904" y="677"/>
                </a:cubicBezTo>
                <a:cubicBezTo>
                  <a:pt x="929" y="652"/>
                  <a:pt x="917" y="614"/>
                  <a:pt x="904" y="574"/>
                </a:cubicBezTo>
                <a:cubicBezTo>
                  <a:pt x="891" y="531"/>
                  <a:pt x="877" y="486"/>
                  <a:pt x="908" y="454"/>
                </a:cubicBezTo>
                <a:cubicBezTo>
                  <a:pt x="940" y="423"/>
                  <a:pt x="985" y="437"/>
                  <a:pt x="1028" y="450"/>
                </a:cubicBezTo>
                <a:cubicBezTo>
                  <a:pt x="1068" y="463"/>
                  <a:pt x="1106" y="475"/>
                  <a:pt x="1131" y="450"/>
                </a:cubicBezTo>
                <a:cubicBezTo>
                  <a:pt x="1156" y="425"/>
                  <a:pt x="1144" y="387"/>
                  <a:pt x="1131" y="347"/>
                </a:cubicBezTo>
                <a:cubicBezTo>
                  <a:pt x="1118" y="304"/>
                  <a:pt x="1104" y="259"/>
                  <a:pt x="1136" y="227"/>
                </a:cubicBezTo>
                <a:cubicBezTo>
                  <a:pt x="1167" y="195"/>
                  <a:pt x="1212" y="209"/>
                  <a:pt x="1255" y="223"/>
                </a:cubicBezTo>
                <a:cubicBezTo>
                  <a:pt x="1295" y="236"/>
                  <a:pt x="1333" y="247"/>
                  <a:pt x="1358" y="223"/>
                </a:cubicBezTo>
                <a:cubicBezTo>
                  <a:pt x="1383" y="198"/>
                  <a:pt x="1371" y="160"/>
                  <a:pt x="1358" y="120"/>
                </a:cubicBezTo>
                <a:cubicBezTo>
                  <a:pt x="1345" y="77"/>
                  <a:pt x="1331" y="32"/>
                  <a:pt x="1363" y="0"/>
                </a:cubicBezTo>
                <a:cubicBezTo>
                  <a:pt x="1374" y="12"/>
                  <a:pt x="1374" y="12"/>
                  <a:pt x="1374" y="12"/>
                </a:cubicBezTo>
                <a:cubicBezTo>
                  <a:pt x="1349" y="37"/>
                  <a:pt x="1361" y="75"/>
                  <a:pt x="1374" y="115"/>
                </a:cubicBezTo>
                <a:cubicBezTo>
                  <a:pt x="1387" y="158"/>
                  <a:pt x="1401" y="202"/>
                  <a:pt x="1370" y="234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>
              <a:solidFill>
                <a:schemeClr val="lt1"/>
              </a:solidFill>
            </a:endParaRPr>
          </a:p>
        </p:txBody>
      </p:sp>
      <p:sp>
        <p:nvSpPr>
          <p:cNvPr id="75" name="Freeform 1125">
            <a:extLst>
              <a:ext uri="{FF2B5EF4-FFF2-40B4-BE49-F238E27FC236}">
                <a16:creationId xmlns:a16="http://schemas.microsoft.com/office/drawing/2014/main" id="{F39876CC-09B9-4A19-A782-2DC61B354057}"/>
              </a:ext>
            </a:extLst>
          </p:cNvPr>
          <p:cNvSpPr>
            <a:spLocks/>
          </p:cNvSpPr>
          <p:nvPr/>
        </p:nvSpPr>
        <p:spPr bwMode="auto">
          <a:xfrm>
            <a:off x="10377653" y="1491374"/>
            <a:ext cx="1193799" cy="1195788"/>
          </a:xfrm>
          <a:custGeom>
            <a:avLst/>
            <a:gdLst>
              <a:gd name="T0" fmla="*/ 1370 w 1401"/>
              <a:gd name="T1" fmla="*/ 234 h 1401"/>
              <a:gd name="T2" fmla="*/ 1250 w 1401"/>
              <a:gd name="T3" fmla="*/ 239 h 1401"/>
              <a:gd name="T4" fmla="*/ 1147 w 1401"/>
              <a:gd name="T5" fmla="*/ 239 h 1401"/>
              <a:gd name="T6" fmla="*/ 1147 w 1401"/>
              <a:gd name="T7" fmla="*/ 342 h 1401"/>
              <a:gd name="T8" fmla="*/ 1142 w 1401"/>
              <a:gd name="T9" fmla="*/ 461 h 1401"/>
              <a:gd name="T10" fmla="*/ 1023 w 1401"/>
              <a:gd name="T11" fmla="*/ 466 h 1401"/>
              <a:gd name="T12" fmla="*/ 920 w 1401"/>
              <a:gd name="T13" fmla="*/ 466 h 1401"/>
              <a:gd name="T14" fmla="*/ 920 w 1401"/>
              <a:gd name="T15" fmla="*/ 569 h 1401"/>
              <a:gd name="T16" fmla="*/ 915 w 1401"/>
              <a:gd name="T17" fmla="*/ 688 h 1401"/>
              <a:gd name="T18" fmla="*/ 796 w 1401"/>
              <a:gd name="T19" fmla="*/ 693 h 1401"/>
              <a:gd name="T20" fmla="*/ 693 w 1401"/>
              <a:gd name="T21" fmla="*/ 693 h 1401"/>
              <a:gd name="T22" fmla="*/ 693 w 1401"/>
              <a:gd name="T23" fmla="*/ 796 h 1401"/>
              <a:gd name="T24" fmla="*/ 688 w 1401"/>
              <a:gd name="T25" fmla="*/ 915 h 1401"/>
              <a:gd name="T26" fmla="*/ 569 w 1401"/>
              <a:gd name="T27" fmla="*/ 920 h 1401"/>
              <a:gd name="T28" fmla="*/ 466 w 1401"/>
              <a:gd name="T29" fmla="*/ 920 h 1401"/>
              <a:gd name="T30" fmla="*/ 466 w 1401"/>
              <a:gd name="T31" fmla="*/ 1023 h 1401"/>
              <a:gd name="T32" fmla="*/ 461 w 1401"/>
              <a:gd name="T33" fmla="*/ 1142 h 1401"/>
              <a:gd name="T34" fmla="*/ 342 w 1401"/>
              <a:gd name="T35" fmla="*/ 1147 h 1401"/>
              <a:gd name="T36" fmla="*/ 239 w 1401"/>
              <a:gd name="T37" fmla="*/ 1147 h 1401"/>
              <a:gd name="T38" fmla="*/ 239 w 1401"/>
              <a:gd name="T39" fmla="*/ 1250 h 1401"/>
              <a:gd name="T40" fmla="*/ 234 w 1401"/>
              <a:gd name="T41" fmla="*/ 1369 h 1401"/>
              <a:gd name="T42" fmla="*/ 115 w 1401"/>
              <a:gd name="T43" fmla="*/ 1374 h 1401"/>
              <a:gd name="T44" fmla="*/ 12 w 1401"/>
              <a:gd name="T45" fmla="*/ 1374 h 1401"/>
              <a:gd name="T46" fmla="*/ 0 w 1401"/>
              <a:gd name="T47" fmla="*/ 1363 h 1401"/>
              <a:gd name="T48" fmla="*/ 120 w 1401"/>
              <a:gd name="T49" fmla="*/ 1358 h 1401"/>
              <a:gd name="T50" fmla="*/ 223 w 1401"/>
              <a:gd name="T51" fmla="*/ 1358 h 1401"/>
              <a:gd name="T52" fmla="*/ 223 w 1401"/>
              <a:gd name="T53" fmla="*/ 1255 h 1401"/>
              <a:gd name="T54" fmla="*/ 227 w 1401"/>
              <a:gd name="T55" fmla="*/ 1136 h 1401"/>
              <a:gd name="T56" fmla="*/ 347 w 1401"/>
              <a:gd name="T57" fmla="*/ 1131 h 1401"/>
              <a:gd name="T58" fmla="*/ 450 w 1401"/>
              <a:gd name="T59" fmla="*/ 1131 h 1401"/>
              <a:gd name="T60" fmla="*/ 450 w 1401"/>
              <a:gd name="T61" fmla="*/ 1028 h 1401"/>
              <a:gd name="T62" fmla="*/ 454 w 1401"/>
              <a:gd name="T63" fmla="*/ 909 h 1401"/>
              <a:gd name="T64" fmla="*/ 574 w 1401"/>
              <a:gd name="T65" fmla="*/ 904 h 1401"/>
              <a:gd name="T66" fmla="*/ 677 w 1401"/>
              <a:gd name="T67" fmla="*/ 904 h 1401"/>
              <a:gd name="T68" fmla="*/ 677 w 1401"/>
              <a:gd name="T69" fmla="*/ 801 h 1401"/>
              <a:gd name="T70" fmla="*/ 681 w 1401"/>
              <a:gd name="T71" fmla="*/ 681 h 1401"/>
              <a:gd name="T72" fmla="*/ 801 w 1401"/>
              <a:gd name="T73" fmla="*/ 677 h 1401"/>
              <a:gd name="T74" fmla="*/ 904 w 1401"/>
              <a:gd name="T75" fmla="*/ 677 h 1401"/>
              <a:gd name="T76" fmla="*/ 904 w 1401"/>
              <a:gd name="T77" fmla="*/ 574 h 1401"/>
              <a:gd name="T78" fmla="*/ 908 w 1401"/>
              <a:gd name="T79" fmla="*/ 454 h 1401"/>
              <a:gd name="T80" fmla="*/ 1028 w 1401"/>
              <a:gd name="T81" fmla="*/ 450 h 1401"/>
              <a:gd name="T82" fmla="*/ 1131 w 1401"/>
              <a:gd name="T83" fmla="*/ 450 h 1401"/>
              <a:gd name="T84" fmla="*/ 1131 w 1401"/>
              <a:gd name="T85" fmla="*/ 347 h 1401"/>
              <a:gd name="T86" fmla="*/ 1136 w 1401"/>
              <a:gd name="T87" fmla="*/ 227 h 1401"/>
              <a:gd name="T88" fmla="*/ 1255 w 1401"/>
              <a:gd name="T89" fmla="*/ 223 h 1401"/>
              <a:gd name="T90" fmla="*/ 1358 w 1401"/>
              <a:gd name="T91" fmla="*/ 223 h 1401"/>
              <a:gd name="T92" fmla="*/ 1358 w 1401"/>
              <a:gd name="T93" fmla="*/ 120 h 1401"/>
              <a:gd name="T94" fmla="*/ 1363 w 1401"/>
              <a:gd name="T95" fmla="*/ 0 h 1401"/>
              <a:gd name="T96" fmla="*/ 1374 w 1401"/>
              <a:gd name="T97" fmla="*/ 12 h 1401"/>
              <a:gd name="T98" fmla="*/ 1374 w 1401"/>
              <a:gd name="T99" fmla="*/ 115 h 1401"/>
              <a:gd name="T100" fmla="*/ 1370 w 1401"/>
              <a:gd name="T101" fmla="*/ 234 h 14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1401" h="1401">
                <a:moveTo>
                  <a:pt x="1370" y="234"/>
                </a:moveTo>
                <a:cubicBezTo>
                  <a:pt x="1338" y="266"/>
                  <a:pt x="1293" y="252"/>
                  <a:pt x="1250" y="239"/>
                </a:cubicBezTo>
                <a:cubicBezTo>
                  <a:pt x="1210" y="226"/>
                  <a:pt x="1172" y="214"/>
                  <a:pt x="1147" y="239"/>
                </a:cubicBezTo>
                <a:cubicBezTo>
                  <a:pt x="1122" y="264"/>
                  <a:pt x="1134" y="302"/>
                  <a:pt x="1147" y="342"/>
                </a:cubicBezTo>
                <a:cubicBezTo>
                  <a:pt x="1160" y="385"/>
                  <a:pt x="1174" y="429"/>
                  <a:pt x="1142" y="461"/>
                </a:cubicBezTo>
                <a:cubicBezTo>
                  <a:pt x="1111" y="493"/>
                  <a:pt x="1066" y="479"/>
                  <a:pt x="1023" y="466"/>
                </a:cubicBezTo>
                <a:cubicBezTo>
                  <a:pt x="983" y="453"/>
                  <a:pt x="945" y="441"/>
                  <a:pt x="920" y="466"/>
                </a:cubicBezTo>
                <a:cubicBezTo>
                  <a:pt x="895" y="491"/>
                  <a:pt x="907" y="529"/>
                  <a:pt x="920" y="569"/>
                </a:cubicBezTo>
                <a:cubicBezTo>
                  <a:pt x="933" y="612"/>
                  <a:pt x="947" y="657"/>
                  <a:pt x="915" y="688"/>
                </a:cubicBezTo>
                <a:cubicBezTo>
                  <a:pt x="883" y="720"/>
                  <a:pt x="839" y="706"/>
                  <a:pt x="796" y="693"/>
                </a:cubicBezTo>
                <a:cubicBezTo>
                  <a:pt x="756" y="680"/>
                  <a:pt x="718" y="668"/>
                  <a:pt x="693" y="693"/>
                </a:cubicBezTo>
                <a:cubicBezTo>
                  <a:pt x="668" y="718"/>
                  <a:pt x="680" y="756"/>
                  <a:pt x="693" y="796"/>
                </a:cubicBezTo>
                <a:cubicBezTo>
                  <a:pt x="706" y="839"/>
                  <a:pt x="720" y="884"/>
                  <a:pt x="688" y="915"/>
                </a:cubicBezTo>
                <a:cubicBezTo>
                  <a:pt x="656" y="947"/>
                  <a:pt x="612" y="933"/>
                  <a:pt x="569" y="920"/>
                </a:cubicBezTo>
                <a:cubicBezTo>
                  <a:pt x="529" y="907"/>
                  <a:pt x="491" y="895"/>
                  <a:pt x="466" y="920"/>
                </a:cubicBezTo>
                <a:cubicBezTo>
                  <a:pt x="441" y="945"/>
                  <a:pt x="453" y="983"/>
                  <a:pt x="466" y="1023"/>
                </a:cubicBezTo>
                <a:cubicBezTo>
                  <a:pt x="479" y="1066"/>
                  <a:pt x="493" y="1111"/>
                  <a:pt x="461" y="1142"/>
                </a:cubicBezTo>
                <a:cubicBezTo>
                  <a:pt x="429" y="1174"/>
                  <a:pt x="385" y="1160"/>
                  <a:pt x="342" y="1147"/>
                </a:cubicBezTo>
                <a:cubicBezTo>
                  <a:pt x="302" y="1134"/>
                  <a:pt x="264" y="1122"/>
                  <a:pt x="239" y="1147"/>
                </a:cubicBezTo>
                <a:cubicBezTo>
                  <a:pt x="214" y="1172"/>
                  <a:pt x="226" y="1210"/>
                  <a:pt x="239" y="1250"/>
                </a:cubicBezTo>
                <a:cubicBezTo>
                  <a:pt x="252" y="1293"/>
                  <a:pt x="266" y="1338"/>
                  <a:pt x="234" y="1369"/>
                </a:cubicBezTo>
                <a:cubicBezTo>
                  <a:pt x="202" y="1401"/>
                  <a:pt x="158" y="1387"/>
                  <a:pt x="115" y="1374"/>
                </a:cubicBezTo>
                <a:cubicBezTo>
                  <a:pt x="75" y="1361"/>
                  <a:pt x="37" y="1349"/>
                  <a:pt x="12" y="1374"/>
                </a:cubicBezTo>
                <a:cubicBezTo>
                  <a:pt x="0" y="1363"/>
                  <a:pt x="0" y="1363"/>
                  <a:pt x="0" y="1363"/>
                </a:cubicBezTo>
                <a:cubicBezTo>
                  <a:pt x="32" y="1331"/>
                  <a:pt x="77" y="1345"/>
                  <a:pt x="120" y="1358"/>
                </a:cubicBezTo>
                <a:cubicBezTo>
                  <a:pt x="160" y="1371"/>
                  <a:pt x="198" y="1383"/>
                  <a:pt x="223" y="1358"/>
                </a:cubicBezTo>
                <a:cubicBezTo>
                  <a:pt x="247" y="1333"/>
                  <a:pt x="236" y="1295"/>
                  <a:pt x="223" y="1255"/>
                </a:cubicBezTo>
                <a:cubicBezTo>
                  <a:pt x="209" y="1212"/>
                  <a:pt x="195" y="1167"/>
                  <a:pt x="227" y="1136"/>
                </a:cubicBezTo>
                <a:cubicBezTo>
                  <a:pt x="259" y="1104"/>
                  <a:pt x="304" y="1118"/>
                  <a:pt x="347" y="1131"/>
                </a:cubicBezTo>
                <a:cubicBezTo>
                  <a:pt x="387" y="1144"/>
                  <a:pt x="425" y="1156"/>
                  <a:pt x="450" y="1131"/>
                </a:cubicBezTo>
                <a:cubicBezTo>
                  <a:pt x="475" y="1106"/>
                  <a:pt x="463" y="1068"/>
                  <a:pt x="450" y="1028"/>
                </a:cubicBezTo>
                <a:cubicBezTo>
                  <a:pt x="436" y="985"/>
                  <a:pt x="422" y="940"/>
                  <a:pt x="454" y="909"/>
                </a:cubicBezTo>
                <a:cubicBezTo>
                  <a:pt x="486" y="877"/>
                  <a:pt x="531" y="891"/>
                  <a:pt x="574" y="904"/>
                </a:cubicBezTo>
                <a:cubicBezTo>
                  <a:pt x="614" y="917"/>
                  <a:pt x="652" y="929"/>
                  <a:pt x="677" y="904"/>
                </a:cubicBezTo>
                <a:cubicBezTo>
                  <a:pt x="702" y="879"/>
                  <a:pt x="690" y="841"/>
                  <a:pt x="677" y="801"/>
                </a:cubicBezTo>
                <a:cubicBezTo>
                  <a:pt x="664" y="758"/>
                  <a:pt x="650" y="713"/>
                  <a:pt x="681" y="681"/>
                </a:cubicBezTo>
                <a:cubicBezTo>
                  <a:pt x="713" y="650"/>
                  <a:pt x="758" y="664"/>
                  <a:pt x="801" y="677"/>
                </a:cubicBezTo>
                <a:cubicBezTo>
                  <a:pt x="841" y="690"/>
                  <a:pt x="879" y="702"/>
                  <a:pt x="904" y="677"/>
                </a:cubicBezTo>
                <a:cubicBezTo>
                  <a:pt x="929" y="652"/>
                  <a:pt x="917" y="614"/>
                  <a:pt x="904" y="574"/>
                </a:cubicBezTo>
                <a:cubicBezTo>
                  <a:pt x="891" y="531"/>
                  <a:pt x="877" y="486"/>
                  <a:pt x="908" y="454"/>
                </a:cubicBezTo>
                <a:cubicBezTo>
                  <a:pt x="940" y="423"/>
                  <a:pt x="985" y="437"/>
                  <a:pt x="1028" y="450"/>
                </a:cubicBezTo>
                <a:cubicBezTo>
                  <a:pt x="1068" y="463"/>
                  <a:pt x="1106" y="475"/>
                  <a:pt x="1131" y="450"/>
                </a:cubicBezTo>
                <a:cubicBezTo>
                  <a:pt x="1156" y="425"/>
                  <a:pt x="1144" y="387"/>
                  <a:pt x="1131" y="347"/>
                </a:cubicBezTo>
                <a:cubicBezTo>
                  <a:pt x="1118" y="304"/>
                  <a:pt x="1104" y="259"/>
                  <a:pt x="1136" y="227"/>
                </a:cubicBezTo>
                <a:cubicBezTo>
                  <a:pt x="1167" y="195"/>
                  <a:pt x="1212" y="209"/>
                  <a:pt x="1255" y="223"/>
                </a:cubicBezTo>
                <a:cubicBezTo>
                  <a:pt x="1295" y="236"/>
                  <a:pt x="1333" y="247"/>
                  <a:pt x="1358" y="223"/>
                </a:cubicBezTo>
                <a:cubicBezTo>
                  <a:pt x="1383" y="198"/>
                  <a:pt x="1371" y="160"/>
                  <a:pt x="1358" y="120"/>
                </a:cubicBezTo>
                <a:cubicBezTo>
                  <a:pt x="1345" y="77"/>
                  <a:pt x="1331" y="32"/>
                  <a:pt x="1363" y="0"/>
                </a:cubicBezTo>
                <a:cubicBezTo>
                  <a:pt x="1374" y="12"/>
                  <a:pt x="1374" y="12"/>
                  <a:pt x="1374" y="12"/>
                </a:cubicBezTo>
                <a:cubicBezTo>
                  <a:pt x="1349" y="37"/>
                  <a:pt x="1361" y="75"/>
                  <a:pt x="1374" y="115"/>
                </a:cubicBezTo>
                <a:cubicBezTo>
                  <a:pt x="1387" y="158"/>
                  <a:pt x="1401" y="202"/>
                  <a:pt x="1370" y="234"/>
                </a:cubicBezTo>
                <a:close/>
              </a:path>
            </a:pathLst>
          </a:custGeom>
          <a:gradFill>
            <a:gsLst>
              <a:gs pos="0">
                <a:schemeClr val="accent6"/>
              </a:gs>
              <a:gs pos="100000">
                <a:schemeClr val="accent5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>
              <a:solidFill>
                <a:schemeClr val="lt1"/>
              </a:solidFill>
            </a:endParaRP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98DEB3B7-D375-4C0C-A383-D52DAD9F5112}"/>
              </a:ext>
            </a:extLst>
          </p:cNvPr>
          <p:cNvSpPr/>
          <p:nvPr/>
        </p:nvSpPr>
        <p:spPr>
          <a:xfrm>
            <a:off x="9570629" y="-3043481"/>
            <a:ext cx="2619496" cy="294005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77" name="Rectangle: Single Corner Rounded 76">
            <a:extLst>
              <a:ext uri="{FF2B5EF4-FFF2-40B4-BE49-F238E27FC236}">
                <a16:creationId xmlns:a16="http://schemas.microsoft.com/office/drawing/2014/main" id="{596D92DD-ADA8-49A6-A40F-92DF0E758191}"/>
              </a:ext>
            </a:extLst>
          </p:cNvPr>
          <p:cNvSpPr/>
          <p:nvPr/>
        </p:nvSpPr>
        <p:spPr>
          <a:xfrm flipH="1" flipV="1">
            <a:off x="3257550" y="-3043481"/>
            <a:ext cx="2838450" cy="2940050"/>
          </a:xfrm>
          <a:prstGeom prst="round1Rect">
            <a:avLst>
              <a:gd name="adj" fmla="val 50000"/>
            </a:avLst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1163776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:p14="http://schemas.microsoft.com/office/powerpoint/2010/main" xmlns:a14="http://schemas.microsoft.com/office/drawing/2010/main" xmlns:a16="http://schemas.microsoft.com/office/drawing/2014/main" xmlns="">
      <p:transition spd="slow" advClick="0" advTm="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占位符 3">
            <a:extLst>
              <a:ext uri="{FF2B5EF4-FFF2-40B4-BE49-F238E27FC236}">
                <a16:creationId xmlns:a16="http://schemas.microsoft.com/office/drawing/2014/main" id="{FA46FB90-1EE6-47D9-8A05-213024A4C49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1" r="11251"/>
          <a:stretch>
            <a:fillRect/>
          </a:stretch>
        </p:blipFill>
        <p:spPr/>
      </p:pic>
      <p:pic>
        <p:nvPicPr>
          <p:cNvPr id="10" name="图片占位符 9">
            <a:extLst>
              <a:ext uri="{FF2B5EF4-FFF2-40B4-BE49-F238E27FC236}">
                <a16:creationId xmlns:a16="http://schemas.microsoft.com/office/drawing/2014/main" id="{CD4D7A0A-DF21-40B1-93EA-014C82703503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86" b="22286"/>
          <a:stretch>
            <a:fillRect/>
          </a:stretch>
        </p:blipFill>
        <p:spPr/>
      </p:pic>
      <p:pic>
        <p:nvPicPr>
          <p:cNvPr id="12" name="图片占位符 11">
            <a:extLst>
              <a:ext uri="{FF2B5EF4-FFF2-40B4-BE49-F238E27FC236}">
                <a16:creationId xmlns:a16="http://schemas.microsoft.com/office/drawing/2014/main" id="{08C3DDE1-1C7D-45D6-9A40-A34CC7AF1E58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r="19765"/>
          <a:stretch>
            <a:fillRect/>
          </a:stretch>
        </p:blipFill>
        <p:spPr/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621632CA-B2F3-4F92-9E56-53A1CDC4F2EF}"/>
              </a:ext>
            </a:extLst>
          </p:cNvPr>
          <p:cNvSpPr/>
          <p:nvPr/>
        </p:nvSpPr>
        <p:spPr>
          <a:xfrm>
            <a:off x="9572504" y="-25400"/>
            <a:ext cx="2619496" cy="294005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6" name="Rectangle: Single Corner Rounded 5"/>
          <p:cNvSpPr/>
          <p:nvPr/>
        </p:nvSpPr>
        <p:spPr>
          <a:xfrm flipH="1" flipV="1">
            <a:off x="3259425" y="-25400"/>
            <a:ext cx="2838450" cy="2940050"/>
          </a:xfrm>
          <a:prstGeom prst="round1Rect">
            <a:avLst>
              <a:gd name="adj" fmla="val 50000"/>
            </a:avLst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8" name="Rectangle 7"/>
          <p:cNvSpPr/>
          <p:nvPr/>
        </p:nvSpPr>
        <p:spPr>
          <a:xfrm>
            <a:off x="6096000" y="2889250"/>
            <a:ext cx="3475038" cy="2889250"/>
          </a:xfrm>
          <a:prstGeom prst="rect">
            <a:avLst/>
          </a:prstGeom>
          <a:gradFill>
            <a:gsLst>
              <a:gs pos="0">
                <a:schemeClr val="accent6"/>
              </a:gs>
              <a:gs pos="100000">
                <a:schemeClr val="accent5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18" name="Rectangle 17"/>
          <p:cNvSpPr/>
          <p:nvPr/>
        </p:nvSpPr>
        <p:spPr>
          <a:xfrm>
            <a:off x="3473163" y="1158959"/>
            <a:ext cx="2410974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id-ID" sz="1200" dirty="0">
                <a:solidFill>
                  <a:schemeClr val="bg1">
                    <a:lumMod val="9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Ut wisi enim ad minim veniam, quis nostrud exerci tici alamcorper susciit bortis nisl ut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628032" y="4627582"/>
            <a:ext cx="2410974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id-ID" sz="1200" dirty="0">
                <a:solidFill>
                  <a:schemeClr val="bg1">
                    <a:lumMod val="9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Ut wisi enim ad minim veniam, quis nostrud exerci tici alamcorper susciit bortis nisl ut</a:t>
            </a:r>
          </a:p>
        </p:txBody>
      </p:sp>
      <p:sp>
        <p:nvSpPr>
          <p:cNvPr id="26" name="Rectangle 25"/>
          <p:cNvSpPr/>
          <p:nvPr/>
        </p:nvSpPr>
        <p:spPr>
          <a:xfrm>
            <a:off x="3698081" y="394847"/>
            <a:ext cx="200025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000" dirty="0">
                <a:solidFill>
                  <a:schemeClr val="bg1"/>
                </a:solidFill>
                <a:latin typeface="Nexa Bold" panose="02000000000000000000" pitchFamily="50" charset="0"/>
                <a:ea typeface="Open Sans" panose="020B0606030504020204" pitchFamily="34" charset="0"/>
                <a:cs typeface="Open Sans" panose="020B0606030504020204" pitchFamily="34" charset="0"/>
              </a:rPr>
              <a:t>Falling Xia Autumn Water</a:t>
            </a:r>
            <a:endParaRPr lang="en-US" sz="1400" dirty="0">
              <a:solidFill>
                <a:schemeClr val="bg1"/>
              </a:solidFill>
              <a:latin typeface="Nexa Bold" panose="02000000000000000000" pitchFamily="50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833394" y="4013955"/>
            <a:ext cx="200025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000" dirty="0">
                <a:solidFill>
                  <a:schemeClr val="bg1"/>
                </a:solidFill>
                <a:latin typeface="Nexa Bold" panose="02000000000000000000" pitchFamily="50" charset="0"/>
                <a:ea typeface="Open Sans" panose="020B0606030504020204" pitchFamily="34" charset="0"/>
                <a:cs typeface="Open Sans" panose="020B0606030504020204" pitchFamily="34" charset="0"/>
              </a:rPr>
              <a:t>Falling Xia Autumn Water</a:t>
            </a:r>
            <a:endParaRPr lang="en-US" sz="1400" dirty="0">
              <a:solidFill>
                <a:schemeClr val="bg1"/>
              </a:solidFill>
              <a:latin typeface="Nexa Bold" panose="02000000000000000000" pitchFamily="50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9677907" y="1765098"/>
            <a:ext cx="2410974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id-ID" sz="1200" dirty="0">
                <a:solidFill>
                  <a:schemeClr val="bg1">
                    <a:lumMod val="9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Ut wisi enim ad minim veniam, quis nostrud exerci tici alamcorper susciit bortis nisl ut</a:t>
            </a:r>
          </a:p>
        </p:txBody>
      </p:sp>
      <p:sp>
        <p:nvSpPr>
          <p:cNvPr id="28" name="Rectangle 27"/>
          <p:cNvSpPr/>
          <p:nvPr/>
        </p:nvSpPr>
        <p:spPr>
          <a:xfrm>
            <a:off x="9882073" y="1124352"/>
            <a:ext cx="200025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000" dirty="0">
                <a:solidFill>
                  <a:schemeClr val="bg1"/>
                </a:solidFill>
                <a:latin typeface="Nexa Bold" panose="02000000000000000000" pitchFamily="50" charset="0"/>
                <a:ea typeface="Open Sans" panose="020B0606030504020204" pitchFamily="34" charset="0"/>
                <a:cs typeface="Open Sans" panose="020B0606030504020204" pitchFamily="34" charset="0"/>
              </a:rPr>
              <a:t>Falling Xia Autumn Water</a:t>
            </a:r>
            <a:endParaRPr lang="en-US" sz="1400" dirty="0">
              <a:solidFill>
                <a:schemeClr val="bg1"/>
              </a:solidFill>
              <a:latin typeface="Nexa Bold" panose="02000000000000000000" pitchFamily="50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6" name="AutoShape 17"/>
          <p:cNvSpPr>
            <a:spLocks/>
          </p:cNvSpPr>
          <p:nvPr/>
        </p:nvSpPr>
        <p:spPr bwMode="auto">
          <a:xfrm>
            <a:off x="7571125" y="3329803"/>
            <a:ext cx="560810" cy="544512"/>
          </a:xfrm>
          <a:custGeom>
            <a:avLst/>
            <a:gdLst>
              <a:gd name="T0" fmla="*/ 10473 w 20946"/>
              <a:gd name="T1" fmla="*/ 10800 h 21600"/>
              <a:gd name="T2" fmla="*/ 10473 w 20946"/>
              <a:gd name="T3" fmla="*/ 10800 h 21600"/>
              <a:gd name="T4" fmla="*/ 10473 w 20946"/>
              <a:gd name="T5" fmla="*/ 10800 h 21600"/>
              <a:gd name="T6" fmla="*/ 10473 w 20946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0946" h="21600">
                <a:moveTo>
                  <a:pt x="18509" y="15329"/>
                </a:moveTo>
                <a:lnTo>
                  <a:pt x="11782" y="15329"/>
                </a:lnTo>
                <a:cubicBezTo>
                  <a:pt x="10699" y="15329"/>
                  <a:pt x="9818" y="14391"/>
                  <a:pt x="9818" y="13238"/>
                </a:cubicBezTo>
                <a:cubicBezTo>
                  <a:pt x="9818" y="12086"/>
                  <a:pt x="10699" y="11148"/>
                  <a:pt x="11782" y="11148"/>
                </a:cubicBezTo>
                <a:lnTo>
                  <a:pt x="17673" y="11148"/>
                </a:lnTo>
                <a:cubicBezTo>
                  <a:pt x="18077" y="11142"/>
                  <a:pt x="18477" y="10934"/>
                  <a:pt x="18721" y="10588"/>
                </a:cubicBezTo>
                <a:cubicBezTo>
                  <a:pt x="18789" y="10491"/>
                  <a:pt x="18842" y="10381"/>
                  <a:pt x="18885" y="10267"/>
                </a:cubicBezTo>
                <a:cubicBezTo>
                  <a:pt x="18890" y="10251"/>
                  <a:pt x="18901" y="10239"/>
                  <a:pt x="18906" y="10224"/>
                </a:cubicBezTo>
                <a:cubicBezTo>
                  <a:pt x="19377" y="10880"/>
                  <a:pt x="19636" y="11686"/>
                  <a:pt x="19636" y="12541"/>
                </a:cubicBezTo>
                <a:cubicBezTo>
                  <a:pt x="19636" y="13613"/>
                  <a:pt x="19230" y="14607"/>
                  <a:pt x="18509" y="15329"/>
                </a:cubicBezTo>
                <a:moveTo>
                  <a:pt x="17673" y="17767"/>
                </a:moveTo>
                <a:cubicBezTo>
                  <a:pt x="17673" y="19114"/>
                  <a:pt x="16647" y="20206"/>
                  <a:pt x="15382" y="20206"/>
                </a:cubicBezTo>
                <a:lnTo>
                  <a:pt x="3600" y="20206"/>
                </a:lnTo>
                <a:cubicBezTo>
                  <a:pt x="2334" y="20206"/>
                  <a:pt x="1309" y="19114"/>
                  <a:pt x="1309" y="17767"/>
                </a:cubicBezTo>
                <a:lnTo>
                  <a:pt x="1309" y="6786"/>
                </a:lnTo>
                <a:cubicBezTo>
                  <a:pt x="1931" y="7334"/>
                  <a:pt x="2730" y="7664"/>
                  <a:pt x="3600" y="7664"/>
                </a:cubicBezTo>
                <a:lnTo>
                  <a:pt x="14400" y="7664"/>
                </a:lnTo>
                <a:lnTo>
                  <a:pt x="17018" y="7664"/>
                </a:lnTo>
                <a:cubicBezTo>
                  <a:pt x="17379" y="7664"/>
                  <a:pt x="17673" y="7976"/>
                  <a:pt x="17673" y="8361"/>
                </a:cubicBezTo>
                <a:lnTo>
                  <a:pt x="17673" y="9754"/>
                </a:lnTo>
                <a:lnTo>
                  <a:pt x="11782" y="9754"/>
                </a:lnTo>
                <a:cubicBezTo>
                  <a:pt x="9974" y="9754"/>
                  <a:pt x="8509" y="11314"/>
                  <a:pt x="8509" y="13238"/>
                </a:cubicBezTo>
                <a:cubicBezTo>
                  <a:pt x="8509" y="15163"/>
                  <a:pt x="9974" y="16722"/>
                  <a:pt x="11782" y="16722"/>
                </a:cubicBezTo>
                <a:lnTo>
                  <a:pt x="17673" y="16722"/>
                </a:lnTo>
                <a:cubicBezTo>
                  <a:pt x="17673" y="16722"/>
                  <a:pt x="17673" y="17767"/>
                  <a:pt x="17673" y="17767"/>
                </a:cubicBezTo>
                <a:close/>
                <a:moveTo>
                  <a:pt x="16363" y="5574"/>
                </a:moveTo>
                <a:lnTo>
                  <a:pt x="16363" y="6270"/>
                </a:lnTo>
                <a:lnTo>
                  <a:pt x="14400" y="6270"/>
                </a:lnTo>
                <a:lnTo>
                  <a:pt x="3600" y="6270"/>
                </a:lnTo>
                <a:cubicBezTo>
                  <a:pt x="3246" y="6270"/>
                  <a:pt x="2916" y="6179"/>
                  <a:pt x="2617" y="6027"/>
                </a:cubicBezTo>
                <a:lnTo>
                  <a:pt x="2617" y="5574"/>
                </a:lnTo>
                <a:cubicBezTo>
                  <a:pt x="2617" y="5574"/>
                  <a:pt x="16363" y="5574"/>
                  <a:pt x="16363" y="5574"/>
                </a:cubicBezTo>
                <a:close/>
                <a:moveTo>
                  <a:pt x="16363" y="4877"/>
                </a:moveTo>
                <a:lnTo>
                  <a:pt x="2617" y="4877"/>
                </a:lnTo>
                <a:lnTo>
                  <a:pt x="2617" y="4180"/>
                </a:lnTo>
                <a:lnTo>
                  <a:pt x="16363" y="4180"/>
                </a:lnTo>
                <a:cubicBezTo>
                  <a:pt x="16363" y="4180"/>
                  <a:pt x="16363" y="4877"/>
                  <a:pt x="16363" y="4877"/>
                </a:cubicBezTo>
                <a:close/>
                <a:moveTo>
                  <a:pt x="16363" y="3483"/>
                </a:moveTo>
                <a:lnTo>
                  <a:pt x="2617" y="3483"/>
                </a:lnTo>
                <a:lnTo>
                  <a:pt x="2617" y="2787"/>
                </a:lnTo>
                <a:lnTo>
                  <a:pt x="16363" y="2787"/>
                </a:lnTo>
                <a:cubicBezTo>
                  <a:pt x="16363" y="2787"/>
                  <a:pt x="16363" y="3483"/>
                  <a:pt x="16363" y="3483"/>
                </a:cubicBezTo>
                <a:close/>
                <a:moveTo>
                  <a:pt x="3600" y="1393"/>
                </a:moveTo>
                <a:lnTo>
                  <a:pt x="14400" y="1393"/>
                </a:lnTo>
                <a:lnTo>
                  <a:pt x="17018" y="1393"/>
                </a:lnTo>
                <a:cubicBezTo>
                  <a:pt x="17379" y="1393"/>
                  <a:pt x="17673" y="1705"/>
                  <a:pt x="17673" y="2090"/>
                </a:cubicBezTo>
                <a:lnTo>
                  <a:pt x="17673" y="3832"/>
                </a:lnTo>
                <a:lnTo>
                  <a:pt x="17673" y="4180"/>
                </a:lnTo>
                <a:lnTo>
                  <a:pt x="17673" y="6398"/>
                </a:lnTo>
                <a:cubicBezTo>
                  <a:pt x="17466" y="6321"/>
                  <a:pt x="17249" y="6270"/>
                  <a:pt x="17018" y="6270"/>
                </a:cubicBezTo>
                <a:lnTo>
                  <a:pt x="17018" y="5574"/>
                </a:lnTo>
                <a:lnTo>
                  <a:pt x="17018" y="4180"/>
                </a:lnTo>
                <a:lnTo>
                  <a:pt x="17018" y="2787"/>
                </a:lnTo>
                <a:cubicBezTo>
                  <a:pt x="17018" y="2401"/>
                  <a:pt x="16724" y="2090"/>
                  <a:pt x="16363" y="2090"/>
                </a:cubicBezTo>
                <a:lnTo>
                  <a:pt x="2617" y="2090"/>
                </a:lnTo>
                <a:cubicBezTo>
                  <a:pt x="2256" y="2090"/>
                  <a:pt x="1963" y="2401"/>
                  <a:pt x="1963" y="2787"/>
                </a:cubicBezTo>
                <a:lnTo>
                  <a:pt x="1963" y="4180"/>
                </a:lnTo>
                <a:lnTo>
                  <a:pt x="1963" y="5534"/>
                </a:lnTo>
                <a:cubicBezTo>
                  <a:pt x="1559" y="5094"/>
                  <a:pt x="1309" y="4495"/>
                  <a:pt x="1309" y="3832"/>
                </a:cubicBezTo>
                <a:cubicBezTo>
                  <a:pt x="1309" y="2485"/>
                  <a:pt x="2334" y="1393"/>
                  <a:pt x="3600" y="1393"/>
                </a:cubicBezTo>
                <a:moveTo>
                  <a:pt x="18983" y="8361"/>
                </a:moveTo>
                <a:lnTo>
                  <a:pt x="18982" y="8361"/>
                </a:lnTo>
                <a:lnTo>
                  <a:pt x="18982" y="4180"/>
                </a:lnTo>
                <a:lnTo>
                  <a:pt x="18982" y="3832"/>
                </a:lnTo>
                <a:lnTo>
                  <a:pt x="18982" y="2090"/>
                </a:lnTo>
                <a:cubicBezTo>
                  <a:pt x="18982" y="935"/>
                  <a:pt x="18102" y="0"/>
                  <a:pt x="17018" y="0"/>
                </a:cubicBezTo>
                <a:lnTo>
                  <a:pt x="14400" y="0"/>
                </a:lnTo>
                <a:lnTo>
                  <a:pt x="3600" y="0"/>
                </a:lnTo>
                <a:cubicBezTo>
                  <a:pt x="1614" y="0"/>
                  <a:pt x="0" y="1719"/>
                  <a:pt x="0" y="3832"/>
                </a:cubicBezTo>
                <a:lnTo>
                  <a:pt x="0" y="17767"/>
                </a:lnTo>
                <a:cubicBezTo>
                  <a:pt x="0" y="19880"/>
                  <a:pt x="1614" y="21600"/>
                  <a:pt x="3600" y="21600"/>
                </a:cubicBezTo>
                <a:lnTo>
                  <a:pt x="15382" y="21600"/>
                </a:lnTo>
                <a:cubicBezTo>
                  <a:pt x="17366" y="21600"/>
                  <a:pt x="18982" y="19880"/>
                  <a:pt x="18982" y="17767"/>
                </a:cubicBezTo>
                <a:lnTo>
                  <a:pt x="18982" y="16722"/>
                </a:lnTo>
                <a:lnTo>
                  <a:pt x="18983" y="16722"/>
                </a:lnTo>
                <a:cubicBezTo>
                  <a:pt x="21600" y="14631"/>
                  <a:pt x="21600" y="10452"/>
                  <a:pt x="18983" y="8361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:p159="http://schemas.microsoft.com/office/powerpoint/2015/09/main" xmlns:mc="http://schemas.openxmlformats.org/markup-compatibility/2006" xmlns:p14="http://schemas.microsoft.com/office/powerpoint/2010/main" xmlns:a16="http://schemas.microsoft.com/office/drawing/2014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159="http://schemas.microsoft.com/office/powerpoint/2015/09/main" xmlns:mc="http://schemas.openxmlformats.org/markup-compatibility/2006" xmlns:p14="http://schemas.microsoft.com/office/powerpoint/2010/main" xmlns:a16="http://schemas.microsoft.com/office/drawing/2014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9050" tIns="19050" rIns="19050" bIns="19050" anchor="ctr"/>
          <a:lstStyle/>
          <a:p>
            <a:pPr algn="ctr" defTabSz="228600" fontAlgn="base" hangingPunct="0">
              <a:spcBef>
                <a:spcPct val="0"/>
              </a:spcBef>
              <a:spcAft>
                <a:spcPct val="0"/>
              </a:spcAft>
            </a:pPr>
            <a:endParaRPr lang="en-US" sz="15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sym typeface="Gill Sans" charset="0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10594992" y="487507"/>
            <a:ext cx="560809" cy="561768"/>
            <a:chOff x="9145597" y="4435506"/>
            <a:chExt cx="464344" cy="465141"/>
          </a:xfrm>
          <a:solidFill>
            <a:schemeClr val="bg1"/>
          </a:solidFill>
        </p:grpSpPr>
        <p:sp>
          <p:nvSpPr>
            <p:cNvPr id="38" name="AutoShape 7"/>
            <p:cNvSpPr>
              <a:spLocks/>
            </p:cNvSpPr>
            <p:nvPr/>
          </p:nvSpPr>
          <p:spPr bwMode="auto">
            <a:xfrm>
              <a:off x="9145597" y="4435506"/>
              <a:ext cx="464344" cy="465141"/>
            </a:xfrm>
            <a:custGeom>
              <a:avLst/>
              <a:gdLst>
                <a:gd name="T0" fmla="+- 0 10800 1271"/>
                <a:gd name="T1" fmla="*/ T0 w 19058"/>
                <a:gd name="T2" fmla="+- 0 10799 1270"/>
                <a:gd name="T3" fmla="*/ 10799 h 19059"/>
                <a:gd name="T4" fmla="+- 0 10800 1271"/>
                <a:gd name="T5" fmla="*/ T4 w 19058"/>
                <a:gd name="T6" fmla="+- 0 10799 1270"/>
                <a:gd name="T7" fmla="*/ 10799 h 19059"/>
                <a:gd name="T8" fmla="+- 0 10800 1271"/>
                <a:gd name="T9" fmla="*/ T8 w 19058"/>
                <a:gd name="T10" fmla="+- 0 10799 1270"/>
                <a:gd name="T11" fmla="*/ 10799 h 19059"/>
                <a:gd name="T12" fmla="+- 0 10800 1271"/>
                <a:gd name="T13" fmla="*/ T12 w 19058"/>
                <a:gd name="T14" fmla="+- 0 10799 1270"/>
                <a:gd name="T15" fmla="*/ 10799 h 1905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9058" h="19059">
                  <a:moveTo>
                    <a:pt x="6430" y="17268"/>
                  </a:moveTo>
                  <a:cubicBezTo>
                    <a:pt x="2162" y="15559"/>
                    <a:pt x="82" y="10698"/>
                    <a:pt x="1790" y="6431"/>
                  </a:cubicBezTo>
                  <a:cubicBezTo>
                    <a:pt x="3499" y="2164"/>
                    <a:pt x="8360" y="81"/>
                    <a:pt x="12627" y="1791"/>
                  </a:cubicBezTo>
                  <a:cubicBezTo>
                    <a:pt x="16894" y="3499"/>
                    <a:pt x="18975" y="8361"/>
                    <a:pt x="17267" y="12628"/>
                  </a:cubicBezTo>
                  <a:cubicBezTo>
                    <a:pt x="15558" y="16895"/>
                    <a:pt x="10696" y="18976"/>
                    <a:pt x="6430" y="17268"/>
                  </a:cubicBezTo>
                  <a:moveTo>
                    <a:pt x="13070" y="685"/>
                  </a:moveTo>
                  <a:cubicBezTo>
                    <a:pt x="8186" y="-1270"/>
                    <a:pt x="2641" y="1103"/>
                    <a:pt x="685" y="5987"/>
                  </a:cubicBezTo>
                  <a:cubicBezTo>
                    <a:pt x="-1271" y="10872"/>
                    <a:pt x="1103" y="16418"/>
                    <a:pt x="5987" y="18373"/>
                  </a:cubicBezTo>
                  <a:cubicBezTo>
                    <a:pt x="10871" y="20330"/>
                    <a:pt x="16416" y="17955"/>
                    <a:pt x="18373" y="13071"/>
                  </a:cubicBezTo>
                  <a:cubicBezTo>
                    <a:pt x="20329" y="8186"/>
                    <a:pt x="17954" y="2641"/>
                    <a:pt x="13070" y="68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:p159="http://schemas.microsoft.com/office/powerpoint/2015/09/main" xmlns:mc="http://schemas.openxmlformats.org/markup-compatibility/2006" xmlns:p14="http://schemas.microsoft.com/office/powerpoint/2010/main" xmlns:a16="http://schemas.microsoft.com/office/drawing/2014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159="http://schemas.microsoft.com/office/powerpoint/2015/09/main" xmlns:mc="http://schemas.openxmlformats.org/markup-compatibility/2006" xmlns:p14="http://schemas.microsoft.com/office/powerpoint/2010/main" xmlns:a16="http://schemas.microsoft.com/office/drawing/2014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  <p:sp>
          <p:nvSpPr>
            <p:cNvPr id="39" name="AutoShape 8"/>
            <p:cNvSpPr>
              <a:spLocks/>
            </p:cNvSpPr>
            <p:nvPr/>
          </p:nvSpPr>
          <p:spPr bwMode="auto">
            <a:xfrm>
              <a:off x="9348797" y="4638708"/>
              <a:ext cx="57944" cy="57945"/>
            </a:xfrm>
            <a:custGeom>
              <a:avLst/>
              <a:gdLst>
                <a:gd name="T0" fmla="+- 0 10801 1272"/>
                <a:gd name="T1" fmla="*/ T0 w 19059"/>
                <a:gd name="T2" fmla="+- 0 10800 1272"/>
                <a:gd name="T3" fmla="*/ 10800 h 19056"/>
                <a:gd name="T4" fmla="+- 0 10801 1272"/>
                <a:gd name="T5" fmla="*/ T4 w 19059"/>
                <a:gd name="T6" fmla="+- 0 10800 1272"/>
                <a:gd name="T7" fmla="*/ 10800 h 19056"/>
                <a:gd name="T8" fmla="+- 0 10801 1272"/>
                <a:gd name="T9" fmla="*/ T8 w 19059"/>
                <a:gd name="T10" fmla="+- 0 10800 1272"/>
                <a:gd name="T11" fmla="*/ 10800 h 19056"/>
                <a:gd name="T12" fmla="+- 0 10801 1272"/>
                <a:gd name="T13" fmla="*/ T12 w 19059"/>
                <a:gd name="T14" fmla="+- 0 10800 1272"/>
                <a:gd name="T15" fmla="*/ 10800 h 19056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9059" h="19056">
                  <a:moveTo>
                    <a:pt x="7753" y="13951"/>
                  </a:moveTo>
                  <a:cubicBezTo>
                    <a:pt x="5315" y="12969"/>
                    <a:pt x="4129" y="10197"/>
                    <a:pt x="5101" y="7755"/>
                  </a:cubicBezTo>
                  <a:cubicBezTo>
                    <a:pt x="6083" y="5323"/>
                    <a:pt x="8860" y="4132"/>
                    <a:pt x="11298" y="5104"/>
                  </a:cubicBezTo>
                  <a:cubicBezTo>
                    <a:pt x="13735" y="6081"/>
                    <a:pt x="14926" y="8858"/>
                    <a:pt x="13949" y="11300"/>
                  </a:cubicBezTo>
                  <a:cubicBezTo>
                    <a:pt x="12972" y="13737"/>
                    <a:pt x="10195" y="14923"/>
                    <a:pt x="7753" y="13951"/>
                  </a:cubicBezTo>
                  <a:moveTo>
                    <a:pt x="13070" y="686"/>
                  </a:moveTo>
                  <a:cubicBezTo>
                    <a:pt x="8190" y="-1272"/>
                    <a:pt x="2640" y="1104"/>
                    <a:pt x="686" y="5988"/>
                  </a:cubicBezTo>
                  <a:cubicBezTo>
                    <a:pt x="-1272" y="10872"/>
                    <a:pt x="1105" y="16416"/>
                    <a:pt x="5985" y="18369"/>
                  </a:cubicBezTo>
                  <a:cubicBezTo>
                    <a:pt x="10870" y="20328"/>
                    <a:pt x="16415" y="17951"/>
                    <a:pt x="18374" y="13072"/>
                  </a:cubicBezTo>
                  <a:cubicBezTo>
                    <a:pt x="20328" y="8188"/>
                    <a:pt x="17960" y="2644"/>
                    <a:pt x="13070" y="686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:p159="http://schemas.microsoft.com/office/powerpoint/2015/09/main" xmlns:mc="http://schemas.openxmlformats.org/markup-compatibility/2006" xmlns:p14="http://schemas.microsoft.com/office/powerpoint/2010/main" xmlns:a16="http://schemas.microsoft.com/office/drawing/2014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159="http://schemas.microsoft.com/office/powerpoint/2015/09/main" xmlns:mc="http://schemas.openxmlformats.org/markup-compatibility/2006" xmlns:p14="http://schemas.microsoft.com/office/powerpoint/2010/main" xmlns:a16="http://schemas.microsoft.com/office/drawing/2014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  <p:sp>
          <p:nvSpPr>
            <p:cNvPr id="40" name="AutoShape 9"/>
            <p:cNvSpPr>
              <a:spLocks/>
            </p:cNvSpPr>
            <p:nvPr/>
          </p:nvSpPr>
          <p:spPr bwMode="auto">
            <a:xfrm>
              <a:off x="9290060" y="4580764"/>
              <a:ext cx="174625" cy="174626"/>
            </a:xfrm>
            <a:custGeom>
              <a:avLst/>
              <a:gdLst>
                <a:gd name="T0" fmla="+- 0 10800 1271"/>
                <a:gd name="T1" fmla="*/ T0 w 19059"/>
                <a:gd name="T2" fmla="+- 0 10800 1271"/>
                <a:gd name="T3" fmla="*/ 10800 h 19058"/>
                <a:gd name="T4" fmla="+- 0 10800 1271"/>
                <a:gd name="T5" fmla="*/ T4 w 19059"/>
                <a:gd name="T6" fmla="+- 0 10800 1271"/>
                <a:gd name="T7" fmla="*/ 10800 h 19058"/>
                <a:gd name="T8" fmla="+- 0 10800 1271"/>
                <a:gd name="T9" fmla="*/ T8 w 19059"/>
                <a:gd name="T10" fmla="+- 0 10800 1271"/>
                <a:gd name="T11" fmla="*/ 10800 h 19058"/>
                <a:gd name="T12" fmla="+- 0 10800 1271"/>
                <a:gd name="T13" fmla="*/ T12 w 19059"/>
                <a:gd name="T14" fmla="+- 0 10800 1271"/>
                <a:gd name="T15" fmla="*/ 10800 h 19058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9059" h="19058">
                  <a:moveTo>
                    <a:pt x="7169" y="15424"/>
                  </a:moveTo>
                  <a:cubicBezTo>
                    <a:pt x="3916" y="14123"/>
                    <a:pt x="2331" y="10417"/>
                    <a:pt x="3632" y="7167"/>
                  </a:cubicBezTo>
                  <a:cubicBezTo>
                    <a:pt x="4934" y="3917"/>
                    <a:pt x="8638" y="2331"/>
                    <a:pt x="11889" y="3632"/>
                  </a:cubicBezTo>
                  <a:cubicBezTo>
                    <a:pt x="15141" y="4934"/>
                    <a:pt x="16728" y="8640"/>
                    <a:pt x="15425" y="11890"/>
                  </a:cubicBezTo>
                  <a:cubicBezTo>
                    <a:pt x="14124" y="15140"/>
                    <a:pt x="10419" y="16728"/>
                    <a:pt x="7169" y="15424"/>
                  </a:cubicBezTo>
                  <a:moveTo>
                    <a:pt x="13071" y="685"/>
                  </a:moveTo>
                  <a:cubicBezTo>
                    <a:pt x="8186" y="-1271"/>
                    <a:pt x="2639" y="1104"/>
                    <a:pt x="686" y="5987"/>
                  </a:cubicBezTo>
                  <a:cubicBezTo>
                    <a:pt x="-1271" y="10871"/>
                    <a:pt x="1104" y="16416"/>
                    <a:pt x="5987" y="18372"/>
                  </a:cubicBezTo>
                  <a:cubicBezTo>
                    <a:pt x="10874" y="20329"/>
                    <a:pt x="16418" y="17955"/>
                    <a:pt x="18375" y="13070"/>
                  </a:cubicBezTo>
                  <a:cubicBezTo>
                    <a:pt x="20328" y="8186"/>
                    <a:pt x="17956" y="2641"/>
                    <a:pt x="13071" y="68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:p159="http://schemas.microsoft.com/office/powerpoint/2015/09/main" xmlns:mc="http://schemas.openxmlformats.org/markup-compatibility/2006" xmlns:p14="http://schemas.microsoft.com/office/powerpoint/2010/main" xmlns:a16="http://schemas.microsoft.com/office/drawing/2014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159="http://schemas.microsoft.com/office/powerpoint/2015/09/main" xmlns:mc="http://schemas.openxmlformats.org/markup-compatibility/2006" xmlns:p14="http://schemas.microsoft.com/office/powerpoint/2010/main" xmlns:a16="http://schemas.microsoft.com/office/drawing/2014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  <p:sp>
          <p:nvSpPr>
            <p:cNvPr id="41" name="AutoShape 10"/>
            <p:cNvSpPr>
              <a:spLocks/>
            </p:cNvSpPr>
            <p:nvPr/>
          </p:nvSpPr>
          <p:spPr bwMode="auto">
            <a:xfrm>
              <a:off x="9406741" y="4696652"/>
              <a:ext cx="72231" cy="74613"/>
            </a:xfrm>
            <a:custGeom>
              <a:avLst/>
              <a:gdLst>
                <a:gd name="T0" fmla="+- 0 10804 288"/>
                <a:gd name="T1" fmla="*/ T0 w 21033"/>
                <a:gd name="T2" fmla="+- 0 10798 277"/>
                <a:gd name="T3" fmla="*/ 10798 h 21043"/>
                <a:gd name="T4" fmla="+- 0 10804 288"/>
                <a:gd name="T5" fmla="*/ T4 w 21033"/>
                <a:gd name="T6" fmla="+- 0 10798 277"/>
                <a:gd name="T7" fmla="*/ 10798 h 21043"/>
                <a:gd name="T8" fmla="+- 0 10804 288"/>
                <a:gd name="T9" fmla="*/ T8 w 21033"/>
                <a:gd name="T10" fmla="+- 0 10798 277"/>
                <a:gd name="T11" fmla="*/ 10798 h 21043"/>
                <a:gd name="T12" fmla="+- 0 10804 288"/>
                <a:gd name="T13" fmla="*/ T12 w 21033"/>
                <a:gd name="T14" fmla="+- 0 10798 277"/>
                <a:gd name="T15" fmla="*/ 10798 h 21043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1033" h="21043">
                  <a:moveTo>
                    <a:pt x="20881" y="2825"/>
                  </a:moveTo>
                  <a:cubicBezTo>
                    <a:pt x="21312" y="1771"/>
                    <a:pt x="20787" y="572"/>
                    <a:pt x="19713" y="149"/>
                  </a:cubicBezTo>
                  <a:cubicBezTo>
                    <a:pt x="18636" y="-277"/>
                    <a:pt x="17414" y="238"/>
                    <a:pt x="16984" y="1296"/>
                  </a:cubicBezTo>
                  <a:lnTo>
                    <a:pt x="16980" y="1292"/>
                  </a:lnTo>
                  <a:cubicBezTo>
                    <a:pt x="13964" y="8692"/>
                    <a:pt x="8182" y="14184"/>
                    <a:pt x="1269" y="17089"/>
                  </a:cubicBezTo>
                  <a:cubicBezTo>
                    <a:pt x="207" y="17536"/>
                    <a:pt x="-288" y="18747"/>
                    <a:pt x="170" y="19789"/>
                  </a:cubicBezTo>
                  <a:cubicBezTo>
                    <a:pt x="629" y="20840"/>
                    <a:pt x="1863" y="21323"/>
                    <a:pt x="2924" y="20876"/>
                  </a:cubicBezTo>
                  <a:cubicBezTo>
                    <a:pt x="2961" y="20860"/>
                    <a:pt x="2982" y="20828"/>
                    <a:pt x="3014" y="20815"/>
                  </a:cubicBezTo>
                  <a:cubicBezTo>
                    <a:pt x="10874" y="17480"/>
                    <a:pt x="17451" y="11227"/>
                    <a:pt x="20877" y="2825"/>
                  </a:cubicBezTo>
                  <a:cubicBezTo>
                    <a:pt x="20877" y="2825"/>
                    <a:pt x="20881" y="2825"/>
                    <a:pt x="20881" y="2825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:p159="http://schemas.microsoft.com/office/powerpoint/2015/09/main" xmlns:mc="http://schemas.openxmlformats.org/markup-compatibility/2006" xmlns:p14="http://schemas.microsoft.com/office/powerpoint/2010/main" xmlns:a16="http://schemas.microsoft.com/office/drawing/2014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159="http://schemas.microsoft.com/office/powerpoint/2015/09/main" xmlns:mc="http://schemas.openxmlformats.org/markup-compatibility/2006" xmlns:p14="http://schemas.microsoft.com/office/powerpoint/2010/main" xmlns:a16="http://schemas.microsoft.com/office/drawing/2014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  <p:sp>
          <p:nvSpPr>
            <p:cNvPr id="42" name="AutoShape 11"/>
            <p:cNvSpPr>
              <a:spLocks/>
            </p:cNvSpPr>
            <p:nvPr/>
          </p:nvSpPr>
          <p:spPr bwMode="auto">
            <a:xfrm>
              <a:off x="9435328" y="4726022"/>
              <a:ext cx="103981" cy="106363"/>
            </a:xfrm>
            <a:custGeom>
              <a:avLst/>
              <a:gdLst>
                <a:gd name="T0" fmla="+- 0 10803 203"/>
                <a:gd name="T1" fmla="*/ T0 w 21201"/>
                <a:gd name="T2" fmla="+- 0 10798 194"/>
                <a:gd name="T3" fmla="*/ 10798 h 21209"/>
                <a:gd name="T4" fmla="+- 0 10803 203"/>
                <a:gd name="T5" fmla="*/ T4 w 21201"/>
                <a:gd name="T6" fmla="+- 0 10798 194"/>
                <a:gd name="T7" fmla="*/ 10798 h 21209"/>
                <a:gd name="T8" fmla="+- 0 10803 203"/>
                <a:gd name="T9" fmla="*/ T8 w 21201"/>
                <a:gd name="T10" fmla="+- 0 10798 194"/>
                <a:gd name="T11" fmla="*/ 10798 h 21209"/>
                <a:gd name="T12" fmla="+- 0 10803 203"/>
                <a:gd name="T13" fmla="*/ T12 w 21201"/>
                <a:gd name="T14" fmla="+- 0 10798 194"/>
                <a:gd name="T15" fmla="*/ 10798 h 2120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1201" h="21209">
                  <a:moveTo>
                    <a:pt x="20267" y="104"/>
                  </a:moveTo>
                  <a:cubicBezTo>
                    <a:pt x="19508" y="-194"/>
                    <a:pt x="18645" y="169"/>
                    <a:pt x="18339" y="912"/>
                  </a:cubicBezTo>
                  <a:cubicBezTo>
                    <a:pt x="14991" y="9110"/>
                    <a:pt x="8568" y="15198"/>
                    <a:pt x="894" y="18420"/>
                  </a:cubicBezTo>
                  <a:cubicBezTo>
                    <a:pt x="144" y="18735"/>
                    <a:pt x="-203" y="19589"/>
                    <a:pt x="121" y="20327"/>
                  </a:cubicBezTo>
                  <a:cubicBezTo>
                    <a:pt x="442" y="21068"/>
                    <a:pt x="1314" y="21406"/>
                    <a:pt x="2067" y="21090"/>
                  </a:cubicBezTo>
                  <a:cubicBezTo>
                    <a:pt x="2102" y="21073"/>
                    <a:pt x="2125" y="21042"/>
                    <a:pt x="2159" y="21025"/>
                  </a:cubicBezTo>
                  <a:cubicBezTo>
                    <a:pt x="10491" y="17500"/>
                    <a:pt x="17461" y="10881"/>
                    <a:pt x="21095" y="1994"/>
                  </a:cubicBezTo>
                  <a:cubicBezTo>
                    <a:pt x="21397" y="1250"/>
                    <a:pt x="21026" y="404"/>
                    <a:pt x="20267" y="104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:p159="http://schemas.microsoft.com/office/powerpoint/2015/09/main" xmlns:mc="http://schemas.openxmlformats.org/markup-compatibility/2006" xmlns:p14="http://schemas.microsoft.com/office/powerpoint/2010/main" xmlns:a16="http://schemas.microsoft.com/office/drawing/2014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159="http://schemas.microsoft.com/office/powerpoint/2015/09/main" xmlns:mc="http://schemas.openxmlformats.org/markup-compatibility/2006" xmlns:p14="http://schemas.microsoft.com/office/powerpoint/2010/main" xmlns:a16="http://schemas.microsoft.com/office/drawing/2014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  <p:sp>
          <p:nvSpPr>
            <p:cNvPr id="43" name="AutoShape 12"/>
            <p:cNvSpPr>
              <a:spLocks/>
            </p:cNvSpPr>
            <p:nvPr/>
          </p:nvSpPr>
          <p:spPr bwMode="auto">
            <a:xfrm>
              <a:off x="9421048" y="4711729"/>
              <a:ext cx="88106" cy="89694"/>
            </a:xfrm>
            <a:custGeom>
              <a:avLst/>
              <a:gdLst>
                <a:gd name="T0" fmla="+- 0 10802 238"/>
                <a:gd name="T1" fmla="*/ T0 w 21128"/>
                <a:gd name="T2" fmla="+- 0 10797 227"/>
                <a:gd name="T3" fmla="*/ 10797 h 21141"/>
                <a:gd name="T4" fmla="+- 0 10802 238"/>
                <a:gd name="T5" fmla="*/ T4 w 21128"/>
                <a:gd name="T6" fmla="+- 0 10797 227"/>
                <a:gd name="T7" fmla="*/ 10797 h 21141"/>
                <a:gd name="T8" fmla="+- 0 10802 238"/>
                <a:gd name="T9" fmla="*/ T8 w 21128"/>
                <a:gd name="T10" fmla="+- 0 10797 227"/>
                <a:gd name="T11" fmla="*/ 10797 h 21141"/>
                <a:gd name="T12" fmla="+- 0 10802 238"/>
                <a:gd name="T13" fmla="*/ T12 w 21128"/>
                <a:gd name="T14" fmla="+- 0 10797 227"/>
                <a:gd name="T15" fmla="*/ 10797 h 211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1128" h="21141">
                  <a:moveTo>
                    <a:pt x="20035" y="122"/>
                  </a:moveTo>
                  <a:cubicBezTo>
                    <a:pt x="19142" y="-227"/>
                    <a:pt x="18134" y="195"/>
                    <a:pt x="17778" y="1071"/>
                  </a:cubicBezTo>
                  <a:cubicBezTo>
                    <a:pt x="14571" y="8936"/>
                    <a:pt x="8412" y="14778"/>
                    <a:pt x="1051" y="17867"/>
                  </a:cubicBezTo>
                  <a:lnTo>
                    <a:pt x="1054" y="17867"/>
                  </a:lnTo>
                  <a:cubicBezTo>
                    <a:pt x="172" y="18240"/>
                    <a:pt x="-238" y="19242"/>
                    <a:pt x="142" y="20108"/>
                  </a:cubicBezTo>
                  <a:cubicBezTo>
                    <a:pt x="522" y="20973"/>
                    <a:pt x="1543" y="21372"/>
                    <a:pt x="2425" y="21003"/>
                  </a:cubicBezTo>
                  <a:cubicBezTo>
                    <a:pt x="2459" y="20986"/>
                    <a:pt x="2476" y="20956"/>
                    <a:pt x="2514" y="20936"/>
                  </a:cubicBezTo>
                  <a:cubicBezTo>
                    <a:pt x="10651" y="17491"/>
                    <a:pt x="17459" y="11027"/>
                    <a:pt x="21002" y="2339"/>
                  </a:cubicBezTo>
                  <a:cubicBezTo>
                    <a:pt x="21361" y="1463"/>
                    <a:pt x="20927" y="472"/>
                    <a:pt x="20035" y="12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:p159="http://schemas.microsoft.com/office/powerpoint/2015/09/main" xmlns:mc="http://schemas.openxmlformats.org/markup-compatibility/2006" xmlns:p14="http://schemas.microsoft.com/office/powerpoint/2010/main" xmlns:a16="http://schemas.microsoft.com/office/drawing/2014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159="http://schemas.microsoft.com/office/powerpoint/2015/09/main" xmlns:mc="http://schemas.openxmlformats.org/markup-compatibility/2006" xmlns:p14="http://schemas.microsoft.com/office/powerpoint/2010/main" xmlns:a16="http://schemas.microsoft.com/office/drawing/2014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  <p:sp>
          <p:nvSpPr>
            <p:cNvPr id="44" name="AutoShape 13"/>
            <p:cNvSpPr>
              <a:spLocks/>
            </p:cNvSpPr>
            <p:nvPr/>
          </p:nvSpPr>
          <p:spPr bwMode="auto">
            <a:xfrm>
              <a:off x="9275769" y="4566475"/>
              <a:ext cx="73025" cy="73820"/>
            </a:xfrm>
            <a:custGeom>
              <a:avLst/>
              <a:gdLst>
                <a:gd name="T0" fmla="+- 0 10797 278"/>
                <a:gd name="T1" fmla="*/ T0 w 21039"/>
                <a:gd name="T2" fmla="+- 0 10803 281"/>
                <a:gd name="T3" fmla="*/ 10803 h 21044"/>
                <a:gd name="T4" fmla="+- 0 10797 278"/>
                <a:gd name="T5" fmla="*/ T4 w 21039"/>
                <a:gd name="T6" fmla="+- 0 10803 281"/>
                <a:gd name="T7" fmla="*/ 10803 h 21044"/>
                <a:gd name="T8" fmla="+- 0 10797 278"/>
                <a:gd name="T9" fmla="*/ T8 w 21039"/>
                <a:gd name="T10" fmla="+- 0 10803 281"/>
                <a:gd name="T11" fmla="*/ 10803 h 21044"/>
                <a:gd name="T12" fmla="+- 0 10797 278"/>
                <a:gd name="T13" fmla="*/ T12 w 21039"/>
                <a:gd name="T14" fmla="+- 0 10803 281"/>
                <a:gd name="T15" fmla="*/ 10803 h 21044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1039" h="21044">
                  <a:moveTo>
                    <a:pt x="20871" y="1248"/>
                  </a:moveTo>
                  <a:cubicBezTo>
                    <a:pt x="20411" y="197"/>
                    <a:pt x="19177" y="-281"/>
                    <a:pt x="18112" y="169"/>
                  </a:cubicBezTo>
                  <a:cubicBezTo>
                    <a:pt x="18075" y="181"/>
                    <a:pt x="18050" y="214"/>
                    <a:pt x="18021" y="226"/>
                  </a:cubicBezTo>
                  <a:cubicBezTo>
                    <a:pt x="10159" y="3562"/>
                    <a:pt x="3583" y="9820"/>
                    <a:pt x="152" y="18220"/>
                  </a:cubicBezTo>
                  <a:lnTo>
                    <a:pt x="148" y="18220"/>
                  </a:lnTo>
                  <a:cubicBezTo>
                    <a:pt x="-278" y="19278"/>
                    <a:pt x="242" y="20473"/>
                    <a:pt x="1320" y="20896"/>
                  </a:cubicBezTo>
                  <a:cubicBezTo>
                    <a:pt x="2398" y="21318"/>
                    <a:pt x="3620" y="20803"/>
                    <a:pt x="4046" y="19749"/>
                  </a:cubicBezTo>
                  <a:lnTo>
                    <a:pt x="4051" y="19749"/>
                  </a:lnTo>
                  <a:cubicBezTo>
                    <a:pt x="7068" y="12356"/>
                    <a:pt x="12856" y="6858"/>
                    <a:pt x="19764" y="3956"/>
                  </a:cubicBezTo>
                  <a:cubicBezTo>
                    <a:pt x="20830" y="3506"/>
                    <a:pt x="21322" y="2298"/>
                    <a:pt x="20871" y="1248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:p159="http://schemas.microsoft.com/office/powerpoint/2015/09/main" xmlns:mc="http://schemas.openxmlformats.org/markup-compatibility/2006" xmlns:p14="http://schemas.microsoft.com/office/powerpoint/2010/main" xmlns:a16="http://schemas.microsoft.com/office/drawing/2014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159="http://schemas.microsoft.com/office/powerpoint/2015/09/main" xmlns:mc="http://schemas.openxmlformats.org/markup-compatibility/2006" xmlns:p14="http://schemas.microsoft.com/office/powerpoint/2010/main" xmlns:a16="http://schemas.microsoft.com/office/drawing/2014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  <p:sp>
          <p:nvSpPr>
            <p:cNvPr id="45" name="AutoShape 14"/>
            <p:cNvSpPr>
              <a:spLocks/>
            </p:cNvSpPr>
            <p:nvPr/>
          </p:nvSpPr>
          <p:spPr bwMode="auto">
            <a:xfrm>
              <a:off x="9217815" y="4508518"/>
              <a:ext cx="103981" cy="105569"/>
            </a:xfrm>
            <a:custGeom>
              <a:avLst/>
              <a:gdLst>
                <a:gd name="T0" fmla="+- 0 10797 198"/>
                <a:gd name="T1" fmla="*/ T0 w 21199"/>
                <a:gd name="T2" fmla="+- 0 10802 198"/>
                <a:gd name="T3" fmla="*/ 10802 h 21208"/>
                <a:gd name="T4" fmla="+- 0 10797 198"/>
                <a:gd name="T5" fmla="*/ T4 w 21199"/>
                <a:gd name="T6" fmla="+- 0 10802 198"/>
                <a:gd name="T7" fmla="*/ 10802 h 21208"/>
                <a:gd name="T8" fmla="+- 0 10797 198"/>
                <a:gd name="T9" fmla="*/ T8 w 21199"/>
                <a:gd name="T10" fmla="+- 0 10802 198"/>
                <a:gd name="T11" fmla="*/ 10802 h 21208"/>
                <a:gd name="T12" fmla="+- 0 10797 198"/>
                <a:gd name="T13" fmla="*/ T12 w 21199"/>
                <a:gd name="T14" fmla="+- 0 10802 198"/>
                <a:gd name="T15" fmla="*/ 10802 h 21208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1199" h="21208">
                  <a:moveTo>
                    <a:pt x="21077" y="880"/>
                  </a:moveTo>
                  <a:cubicBezTo>
                    <a:pt x="20753" y="142"/>
                    <a:pt x="19881" y="-198"/>
                    <a:pt x="19129" y="117"/>
                  </a:cubicBezTo>
                  <a:cubicBezTo>
                    <a:pt x="19097" y="131"/>
                    <a:pt x="19071" y="162"/>
                    <a:pt x="19039" y="179"/>
                  </a:cubicBezTo>
                  <a:cubicBezTo>
                    <a:pt x="10706" y="3707"/>
                    <a:pt x="3739" y="10322"/>
                    <a:pt x="106" y="19208"/>
                  </a:cubicBezTo>
                  <a:cubicBezTo>
                    <a:pt x="-198" y="19957"/>
                    <a:pt x="172" y="20803"/>
                    <a:pt x="934" y="21101"/>
                  </a:cubicBezTo>
                  <a:cubicBezTo>
                    <a:pt x="1689" y="21401"/>
                    <a:pt x="2552" y="21041"/>
                    <a:pt x="2859" y="20292"/>
                  </a:cubicBezTo>
                  <a:cubicBezTo>
                    <a:pt x="6206" y="12096"/>
                    <a:pt x="12625" y="6008"/>
                    <a:pt x="20301" y="2787"/>
                  </a:cubicBezTo>
                  <a:cubicBezTo>
                    <a:pt x="21051" y="2469"/>
                    <a:pt x="21402" y="1618"/>
                    <a:pt x="21077" y="88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:p159="http://schemas.microsoft.com/office/powerpoint/2015/09/main" xmlns:mc="http://schemas.openxmlformats.org/markup-compatibility/2006" xmlns:p14="http://schemas.microsoft.com/office/powerpoint/2010/main" xmlns:a16="http://schemas.microsoft.com/office/drawing/2014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159="http://schemas.microsoft.com/office/powerpoint/2015/09/main" xmlns:mc="http://schemas.openxmlformats.org/markup-compatibility/2006" xmlns:p14="http://schemas.microsoft.com/office/powerpoint/2010/main" xmlns:a16="http://schemas.microsoft.com/office/drawing/2014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  <p:sp>
          <p:nvSpPr>
            <p:cNvPr id="46" name="AutoShape 15"/>
            <p:cNvSpPr>
              <a:spLocks/>
            </p:cNvSpPr>
            <p:nvPr/>
          </p:nvSpPr>
          <p:spPr bwMode="auto">
            <a:xfrm>
              <a:off x="9247188" y="4537075"/>
              <a:ext cx="88107" cy="90488"/>
            </a:xfrm>
            <a:custGeom>
              <a:avLst/>
              <a:gdLst>
                <a:gd name="T0" fmla="+- 0 10796 232"/>
                <a:gd name="T1" fmla="*/ T0 w 21129"/>
                <a:gd name="T2" fmla="+- 0 10804 234"/>
                <a:gd name="T3" fmla="*/ 10804 h 21141"/>
                <a:gd name="T4" fmla="+- 0 10796 232"/>
                <a:gd name="T5" fmla="*/ T4 w 21129"/>
                <a:gd name="T6" fmla="+- 0 10804 234"/>
                <a:gd name="T7" fmla="*/ 10804 h 21141"/>
                <a:gd name="T8" fmla="+- 0 10796 232"/>
                <a:gd name="T9" fmla="*/ T8 w 21129"/>
                <a:gd name="T10" fmla="+- 0 10804 234"/>
                <a:gd name="T11" fmla="*/ 10804 h 21141"/>
                <a:gd name="T12" fmla="+- 0 10796 232"/>
                <a:gd name="T13" fmla="*/ T12 w 21129"/>
                <a:gd name="T14" fmla="+- 0 10804 234"/>
                <a:gd name="T15" fmla="*/ 10804 h 211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1129" h="21141">
                  <a:moveTo>
                    <a:pt x="20075" y="3267"/>
                  </a:moveTo>
                  <a:cubicBezTo>
                    <a:pt x="20953" y="2898"/>
                    <a:pt x="21368" y="1899"/>
                    <a:pt x="20987" y="1030"/>
                  </a:cubicBezTo>
                  <a:cubicBezTo>
                    <a:pt x="20611" y="168"/>
                    <a:pt x="19589" y="-234"/>
                    <a:pt x="18707" y="138"/>
                  </a:cubicBezTo>
                  <a:cubicBezTo>
                    <a:pt x="18670" y="152"/>
                    <a:pt x="18649" y="185"/>
                    <a:pt x="18615" y="198"/>
                  </a:cubicBezTo>
                  <a:cubicBezTo>
                    <a:pt x="10481" y="3647"/>
                    <a:pt x="3673" y="10118"/>
                    <a:pt x="124" y="18802"/>
                  </a:cubicBezTo>
                  <a:cubicBezTo>
                    <a:pt x="-232" y="19678"/>
                    <a:pt x="205" y="20666"/>
                    <a:pt x="1094" y="21019"/>
                  </a:cubicBezTo>
                  <a:cubicBezTo>
                    <a:pt x="1983" y="21366"/>
                    <a:pt x="2991" y="20946"/>
                    <a:pt x="3354" y="20071"/>
                  </a:cubicBezTo>
                  <a:cubicBezTo>
                    <a:pt x="6561" y="12205"/>
                    <a:pt x="12717" y="6360"/>
                    <a:pt x="20075" y="3274"/>
                  </a:cubicBezTo>
                  <a:cubicBezTo>
                    <a:pt x="20075" y="3274"/>
                    <a:pt x="20075" y="3267"/>
                    <a:pt x="20075" y="3267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:p159="http://schemas.microsoft.com/office/powerpoint/2015/09/main" xmlns:mc="http://schemas.openxmlformats.org/markup-compatibility/2006" xmlns:p14="http://schemas.microsoft.com/office/powerpoint/2010/main" xmlns:a16="http://schemas.microsoft.com/office/drawing/2014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159="http://schemas.microsoft.com/office/powerpoint/2015/09/main" xmlns:mc="http://schemas.openxmlformats.org/markup-compatibility/2006" xmlns:p14="http://schemas.microsoft.com/office/powerpoint/2010/main" xmlns:a16="http://schemas.microsoft.com/office/drawing/2014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</p:grpSp>
      <p:sp>
        <p:nvSpPr>
          <p:cNvPr id="25" name="Freeform 1125">
            <a:extLst>
              <a:ext uri="{FF2B5EF4-FFF2-40B4-BE49-F238E27FC236}">
                <a16:creationId xmlns:a16="http://schemas.microsoft.com/office/drawing/2014/main" id="{C9D4771E-B439-4216-8753-EFE107442D30}"/>
              </a:ext>
            </a:extLst>
          </p:cNvPr>
          <p:cNvSpPr>
            <a:spLocks/>
          </p:cNvSpPr>
          <p:nvPr/>
        </p:nvSpPr>
        <p:spPr bwMode="auto">
          <a:xfrm>
            <a:off x="7197657" y="5248190"/>
            <a:ext cx="1193799" cy="1195788"/>
          </a:xfrm>
          <a:custGeom>
            <a:avLst/>
            <a:gdLst>
              <a:gd name="T0" fmla="*/ 1370 w 1401"/>
              <a:gd name="T1" fmla="*/ 234 h 1401"/>
              <a:gd name="T2" fmla="*/ 1250 w 1401"/>
              <a:gd name="T3" fmla="*/ 239 h 1401"/>
              <a:gd name="T4" fmla="*/ 1147 w 1401"/>
              <a:gd name="T5" fmla="*/ 239 h 1401"/>
              <a:gd name="T6" fmla="*/ 1147 w 1401"/>
              <a:gd name="T7" fmla="*/ 342 h 1401"/>
              <a:gd name="T8" fmla="*/ 1142 w 1401"/>
              <a:gd name="T9" fmla="*/ 461 h 1401"/>
              <a:gd name="T10" fmla="*/ 1023 w 1401"/>
              <a:gd name="T11" fmla="*/ 466 h 1401"/>
              <a:gd name="T12" fmla="*/ 920 w 1401"/>
              <a:gd name="T13" fmla="*/ 466 h 1401"/>
              <a:gd name="T14" fmla="*/ 920 w 1401"/>
              <a:gd name="T15" fmla="*/ 569 h 1401"/>
              <a:gd name="T16" fmla="*/ 915 w 1401"/>
              <a:gd name="T17" fmla="*/ 688 h 1401"/>
              <a:gd name="T18" fmla="*/ 796 w 1401"/>
              <a:gd name="T19" fmla="*/ 693 h 1401"/>
              <a:gd name="T20" fmla="*/ 693 w 1401"/>
              <a:gd name="T21" fmla="*/ 693 h 1401"/>
              <a:gd name="T22" fmla="*/ 693 w 1401"/>
              <a:gd name="T23" fmla="*/ 796 h 1401"/>
              <a:gd name="T24" fmla="*/ 688 w 1401"/>
              <a:gd name="T25" fmla="*/ 915 h 1401"/>
              <a:gd name="T26" fmla="*/ 569 w 1401"/>
              <a:gd name="T27" fmla="*/ 920 h 1401"/>
              <a:gd name="T28" fmla="*/ 466 w 1401"/>
              <a:gd name="T29" fmla="*/ 920 h 1401"/>
              <a:gd name="T30" fmla="*/ 466 w 1401"/>
              <a:gd name="T31" fmla="*/ 1023 h 1401"/>
              <a:gd name="T32" fmla="*/ 461 w 1401"/>
              <a:gd name="T33" fmla="*/ 1142 h 1401"/>
              <a:gd name="T34" fmla="*/ 342 w 1401"/>
              <a:gd name="T35" fmla="*/ 1147 h 1401"/>
              <a:gd name="T36" fmla="*/ 239 w 1401"/>
              <a:gd name="T37" fmla="*/ 1147 h 1401"/>
              <a:gd name="T38" fmla="*/ 239 w 1401"/>
              <a:gd name="T39" fmla="*/ 1250 h 1401"/>
              <a:gd name="T40" fmla="*/ 234 w 1401"/>
              <a:gd name="T41" fmla="*/ 1369 h 1401"/>
              <a:gd name="T42" fmla="*/ 115 w 1401"/>
              <a:gd name="T43" fmla="*/ 1374 h 1401"/>
              <a:gd name="T44" fmla="*/ 12 w 1401"/>
              <a:gd name="T45" fmla="*/ 1374 h 1401"/>
              <a:gd name="T46" fmla="*/ 0 w 1401"/>
              <a:gd name="T47" fmla="*/ 1363 h 1401"/>
              <a:gd name="T48" fmla="*/ 120 w 1401"/>
              <a:gd name="T49" fmla="*/ 1358 h 1401"/>
              <a:gd name="T50" fmla="*/ 223 w 1401"/>
              <a:gd name="T51" fmla="*/ 1358 h 1401"/>
              <a:gd name="T52" fmla="*/ 223 w 1401"/>
              <a:gd name="T53" fmla="*/ 1255 h 1401"/>
              <a:gd name="T54" fmla="*/ 227 w 1401"/>
              <a:gd name="T55" fmla="*/ 1136 h 1401"/>
              <a:gd name="T56" fmla="*/ 347 w 1401"/>
              <a:gd name="T57" fmla="*/ 1131 h 1401"/>
              <a:gd name="T58" fmla="*/ 450 w 1401"/>
              <a:gd name="T59" fmla="*/ 1131 h 1401"/>
              <a:gd name="T60" fmla="*/ 450 w 1401"/>
              <a:gd name="T61" fmla="*/ 1028 h 1401"/>
              <a:gd name="T62" fmla="*/ 454 w 1401"/>
              <a:gd name="T63" fmla="*/ 909 h 1401"/>
              <a:gd name="T64" fmla="*/ 574 w 1401"/>
              <a:gd name="T65" fmla="*/ 904 h 1401"/>
              <a:gd name="T66" fmla="*/ 677 w 1401"/>
              <a:gd name="T67" fmla="*/ 904 h 1401"/>
              <a:gd name="T68" fmla="*/ 677 w 1401"/>
              <a:gd name="T69" fmla="*/ 801 h 1401"/>
              <a:gd name="T70" fmla="*/ 681 w 1401"/>
              <a:gd name="T71" fmla="*/ 681 h 1401"/>
              <a:gd name="T72" fmla="*/ 801 w 1401"/>
              <a:gd name="T73" fmla="*/ 677 h 1401"/>
              <a:gd name="T74" fmla="*/ 904 w 1401"/>
              <a:gd name="T75" fmla="*/ 677 h 1401"/>
              <a:gd name="T76" fmla="*/ 904 w 1401"/>
              <a:gd name="T77" fmla="*/ 574 h 1401"/>
              <a:gd name="T78" fmla="*/ 908 w 1401"/>
              <a:gd name="T79" fmla="*/ 454 h 1401"/>
              <a:gd name="T80" fmla="*/ 1028 w 1401"/>
              <a:gd name="T81" fmla="*/ 450 h 1401"/>
              <a:gd name="T82" fmla="*/ 1131 w 1401"/>
              <a:gd name="T83" fmla="*/ 450 h 1401"/>
              <a:gd name="T84" fmla="*/ 1131 w 1401"/>
              <a:gd name="T85" fmla="*/ 347 h 1401"/>
              <a:gd name="T86" fmla="*/ 1136 w 1401"/>
              <a:gd name="T87" fmla="*/ 227 h 1401"/>
              <a:gd name="T88" fmla="*/ 1255 w 1401"/>
              <a:gd name="T89" fmla="*/ 223 h 1401"/>
              <a:gd name="T90" fmla="*/ 1358 w 1401"/>
              <a:gd name="T91" fmla="*/ 223 h 1401"/>
              <a:gd name="T92" fmla="*/ 1358 w 1401"/>
              <a:gd name="T93" fmla="*/ 120 h 1401"/>
              <a:gd name="T94" fmla="*/ 1363 w 1401"/>
              <a:gd name="T95" fmla="*/ 0 h 1401"/>
              <a:gd name="T96" fmla="*/ 1374 w 1401"/>
              <a:gd name="T97" fmla="*/ 12 h 1401"/>
              <a:gd name="T98" fmla="*/ 1374 w 1401"/>
              <a:gd name="T99" fmla="*/ 115 h 1401"/>
              <a:gd name="T100" fmla="*/ 1370 w 1401"/>
              <a:gd name="T101" fmla="*/ 234 h 14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1401" h="1401">
                <a:moveTo>
                  <a:pt x="1370" y="234"/>
                </a:moveTo>
                <a:cubicBezTo>
                  <a:pt x="1338" y="266"/>
                  <a:pt x="1293" y="252"/>
                  <a:pt x="1250" y="239"/>
                </a:cubicBezTo>
                <a:cubicBezTo>
                  <a:pt x="1210" y="226"/>
                  <a:pt x="1172" y="214"/>
                  <a:pt x="1147" y="239"/>
                </a:cubicBezTo>
                <a:cubicBezTo>
                  <a:pt x="1122" y="264"/>
                  <a:pt x="1134" y="302"/>
                  <a:pt x="1147" y="342"/>
                </a:cubicBezTo>
                <a:cubicBezTo>
                  <a:pt x="1160" y="385"/>
                  <a:pt x="1174" y="429"/>
                  <a:pt x="1142" y="461"/>
                </a:cubicBezTo>
                <a:cubicBezTo>
                  <a:pt x="1111" y="493"/>
                  <a:pt x="1066" y="479"/>
                  <a:pt x="1023" y="466"/>
                </a:cubicBezTo>
                <a:cubicBezTo>
                  <a:pt x="983" y="453"/>
                  <a:pt x="945" y="441"/>
                  <a:pt x="920" y="466"/>
                </a:cubicBezTo>
                <a:cubicBezTo>
                  <a:pt x="895" y="491"/>
                  <a:pt x="907" y="529"/>
                  <a:pt x="920" y="569"/>
                </a:cubicBezTo>
                <a:cubicBezTo>
                  <a:pt x="933" y="612"/>
                  <a:pt x="947" y="657"/>
                  <a:pt x="915" y="688"/>
                </a:cubicBezTo>
                <a:cubicBezTo>
                  <a:pt x="883" y="720"/>
                  <a:pt x="839" y="706"/>
                  <a:pt x="796" y="693"/>
                </a:cubicBezTo>
                <a:cubicBezTo>
                  <a:pt x="756" y="680"/>
                  <a:pt x="718" y="668"/>
                  <a:pt x="693" y="693"/>
                </a:cubicBezTo>
                <a:cubicBezTo>
                  <a:pt x="668" y="718"/>
                  <a:pt x="680" y="756"/>
                  <a:pt x="693" y="796"/>
                </a:cubicBezTo>
                <a:cubicBezTo>
                  <a:pt x="706" y="839"/>
                  <a:pt x="720" y="884"/>
                  <a:pt x="688" y="915"/>
                </a:cubicBezTo>
                <a:cubicBezTo>
                  <a:pt x="656" y="947"/>
                  <a:pt x="612" y="933"/>
                  <a:pt x="569" y="920"/>
                </a:cubicBezTo>
                <a:cubicBezTo>
                  <a:pt x="529" y="907"/>
                  <a:pt x="491" y="895"/>
                  <a:pt x="466" y="920"/>
                </a:cubicBezTo>
                <a:cubicBezTo>
                  <a:pt x="441" y="945"/>
                  <a:pt x="453" y="983"/>
                  <a:pt x="466" y="1023"/>
                </a:cubicBezTo>
                <a:cubicBezTo>
                  <a:pt x="479" y="1066"/>
                  <a:pt x="493" y="1111"/>
                  <a:pt x="461" y="1142"/>
                </a:cubicBezTo>
                <a:cubicBezTo>
                  <a:pt x="429" y="1174"/>
                  <a:pt x="385" y="1160"/>
                  <a:pt x="342" y="1147"/>
                </a:cubicBezTo>
                <a:cubicBezTo>
                  <a:pt x="302" y="1134"/>
                  <a:pt x="264" y="1122"/>
                  <a:pt x="239" y="1147"/>
                </a:cubicBezTo>
                <a:cubicBezTo>
                  <a:pt x="214" y="1172"/>
                  <a:pt x="226" y="1210"/>
                  <a:pt x="239" y="1250"/>
                </a:cubicBezTo>
                <a:cubicBezTo>
                  <a:pt x="252" y="1293"/>
                  <a:pt x="266" y="1338"/>
                  <a:pt x="234" y="1369"/>
                </a:cubicBezTo>
                <a:cubicBezTo>
                  <a:pt x="202" y="1401"/>
                  <a:pt x="158" y="1387"/>
                  <a:pt x="115" y="1374"/>
                </a:cubicBezTo>
                <a:cubicBezTo>
                  <a:pt x="75" y="1361"/>
                  <a:pt x="37" y="1349"/>
                  <a:pt x="12" y="1374"/>
                </a:cubicBezTo>
                <a:cubicBezTo>
                  <a:pt x="0" y="1363"/>
                  <a:pt x="0" y="1363"/>
                  <a:pt x="0" y="1363"/>
                </a:cubicBezTo>
                <a:cubicBezTo>
                  <a:pt x="32" y="1331"/>
                  <a:pt x="77" y="1345"/>
                  <a:pt x="120" y="1358"/>
                </a:cubicBezTo>
                <a:cubicBezTo>
                  <a:pt x="160" y="1371"/>
                  <a:pt x="198" y="1383"/>
                  <a:pt x="223" y="1358"/>
                </a:cubicBezTo>
                <a:cubicBezTo>
                  <a:pt x="247" y="1333"/>
                  <a:pt x="236" y="1295"/>
                  <a:pt x="223" y="1255"/>
                </a:cubicBezTo>
                <a:cubicBezTo>
                  <a:pt x="209" y="1212"/>
                  <a:pt x="195" y="1167"/>
                  <a:pt x="227" y="1136"/>
                </a:cubicBezTo>
                <a:cubicBezTo>
                  <a:pt x="259" y="1104"/>
                  <a:pt x="304" y="1118"/>
                  <a:pt x="347" y="1131"/>
                </a:cubicBezTo>
                <a:cubicBezTo>
                  <a:pt x="387" y="1144"/>
                  <a:pt x="425" y="1156"/>
                  <a:pt x="450" y="1131"/>
                </a:cubicBezTo>
                <a:cubicBezTo>
                  <a:pt x="475" y="1106"/>
                  <a:pt x="463" y="1068"/>
                  <a:pt x="450" y="1028"/>
                </a:cubicBezTo>
                <a:cubicBezTo>
                  <a:pt x="436" y="985"/>
                  <a:pt x="422" y="940"/>
                  <a:pt x="454" y="909"/>
                </a:cubicBezTo>
                <a:cubicBezTo>
                  <a:pt x="486" y="877"/>
                  <a:pt x="531" y="891"/>
                  <a:pt x="574" y="904"/>
                </a:cubicBezTo>
                <a:cubicBezTo>
                  <a:pt x="614" y="917"/>
                  <a:pt x="652" y="929"/>
                  <a:pt x="677" y="904"/>
                </a:cubicBezTo>
                <a:cubicBezTo>
                  <a:pt x="702" y="879"/>
                  <a:pt x="690" y="841"/>
                  <a:pt x="677" y="801"/>
                </a:cubicBezTo>
                <a:cubicBezTo>
                  <a:pt x="664" y="758"/>
                  <a:pt x="650" y="713"/>
                  <a:pt x="681" y="681"/>
                </a:cubicBezTo>
                <a:cubicBezTo>
                  <a:pt x="713" y="650"/>
                  <a:pt x="758" y="664"/>
                  <a:pt x="801" y="677"/>
                </a:cubicBezTo>
                <a:cubicBezTo>
                  <a:pt x="841" y="690"/>
                  <a:pt x="879" y="702"/>
                  <a:pt x="904" y="677"/>
                </a:cubicBezTo>
                <a:cubicBezTo>
                  <a:pt x="929" y="652"/>
                  <a:pt x="917" y="614"/>
                  <a:pt x="904" y="574"/>
                </a:cubicBezTo>
                <a:cubicBezTo>
                  <a:pt x="891" y="531"/>
                  <a:pt x="877" y="486"/>
                  <a:pt x="908" y="454"/>
                </a:cubicBezTo>
                <a:cubicBezTo>
                  <a:pt x="940" y="423"/>
                  <a:pt x="985" y="437"/>
                  <a:pt x="1028" y="450"/>
                </a:cubicBezTo>
                <a:cubicBezTo>
                  <a:pt x="1068" y="463"/>
                  <a:pt x="1106" y="475"/>
                  <a:pt x="1131" y="450"/>
                </a:cubicBezTo>
                <a:cubicBezTo>
                  <a:pt x="1156" y="425"/>
                  <a:pt x="1144" y="387"/>
                  <a:pt x="1131" y="347"/>
                </a:cubicBezTo>
                <a:cubicBezTo>
                  <a:pt x="1118" y="304"/>
                  <a:pt x="1104" y="259"/>
                  <a:pt x="1136" y="227"/>
                </a:cubicBezTo>
                <a:cubicBezTo>
                  <a:pt x="1167" y="195"/>
                  <a:pt x="1212" y="209"/>
                  <a:pt x="1255" y="223"/>
                </a:cubicBezTo>
                <a:cubicBezTo>
                  <a:pt x="1295" y="236"/>
                  <a:pt x="1333" y="247"/>
                  <a:pt x="1358" y="223"/>
                </a:cubicBezTo>
                <a:cubicBezTo>
                  <a:pt x="1383" y="198"/>
                  <a:pt x="1371" y="160"/>
                  <a:pt x="1358" y="120"/>
                </a:cubicBezTo>
                <a:cubicBezTo>
                  <a:pt x="1345" y="77"/>
                  <a:pt x="1331" y="32"/>
                  <a:pt x="1363" y="0"/>
                </a:cubicBezTo>
                <a:cubicBezTo>
                  <a:pt x="1374" y="12"/>
                  <a:pt x="1374" y="12"/>
                  <a:pt x="1374" y="12"/>
                </a:cubicBezTo>
                <a:cubicBezTo>
                  <a:pt x="1349" y="37"/>
                  <a:pt x="1361" y="75"/>
                  <a:pt x="1374" y="115"/>
                </a:cubicBezTo>
                <a:cubicBezTo>
                  <a:pt x="1387" y="158"/>
                  <a:pt x="1401" y="202"/>
                  <a:pt x="1370" y="234"/>
                </a:cubicBezTo>
                <a:close/>
              </a:path>
            </a:pathLst>
          </a:custGeom>
          <a:gradFill>
            <a:gsLst>
              <a:gs pos="0">
                <a:schemeClr val="accent3"/>
              </a:gs>
              <a:gs pos="100000">
                <a:schemeClr val="accent4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>
              <a:solidFill>
                <a:schemeClr val="lt1"/>
              </a:solidFill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5296CE73-4846-4348-8038-2E977E755F34}"/>
              </a:ext>
            </a:extLst>
          </p:cNvPr>
          <p:cNvSpPr/>
          <p:nvPr/>
        </p:nvSpPr>
        <p:spPr>
          <a:xfrm rot="18900000">
            <a:off x="9391117" y="3225639"/>
            <a:ext cx="406721" cy="406721"/>
          </a:xfrm>
          <a:prstGeom prst="ellipse">
            <a:avLst/>
          </a:prstGeom>
          <a:gradFill>
            <a:gsLst>
              <a:gs pos="2000">
                <a:schemeClr val="accent1">
                  <a:alpha val="80000"/>
                </a:schemeClr>
              </a:gs>
              <a:gs pos="100000">
                <a:schemeClr val="accent5">
                  <a:alpha val="80000"/>
                </a:schemeClr>
              </a:gs>
            </a:gsLst>
            <a:lin ang="0" scaled="0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id-ID">
              <a:solidFill>
                <a:schemeClr val="tx1"/>
              </a:solidFill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97CF3806-D148-4326-A060-369F6F56D143}"/>
              </a:ext>
            </a:extLst>
          </p:cNvPr>
          <p:cNvSpPr/>
          <p:nvPr/>
        </p:nvSpPr>
        <p:spPr>
          <a:xfrm rot="18900000">
            <a:off x="3066421" y="571739"/>
            <a:ext cx="406721" cy="406721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6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53A179D6-0330-4B80-A5AB-D1A7BC61DD24}"/>
              </a:ext>
            </a:extLst>
          </p:cNvPr>
          <p:cNvSpPr/>
          <p:nvPr/>
        </p:nvSpPr>
        <p:spPr>
          <a:xfrm>
            <a:off x="397669" y="6314887"/>
            <a:ext cx="5300662" cy="258181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5"/>
              </a:gs>
              <a:gs pos="100000">
                <a:schemeClr val="accent4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250351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:p14="http://schemas.microsoft.com/office/powerpoint/2010/main" xmlns:a14="http://schemas.microsoft.com/office/drawing/2010/main" xmlns:a16="http://schemas.microsoft.com/office/drawing/2014/main" xmlns="">
      <p:transition spd="slow" advClick="0" advTm="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占位符 9">
            <a:extLst>
              <a:ext uri="{FF2B5EF4-FFF2-40B4-BE49-F238E27FC236}">
                <a16:creationId xmlns:a16="http://schemas.microsoft.com/office/drawing/2014/main" id="{24F67C76-C6B3-48FA-81F9-53E7ECF3136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>
            <a:fillRect/>
          </a:stretch>
        </p:blipFill>
        <p:spPr/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6C471A3F-3F45-43CA-A4F2-A154AF7D3EAB}"/>
              </a:ext>
            </a:extLst>
          </p:cNvPr>
          <p:cNvSpPr/>
          <p:nvPr/>
        </p:nvSpPr>
        <p:spPr>
          <a:xfrm>
            <a:off x="-6442" y="4847"/>
            <a:ext cx="6102442" cy="6853153"/>
          </a:xfrm>
          <a:prstGeom prst="rect">
            <a:avLst/>
          </a:prstGeom>
          <a:gradFill>
            <a:gsLst>
              <a:gs pos="0">
                <a:schemeClr val="accent1">
                  <a:alpha val="80000"/>
                </a:schemeClr>
              </a:gs>
              <a:gs pos="100000">
                <a:schemeClr val="accent2">
                  <a:alpha val="8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3" name="Rectangle: Rounded Corners 12"/>
          <p:cNvSpPr/>
          <p:nvPr/>
        </p:nvSpPr>
        <p:spPr>
          <a:xfrm>
            <a:off x="397669" y="1714139"/>
            <a:ext cx="5300662" cy="1397437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5"/>
              </a:gs>
              <a:gs pos="100000">
                <a:schemeClr val="accent4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EEF344C-F661-4323-9551-CECB2BC74578}"/>
              </a:ext>
            </a:extLst>
          </p:cNvPr>
          <p:cNvSpPr txBox="1"/>
          <p:nvPr/>
        </p:nvSpPr>
        <p:spPr>
          <a:xfrm>
            <a:off x="866467" y="1785396"/>
            <a:ext cx="4363066" cy="1135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dirty="0">
                <a:solidFill>
                  <a:schemeClr val="bg1"/>
                </a:solidFill>
                <a:latin typeface="文悦古典明朝体 (非商业使用) W5" pitchFamily="50" charset="-122"/>
                <a:ea typeface="文悦古典明朝体 (非商业使用) W5" pitchFamily="50" charset="-122"/>
              </a:rPr>
              <a:t>Falling Xia and Lone Fly</a:t>
            </a:r>
          </a:p>
          <a:p>
            <a:pPr algn="ctr">
              <a:lnSpc>
                <a:spcPct val="150000"/>
              </a:lnSpc>
            </a:pPr>
            <a:r>
              <a:rPr lang="zh-CN" altLang="en-US" sz="2400" dirty="0">
                <a:solidFill>
                  <a:schemeClr val="bg1"/>
                </a:solidFill>
                <a:latin typeface="文悦古典明朝体 (非商业使用) W5" pitchFamily="50" charset="-122"/>
                <a:ea typeface="文悦古典明朝体 (非商业使用) W5" pitchFamily="50" charset="-122"/>
              </a:rPr>
              <a:t>Autumn water is a long day</a:t>
            </a:r>
            <a:r>
              <a:rPr lang="en-US" altLang="zh-CN" sz="2400" dirty="0">
                <a:solidFill>
                  <a:schemeClr val="bg1"/>
                </a:solidFill>
                <a:latin typeface="文悦古典明朝体 (非商业使用) W5" pitchFamily="50" charset="-122"/>
                <a:ea typeface="文悦古典明朝体 (非商业使用) W5" pitchFamily="50" charset="-122"/>
              </a:rPr>
              <a:t>.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949E027-6AED-40CD-8E4A-C6DDA26EBF02}"/>
              </a:ext>
            </a:extLst>
          </p:cNvPr>
          <p:cNvSpPr/>
          <p:nvPr/>
        </p:nvSpPr>
        <p:spPr>
          <a:xfrm>
            <a:off x="985472" y="3227323"/>
            <a:ext cx="4125056" cy="1212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id-ID" sz="1400" dirty="0">
                <a:solidFill>
                  <a:schemeClr val="bg1">
                    <a:alpha val="84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The quick, brown fox jumps over a lazy dog. DJs flock by-time MTV ax quiz prog. Junk MTV quiz graceby by fox whelps. Bawds jog, flick quartz, vex nymphs.</a:t>
            </a:r>
            <a:endParaRPr lang="en-US" sz="1400" dirty="0">
              <a:solidFill>
                <a:schemeClr val="bg1">
                  <a:alpha val="84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44F3EBBA-971A-481E-BD73-3E52182467DB}"/>
              </a:ext>
            </a:extLst>
          </p:cNvPr>
          <p:cNvSpPr/>
          <p:nvPr/>
        </p:nvSpPr>
        <p:spPr>
          <a:xfrm>
            <a:off x="1825398" y="4555710"/>
            <a:ext cx="2445204" cy="592998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en-US" sz="1600" spc="300" dirty="0">
                <a:solidFill>
                  <a:schemeClr val="bg1"/>
                </a:solidFill>
                <a:latin typeface="Nexa Light" panose="02000000000000000000" pitchFamily="50" charset="0"/>
              </a:rPr>
              <a:t>READ MORE</a:t>
            </a:r>
          </a:p>
        </p:txBody>
      </p:sp>
      <p:graphicFrame>
        <p:nvGraphicFramePr>
          <p:cNvPr id="36" name="Chart 35">
            <a:extLst>
              <a:ext uri="{FF2B5EF4-FFF2-40B4-BE49-F238E27FC236}">
                <a16:creationId xmlns:a16="http://schemas.microsoft.com/office/drawing/2014/main" id="{F8D2CD10-C3D0-48C0-81E0-C78FE06C203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7573493"/>
              </p:ext>
            </p:extLst>
          </p:nvPr>
        </p:nvGraphicFramePr>
        <p:xfrm>
          <a:off x="6764736" y="4010174"/>
          <a:ext cx="1853401" cy="22666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7" name="Oval 36">
            <a:extLst>
              <a:ext uri="{FF2B5EF4-FFF2-40B4-BE49-F238E27FC236}">
                <a16:creationId xmlns:a16="http://schemas.microsoft.com/office/drawing/2014/main" id="{37391102-331B-42BE-B74D-875D3333DDCF}"/>
              </a:ext>
            </a:extLst>
          </p:cNvPr>
          <p:cNvSpPr/>
          <p:nvPr/>
        </p:nvSpPr>
        <p:spPr>
          <a:xfrm>
            <a:off x="7053878" y="4505943"/>
            <a:ext cx="1275116" cy="1275115"/>
          </a:xfrm>
          <a:prstGeom prst="ellipse">
            <a:avLst/>
          </a:prstGeom>
          <a:solidFill>
            <a:srgbClr val="161F3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Montserrat" panose="00000500000000000000" pitchFamily="50" charset="0"/>
                <a:cs typeface="Montserrat"/>
              </a:rPr>
              <a:t>60</a:t>
            </a:r>
            <a:r>
              <a:rPr lang="id-ID" sz="2400" dirty="0">
                <a:solidFill>
                  <a:schemeClr val="bg1"/>
                </a:solidFill>
                <a:latin typeface="Montserrat" panose="00000500000000000000" pitchFamily="50" charset="0"/>
                <a:cs typeface="Montserrat"/>
              </a:rPr>
              <a:t>%</a:t>
            </a:r>
            <a:endParaRPr lang="en-US" sz="2400" dirty="0">
              <a:solidFill>
                <a:schemeClr val="bg1"/>
              </a:solidFill>
              <a:latin typeface="Montserrat" panose="00000500000000000000" pitchFamily="50" charset="0"/>
              <a:cs typeface="Montserrat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E41770BA-547C-461A-A5E5-64E8E33E7C0A}"/>
              </a:ext>
            </a:extLst>
          </p:cNvPr>
          <p:cNvSpPr/>
          <p:nvPr/>
        </p:nvSpPr>
        <p:spPr>
          <a:xfrm>
            <a:off x="6870282" y="5942168"/>
            <a:ext cx="1703788" cy="2972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1200" dirty="0">
                <a:solidFill>
                  <a:schemeClr val="tx1">
                    <a:lumMod val="65000"/>
                    <a:lumOff val="35000"/>
                    <a:alpha val="50000"/>
                  </a:schemeClr>
                </a:solidFill>
                <a:latin typeface="Montserrat Light" panose="00000400000000000000" pitchFamily="50" charset="0"/>
                <a:cs typeface="Segoe UI Light" panose="020B0502040204020203" pitchFamily="34" charset="0"/>
              </a:rPr>
              <a:t>Falling Xia Autumn Water</a:t>
            </a:r>
            <a:endParaRPr lang="en-US" sz="1200" dirty="0">
              <a:solidFill>
                <a:schemeClr val="tx1">
                  <a:lumMod val="65000"/>
                  <a:lumOff val="35000"/>
                  <a:alpha val="50000"/>
                </a:schemeClr>
              </a:solidFill>
              <a:latin typeface="Montserrat Light" panose="00000400000000000000" pitchFamily="50" charset="0"/>
              <a:cs typeface="Segoe UI Light" panose="020B0502040204020203" pitchFamily="34" charset="0"/>
            </a:endParaRPr>
          </a:p>
        </p:txBody>
      </p:sp>
      <p:graphicFrame>
        <p:nvGraphicFramePr>
          <p:cNvPr id="40" name="Chart 39">
            <a:extLst>
              <a:ext uri="{FF2B5EF4-FFF2-40B4-BE49-F238E27FC236}">
                <a16:creationId xmlns:a16="http://schemas.microsoft.com/office/drawing/2014/main" id="{B2BB3FC5-37C4-45B9-9A7E-E8197EF1966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96299034"/>
              </p:ext>
            </p:extLst>
          </p:nvPr>
        </p:nvGraphicFramePr>
        <p:xfrm>
          <a:off x="9812735" y="581174"/>
          <a:ext cx="1853401" cy="22666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1" name="Oval 40">
            <a:extLst>
              <a:ext uri="{FF2B5EF4-FFF2-40B4-BE49-F238E27FC236}">
                <a16:creationId xmlns:a16="http://schemas.microsoft.com/office/drawing/2014/main" id="{2F46A3FE-3605-416B-9872-9AF71C1A7526}"/>
              </a:ext>
            </a:extLst>
          </p:cNvPr>
          <p:cNvSpPr/>
          <p:nvPr/>
        </p:nvSpPr>
        <p:spPr>
          <a:xfrm>
            <a:off x="10101877" y="1076943"/>
            <a:ext cx="1275116" cy="1275115"/>
          </a:xfrm>
          <a:prstGeom prst="ellipse">
            <a:avLst/>
          </a:prstGeom>
          <a:solidFill>
            <a:srgbClr val="161F3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Montserrat" panose="00000500000000000000" pitchFamily="50" charset="0"/>
                <a:cs typeface="Montserrat"/>
              </a:rPr>
              <a:t>45</a:t>
            </a:r>
            <a:r>
              <a:rPr lang="id-ID" sz="2400" dirty="0">
                <a:solidFill>
                  <a:schemeClr val="bg1"/>
                </a:solidFill>
                <a:latin typeface="Montserrat" panose="00000500000000000000" pitchFamily="50" charset="0"/>
                <a:cs typeface="Montserrat"/>
              </a:rPr>
              <a:t>%</a:t>
            </a:r>
            <a:endParaRPr lang="en-US" sz="2400" dirty="0">
              <a:solidFill>
                <a:schemeClr val="bg1"/>
              </a:solidFill>
              <a:latin typeface="Montserrat" panose="00000500000000000000" pitchFamily="50" charset="0"/>
              <a:cs typeface="Montserrat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D28898BF-380B-4BF8-8B68-4A2C2E81AD64}"/>
              </a:ext>
            </a:extLst>
          </p:cNvPr>
          <p:cNvSpPr/>
          <p:nvPr/>
        </p:nvSpPr>
        <p:spPr>
          <a:xfrm>
            <a:off x="9918281" y="2513168"/>
            <a:ext cx="1703788" cy="2972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1200" dirty="0">
                <a:solidFill>
                  <a:schemeClr val="tx1">
                    <a:lumMod val="65000"/>
                    <a:lumOff val="35000"/>
                    <a:alpha val="50000"/>
                  </a:schemeClr>
                </a:solidFill>
                <a:latin typeface="Montserrat Light" panose="00000400000000000000" pitchFamily="50" charset="0"/>
                <a:cs typeface="Segoe UI Light" panose="020B0502040204020203" pitchFamily="34" charset="0"/>
              </a:rPr>
              <a:t>Falling Xia Autumn Water</a:t>
            </a:r>
            <a:endParaRPr lang="en-US" sz="1200" dirty="0">
              <a:solidFill>
                <a:schemeClr val="tx1">
                  <a:lumMod val="65000"/>
                  <a:lumOff val="35000"/>
                  <a:alpha val="50000"/>
                </a:schemeClr>
              </a:solidFill>
              <a:latin typeface="Montserrat Light" panose="00000400000000000000" pitchFamily="50" charset="0"/>
              <a:cs typeface="Segoe UI Light" panose="020B0502040204020203" pitchFamily="34" charset="0"/>
            </a:endParaRPr>
          </a:p>
        </p:txBody>
      </p:sp>
      <p:pic>
        <p:nvPicPr>
          <p:cNvPr id="4" name="图片占位符 3">
            <a:extLst>
              <a:ext uri="{FF2B5EF4-FFF2-40B4-BE49-F238E27FC236}">
                <a16:creationId xmlns:a16="http://schemas.microsoft.com/office/drawing/2014/main" id="{4F1F24E3-4CE2-4F83-8C5F-A60A7D37A070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81" r="18981"/>
          <a:stretch>
            <a:fillRect/>
          </a:stretch>
        </p:blipFill>
        <p:spPr/>
      </p:pic>
      <p:pic>
        <p:nvPicPr>
          <p:cNvPr id="8" name="图片占位符 7">
            <a:extLst>
              <a:ext uri="{FF2B5EF4-FFF2-40B4-BE49-F238E27FC236}">
                <a16:creationId xmlns:a16="http://schemas.microsoft.com/office/drawing/2014/main" id="{039C0AFF-CB56-489A-8582-C64B283572F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54" r="2175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482618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:c="http://schemas.openxmlformats.org/drawingml/2006/chart" xmlns:p14="http://schemas.microsoft.com/office/powerpoint/2010/main" xmlns:a14="http://schemas.microsoft.com/office/drawing/2010/main" xmlns:a16="http://schemas.microsoft.com/office/drawing/2014/main" xmlns="">
      <p:transition spd="slow" advClick="0" advTm="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D4A3BA8-8A2F-43FC-97FE-CC5B95C3D418}"/>
              </a:ext>
            </a:extLst>
          </p:cNvPr>
          <p:cNvSpPr/>
          <p:nvPr/>
        </p:nvSpPr>
        <p:spPr>
          <a:xfrm>
            <a:off x="6719771" y="977081"/>
            <a:ext cx="2121920" cy="4903839"/>
          </a:xfrm>
          <a:prstGeom prst="rect">
            <a:avLst/>
          </a:prstGeom>
          <a:solidFill>
            <a:schemeClr val="bg1">
              <a:lumMod val="8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125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94F630E-9CDB-47F3-8793-6AD29D038E00}"/>
              </a:ext>
            </a:extLst>
          </p:cNvPr>
          <p:cNvSpPr/>
          <p:nvPr/>
        </p:nvSpPr>
        <p:spPr>
          <a:xfrm>
            <a:off x="8958762" y="977081"/>
            <a:ext cx="2121920" cy="4903839"/>
          </a:xfrm>
          <a:prstGeom prst="rect">
            <a:avLst/>
          </a:prstGeom>
          <a:solidFill>
            <a:schemeClr val="bg1">
              <a:lumMod val="8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125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5049BBB5-BD42-4157-88B8-F10E1E5EF4E0}"/>
              </a:ext>
            </a:extLst>
          </p:cNvPr>
          <p:cNvSpPr/>
          <p:nvPr/>
        </p:nvSpPr>
        <p:spPr>
          <a:xfrm>
            <a:off x="4363711" y="863203"/>
            <a:ext cx="2356061" cy="513159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0" dist="2540000" dir="5400000" sx="70000" sy="7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125"/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D9AC59FC-7F6C-4055-8557-E7C0F4800F8A}"/>
              </a:ext>
            </a:extLst>
          </p:cNvPr>
          <p:cNvGrpSpPr/>
          <p:nvPr/>
        </p:nvGrpSpPr>
        <p:grpSpPr>
          <a:xfrm>
            <a:off x="876538" y="4725164"/>
            <a:ext cx="2238148" cy="426730"/>
            <a:chOff x="12984480" y="8160307"/>
            <a:chExt cx="2966933" cy="565682"/>
          </a:xfrm>
        </p:grpSpPr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E96D78B6-6ACB-49D5-8AC3-453CC14C0B60}"/>
                </a:ext>
              </a:extLst>
            </p:cNvPr>
            <p:cNvSpPr/>
            <p:nvPr/>
          </p:nvSpPr>
          <p:spPr>
            <a:xfrm>
              <a:off x="12984480" y="8160307"/>
              <a:ext cx="565200" cy="565682"/>
            </a:xfrm>
            <a:prstGeom prst="rect">
              <a:avLst/>
            </a:prstGeom>
            <a:gradFill>
              <a:gsLst>
                <a:gs pos="0">
                  <a:schemeClr val="accent1"/>
                </a:gs>
                <a:gs pos="100000">
                  <a:schemeClr val="accent1">
                    <a:lumMod val="75000"/>
                  </a:scheme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125"/>
            </a:p>
          </p:txBody>
        </p:sp>
        <p:sp>
          <p:nvSpPr>
            <p:cNvPr id="61" name="Freeform 45">
              <a:extLst>
                <a:ext uri="{FF2B5EF4-FFF2-40B4-BE49-F238E27FC236}">
                  <a16:creationId xmlns:a16="http://schemas.microsoft.com/office/drawing/2014/main" id="{8A7DD900-D0BA-4CD9-8F4E-1064E097F6F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106338" y="8282406"/>
              <a:ext cx="321484" cy="321484"/>
            </a:xfrm>
            <a:custGeom>
              <a:avLst/>
              <a:gdLst>
                <a:gd name="T0" fmla="*/ 92739 w 55"/>
                <a:gd name="T1" fmla="*/ 188912 h 55"/>
                <a:gd name="T2" fmla="*/ 0 w 55"/>
                <a:gd name="T3" fmla="*/ 92739 h 55"/>
                <a:gd name="T4" fmla="*/ 92739 w 55"/>
                <a:gd name="T5" fmla="*/ 0 h 55"/>
                <a:gd name="T6" fmla="*/ 188912 w 55"/>
                <a:gd name="T7" fmla="*/ 92739 h 55"/>
                <a:gd name="T8" fmla="*/ 92739 w 55"/>
                <a:gd name="T9" fmla="*/ 188912 h 55"/>
                <a:gd name="T10" fmla="*/ 154564 w 55"/>
                <a:gd name="T11" fmla="*/ 68695 h 55"/>
                <a:gd name="T12" fmla="*/ 144260 w 55"/>
                <a:gd name="T13" fmla="*/ 58391 h 55"/>
                <a:gd name="T14" fmla="*/ 137391 w 55"/>
                <a:gd name="T15" fmla="*/ 54956 h 55"/>
                <a:gd name="T16" fmla="*/ 130521 w 55"/>
                <a:gd name="T17" fmla="*/ 58391 h 55"/>
                <a:gd name="T18" fmla="*/ 82434 w 55"/>
                <a:gd name="T19" fmla="*/ 106478 h 55"/>
                <a:gd name="T20" fmla="*/ 54956 w 55"/>
                <a:gd name="T21" fmla="*/ 79000 h 55"/>
                <a:gd name="T22" fmla="*/ 48087 w 55"/>
                <a:gd name="T23" fmla="*/ 75565 h 55"/>
                <a:gd name="T24" fmla="*/ 44652 w 55"/>
                <a:gd name="T25" fmla="*/ 79000 h 55"/>
                <a:gd name="T26" fmla="*/ 30913 w 55"/>
                <a:gd name="T27" fmla="*/ 89304 h 55"/>
                <a:gd name="T28" fmla="*/ 30913 w 55"/>
                <a:gd name="T29" fmla="*/ 96173 h 55"/>
                <a:gd name="T30" fmla="*/ 30913 w 55"/>
                <a:gd name="T31" fmla="*/ 103043 h 55"/>
                <a:gd name="T32" fmla="*/ 75565 w 55"/>
                <a:gd name="T33" fmla="*/ 147695 h 55"/>
                <a:gd name="T34" fmla="*/ 82434 w 55"/>
                <a:gd name="T35" fmla="*/ 147695 h 55"/>
                <a:gd name="T36" fmla="*/ 89304 w 55"/>
                <a:gd name="T37" fmla="*/ 147695 h 55"/>
                <a:gd name="T38" fmla="*/ 154564 w 55"/>
                <a:gd name="T39" fmla="*/ 79000 h 55"/>
                <a:gd name="T40" fmla="*/ 157999 w 55"/>
                <a:gd name="T41" fmla="*/ 75565 h 55"/>
                <a:gd name="T42" fmla="*/ 154564 w 55"/>
                <a:gd name="T43" fmla="*/ 68695 h 5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55" h="55">
                  <a:moveTo>
                    <a:pt x="27" y="55"/>
                  </a:moveTo>
                  <a:cubicBezTo>
                    <a:pt x="12" y="55"/>
                    <a:pt x="0" y="42"/>
                    <a:pt x="0" y="27"/>
                  </a:cubicBezTo>
                  <a:cubicBezTo>
                    <a:pt x="0" y="12"/>
                    <a:pt x="12" y="0"/>
                    <a:pt x="27" y="0"/>
                  </a:cubicBezTo>
                  <a:cubicBezTo>
                    <a:pt x="42" y="0"/>
                    <a:pt x="55" y="12"/>
                    <a:pt x="55" y="27"/>
                  </a:cubicBezTo>
                  <a:cubicBezTo>
                    <a:pt x="55" y="42"/>
                    <a:pt x="42" y="55"/>
                    <a:pt x="27" y="55"/>
                  </a:cubicBezTo>
                  <a:close/>
                  <a:moveTo>
                    <a:pt x="45" y="20"/>
                  </a:moveTo>
                  <a:cubicBezTo>
                    <a:pt x="42" y="17"/>
                    <a:pt x="42" y="17"/>
                    <a:pt x="42" y="17"/>
                  </a:cubicBezTo>
                  <a:cubicBezTo>
                    <a:pt x="41" y="16"/>
                    <a:pt x="41" y="16"/>
                    <a:pt x="40" y="16"/>
                  </a:cubicBezTo>
                  <a:cubicBezTo>
                    <a:pt x="39" y="16"/>
                    <a:pt x="39" y="16"/>
                    <a:pt x="38" y="17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15" y="23"/>
                    <a:pt x="15" y="22"/>
                    <a:pt x="14" y="22"/>
                  </a:cubicBezTo>
                  <a:cubicBezTo>
                    <a:pt x="14" y="22"/>
                    <a:pt x="13" y="23"/>
                    <a:pt x="13" y="23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9" y="27"/>
                    <a:pt x="9" y="27"/>
                    <a:pt x="9" y="28"/>
                  </a:cubicBezTo>
                  <a:cubicBezTo>
                    <a:pt x="9" y="29"/>
                    <a:pt x="9" y="29"/>
                    <a:pt x="9" y="30"/>
                  </a:cubicBezTo>
                  <a:cubicBezTo>
                    <a:pt x="22" y="43"/>
                    <a:pt x="22" y="43"/>
                    <a:pt x="22" y="43"/>
                  </a:cubicBezTo>
                  <a:cubicBezTo>
                    <a:pt x="23" y="43"/>
                    <a:pt x="23" y="43"/>
                    <a:pt x="24" y="43"/>
                  </a:cubicBezTo>
                  <a:cubicBezTo>
                    <a:pt x="25" y="43"/>
                    <a:pt x="25" y="43"/>
                    <a:pt x="26" y="43"/>
                  </a:cubicBezTo>
                  <a:cubicBezTo>
                    <a:pt x="45" y="23"/>
                    <a:pt x="45" y="23"/>
                    <a:pt x="45" y="23"/>
                  </a:cubicBezTo>
                  <a:cubicBezTo>
                    <a:pt x="45" y="23"/>
                    <a:pt x="46" y="22"/>
                    <a:pt x="46" y="22"/>
                  </a:cubicBezTo>
                  <a:cubicBezTo>
                    <a:pt x="46" y="21"/>
                    <a:pt x="45" y="20"/>
                    <a:pt x="45" y="2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159="http://schemas.microsoft.com/office/powerpoint/2015/09/main" xmlns:mc="http://schemas.openxmlformats.org/markup-compatibility/2006" xmlns:p14="http://schemas.microsoft.com/office/powerpoint/2010/main" xmlns:c="http://schemas.openxmlformats.org/drawingml/2006/chart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125" dirty="0"/>
            </a:p>
          </p:txBody>
        </p:sp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070A2BC5-C1E3-4E10-B980-B0C8DB773CB1}"/>
                </a:ext>
              </a:extLst>
            </p:cNvPr>
            <p:cNvGrpSpPr/>
            <p:nvPr/>
          </p:nvGrpSpPr>
          <p:grpSpPr>
            <a:xfrm>
              <a:off x="12984480" y="8160307"/>
              <a:ext cx="2966933" cy="565682"/>
              <a:chOff x="12984480" y="8160307"/>
              <a:chExt cx="2966933" cy="565682"/>
            </a:xfrm>
          </p:grpSpPr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FBC6683D-3643-4851-B7B8-D7B243B06A37}"/>
                  </a:ext>
                </a:extLst>
              </p:cNvPr>
              <p:cNvSpPr/>
              <p:nvPr/>
            </p:nvSpPr>
            <p:spPr>
              <a:xfrm>
                <a:off x="12984480" y="8160307"/>
                <a:ext cx="2817377" cy="565682"/>
              </a:xfrm>
              <a:prstGeom prst="rect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125">
                  <a:solidFill>
                    <a:schemeClr val="bg1">
                      <a:lumMod val="95000"/>
                    </a:schemeClr>
                  </a:solidFill>
                </a:endParaRPr>
              </a:p>
            </p:txBody>
          </p:sp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885EC21A-2B15-49AE-8A22-B0C479AC2096}"/>
                  </a:ext>
                </a:extLst>
              </p:cNvPr>
              <p:cNvSpPr/>
              <p:nvPr/>
            </p:nvSpPr>
            <p:spPr>
              <a:xfrm>
                <a:off x="13698282" y="8262032"/>
                <a:ext cx="2253131" cy="37739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zh-CN" altLang="en-US" sz="1250" dirty="0">
                    <a:solidFill>
                      <a:schemeClr val="bg1">
                        <a:lumMod val="50000"/>
                      </a:schemeClr>
                    </a:solidFill>
                    <a:latin typeface="Nexa Light" panose="02000000000000000000" pitchFamily="50" charset="0"/>
                    <a:ea typeface="Lato Heavy" panose="020F0502020204030203" pitchFamily="34" charset="0"/>
                    <a:cs typeface="Segoe UI" panose="020B0502040204020203" pitchFamily="34" charset="0"/>
                  </a:rPr>
                  <a:t>Falling Xia Autumn Water</a:t>
                </a:r>
                <a:r>
                  <a:rPr lang="id-ID" sz="1250" dirty="0">
                    <a:solidFill>
                      <a:schemeClr val="bg1">
                        <a:lumMod val="50000"/>
                      </a:schemeClr>
                    </a:solidFill>
                    <a:latin typeface="Nexa Light" panose="02000000000000000000" pitchFamily="50" charset="0"/>
                    <a:ea typeface="Lato Heavy" panose="020F0502020204030203" pitchFamily="34" charset="0"/>
                    <a:cs typeface="Segoe UI" panose="020B0502040204020203" pitchFamily="34" charset="0"/>
                  </a:rPr>
                  <a:t> </a:t>
                </a:r>
                <a:r>
                  <a:rPr lang="en-US" sz="1250" dirty="0">
                    <a:solidFill>
                      <a:schemeClr val="bg1">
                        <a:lumMod val="50000"/>
                      </a:schemeClr>
                    </a:solidFill>
                    <a:latin typeface="Nexa Light" panose="02000000000000000000" pitchFamily="50" charset="0"/>
                    <a:ea typeface="Lato Heavy" panose="020F0502020204030203" pitchFamily="34" charset="0"/>
                    <a:cs typeface="Segoe UI" panose="020B0502040204020203" pitchFamily="34" charset="0"/>
                  </a:rPr>
                  <a:t>#1</a:t>
                </a:r>
              </a:p>
            </p:txBody>
          </p:sp>
        </p:grpSp>
      </p:grpSp>
      <p:sp>
        <p:nvSpPr>
          <p:cNvPr id="41" name="Rectangle: Rounded Corners 7">
            <a:extLst>
              <a:ext uri="{FF2B5EF4-FFF2-40B4-BE49-F238E27FC236}">
                <a16:creationId xmlns:a16="http://schemas.microsoft.com/office/drawing/2014/main" id="{FB5D2DC8-962A-4AD5-8221-534FACC2B5F8}"/>
              </a:ext>
            </a:extLst>
          </p:cNvPr>
          <p:cNvSpPr/>
          <p:nvPr/>
        </p:nvSpPr>
        <p:spPr>
          <a:xfrm>
            <a:off x="905184" y="1506091"/>
            <a:ext cx="360000" cy="36000"/>
          </a:xfrm>
          <a:prstGeom prst="roundRect">
            <a:avLst>
              <a:gd name="adj" fmla="val 1232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id-ID">
              <a:gradFill>
                <a:gsLst>
                  <a:gs pos="2000">
                    <a:schemeClr val="accent1"/>
                  </a:gs>
                  <a:gs pos="100000">
                    <a:schemeClr val="accent5"/>
                  </a:gs>
                </a:gsLst>
                <a:lin ang="0" scaled="0"/>
              </a:gradFill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070080D-8D85-4143-B677-D678EDBDEBA9}"/>
              </a:ext>
            </a:extLst>
          </p:cNvPr>
          <p:cNvSpPr txBox="1"/>
          <p:nvPr/>
        </p:nvSpPr>
        <p:spPr>
          <a:xfrm>
            <a:off x="776513" y="1717385"/>
            <a:ext cx="36733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gradFill>
                  <a:gsLst>
                    <a:gs pos="2000">
                      <a:schemeClr val="accent1">
                        <a:alpha val="80000"/>
                      </a:schemeClr>
                    </a:gs>
                    <a:gs pos="100000">
                      <a:schemeClr val="accent5">
                        <a:alpha val="80000"/>
                      </a:schemeClr>
                    </a:gs>
                  </a:gsLst>
                  <a:lin ang="0" scaled="0"/>
                </a:gradFill>
                <a:latin typeface="文悦古典明朝体 (非商业使用) W5" pitchFamily="50" charset="-122"/>
                <a:ea typeface="文悦古典明朝体 (非商业使用) W5" pitchFamily="50" charset="-122"/>
              </a:rPr>
              <a:t>Falling Xia and Lone Fly</a:t>
            </a:r>
          </a:p>
          <a:p>
            <a:r>
              <a:rPr lang="zh-CN" altLang="en-US" sz="2000" dirty="0">
                <a:gradFill>
                  <a:gsLst>
                    <a:gs pos="2000">
                      <a:schemeClr val="accent1">
                        <a:alpha val="80000"/>
                      </a:schemeClr>
                    </a:gs>
                    <a:gs pos="100000">
                      <a:schemeClr val="accent5">
                        <a:alpha val="80000"/>
                      </a:schemeClr>
                    </a:gs>
                  </a:gsLst>
                  <a:lin ang="0" scaled="0"/>
                </a:gradFill>
                <a:latin typeface="文悦古典明朝体 (非商业使用) W5" pitchFamily="50" charset="-122"/>
                <a:ea typeface="文悦古典明朝体 (非商业使用) W5" pitchFamily="50" charset="-122"/>
              </a:rPr>
              <a:t>Autumn water is a long day</a:t>
            </a:r>
            <a:r>
              <a:rPr lang="en-US" altLang="zh-CN" sz="2000" dirty="0">
                <a:gradFill>
                  <a:gsLst>
                    <a:gs pos="2000">
                      <a:schemeClr val="accent1">
                        <a:alpha val="80000"/>
                      </a:schemeClr>
                    </a:gs>
                    <a:gs pos="100000">
                      <a:schemeClr val="accent5">
                        <a:alpha val="80000"/>
                      </a:schemeClr>
                    </a:gs>
                  </a:gsLst>
                  <a:lin ang="0" scaled="0"/>
                </a:gradFill>
                <a:latin typeface="文悦古典明朝体 (非商业使用) W5" pitchFamily="50" charset="-122"/>
                <a:ea typeface="文悦古典明朝体 (非商业使用) W5" pitchFamily="50" charset="-122"/>
              </a:rPr>
              <a:t>.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6D995484-D535-4A1B-8FB7-33ED00E4EE8E}"/>
              </a:ext>
            </a:extLst>
          </p:cNvPr>
          <p:cNvSpPr/>
          <p:nvPr/>
        </p:nvSpPr>
        <p:spPr>
          <a:xfrm>
            <a:off x="797234" y="2702584"/>
            <a:ext cx="80983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>
                <a:solidFill>
                  <a:schemeClr val="bg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Business</a:t>
            </a:r>
            <a:endParaRPr lang="id-ID" sz="1400" dirty="0">
              <a:solidFill>
                <a:schemeClr val="bg1">
                  <a:lumMod val="75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45" name="Text Placeholder 4">
            <a:extLst>
              <a:ext uri="{FF2B5EF4-FFF2-40B4-BE49-F238E27FC236}">
                <a16:creationId xmlns:a16="http://schemas.microsoft.com/office/drawing/2014/main" id="{4BF29C74-09B7-4F99-BAF1-A923DC8CFCD9}"/>
              </a:ext>
            </a:extLst>
          </p:cNvPr>
          <p:cNvSpPr txBox="1">
            <a:spLocks/>
          </p:cNvSpPr>
          <p:nvPr/>
        </p:nvSpPr>
        <p:spPr>
          <a:xfrm>
            <a:off x="797234" y="3287674"/>
            <a:ext cx="3110411" cy="77312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4000"/>
              </a:lnSpc>
              <a:buNone/>
              <a:defRPr/>
            </a:pPr>
            <a:r>
              <a:rPr lang="id-ID" sz="1200" b="1" dirty="0">
                <a:solidFill>
                  <a:schemeClr val="bg1">
                    <a:lumMod val="65000"/>
                  </a:schemeClr>
                </a:solidFill>
                <a:latin typeface="+mj-lt"/>
                <a:cs typeface="Calibri"/>
              </a:rPr>
              <a:t>Ut wisi enim </a:t>
            </a:r>
            <a:r>
              <a:rPr lang="id-ID" sz="1200" dirty="0">
                <a:solidFill>
                  <a:schemeClr val="bg1">
                    <a:lumMod val="65000"/>
                  </a:schemeClr>
                </a:solidFill>
                <a:latin typeface="+mj-lt"/>
                <a:cs typeface="Calibri"/>
              </a:rPr>
              <a:t>Ad minim veniam, quis nostrud exerci ticullamcor per nibh eu ismod tincidunt ut laoreet dolorea agus agum erat volutp At. Ut wisi enim ad minim veniam, quis nostrud exerci.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D7328AF9-6EAB-4B63-A92A-596B7B75A68D}"/>
              </a:ext>
            </a:extLst>
          </p:cNvPr>
          <p:cNvSpPr/>
          <p:nvPr/>
        </p:nvSpPr>
        <p:spPr>
          <a:xfrm rot="18900000">
            <a:off x="-3045772" y="7467133"/>
            <a:ext cx="1105838" cy="1105838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D5DE7C8B-57A9-4D68-AC6D-A55B15ADF92E}"/>
              </a:ext>
            </a:extLst>
          </p:cNvPr>
          <p:cNvGrpSpPr/>
          <p:nvPr/>
        </p:nvGrpSpPr>
        <p:grpSpPr>
          <a:xfrm>
            <a:off x="-6392285" y="7184543"/>
            <a:ext cx="3981810" cy="936783"/>
            <a:chOff x="3723497" y="8773297"/>
            <a:chExt cx="5776023" cy="1358900"/>
          </a:xfrm>
        </p:grpSpPr>
        <p:sp>
          <p:nvSpPr>
            <p:cNvPr id="58" name="Rectangle: Rounded Corners 57">
              <a:extLst>
                <a:ext uri="{FF2B5EF4-FFF2-40B4-BE49-F238E27FC236}">
                  <a16:creationId xmlns:a16="http://schemas.microsoft.com/office/drawing/2014/main" id="{EF0445C0-1648-4F05-B0A1-C74EA27B0209}"/>
                </a:ext>
              </a:extLst>
            </p:cNvPr>
            <p:cNvSpPr/>
            <p:nvPr/>
          </p:nvSpPr>
          <p:spPr>
            <a:xfrm>
              <a:off x="3723497" y="8773297"/>
              <a:ext cx="5776023" cy="1358900"/>
            </a:xfrm>
            <a:prstGeom prst="roundRect">
              <a:avLst>
                <a:gd name="adj" fmla="val 6061"/>
              </a:avLst>
            </a:prstGeom>
            <a:gradFill>
              <a:gsLst>
                <a:gs pos="0">
                  <a:schemeClr val="tx1">
                    <a:lumMod val="75000"/>
                    <a:lumOff val="25000"/>
                  </a:schemeClr>
                </a:gs>
                <a:gs pos="100000">
                  <a:schemeClr val="tx1">
                    <a:lumMod val="85000"/>
                    <a:lumOff val="15000"/>
                  </a:schemeClr>
                </a:gs>
              </a:gsLst>
              <a:lin ang="2700000" scaled="0"/>
            </a:gradFill>
            <a:ln>
              <a:noFill/>
            </a:ln>
            <a:effectLst>
              <a:outerShdw blurRad="1270000" dist="647700" dir="8100000" sx="80000" sy="80000" algn="tr" rotWithShape="0">
                <a:schemeClr val="bg1">
                  <a:lumMod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200" dirty="0"/>
            </a:p>
          </p:txBody>
        </p: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88867AB9-E9A0-41B4-AB7D-97611A881A74}"/>
                </a:ext>
              </a:extLst>
            </p:cNvPr>
            <p:cNvGrpSpPr/>
            <p:nvPr/>
          </p:nvGrpSpPr>
          <p:grpSpPr>
            <a:xfrm>
              <a:off x="3863261" y="8912362"/>
              <a:ext cx="5367007" cy="924398"/>
              <a:chOff x="1196183" y="6445107"/>
              <a:chExt cx="5367007" cy="924398"/>
            </a:xfrm>
          </p:grpSpPr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06C5F557-BE54-4FF8-A7FE-07C1978E8D25}"/>
                  </a:ext>
                </a:extLst>
              </p:cNvPr>
              <p:cNvSpPr/>
              <p:nvPr/>
            </p:nvSpPr>
            <p:spPr>
              <a:xfrm>
                <a:off x="1743740" y="6672590"/>
                <a:ext cx="4819450" cy="69691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sz="1200" i="1" dirty="0">
                    <a:solidFill>
                      <a:schemeClr val="bg1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A wonderful serenity has possession of my al-sor, like this sweet mornings</a:t>
                </a:r>
                <a:endParaRPr lang="id-ID" sz="1200" i="1" dirty="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61409946-A9E4-4695-A82E-93A3C28C1296}"/>
                  </a:ext>
                </a:extLst>
              </p:cNvPr>
              <p:cNvSpPr/>
              <p:nvPr/>
            </p:nvSpPr>
            <p:spPr>
              <a:xfrm>
                <a:off x="1196183" y="6445107"/>
                <a:ext cx="347253" cy="302238"/>
              </a:xfrm>
              <a:custGeom>
                <a:avLst/>
                <a:gdLst>
                  <a:gd name="connsiteX0" fmla="*/ 395021 w 395021"/>
                  <a:gd name="connsiteY0" fmla="*/ 0 h 343815"/>
                  <a:gd name="connsiteX1" fmla="*/ 395021 w 395021"/>
                  <a:gd name="connsiteY1" fmla="*/ 70714 h 343815"/>
                  <a:gd name="connsiteX2" fmla="*/ 320650 w 395021"/>
                  <a:gd name="connsiteY2" fmla="*/ 179223 h 343815"/>
                  <a:gd name="connsiteX3" fmla="*/ 395021 w 395021"/>
                  <a:gd name="connsiteY3" fmla="*/ 179223 h 343815"/>
                  <a:gd name="connsiteX4" fmla="*/ 395021 w 395021"/>
                  <a:gd name="connsiteY4" fmla="*/ 343815 h 343815"/>
                  <a:gd name="connsiteX5" fmla="*/ 242621 w 395021"/>
                  <a:gd name="connsiteY5" fmla="*/ 343815 h 343815"/>
                  <a:gd name="connsiteX6" fmla="*/ 242621 w 395021"/>
                  <a:gd name="connsiteY6" fmla="*/ 179223 h 343815"/>
                  <a:gd name="connsiteX7" fmla="*/ 287731 w 395021"/>
                  <a:gd name="connsiteY7" fmla="*/ 63399 h 343815"/>
                  <a:gd name="connsiteX8" fmla="*/ 395021 w 395021"/>
                  <a:gd name="connsiteY8" fmla="*/ 0 h 343815"/>
                  <a:gd name="connsiteX9" fmla="*/ 152400 w 395021"/>
                  <a:gd name="connsiteY9" fmla="*/ 0 h 343815"/>
                  <a:gd name="connsiteX10" fmla="*/ 152400 w 395021"/>
                  <a:gd name="connsiteY10" fmla="*/ 70714 h 343815"/>
                  <a:gd name="connsiteX11" fmla="*/ 78029 w 395021"/>
                  <a:gd name="connsiteY11" fmla="*/ 179223 h 343815"/>
                  <a:gd name="connsiteX12" fmla="*/ 152400 w 395021"/>
                  <a:gd name="connsiteY12" fmla="*/ 179223 h 343815"/>
                  <a:gd name="connsiteX13" fmla="*/ 152400 w 395021"/>
                  <a:gd name="connsiteY13" fmla="*/ 343815 h 343815"/>
                  <a:gd name="connsiteX14" fmla="*/ 0 w 395021"/>
                  <a:gd name="connsiteY14" fmla="*/ 343815 h 343815"/>
                  <a:gd name="connsiteX15" fmla="*/ 0 w 395021"/>
                  <a:gd name="connsiteY15" fmla="*/ 179223 h 343815"/>
                  <a:gd name="connsiteX16" fmla="*/ 45111 w 395021"/>
                  <a:gd name="connsiteY16" fmla="*/ 63399 h 343815"/>
                  <a:gd name="connsiteX17" fmla="*/ 152400 w 395021"/>
                  <a:gd name="connsiteY17" fmla="*/ 0 h 3438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95021" h="343815">
                    <a:moveTo>
                      <a:pt x="395021" y="0"/>
                    </a:moveTo>
                    <a:lnTo>
                      <a:pt x="395021" y="70714"/>
                    </a:lnTo>
                    <a:cubicBezTo>
                      <a:pt x="345440" y="87783"/>
                      <a:pt x="320650" y="123952"/>
                      <a:pt x="320650" y="179223"/>
                    </a:cubicBezTo>
                    <a:lnTo>
                      <a:pt x="395021" y="179223"/>
                    </a:lnTo>
                    <a:lnTo>
                      <a:pt x="395021" y="343815"/>
                    </a:lnTo>
                    <a:lnTo>
                      <a:pt x="242621" y="343815"/>
                    </a:lnTo>
                    <a:lnTo>
                      <a:pt x="242621" y="179223"/>
                    </a:lnTo>
                    <a:cubicBezTo>
                      <a:pt x="242621" y="135332"/>
                      <a:pt x="257658" y="96724"/>
                      <a:pt x="287731" y="63399"/>
                    </a:cubicBezTo>
                    <a:cubicBezTo>
                      <a:pt x="314554" y="34138"/>
                      <a:pt x="350317" y="13005"/>
                      <a:pt x="395021" y="0"/>
                    </a:cubicBezTo>
                    <a:close/>
                    <a:moveTo>
                      <a:pt x="152400" y="0"/>
                    </a:moveTo>
                    <a:lnTo>
                      <a:pt x="152400" y="70714"/>
                    </a:lnTo>
                    <a:cubicBezTo>
                      <a:pt x="102819" y="87783"/>
                      <a:pt x="78029" y="123952"/>
                      <a:pt x="78029" y="179223"/>
                    </a:cubicBezTo>
                    <a:lnTo>
                      <a:pt x="152400" y="179223"/>
                    </a:lnTo>
                    <a:lnTo>
                      <a:pt x="152400" y="343815"/>
                    </a:lnTo>
                    <a:lnTo>
                      <a:pt x="0" y="343815"/>
                    </a:lnTo>
                    <a:lnTo>
                      <a:pt x="0" y="179223"/>
                    </a:lnTo>
                    <a:cubicBezTo>
                      <a:pt x="0" y="135332"/>
                      <a:pt x="15037" y="96724"/>
                      <a:pt x="45111" y="63399"/>
                    </a:cubicBezTo>
                    <a:cubicBezTo>
                      <a:pt x="71933" y="34138"/>
                      <a:pt x="107696" y="13005"/>
                      <a:pt x="15240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1270000" dist="152400" dir="2700000" sx="93000" sy="93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2800" dirty="0">
                  <a:solidFill>
                    <a:schemeClr val="bg1">
                      <a:lumMod val="6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</p:grpSp>
      <p:pic>
        <p:nvPicPr>
          <p:cNvPr id="18" name="图片占位符 17">
            <a:extLst>
              <a:ext uri="{FF2B5EF4-FFF2-40B4-BE49-F238E27FC236}">
                <a16:creationId xmlns:a16="http://schemas.microsoft.com/office/drawing/2014/main" id="{2F7C2B9C-65B4-4340-872B-C3EFB6A59D7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00" r="17500"/>
          <a:stretch>
            <a:fillRect/>
          </a:stretch>
        </p:blipFill>
        <p:spPr/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92F0BE3-00A2-420E-8535-0BB9800B9BEA}"/>
              </a:ext>
            </a:extLst>
          </p:cNvPr>
          <p:cNvSpPr/>
          <p:nvPr/>
        </p:nvSpPr>
        <p:spPr>
          <a:xfrm>
            <a:off x="4480781" y="977081"/>
            <a:ext cx="2121920" cy="2516443"/>
          </a:xfrm>
          <a:prstGeom prst="rect">
            <a:avLst/>
          </a:prstGeom>
          <a:gradFill>
            <a:gsLst>
              <a:gs pos="0">
                <a:schemeClr val="accent1">
                  <a:alpha val="80000"/>
                </a:schemeClr>
              </a:gs>
              <a:gs pos="100000">
                <a:schemeClr val="accent2">
                  <a:alpha val="8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5BCB48E-55D4-4231-83C4-2E71BD03DAB9}"/>
              </a:ext>
            </a:extLst>
          </p:cNvPr>
          <p:cNvGrpSpPr/>
          <p:nvPr/>
        </p:nvGrpSpPr>
        <p:grpSpPr>
          <a:xfrm>
            <a:off x="4796983" y="1071786"/>
            <a:ext cx="1489518" cy="1538000"/>
            <a:chOff x="7437665" y="1765656"/>
            <a:chExt cx="2383228" cy="2460800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D0A32A5-3F35-4140-B452-A5175755A197}"/>
                </a:ext>
              </a:extLst>
            </p:cNvPr>
            <p:cNvSpPr txBox="1"/>
            <p:nvPr/>
          </p:nvSpPr>
          <p:spPr>
            <a:xfrm>
              <a:off x="7437665" y="3770947"/>
              <a:ext cx="2383228" cy="45550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250" b="1" dirty="0">
                  <a:solidFill>
                    <a:schemeClr val="bg1"/>
                  </a:solidFill>
                  <a:latin typeface="+mj-lt"/>
                  <a:cs typeface="Montserrat Bold"/>
                </a:rPr>
                <a:t>Sample Text Here</a:t>
              </a:r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6FEEE63F-B3B2-4B68-8C14-5002936B07C3}"/>
                </a:ext>
              </a:extLst>
            </p:cNvPr>
            <p:cNvGrpSpPr/>
            <p:nvPr/>
          </p:nvGrpSpPr>
          <p:grpSpPr>
            <a:xfrm>
              <a:off x="7748331" y="1765656"/>
              <a:ext cx="1761896" cy="2154742"/>
              <a:chOff x="7466859" y="1666625"/>
              <a:chExt cx="2324842" cy="2843208"/>
            </a:xfrm>
          </p:grpSpPr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A8254DC-1509-4F06-B444-4905840BA9E1}"/>
                  </a:ext>
                </a:extLst>
              </p:cNvPr>
              <p:cNvSpPr txBox="1"/>
              <p:nvPr/>
            </p:nvSpPr>
            <p:spPr>
              <a:xfrm>
                <a:off x="7845476" y="2583538"/>
                <a:ext cx="1567605" cy="1007165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algn="ctr"/>
                <a:r>
                  <a:rPr lang="en-US" sz="2500" b="1" dirty="0">
                    <a:solidFill>
                      <a:schemeClr val="bg1"/>
                    </a:solidFill>
                    <a:latin typeface="Advent Pro" panose="02000506040000020004" pitchFamily="2" charset="0"/>
                    <a:cs typeface="Montserrat Bold"/>
                  </a:rPr>
                  <a:t>53%</a:t>
                </a:r>
              </a:p>
            </p:txBody>
          </p:sp>
          <p:graphicFrame>
            <p:nvGraphicFramePr>
              <p:cNvPr id="10" name="Chart 9">
                <a:extLst>
                  <a:ext uri="{FF2B5EF4-FFF2-40B4-BE49-F238E27FC236}">
                    <a16:creationId xmlns:a16="http://schemas.microsoft.com/office/drawing/2014/main" id="{28EAFDB9-EE62-407E-BA04-41057D301BF8}"/>
                  </a:ext>
                </a:extLst>
              </p:cNvPr>
              <p:cNvGraphicFramePr/>
              <p:nvPr/>
            </p:nvGraphicFramePr>
            <p:xfrm>
              <a:off x="7466859" y="1666625"/>
              <a:ext cx="2324842" cy="2843208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3"/>
              </a:graphicData>
            </a:graphic>
          </p:graphicFrame>
        </p:grp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CCBB3539-93B3-40D5-AAE9-A29F3A902BDA}"/>
              </a:ext>
            </a:extLst>
          </p:cNvPr>
          <p:cNvSpPr/>
          <p:nvPr/>
        </p:nvSpPr>
        <p:spPr>
          <a:xfrm>
            <a:off x="5392913" y="3464950"/>
            <a:ext cx="297656" cy="28574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125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67FFB303-5A27-41D6-BC3A-B3291D59E5E2}"/>
              </a:ext>
            </a:extLst>
          </p:cNvPr>
          <p:cNvSpPr/>
          <p:nvPr/>
        </p:nvSpPr>
        <p:spPr>
          <a:xfrm rot="18900000">
            <a:off x="5337522" y="5236129"/>
            <a:ext cx="406721" cy="406721"/>
          </a:xfrm>
          <a:prstGeom prst="ellipse">
            <a:avLst/>
          </a:prstGeom>
          <a:gradFill>
            <a:gsLst>
              <a:gs pos="0">
                <a:schemeClr val="accent1">
                  <a:alpha val="80000"/>
                </a:schemeClr>
              </a:gs>
              <a:gs pos="100000">
                <a:schemeClr val="accent2">
                  <a:alpha val="8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20579AB0-6880-4E13-A7F5-7A40D2E655F4}"/>
              </a:ext>
            </a:extLst>
          </p:cNvPr>
          <p:cNvSpPr/>
          <p:nvPr/>
        </p:nvSpPr>
        <p:spPr>
          <a:xfrm>
            <a:off x="4686376" y="2776632"/>
            <a:ext cx="529088" cy="529088"/>
          </a:xfrm>
          <a:prstGeom prst="ellipse">
            <a:avLst/>
          </a:prstGeom>
          <a:noFill/>
          <a:ln w="9525">
            <a:solidFill>
              <a:schemeClr val="bg1">
                <a:lumMod val="85000"/>
                <a:alpha val="7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2947B23C-91D1-4F9B-81A3-E06777F8656E}"/>
              </a:ext>
            </a:extLst>
          </p:cNvPr>
          <p:cNvGrpSpPr/>
          <p:nvPr/>
        </p:nvGrpSpPr>
        <p:grpSpPr>
          <a:xfrm>
            <a:off x="4715009" y="2805265"/>
            <a:ext cx="471821" cy="471821"/>
            <a:chOff x="8125908" y="7183257"/>
            <a:chExt cx="1041918" cy="1041918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FC764635-D90D-44CF-A0BF-16B9214ACA9A}"/>
                </a:ext>
              </a:extLst>
            </p:cNvPr>
            <p:cNvSpPr/>
            <p:nvPr/>
          </p:nvSpPr>
          <p:spPr>
            <a:xfrm>
              <a:off x="8125908" y="7183257"/>
              <a:ext cx="1041918" cy="1041918"/>
            </a:xfrm>
            <a:prstGeom prst="ellipse">
              <a:avLst/>
            </a:prstGeom>
            <a:gradFill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/>
                </a:gs>
              </a:gsLst>
              <a:lin ang="0" scaled="1"/>
            </a:gradFill>
            <a:ln>
              <a:noFill/>
            </a:ln>
            <a:effectLst>
              <a:outerShdw blurRad="330200" dist="317500" dir="8100000" sx="40000" sy="40000" algn="tr" rotWithShape="0">
                <a:schemeClr val="tx1">
                  <a:lumMod val="95000"/>
                  <a:lumOff val="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20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B6E7C099-0D35-43FB-ABEA-5CA45C766EE9}"/>
                </a:ext>
              </a:extLst>
            </p:cNvPr>
            <p:cNvGrpSpPr/>
            <p:nvPr/>
          </p:nvGrpSpPr>
          <p:grpSpPr>
            <a:xfrm>
              <a:off x="8414298" y="7508557"/>
              <a:ext cx="465138" cy="391319"/>
              <a:chOff x="5356342" y="3093565"/>
              <a:chExt cx="465138" cy="391319"/>
            </a:xfrm>
            <a:solidFill>
              <a:schemeClr val="bg1"/>
            </a:solidFill>
          </p:grpSpPr>
          <p:sp>
            <p:nvSpPr>
              <p:cNvPr id="32" name="AutoShape 120">
                <a:extLst>
                  <a:ext uri="{FF2B5EF4-FFF2-40B4-BE49-F238E27FC236}">
                    <a16:creationId xmlns:a16="http://schemas.microsoft.com/office/drawing/2014/main" id="{E69ECF97-4462-4349-80AD-69C5A7608C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73023" y="3195165"/>
                <a:ext cx="231775" cy="231775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6948" y="16070"/>
                    </a:moveTo>
                    <a:cubicBezTo>
                      <a:pt x="14037" y="19468"/>
                      <a:pt x="8925" y="19859"/>
                      <a:pt x="5529" y="16948"/>
                    </a:cubicBezTo>
                    <a:cubicBezTo>
                      <a:pt x="2130" y="14038"/>
                      <a:pt x="1740" y="8924"/>
                      <a:pt x="4651" y="5527"/>
                    </a:cubicBezTo>
                    <a:cubicBezTo>
                      <a:pt x="7559" y="2131"/>
                      <a:pt x="12674" y="1740"/>
                      <a:pt x="16070" y="4650"/>
                    </a:cubicBezTo>
                    <a:cubicBezTo>
                      <a:pt x="19466" y="7560"/>
                      <a:pt x="19859" y="12673"/>
                      <a:pt x="16948" y="16070"/>
                    </a:cubicBezTo>
                    <a:moveTo>
                      <a:pt x="10800" y="0"/>
                    </a:moveTo>
                    <a:cubicBezTo>
                      <a:pt x="4833" y="0"/>
                      <a:pt x="0" y="4834"/>
                      <a:pt x="0" y="10800"/>
                    </a:cubicBezTo>
                    <a:cubicBezTo>
                      <a:pt x="0" y="16765"/>
                      <a:pt x="4833" y="21599"/>
                      <a:pt x="10800" y="21599"/>
                    </a:cubicBezTo>
                    <a:cubicBezTo>
                      <a:pt x="16764" y="21599"/>
                      <a:pt x="21600" y="16765"/>
                      <a:pt x="21600" y="10800"/>
                    </a:cubicBezTo>
                    <a:cubicBezTo>
                      <a:pt x="21600" y="4834"/>
                      <a:pt x="16764" y="0"/>
                      <a:pt x="10800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:p159="http://schemas.microsoft.com/office/powerpoint/2015/09/main" xmlns:mc="http://schemas.openxmlformats.org/markup-compatibility/2006" xmlns:p14="http://schemas.microsoft.com/office/powerpoint/2010/main" xmlns:c="http://schemas.openxmlformats.org/drawingml/2006/chart" xmlns:a16="http://schemas.microsoft.com/office/drawing/2014/main" xmlns="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:p159="http://schemas.microsoft.com/office/powerpoint/2015/09/main" xmlns:mc="http://schemas.openxmlformats.org/markup-compatibility/2006" xmlns:p14="http://schemas.microsoft.com/office/powerpoint/2010/main" xmlns:c="http://schemas.openxmlformats.org/drawingml/2006/chart" xmlns:a16="http://schemas.microsoft.com/office/drawing/2014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33" name="AutoShape 121">
                <a:extLst>
                  <a:ext uri="{FF2B5EF4-FFF2-40B4-BE49-F238E27FC236}">
                    <a16:creationId xmlns:a16="http://schemas.microsoft.com/office/drawing/2014/main" id="{7CB6F708-A1D6-46E9-8C5D-044715CE17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30967" y="3253109"/>
                <a:ext cx="65088" cy="65088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9200" y="0"/>
                    </a:moveTo>
                    <a:cubicBezTo>
                      <a:pt x="8596" y="0"/>
                      <a:pt x="0" y="8596"/>
                      <a:pt x="0" y="19195"/>
                    </a:cubicBezTo>
                    <a:lnTo>
                      <a:pt x="0" y="19199"/>
                    </a:lnTo>
                    <a:cubicBezTo>
                      <a:pt x="0" y="20524"/>
                      <a:pt x="1068" y="21599"/>
                      <a:pt x="2400" y="21599"/>
                    </a:cubicBezTo>
                    <a:cubicBezTo>
                      <a:pt x="3721" y="21599"/>
                      <a:pt x="4800" y="20524"/>
                      <a:pt x="4800" y="19199"/>
                    </a:cubicBezTo>
                    <a:lnTo>
                      <a:pt x="4800" y="19195"/>
                    </a:lnTo>
                    <a:cubicBezTo>
                      <a:pt x="4800" y="11247"/>
                      <a:pt x="11240" y="4799"/>
                      <a:pt x="19200" y="4799"/>
                    </a:cubicBezTo>
                    <a:cubicBezTo>
                      <a:pt x="20521" y="4799"/>
                      <a:pt x="21600" y="3724"/>
                      <a:pt x="21600" y="2399"/>
                    </a:cubicBezTo>
                    <a:cubicBezTo>
                      <a:pt x="21600" y="1075"/>
                      <a:pt x="20521" y="0"/>
                      <a:pt x="19200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:p159="http://schemas.microsoft.com/office/powerpoint/2015/09/main" xmlns:mc="http://schemas.openxmlformats.org/markup-compatibility/2006" xmlns:p14="http://schemas.microsoft.com/office/powerpoint/2010/main" xmlns:c="http://schemas.openxmlformats.org/drawingml/2006/chart" xmlns:a16="http://schemas.microsoft.com/office/drawing/2014/main" xmlns="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:p159="http://schemas.microsoft.com/office/powerpoint/2015/09/main" xmlns:mc="http://schemas.openxmlformats.org/markup-compatibility/2006" xmlns:p14="http://schemas.microsoft.com/office/powerpoint/2010/main" xmlns:c="http://schemas.openxmlformats.org/drawingml/2006/chart" xmlns:a16="http://schemas.microsoft.com/office/drawing/2014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34" name="AutoShape 122">
                <a:extLst>
                  <a:ext uri="{FF2B5EF4-FFF2-40B4-BE49-F238E27FC236}">
                    <a16:creationId xmlns:a16="http://schemas.microsoft.com/office/drawing/2014/main" id="{547BD3D3-D8D2-4139-8F09-1869968ABC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56342" y="3093565"/>
                <a:ext cx="465138" cy="391319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20249" y="19199"/>
                    </a:moveTo>
                    <a:cubicBezTo>
                      <a:pt x="20249" y="19642"/>
                      <a:pt x="19948" y="19999"/>
                      <a:pt x="19575" y="19999"/>
                    </a:cubicBezTo>
                    <a:lnTo>
                      <a:pt x="2024" y="19999"/>
                    </a:lnTo>
                    <a:cubicBezTo>
                      <a:pt x="1651" y="19999"/>
                      <a:pt x="1349" y="19642"/>
                      <a:pt x="1349" y="19199"/>
                    </a:cubicBezTo>
                    <a:lnTo>
                      <a:pt x="1349" y="7200"/>
                    </a:lnTo>
                    <a:cubicBezTo>
                      <a:pt x="1349" y="6809"/>
                      <a:pt x="1588" y="6475"/>
                      <a:pt x="1914" y="6411"/>
                    </a:cubicBezTo>
                    <a:lnTo>
                      <a:pt x="5588" y="5684"/>
                    </a:lnTo>
                    <a:lnTo>
                      <a:pt x="6797" y="2103"/>
                    </a:lnTo>
                    <a:cubicBezTo>
                      <a:pt x="6900" y="1799"/>
                      <a:pt x="7148" y="1600"/>
                      <a:pt x="7424" y="1600"/>
                    </a:cubicBezTo>
                    <a:lnTo>
                      <a:pt x="14174" y="1600"/>
                    </a:lnTo>
                    <a:cubicBezTo>
                      <a:pt x="14450" y="1600"/>
                      <a:pt x="14698" y="1799"/>
                      <a:pt x="14801" y="2103"/>
                    </a:cubicBezTo>
                    <a:lnTo>
                      <a:pt x="16010" y="5684"/>
                    </a:lnTo>
                    <a:lnTo>
                      <a:pt x="19685" y="6411"/>
                    </a:lnTo>
                    <a:cubicBezTo>
                      <a:pt x="20011" y="6475"/>
                      <a:pt x="20249" y="6809"/>
                      <a:pt x="20249" y="7200"/>
                    </a:cubicBezTo>
                    <a:cubicBezTo>
                      <a:pt x="20249" y="7200"/>
                      <a:pt x="20249" y="19199"/>
                      <a:pt x="20249" y="19199"/>
                    </a:cubicBezTo>
                    <a:close/>
                    <a:moveTo>
                      <a:pt x="19907" y="4832"/>
                    </a:moveTo>
                    <a:lnTo>
                      <a:pt x="16981" y="4254"/>
                    </a:lnTo>
                    <a:lnTo>
                      <a:pt x="16054" y="1507"/>
                    </a:lnTo>
                    <a:cubicBezTo>
                      <a:pt x="15745" y="591"/>
                      <a:pt x="15006" y="0"/>
                      <a:pt x="14174" y="0"/>
                    </a:cubicBezTo>
                    <a:lnTo>
                      <a:pt x="7424" y="0"/>
                    </a:lnTo>
                    <a:cubicBezTo>
                      <a:pt x="6593" y="0"/>
                      <a:pt x="5854" y="591"/>
                      <a:pt x="5543" y="1509"/>
                    </a:cubicBezTo>
                    <a:lnTo>
                      <a:pt x="4618" y="4254"/>
                    </a:lnTo>
                    <a:lnTo>
                      <a:pt x="1692" y="4832"/>
                    </a:lnTo>
                    <a:cubicBezTo>
                      <a:pt x="711" y="5025"/>
                      <a:pt x="0" y="6020"/>
                      <a:pt x="0" y="7200"/>
                    </a:cubicBezTo>
                    <a:lnTo>
                      <a:pt x="0" y="19199"/>
                    </a:lnTo>
                    <a:cubicBezTo>
                      <a:pt x="0" y="20523"/>
                      <a:pt x="908" y="21600"/>
                      <a:pt x="2024" y="21600"/>
                    </a:cubicBezTo>
                    <a:lnTo>
                      <a:pt x="19575" y="21600"/>
                    </a:lnTo>
                    <a:cubicBezTo>
                      <a:pt x="20691" y="21600"/>
                      <a:pt x="21600" y="20523"/>
                      <a:pt x="21600" y="19199"/>
                    </a:cubicBezTo>
                    <a:lnTo>
                      <a:pt x="21600" y="7200"/>
                    </a:lnTo>
                    <a:cubicBezTo>
                      <a:pt x="21600" y="6020"/>
                      <a:pt x="20888" y="5025"/>
                      <a:pt x="19907" y="4832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:p159="http://schemas.microsoft.com/office/powerpoint/2015/09/main" xmlns:mc="http://schemas.openxmlformats.org/markup-compatibility/2006" xmlns:p14="http://schemas.microsoft.com/office/powerpoint/2010/main" xmlns:c="http://schemas.openxmlformats.org/drawingml/2006/chart" xmlns:a16="http://schemas.microsoft.com/office/drawing/2014/main" xmlns="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:p159="http://schemas.microsoft.com/office/powerpoint/2015/09/main" xmlns:mc="http://schemas.openxmlformats.org/markup-compatibility/2006" xmlns:p14="http://schemas.microsoft.com/office/powerpoint/2010/main" xmlns:c="http://schemas.openxmlformats.org/drawingml/2006/chart" xmlns:a16="http://schemas.microsoft.com/office/drawing/2014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</p:grpSp>
      </p:grpSp>
      <p:sp>
        <p:nvSpPr>
          <p:cNvPr id="35" name="Oval 34">
            <a:extLst>
              <a:ext uri="{FF2B5EF4-FFF2-40B4-BE49-F238E27FC236}">
                <a16:creationId xmlns:a16="http://schemas.microsoft.com/office/drawing/2014/main" id="{1B4043B8-BBA9-4F5F-B0D4-7D5C909514FF}"/>
              </a:ext>
            </a:extLst>
          </p:cNvPr>
          <p:cNvSpPr/>
          <p:nvPr/>
        </p:nvSpPr>
        <p:spPr>
          <a:xfrm>
            <a:off x="4650596" y="2740852"/>
            <a:ext cx="600648" cy="600648"/>
          </a:xfrm>
          <a:prstGeom prst="ellipse">
            <a:avLst/>
          </a:prstGeom>
          <a:noFill/>
          <a:ln w="6350">
            <a:solidFill>
              <a:schemeClr val="bg1">
                <a:lumMod val="85000"/>
                <a:alpha val="53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DAA7FF28-5C3C-4E6A-B0F9-15F1868A5569}"/>
              </a:ext>
            </a:extLst>
          </p:cNvPr>
          <p:cNvSpPr/>
          <p:nvPr/>
        </p:nvSpPr>
        <p:spPr>
          <a:xfrm>
            <a:off x="4613092" y="2703348"/>
            <a:ext cx="675655" cy="675655"/>
          </a:xfrm>
          <a:prstGeom prst="ellipse">
            <a:avLst/>
          </a:prstGeom>
          <a:noFill/>
          <a:ln w="0">
            <a:solidFill>
              <a:schemeClr val="bg1">
                <a:lumMod val="85000"/>
                <a:alpha val="2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09A3B719-E792-4733-B516-BBE7CF14C891}"/>
              </a:ext>
            </a:extLst>
          </p:cNvPr>
          <p:cNvSpPr/>
          <p:nvPr/>
        </p:nvSpPr>
        <p:spPr>
          <a:xfrm>
            <a:off x="5298711" y="2821784"/>
            <a:ext cx="1107939" cy="3508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id-ID" sz="1400" dirty="0">
                <a:solidFill>
                  <a:schemeClr val="bg1"/>
                </a:solidFill>
                <a:latin typeface="Nexa Light" panose="02000000000000000000" pitchFamily="50" charset="0"/>
                <a:ea typeface="Roboto Condensed" panose="02000000000000000000" pitchFamily="2" charset="0"/>
                <a:cs typeface="Calibri"/>
              </a:rPr>
              <a:t>Feature 1</a:t>
            </a:r>
            <a:endParaRPr lang="en-US" sz="1200" dirty="0">
              <a:solidFill>
                <a:schemeClr val="bg1"/>
              </a:solidFill>
              <a:latin typeface="Nexa Light" panose="02000000000000000000" pitchFamily="50" charset="0"/>
              <a:ea typeface="Roboto Condensed" panose="02000000000000000000" pitchFamily="2" charset="0"/>
              <a:cs typeface="Calibri"/>
            </a:endParaRPr>
          </a:p>
        </p:txBody>
      </p:sp>
      <p:pic>
        <p:nvPicPr>
          <p:cNvPr id="7" name="图片占位符 6">
            <a:extLst>
              <a:ext uri="{FF2B5EF4-FFF2-40B4-BE49-F238E27FC236}">
                <a16:creationId xmlns:a16="http://schemas.microsoft.com/office/drawing/2014/main" id="{A881C029-946E-4A5B-A032-863B5CBA432E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48" r="17248"/>
          <a:stretch>
            <a:fillRect/>
          </a:stretch>
        </p:blipFill>
        <p:spPr/>
      </p:pic>
      <p:pic>
        <p:nvPicPr>
          <p:cNvPr id="14" name="图片占位符 13">
            <a:extLst>
              <a:ext uri="{FF2B5EF4-FFF2-40B4-BE49-F238E27FC236}">
                <a16:creationId xmlns:a16="http://schemas.microsoft.com/office/drawing/2014/main" id="{5CAFF2C9-9C72-4DBB-84EF-0E604091F25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00" r="1750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344911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:p14="http://schemas.microsoft.com/office/powerpoint/2010/main" xmlns:c="http://schemas.openxmlformats.org/drawingml/2006/chart" xmlns:a14="http://schemas.microsoft.com/office/drawing/2010/main" xmlns:a16="http://schemas.microsoft.com/office/drawing/2014/main" xmlns="">
      <p:transition spd="slow" advClick="0" advTm="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占位符 2">
            <a:extLst>
              <a:ext uri="{FF2B5EF4-FFF2-40B4-BE49-F238E27FC236}">
                <a16:creationId xmlns:a16="http://schemas.microsoft.com/office/drawing/2014/main" id="{8509FF67-3C69-4FE3-9038-E619C1CE01AD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92" b="18492"/>
          <a:stretch>
            <a:fillRect/>
          </a:stretch>
        </p:blipFill>
        <p:spPr/>
      </p:pic>
      <p:sp>
        <p:nvSpPr>
          <p:cNvPr id="49" name="Oval 48">
            <a:extLst>
              <a:ext uri="{FF2B5EF4-FFF2-40B4-BE49-F238E27FC236}">
                <a16:creationId xmlns:a16="http://schemas.microsoft.com/office/drawing/2014/main" id="{3A3FC269-8C89-4240-B60B-DD12D83B72DA}"/>
              </a:ext>
            </a:extLst>
          </p:cNvPr>
          <p:cNvSpPr/>
          <p:nvPr/>
        </p:nvSpPr>
        <p:spPr>
          <a:xfrm rot="18900000">
            <a:off x="7866642" y="4992316"/>
            <a:ext cx="1105838" cy="1105838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8" name="Прямоугольник 7"/>
          <p:cNvSpPr/>
          <p:nvPr/>
        </p:nvSpPr>
        <p:spPr>
          <a:xfrm>
            <a:off x="2115541" y="5238740"/>
            <a:ext cx="275331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spc="300" dirty="0">
                <a:solidFill>
                  <a:schemeClr val="bg1"/>
                </a:solidFill>
                <a:latin typeface="PT Sans" panose="020B0503020203020204" pitchFamily="34" charset="-52"/>
              </a:rPr>
              <a:t>STATISTIC PRESENTATION</a:t>
            </a:r>
            <a:endParaRPr lang="ru-RU" sz="1200" spc="300" dirty="0">
              <a:solidFill>
                <a:schemeClr val="bg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9C68D6B-F9A9-4ECD-A96E-9F8DFB1C110B}"/>
              </a:ext>
            </a:extLst>
          </p:cNvPr>
          <p:cNvSpPr/>
          <p:nvPr/>
        </p:nvSpPr>
        <p:spPr>
          <a:xfrm>
            <a:off x="6560430" y="2486015"/>
            <a:ext cx="5208525" cy="978729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14000"/>
              </a:lnSpc>
              <a:spcBef>
                <a:spcPts val="1000"/>
              </a:spcBef>
            </a:pPr>
            <a:r>
              <a:rPr lang="en-US" sz="1200" b="1" dirty="0">
                <a:solidFill>
                  <a:schemeClr val="bg1">
                    <a:lumMod val="65000"/>
                  </a:schemeClr>
                </a:solidFill>
                <a:latin typeface="+mj-lt"/>
                <a:cs typeface="Calibri"/>
              </a:rPr>
              <a:t>A wonderful serenity has taken possession possession of my ar al-soul, like sweet mornings of spring how i enjoy my who le heart. I am, and feel the charm of in this spot, who was was sopend for the bliss of the soul s lys like mine.</a:t>
            </a:r>
            <a:endParaRPr lang="id-ID" sz="1200" b="1" dirty="0">
              <a:solidFill>
                <a:schemeClr val="bg1">
                  <a:lumMod val="65000"/>
                </a:schemeClr>
              </a:solidFill>
              <a:latin typeface="+mj-lt"/>
              <a:cs typeface="Calibri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55C051B-D805-4209-BF09-1F34FE126FDE}"/>
              </a:ext>
            </a:extLst>
          </p:cNvPr>
          <p:cNvSpPr/>
          <p:nvPr/>
        </p:nvSpPr>
        <p:spPr>
          <a:xfrm>
            <a:off x="6620892" y="3824806"/>
            <a:ext cx="529088" cy="529088"/>
          </a:xfrm>
          <a:prstGeom prst="ellipse">
            <a:avLst/>
          </a:prstGeom>
          <a:noFill/>
          <a:ln w="9525">
            <a:solidFill>
              <a:schemeClr val="bg1">
                <a:lumMod val="85000"/>
                <a:alpha val="7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C8AD07E-6A9F-496B-9409-8CAB0F9739AD}"/>
              </a:ext>
            </a:extLst>
          </p:cNvPr>
          <p:cNvGrpSpPr/>
          <p:nvPr/>
        </p:nvGrpSpPr>
        <p:grpSpPr>
          <a:xfrm>
            <a:off x="6649525" y="3853439"/>
            <a:ext cx="471821" cy="471821"/>
            <a:chOff x="8125908" y="7183257"/>
            <a:chExt cx="1041918" cy="1041918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92191E7E-FAF6-4521-AB55-616AAB42D1AD}"/>
                </a:ext>
              </a:extLst>
            </p:cNvPr>
            <p:cNvSpPr/>
            <p:nvPr/>
          </p:nvSpPr>
          <p:spPr>
            <a:xfrm>
              <a:off x="8125908" y="7183257"/>
              <a:ext cx="1041918" cy="1041918"/>
            </a:xfrm>
            <a:prstGeom prst="ellipse">
              <a:avLst/>
            </a:prstGeom>
            <a:gradFill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/>
                </a:gs>
              </a:gsLst>
              <a:lin ang="0" scaled="1"/>
            </a:gradFill>
            <a:ln>
              <a:noFill/>
            </a:ln>
            <a:effectLst>
              <a:outerShdw blurRad="330200" dist="317500" dir="8100000" sx="40000" sy="40000" algn="tr" rotWithShape="0">
                <a:schemeClr val="tx1">
                  <a:lumMod val="95000"/>
                  <a:lumOff val="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20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03F6916B-2386-4694-B350-9AC14105AA04}"/>
                </a:ext>
              </a:extLst>
            </p:cNvPr>
            <p:cNvGrpSpPr/>
            <p:nvPr/>
          </p:nvGrpSpPr>
          <p:grpSpPr>
            <a:xfrm>
              <a:off x="8414298" y="7508557"/>
              <a:ext cx="465138" cy="391319"/>
              <a:chOff x="5356342" y="3093565"/>
              <a:chExt cx="465138" cy="391319"/>
            </a:xfrm>
            <a:solidFill>
              <a:schemeClr val="bg1"/>
            </a:solidFill>
          </p:grpSpPr>
          <p:sp>
            <p:nvSpPr>
              <p:cNvPr id="19" name="AutoShape 120">
                <a:extLst>
                  <a:ext uri="{FF2B5EF4-FFF2-40B4-BE49-F238E27FC236}">
                    <a16:creationId xmlns:a16="http://schemas.microsoft.com/office/drawing/2014/main" id="{AA73B7D1-41A8-4AF4-9CD0-9AE498A302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73023" y="3195165"/>
                <a:ext cx="231775" cy="231775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6948" y="16070"/>
                    </a:moveTo>
                    <a:cubicBezTo>
                      <a:pt x="14037" y="19468"/>
                      <a:pt x="8925" y="19859"/>
                      <a:pt x="5529" y="16948"/>
                    </a:cubicBezTo>
                    <a:cubicBezTo>
                      <a:pt x="2130" y="14038"/>
                      <a:pt x="1740" y="8924"/>
                      <a:pt x="4651" y="5527"/>
                    </a:cubicBezTo>
                    <a:cubicBezTo>
                      <a:pt x="7559" y="2131"/>
                      <a:pt x="12674" y="1740"/>
                      <a:pt x="16070" y="4650"/>
                    </a:cubicBezTo>
                    <a:cubicBezTo>
                      <a:pt x="19466" y="7560"/>
                      <a:pt x="19859" y="12673"/>
                      <a:pt x="16948" y="16070"/>
                    </a:cubicBezTo>
                    <a:moveTo>
                      <a:pt x="10800" y="0"/>
                    </a:moveTo>
                    <a:cubicBezTo>
                      <a:pt x="4833" y="0"/>
                      <a:pt x="0" y="4834"/>
                      <a:pt x="0" y="10800"/>
                    </a:cubicBezTo>
                    <a:cubicBezTo>
                      <a:pt x="0" y="16765"/>
                      <a:pt x="4833" y="21599"/>
                      <a:pt x="10800" y="21599"/>
                    </a:cubicBezTo>
                    <a:cubicBezTo>
                      <a:pt x="16764" y="21599"/>
                      <a:pt x="21600" y="16765"/>
                      <a:pt x="21600" y="10800"/>
                    </a:cubicBezTo>
                    <a:cubicBezTo>
                      <a:pt x="21600" y="4834"/>
                      <a:pt x="16764" y="0"/>
                      <a:pt x="10800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:p159="http://schemas.microsoft.com/office/powerpoint/2015/09/main" xmlns:mc="http://schemas.openxmlformats.org/markup-compatibility/2006" xmlns:p14="http://schemas.microsoft.com/office/powerpoint/2010/main" xmlns:a16="http://schemas.microsoft.com/office/drawing/2014/main" xmlns="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:p159="http://schemas.microsoft.com/office/powerpoint/2015/09/main" xmlns:mc="http://schemas.openxmlformats.org/markup-compatibility/2006" xmlns:p14="http://schemas.microsoft.com/office/powerpoint/2010/main" xmlns:a16="http://schemas.microsoft.com/office/drawing/2014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" name="AutoShape 121">
                <a:extLst>
                  <a:ext uri="{FF2B5EF4-FFF2-40B4-BE49-F238E27FC236}">
                    <a16:creationId xmlns:a16="http://schemas.microsoft.com/office/drawing/2014/main" id="{35E7F162-F5CF-47BA-B96E-F6F8BC2446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30967" y="3253109"/>
                <a:ext cx="65088" cy="65088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9200" y="0"/>
                    </a:moveTo>
                    <a:cubicBezTo>
                      <a:pt x="8596" y="0"/>
                      <a:pt x="0" y="8596"/>
                      <a:pt x="0" y="19195"/>
                    </a:cubicBezTo>
                    <a:lnTo>
                      <a:pt x="0" y="19199"/>
                    </a:lnTo>
                    <a:cubicBezTo>
                      <a:pt x="0" y="20524"/>
                      <a:pt x="1068" y="21599"/>
                      <a:pt x="2400" y="21599"/>
                    </a:cubicBezTo>
                    <a:cubicBezTo>
                      <a:pt x="3721" y="21599"/>
                      <a:pt x="4800" y="20524"/>
                      <a:pt x="4800" y="19199"/>
                    </a:cubicBezTo>
                    <a:lnTo>
                      <a:pt x="4800" y="19195"/>
                    </a:lnTo>
                    <a:cubicBezTo>
                      <a:pt x="4800" y="11247"/>
                      <a:pt x="11240" y="4799"/>
                      <a:pt x="19200" y="4799"/>
                    </a:cubicBezTo>
                    <a:cubicBezTo>
                      <a:pt x="20521" y="4799"/>
                      <a:pt x="21600" y="3724"/>
                      <a:pt x="21600" y="2399"/>
                    </a:cubicBezTo>
                    <a:cubicBezTo>
                      <a:pt x="21600" y="1075"/>
                      <a:pt x="20521" y="0"/>
                      <a:pt x="19200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:p159="http://schemas.microsoft.com/office/powerpoint/2015/09/main" xmlns:mc="http://schemas.openxmlformats.org/markup-compatibility/2006" xmlns:p14="http://schemas.microsoft.com/office/powerpoint/2010/main" xmlns:a16="http://schemas.microsoft.com/office/drawing/2014/main" xmlns="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:p159="http://schemas.microsoft.com/office/powerpoint/2015/09/main" xmlns:mc="http://schemas.openxmlformats.org/markup-compatibility/2006" xmlns:p14="http://schemas.microsoft.com/office/powerpoint/2010/main" xmlns:a16="http://schemas.microsoft.com/office/drawing/2014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1" name="AutoShape 122">
                <a:extLst>
                  <a:ext uri="{FF2B5EF4-FFF2-40B4-BE49-F238E27FC236}">
                    <a16:creationId xmlns:a16="http://schemas.microsoft.com/office/drawing/2014/main" id="{0BF1F51B-EA75-4240-8F11-5B21CF0344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56342" y="3093565"/>
                <a:ext cx="465138" cy="391319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20249" y="19199"/>
                    </a:moveTo>
                    <a:cubicBezTo>
                      <a:pt x="20249" y="19642"/>
                      <a:pt x="19948" y="19999"/>
                      <a:pt x="19575" y="19999"/>
                    </a:cubicBezTo>
                    <a:lnTo>
                      <a:pt x="2024" y="19999"/>
                    </a:lnTo>
                    <a:cubicBezTo>
                      <a:pt x="1651" y="19999"/>
                      <a:pt x="1349" y="19642"/>
                      <a:pt x="1349" y="19199"/>
                    </a:cubicBezTo>
                    <a:lnTo>
                      <a:pt x="1349" y="7200"/>
                    </a:lnTo>
                    <a:cubicBezTo>
                      <a:pt x="1349" y="6809"/>
                      <a:pt x="1588" y="6475"/>
                      <a:pt x="1914" y="6411"/>
                    </a:cubicBezTo>
                    <a:lnTo>
                      <a:pt x="5588" y="5684"/>
                    </a:lnTo>
                    <a:lnTo>
                      <a:pt x="6797" y="2103"/>
                    </a:lnTo>
                    <a:cubicBezTo>
                      <a:pt x="6900" y="1799"/>
                      <a:pt x="7148" y="1600"/>
                      <a:pt x="7424" y="1600"/>
                    </a:cubicBezTo>
                    <a:lnTo>
                      <a:pt x="14174" y="1600"/>
                    </a:lnTo>
                    <a:cubicBezTo>
                      <a:pt x="14450" y="1600"/>
                      <a:pt x="14698" y="1799"/>
                      <a:pt x="14801" y="2103"/>
                    </a:cubicBezTo>
                    <a:lnTo>
                      <a:pt x="16010" y="5684"/>
                    </a:lnTo>
                    <a:lnTo>
                      <a:pt x="19685" y="6411"/>
                    </a:lnTo>
                    <a:cubicBezTo>
                      <a:pt x="20011" y="6475"/>
                      <a:pt x="20249" y="6809"/>
                      <a:pt x="20249" y="7200"/>
                    </a:cubicBezTo>
                    <a:cubicBezTo>
                      <a:pt x="20249" y="7200"/>
                      <a:pt x="20249" y="19199"/>
                      <a:pt x="20249" y="19199"/>
                    </a:cubicBezTo>
                    <a:close/>
                    <a:moveTo>
                      <a:pt x="19907" y="4832"/>
                    </a:moveTo>
                    <a:lnTo>
                      <a:pt x="16981" y="4254"/>
                    </a:lnTo>
                    <a:lnTo>
                      <a:pt x="16054" y="1507"/>
                    </a:lnTo>
                    <a:cubicBezTo>
                      <a:pt x="15745" y="591"/>
                      <a:pt x="15006" y="0"/>
                      <a:pt x="14174" y="0"/>
                    </a:cubicBezTo>
                    <a:lnTo>
                      <a:pt x="7424" y="0"/>
                    </a:lnTo>
                    <a:cubicBezTo>
                      <a:pt x="6593" y="0"/>
                      <a:pt x="5854" y="591"/>
                      <a:pt x="5543" y="1509"/>
                    </a:cubicBezTo>
                    <a:lnTo>
                      <a:pt x="4618" y="4254"/>
                    </a:lnTo>
                    <a:lnTo>
                      <a:pt x="1692" y="4832"/>
                    </a:lnTo>
                    <a:cubicBezTo>
                      <a:pt x="711" y="5025"/>
                      <a:pt x="0" y="6020"/>
                      <a:pt x="0" y="7200"/>
                    </a:cubicBezTo>
                    <a:lnTo>
                      <a:pt x="0" y="19199"/>
                    </a:lnTo>
                    <a:cubicBezTo>
                      <a:pt x="0" y="20523"/>
                      <a:pt x="908" y="21600"/>
                      <a:pt x="2024" y="21600"/>
                    </a:cubicBezTo>
                    <a:lnTo>
                      <a:pt x="19575" y="21600"/>
                    </a:lnTo>
                    <a:cubicBezTo>
                      <a:pt x="20691" y="21600"/>
                      <a:pt x="21600" y="20523"/>
                      <a:pt x="21600" y="19199"/>
                    </a:cubicBezTo>
                    <a:lnTo>
                      <a:pt x="21600" y="7200"/>
                    </a:lnTo>
                    <a:cubicBezTo>
                      <a:pt x="21600" y="6020"/>
                      <a:pt x="20888" y="5025"/>
                      <a:pt x="19907" y="4832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:p159="http://schemas.microsoft.com/office/powerpoint/2015/09/main" xmlns:mc="http://schemas.openxmlformats.org/markup-compatibility/2006" xmlns:p14="http://schemas.microsoft.com/office/powerpoint/2010/main" xmlns:a16="http://schemas.microsoft.com/office/drawing/2014/main" xmlns="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:p159="http://schemas.microsoft.com/office/powerpoint/2015/09/main" xmlns:mc="http://schemas.openxmlformats.org/markup-compatibility/2006" xmlns:p14="http://schemas.microsoft.com/office/powerpoint/2010/main" xmlns:a16="http://schemas.microsoft.com/office/drawing/2014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</p:grpSp>
      </p:grpSp>
      <p:sp>
        <p:nvSpPr>
          <p:cNvPr id="15" name="Oval 14">
            <a:extLst>
              <a:ext uri="{FF2B5EF4-FFF2-40B4-BE49-F238E27FC236}">
                <a16:creationId xmlns:a16="http://schemas.microsoft.com/office/drawing/2014/main" id="{6971DD96-A079-4BE8-9EAC-AB7AB9187F91}"/>
              </a:ext>
            </a:extLst>
          </p:cNvPr>
          <p:cNvSpPr/>
          <p:nvPr/>
        </p:nvSpPr>
        <p:spPr>
          <a:xfrm>
            <a:off x="6585112" y="3789026"/>
            <a:ext cx="600648" cy="600648"/>
          </a:xfrm>
          <a:prstGeom prst="ellipse">
            <a:avLst/>
          </a:prstGeom>
          <a:noFill/>
          <a:ln w="6350">
            <a:solidFill>
              <a:schemeClr val="bg1">
                <a:lumMod val="85000"/>
                <a:alpha val="53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19E4A439-8756-47DA-A4D8-7FA5F313D147}"/>
              </a:ext>
            </a:extLst>
          </p:cNvPr>
          <p:cNvSpPr/>
          <p:nvPr/>
        </p:nvSpPr>
        <p:spPr>
          <a:xfrm>
            <a:off x="6547608" y="3751522"/>
            <a:ext cx="675655" cy="675655"/>
          </a:xfrm>
          <a:prstGeom prst="ellipse">
            <a:avLst/>
          </a:prstGeom>
          <a:noFill/>
          <a:ln w="0">
            <a:solidFill>
              <a:schemeClr val="bg1">
                <a:lumMod val="85000"/>
                <a:alpha val="2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460BFAD5-5FD5-4982-8C43-4C1F80D49504}"/>
              </a:ext>
            </a:extLst>
          </p:cNvPr>
          <p:cNvSpPr/>
          <p:nvPr/>
        </p:nvSpPr>
        <p:spPr>
          <a:xfrm>
            <a:off x="8417136" y="3869958"/>
            <a:ext cx="474865" cy="474863"/>
          </a:xfrm>
          <a:prstGeom prst="ellipse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2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91E26D9-DA70-4610-A584-8D3B68E0FAF9}"/>
              </a:ext>
            </a:extLst>
          </p:cNvPr>
          <p:cNvGrpSpPr/>
          <p:nvPr/>
        </p:nvGrpSpPr>
        <p:grpSpPr>
          <a:xfrm>
            <a:off x="8548754" y="4001575"/>
            <a:ext cx="211630" cy="211629"/>
            <a:chOff x="3498967" y="3049909"/>
            <a:chExt cx="464344" cy="464344"/>
          </a:xfrm>
          <a:solidFill>
            <a:schemeClr val="bg1">
              <a:lumMod val="75000"/>
            </a:schemeClr>
          </a:solidFill>
        </p:grpSpPr>
        <p:sp>
          <p:nvSpPr>
            <p:cNvPr id="25" name="AutoShape 126">
              <a:extLst>
                <a:ext uri="{FF2B5EF4-FFF2-40B4-BE49-F238E27FC236}">
                  <a16:creationId xmlns:a16="http://schemas.microsoft.com/office/drawing/2014/main" id="{5C70B862-A2A4-4AAC-8840-0D5DCC8D8DC8}"/>
                </a:ext>
              </a:extLst>
            </p:cNvPr>
            <p:cNvSpPr>
              <a:spLocks/>
            </p:cNvSpPr>
            <p:nvPr/>
          </p:nvSpPr>
          <p:spPr bwMode="auto">
            <a:xfrm>
              <a:off x="3498967" y="3049909"/>
              <a:ext cx="464344" cy="464344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3499" y="14850"/>
                  </a:moveTo>
                  <a:cubicBezTo>
                    <a:pt x="9772" y="14850"/>
                    <a:pt x="6749" y="11827"/>
                    <a:pt x="6749" y="8100"/>
                  </a:cubicBezTo>
                  <a:cubicBezTo>
                    <a:pt x="6749" y="4372"/>
                    <a:pt x="9772" y="1350"/>
                    <a:pt x="13499" y="1350"/>
                  </a:cubicBezTo>
                  <a:cubicBezTo>
                    <a:pt x="17227" y="1350"/>
                    <a:pt x="20249" y="4372"/>
                    <a:pt x="20249" y="8100"/>
                  </a:cubicBezTo>
                  <a:cubicBezTo>
                    <a:pt x="20249" y="11827"/>
                    <a:pt x="17227" y="14850"/>
                    <a:pt x="13499" y="14850"/>
                  </a:cubicBezTo>
                  <a:moveTo>
                    <a:pt x="3236" y="20042"/>
                  </a:moveTo>
                  <a:cubicBezTo>
                    <a:pt x="3019" y="20266"/>
                    <a:pt x="2718" y="20408"/>
                    <a:pt x="2382" y="20408"/>
                  </a:cubicBezTo>
                  <a:cubicBezTo>
                    <a:pt x="1724" y="20408"/>
                    <a:pt x="1191" y="19875"/>
                    <a:pt x="1191" y="19218"/>
                  </a:cubicBezTo>
                  <a:cubicBezTo>
                    <a:pt x="1191" y="18881"/>
                    <a:pt x="1332" y="18580"/>
                    <a:pt x="1557" y="18363"/>
                  </a:cubicBezTo>
                  <a:lnTo>
                    <a:pt x="1551" y="18358"/>
                  </a:lnTo>
                  <a:lnTo>
                    <a:pt x="6996" y="12913"/>
                  </a:lnTo>
                  <a:cubicBezTo>
                    <a:pt x="7472" y="13555"/>
                    <a:pt x="8039" y="14122"/>
                    <a:pt x="8680" y="14599"/>
                  </a:cubicBezTo>
                  <a:cubicBezTo>
                    <a:pt x="8680" y="14599"/>
                    <a:pt x="3236" y="20042"/>
                    <a:pt x="3236" y="20042"/>
                  </a:cubicBezTo>
                  <a:close/>
                  <a:moveTo>
                    <a:pt x="13499" y="0"/>
                  </a:moveTo>
                  <a:cubicBezTo>
                    <a:pt x="9026" y="0"/>
                    <a:pt x="5399" y="3626"/>
                    <a:pt x="5399" y="8100"/>
                  </a:cubicBezTo>
                  <a:cubicBezTo>
                    <a:pt x="5399" y="9467"/>
                    <a:pt x="5742" y="10754"/>
                    <a:pt x="6341" y="11884"/>
                  </a:cubicBezTo>
                  <a:lnTo>
                    <a:pt x="709" y="17515"/>
                  </a:lnTo>
                  <a:lnTo>
                    <a:pt x="713" y="17520"/>
                  </a:lnTo>
                  <a:cubicBezTo>
                    <a:pt x="274" y="17953"/>
                    <a:pt x="0" y="18552"/>
                    <a:pt x="0" y="19218"/>
                  </a:cubicBezTo>
                  <a:cubicBezTo>
                    <a:pt x="0" y="20533"/>
                    <a:pt x="1066" y="21599"/>
                    <a:pt x="2382" y="21599"/>
                  </a:cubicBezTo>
                  <a:cubicBezTo>
                    <a:pt x="3047" y="21599"/>
                    <a:pt x="3647" y="21326"/>
                    <a:pt x="4079" y="20885"/>
                  </a:cubicBezTo>
                  <a:lnTo>
                    <a:pt x="4078" y="20884"/>
                  </a:lnTo>
                  <a:lnTo>
                    <a:pt x="9708" y="15255"/>
                  </a:lnTo>
                  <a:cubicBezTo>
                    <a:pt x="10839" y="15856"/>
                    <a:pt x="12128" y="16200"/>
                    <a:pt x="13499" y="16200"/>
                  </a:cubicBezTo>
                  <a:cubicBezTo>
                    <a:pt x="17973" y="16200"/>
                    <a:pt x="21600" y="12573"/>
                    <a:pt x="21600" y="8100"/>
                  </a:cubicBezTo>
                  <a:cubicBezTo>
                    <a:pt x="21600" y="3626"/>
                    <a:pt x="17973" y="0"/>
                    <a:pt x="13499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:p159="http://schemas.microsoft.com/office/powerpoint/2015/09/main" xmlns:mc="http://schemas.openxmlformats.org/markup-compatibility/2006" xmlns:p14="http://schemas.microsoft.com/office/powerpoint/2010/main" xmlns:a16="http://schemas.microsoft.com/office/drawing/2014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159="http://schemas.microsoft.com/office/powerpoint/2015/09/main" xmlns:mc="http://schemas.openxmlformats.org/markup-compatibility/2006" xmlns:p14="http://schemas.microsoft.com/office/powerpoint/2010/main" xmlns:a16="http://schemas.microsoft.com/office/drawing/2014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100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  <p:sp>
          <p:nvSpPr>
            <p:cNvPr id="26" name="AutoShape 127">
              <a:extLst>
                <a:ext uri="{FF2B5EF4-FFF2-40B4-BE49-F238E27FC236}">
                  <a16:creationId xmlns:a16="http://schemas.microsoft.com/office/drawing/2014/main" id="{BA2B59C2-0003-40A8-97FC-C3A63FA600F6}"/>
                </a:ext>
              </a:extLst>
            </p:cNvPr>
            <p:cNvSpPr>
              <a:spLocks/>
            </p:cNvSpPr>
            <p:nvPr/>
          </p:nvSpPr>
          <p:spPr bwMode="auto">
            <a:xfrm>
              <a:off x="3687085" y="3122140"/>
              <a:ext cx="109538" cy="108744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0160" y="0"/>
                  </a:moveTo>
                  <a:cubicBezTo>
                    <a:pt x="9025" y="0"/>
                    <a:pt x="0" y="9025"/>
                    <a:pt x="0" y="20160"/>
                  </a:cubicBezTo>
                  <a:cubicBezTo>
                    <a:pt x="0" y="20954"/>
                    <a:pt x="644" y="21600"/>
                    <a:pt x="1440" y="21600"/>
                  </a:cubicBezTo>
                  <a:cubicBezTo>
                    <a:pt x="2235" y="21600"/>
                    <a:pt x="2880" y="20954"/>
                    <a:pt x="2880" y="20160"/>
                  </a:cubicBezTo>
                  <a:cubicBezTo>
                    <a:pt x="2880" y="10618"/>
                    <a:pt x="10617" y="2880"/>
                    <a:pt x="20160" y="2880"/>
                  </a:cubicBezTo>
                  <a:cubicBezTo>
                    <a:pt x="20955" y="2880"/>
                    <a:pt x="21599" y="2234"/>
                    <a:pt x="21599" y="1440"/>
                  </a:cubicBezTo>
                  <a:cubicBezTo>
                    <a:pt x="21599" y="645"/>
                    <a:pt x="20955" y="0"/>
                    <a:pt x="20160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:p159="http://schemas.microsoft.com/office/powerpoint/2015/09/main" xmlns:mc="http://schemas.openxmlformats.org/markup-compatibility/2006" xmlns:p14="http://schemas.microsoft.com/office/powerpoint/2010/main" xmlns:a16="http://schemas.microsoft.com/office/drawing/2014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159="http://schemas.microsoft.com/office/powerpoint/2015/09/main" xmlns:mc="http://schemas.openxmlformats.org/markup-compatibility/2006" xmlns:p14="http://schemas.microsoft.com/office/powerpoint/2010/main" xmlns:a16="http://schemas.microsoft.com/office/drawing/2014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100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</p:grpSp>
      <p:sp>
        <p:nvSpPr>
          <p:cNvPr id="28" name="Oval 27">
            <a:extLst>
              <a:ext uri="{FF2B5EF4-FFF2-40B4-BE49-F238E27FC236}">
                <a16:creationId xmlns:a16="http://schemas.microsoft.com/office/drawing/2014/main" id="{DC850D5E-4CC8-4550-8FC9-29EB9111A185}"/>
              </a:ext>
            </a:extLst>
          </p:cNvPr>
          <p:cNvSpPr/>
          <p:nvPr/>
        </p:nvSpPr>
        <p:spPr>
          <a:xfrm>
            <a:off x="10085873" y="3869958"/>
            <a:ext cx="474865" cy="474863"/>
          </a:xfrm>
          <a:prstGeom prst="ellipse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2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E5F312F-1B37-43C3-B5B3-98A21C9EA1F7}"/>
              </a:ext>
            </a:extLst>
          </p:cNvPr>
          <p:cNvGrpSpPr/>
          <p:nvPr/>
        </p:nvGrpSpPr>
        <p:grpSpPr>
          <a:xfrm>
            <a:off x="10217491" y="4001394"/>
            <a:ext cx="211630" cy="211991"/>
            <a:chOff x="7275629" y="3973834"/>
            <a:chExt cx="464344" cy="465138"/>
          </a:xfrm>
          <a:solidFill>
            <a:schemeClr val="bg1">
              <a:lumMod val="75000"/>
            </a:schemeClr>
          </a:solidFill>
        </p:grpSpPr>
        <p:sp>
          <p:nvSpPr>
            <p:cNvPr id="30" name="AutoShape 37">
              <a:extLst>
                <a:ext uri="{FF2B5EF4-FFF2-40B4-BE49-F238E27FC236}">
                  <a16:creationId xmlns:a16="http://schemas.microsoft.com/office/drawing/2014/main" id="{7D824950-D7F5-4ED2-B736-7092E7C37C20}"/>
                </a:ext>
              </a:extLst>
            </p:cNvPr>
            <p:cNvSpPr>
              <a:spLocks/>
            </p:cNvSpPr>
            <p:nvPr/>
          </p:nvSpPr>
          <p:spPr bwMode="auto">
            <a:xfrm>
              <a:off x="7275629" y="4017490"/>
              <a:ext cx="423069" cy="421482"/>
            </a:xfrm>
            <a:custGeom>
              <a:avLst/>
              <a:gdLst>
                <a:gd name="T0" fmla="+- 0 10849 98"/>
                <a:gd name="T1" fmla="*/ T0 w 21502"/>
                <a:gd name="T2" fmla="*/ 10800 h 21600"/>
                <a:gd name="T3" fmla="+- 0 10849 98"/>
                <a:gd name="T4" fmla="*/ T3 w 21502"/>
                <a:gd name="T5" fmla="*/ 10800 h 21600"/>
                <a:gd name="T6" fmla="+- 0 10849 98"/>
                <a:gd name="T7" fmla="*/ T6 w 21502"/>
                <a:gd name="T8" fmla="*/ 10800 h 21600"/>
                <a:gd name="T9" fmla="+- 0 10849 98"/>
                <a:gd name="T10" fmla="*/ T9 w 21502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1502" h="21600">
                  <a:moveTo>
                    <a:pt x="19917" y="7880"/>
                  </a:moveTo>
                  <a:lnTo>
                    <a:pt x="18875" y="8932"/>
                  </a:lnTo>
                  <a:cubicBezTo>
                    <a:pt x="18730" y="9079"/>
                    <a:pt x="18497" y="9079"/>
                    <a:pt x="18353" y="8932"/>
                  </a:cubicBezTo>
                  <a:lnTo>
                    <a:pt x="17048" y="7617"/>
                  </a:lnTo>
                  <a:lnTo>
                    <a:pt x="15991" y="10290"/>
                  </a:lnTo>
                  <a:lnTo>
                    <a:pt x="16080" y="10064"/>
                  </a:lnTo>
                  <a:cubicBezTo>
                    <a:pt x="13859" y="7826"/>
                    <a:pt x="11601" y="7544"/>
                    <a:pt x="9565" y="7291"/>
                  </a:cubicBezTo>
                  <a:cubicBezTo>
                    <a:pt x="8910" y="7210"/>
                    <a:pt x="8276" y="7126"/>
                    <a:pt x="7652" y="6990"/>
                  </a:cubicBezTo>
                  <a:lnTo>
                    <a:pt x="13918" y="4456"/>
                  </a:lnTo>
                  <a:lnTo>
                    <a:pt x="12652" y="3179"/>
                  </a:lnTo>
                  <a:cubicBezTo>
                    <a:pt x="12508" y="3033"/>
                    <a:pt x="12508" y="2798"/>
                    <a:pt x="12652" y="2652"/>
                  </a:cubicBezTo>
                  <a:lnTo>
                    <a:pt x="13695" y="1598"/>
                  </a:lnTo>
                  <a:cubicBezTo>
                    <a:pt x="13840" y="1453"/>
                    <a:pt x="14073" y="1453"/>
                    <a:pt x="14217" y="1598"/>
                  </a:cubicBezTo>
                  <a:lnTo>
                    <a:pt x="19917" y="7353"/>
                  </a:lnTo>
                  <a:cubicBezTo>
                    <a:pt x="20062" y="7499"/>
                    <a:pt x="20062" y="7734"/>
                    <a:pt x="19917" y="7880"/>
                  </a:cubicBezTo>
                  <a:moveTo>
                    <a:pt x="12292" y="19639"/>
                  </a:moveTo>
                  <a:cubicBezTo>
                    <a:pt x="12200" y="19872"/>
                    <a:pt x="11999" y="20044"/>
                    <a:pt x="11756" y="20095"/>
                  </a:cubicBezTo>
                  <a:cubicBezTo>
                    <a:pt x="11700" y="20106"/>
                    <a:pt x="11643" y="20111"/>
                    <a:pt x="11587" y="20110"/>
                  </a:cubicBezTo>
                  <a:cubicBezTo>
                    <a:pt x="11400" y="20105"/>
                    <a:pt x="11219" y="20030"/>
                    <a:pt x="11084" y="19892"/>
                  </a:cubicBezTo>
                  <a:lnTo>
                    <a:pt x="1692" y="10517"/>
                  </a:lnTo>
                  <a:cubicBezTo>
                    <a:pt x="1519" y="10343"/>
                    <a:pt x="1443" y="10094"/>
                    <a:pt x="1488" y="9852"/>
                  </a:cubicBezTo>
                  <a:cubicBezTo>
                    <a:pt x="1533" y="9610"/>
                    <a:pt x="1695" y="9407"/>
                    <a:pt x="1917" y="9308"/>
                  </a:cubicBezTo>
                  <a:lnTo>
                    <a:pt x="6505" y="7453"/>
                  </a:lnTo>
                  <a:cubicBezTo>
                    <a:pt x="9597" y="8490"/>
                    <a:pt x="12689" y="7491"/>
                    <a:pt x="15781" y="10821"/>
                  </a:cubicBezTo>
                  <a:cubicBezTo>
                    <a:pt x="15781" y="10821"/>
                    <a:pt x="12292" y="19639"/>
                    <a:pt x="12292" y="19639"/>
                  </a:cubicBezTo>
                  <a:close/>
                  <a:moveTo>
                    <a:pt x="15260" y="545"/>
                  </a:moveTo>
                  <a:cubicBezTo>
                    <a:pt x="14912" y="193"/>
                    <a:pt x="14449" y="0"/>
                    <a:pt x="13956" y="0"/>
                  </a:cubicBezTo>
                  <a:cubicBezTo>
                    <a:pt x="13463" y="0"/>
                    <a:pt x="13000" y="193"/>
                    <a:pt x="12651" y="546"/>
                  </a:cubicBezTo>
                  <a:lnTo>
                    <a:pt x="11610" y="1598"/>
                  </a:lnTo>
                  <a:cubicBezTo>
                    <a:pt x="11261" y="1949"/>
                    <a:pt x="11068" y="2417"/>
                    <a:pt x="11068" y="2915"/>
                  </a:cubicBezTo>
                  <a:cubicBezTo>
                    <a:pt x="11068" y="3265"/>
                    <a:pt x="11164" y="3601"/>
                    <a:pt x="11342" y="3893"/>
                  </a:cubicBezTo>
                  <a:lnTo>
                    <a:pt x="1324" y="7944"/>
                  </a:lnTo>
                  <a:cubicBezTo>
                    <a:pt x="654" y="8241"/>
                    <a:pt x="173" y="8851"/>
                    <a:pt x="38" y="9575"/>
                  </a:cubicBezTo>
                  <a:cubicBezTo>
                    <a:pt x="-98" y="10302"/>
                    <a:pt x="130" y="11048"/>
                    <a:pt x="654" y="11576"/>
                  </a:cubicBezTo>
                  <a:lnTo>
                    <a:pt x="10041" y="20946"/>
                  </a:lnTo>
                  <a:cubicBezTo>
                    <a:pt x="10445" y="21354"/>
                    <a:pt x="10982" y="21586"/>
                    <a:pt x="11549" y="21599"/>
                  </a:cubicBezTo>
                  <a:cubicBezTo>
                    <a:pt x="11562" y="21599"/>
                    <a:pt x="11593" y="21599"/>
                    <a:pt x="11605" y="21599"/>
                  </a:cubicBezTo>
                  <a:cubicBezTo>
                    <a:pt x="11754" y="21599"/>
                    <a:pt x="11906" y="21584"/>
                    <a:pt x="12056" y="21553"/>
                  </a:cubicBezTo>
                  <a:cubicBezTo>
                    <a:pt x="12789" y="21399"/>
                    <a:pt x="13390" y="20888"/>
                    <a:pt x="13662" y="20191"/>
                  </a:cubicBezTo>
                  <a:lnTo>
                    <a:pt x="17604" y="10229"/>
                  </a:lnTo>
                  <a:cubicBezTo>
                    <a:pt x="17902" y="10426"/>
                    <a:pt x="18250" y="10532"/>
                    <a:pt x="18613" y="10532"/>
                  </a:cubicBezTo>
                  <a:cubicBezTo>
                    <a:pt x="19107" y="10532"/>
                    <a:pt x="19570" y="10338"/>
                    <a:pt x="19918" y="9986"/>
                  </a:cubicBezTo>
                  <a:lnTo>
                    <a:pt x="20957" y="8937"/>
                  </a:lnTo>
                  <a:cubicBezTo>
                    <a:pt x="21308" y="8585"/>
                    <a:pt x="21502" y="8116"/>
                    <a:pt x="21502" y="7617"/>
                  </a:cubicBezTo>
                  <a:cubicBezTo>
                    <a:pt x="21502" y="7117"/>
                    <a:pt x="21308" y="6648"/>
                    <a:pt x="20961" y="6300"/>
                  </a:cubicBezTo>
                  <a:cubicBezTo>
                    <a:pt x="20961" y="6300"/>
                    <a:pt x="15260" y="545"/>
                    <a:pt x="15260" y="545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:p159="http://schemas.microsoft.com/office/powerpoint/2015/09/main" xmlns:mc="http://schemas.openxmlformats.org/markup-compatibility/2006" xmlns:p14="http://schemas.microsoft.com/office/powerpoint/2010/main" xmlns:a16="http://schemas.microsoft.com/office/drawing/2014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159="http://schemas.microsoft.com/office/powerpoint/2015/09/main" xmlns:mc="http://schemas.openxmlformats.org/markup-compatibility/2006" xmlns:p14="http://schemas.microsoft.com/office/powerpoint/2010/main" xmlns:a16="http://schemas.microsoft.com/office/drawing/2014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100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  <p:sp>
          <p:nvSpPr>
            <p:cNvPr id="31" name="AutoShape 38">
              <a:extLst>
                <a:ext uri="{FF2B5EF4-FFF2-40B4-BE49-F238E27FC236}">
                  <a16:creationId xmlns:a16="http://schemas.microsoft.com/office/drawing/2014/main" id="{9B0C1F77-A9B5-4379-A702-8C7E14AD7C7F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8829" y="4206403"/>
              <a:ext cx="72231" cy="7302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800" y="4320"/>
                  </a:moveTo>
                  <a:cubicBezTo>
                    <a:pt x="14381" y="4320"/>
                    <a:pt x="17279" y="7222"/>
                    <a:pt x="17279" y="10800"/>
                  </a:cubicBezTo>
                  <a:cubicBezTo>
                    <a:pt x="17279" y="14377"/>
                    <a:pt x="14381" y="17279"/>
                    <a:pt x="10800" y="17279"/>
                  </a:cubicBezTo>
                  <a:cubicBezTo>
                    <a:pt x="7218" y="17279"/>
                    <a:pt x="4319" y="14377"/>
                    <a:pt x="4319" y="10800"/>
                  </a:cubicBezTo>
                  <a:cubicBezTo>
                    <a:pt x="4319" y="7222"/>
                    <a:pt x="7218" y="4320"/>
                    <a:pt x="10800" y="4320"/>
                  </a:cubicBezTo>
                  <a:moveTo>
                    <a:pt x="10800" y="21599"/>
                  </a:moveTo>
                  <a:cubicBezTo>
                    <a:pt x="16752" y="21599"/>
                    <a:pt x="21600" y="16756"/>
                    <a:pt x="21600" y="10800"/>
                  </a:cubicBezTo>
                  <a:cubicBezTo>
                    <a:pt x="21600" y="4843"/>
                    <a:pt x="16752" y="0"/>
                    <a:pt x="10800" y="0"/>
                  </a:cubicBezTo>
                  <a:cubicBezTo>
                    <a:pt x="4847" y="0"/>
                    <a:pt x="0" y="4843"/>
                    <a:pt x="0" y="10800"/>
                  </a:cubicBezTo>
                  <a:cubicBezTo>
                    <a:pt x="0" y="16756"/>
                    <a:pt x="4847" y="21599"/>
                    <a:pt x="10800" y="21599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:p159="http://schemas.microsoft.com/office/powerpoint/2015/09/main" xmlns:mc="http://schemas.openxmlformats.org/markup-compatibility/2006" xmlns:p14="http://schemas.microsoft.com/office/powerpoint/2010/main" xmlns:a16="http://schemas.microsoft.com/office/drawing/2014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159="http://schemas.microsoft.com/office/powerpoint/2015/09/main" xmlns:mc="http://schemas.openxmlformats.org/markup-compatibility/2006" xmlns:p14="http://schemas.microsoft.com/office/powerpoint/2010/main" xmlns:a16="http://schemas.microsoft.com/office/drawing/2014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100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  <p:sp>
          <p:nvSpPr>
            <p:cNvPr id="32" name="AutoShape 39">
              <a:extLst>
                <a:ext uri="{FF2B5EF4-FFF2-40B4-BE49-F238E27FC236}">
                  <a16:creationId xmlns:a16="http://schemas.microsoft.com/office/drawing/2014/main" id="{ED69E62F-1F39-4FD5-9C52-944C11FDC421}"/>
                </a:ext>
              </a:extLst>
            </p:cNvPr>
            <p:cNvSpPr>
              <a:spLocks/>
            </p:cNvSpPr>
            <p:nvPr/>
          </p:nvSpPr>
          <p:spPr bwMode="auto">
            <a:xfrm>
              <a:off x="7667742" y="3973834"/>
              <a:ext cx="72231" cy="7302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800" y="17279"/>
                  </a:moveTo>
                  <a:cubicBezTo>
                    <a:pt x="7218" y="17279"/>
                    <a:pt x="4320" y="14377"/>
                    <a:pt x="4320" y="10800"/>
                  </a:cubicBezTo>
                  <a:cubicBezTo>
                    <a:pt x="4320" y="7222"/>
                    <a:pt x="7218" y="4320"/>
                    <a:pt x="10800" y="4320"/>
                  </a:cubicBezTo>
                  <a:cubicBezTo>
                    <a:pt x="14381" y="4320"/>
                    <a:pt x="17280" y="7222"/>
                    <a:pt x="17280" y="10800"/>
                  </a:cubicBezTo>
                  <a:cubicBezTo>
                    <a:pt x="17280" y="14377"/>
                    <a:pt x="14381" y="17279"/>
                    <a:pt x="10800" y="17279"/>
                  </a:cubicBezTo>
                  <a:moveTo>
                    <a:pt x="10800" y="0"/>
                  </a:moveTo>
                  <a:cubicBezTo>
                    <a:pt x="4847" y="0"/>
                    <a:pt x="0" y="4843"/>
                    <a:pt x="0" y="10800"/>
                  </a:cubicBezTo>
                  <a:cubicBezTo>
                    <a:pt x="0" y="16756"/>
                    <a:pt x="4847" y="21599"/>
                    <a:pt x="10800" y="21599"/>
                  </a:cubicBezTo>
                  <a:cubicBezTo>
                    <a:pt x="16752" y="21599"/>
                    <a:pt x="21600" y="16756"/>
                    <a:pt x="21600" y="10800"/>
                  </a:cubicBezTo>
                  <a:cubicBezTo>
                    <a:pt x="21600" y="4843"/>
                    <a:pt x="16752" y="0"/>
                    <a:pt x="10800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:p159="http://schemas.microsoft.com/office/powerpoint/2015/09/main" xmlns:mc="http://schemas.openxmlformats.org/markup-compatibility/2006" xmlns:p14="http://schemas.microsoft.com/office/powerpoint/2010/main" xmlns:a16="http://schemas.microsoft.com/office/drawing/2014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159="http://schemas.microsoft.com/office/powerpoint/2015/09/main" xmlns:mc="http://schemas.openxmlformats.org/markup-compatibility/2006" xmlns:p14="http://schemas.microsoft.com/office/powerpoint/2010/main" xmlns:a16="http://schemas.microsoft.com/office/drawing/2014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100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  <p:sp>
          <p:nvSpPr>
            <p:cNvPr id="33" name="AutoShape 40">
              <a:extLst>
                <a:ext uri="{FF2B5EF4-FFF2-40B4-BE49-F238E27FC236}">
                  <a16:creationId xmlns:a16="http://schemas.microsoft.com/office/drawing/2014/main" id="{B244F5D8-BAB6-4BDA-96FC-536F634EFA77}"/>
                </a:ext>
              </a:extLst>
            </p:cNvPr>
            <p:cNvSpPr>
              <a:spLocks/>
            </p:cNvSpPr>
            <p:nvPr/>
          </p:nvSpPr>
          <p:spPr bwMode="auto">
            <a:xfrm>
              <a:off x="7391517" y="4192115"/>
              <a:ext cx="57944" cy="57944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800" y="5400"/>
                  </a:moveTo>
                  <a:cubicBezTo>
                    <a:pt x="13779" y="5400"/>
                    <a:pt x="16199" y="7815"/>
                    <a:pt x="16199" y="10800"/>
                  </a:cubicBezTo>
                  <a:cubicBezTo>
                    <a:pt x="16199" y="13784"/>
                    <a:pt x="13779" y="16200"/>
                    <a:pt x="10800" y="16200"/>
                  </a:cubicBezTo>
                  <a:cubicBezTo>
                    <a:pt x="7820" y="16200"/>
                    <a:pt x="5399" y="13784"/>
                    <a:pt x="5399" y="10800"/>
                  </a:cubicBezTo>
                  <a:cubicBezTo>
                    <a:pt x="5399" y="7815"/>
                    <a:pt x="7820" y="5400"/>
                    <a:pt x="10800" y="5400"/>
                  </a:cubicBezTo>
                  <a:moveTo>
                    <a:pt x="0" y="10800"/>
                  </a:moveTo>
                  <a:cubicBezTo>
                    <a:pt x="0" y="16753"/>
                    <a:pt x="4843" y="21599"/>
                    <a:pt x="10800" y="21599"/>
                  </a:cubicBezTo>
                  <a:cubicBezTo>
                    <a:pt x="16756" y="21599"/>
                    <a:pt x="21600" y="16753"/>
                    <a:pt x="21600" y="10800"/>
                  </a:cubicBezTo>
                  <a:cubicBezTo>
                    <a:pt x="21600" y="4846"/>
                    <a:pt x="16756" y="0"/>
                    <a:pt x="10800" y="0"/>
                  </a:cubicBezTo>
                  <a:cubicBezTo>
                    <a:pt x="4843" y="0"/>
                    <a:pt x="0" y="4846"/>
                    <a:pt x="0" y="1080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:p159="http://schemas.microsoft.com/office/powerpoint/2015/09/main" xmlns:mc="http://schemas.openxmlformats.org/markup-compatibility/2006" xmlns:p14="http://schemas.microsoft.com/office/powerpoint/2010/main" xmlns:a16="http://schemas.microsoft.com/office/drawing/2014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159="http://schemas.microsoft.com/office/powerpoint/2015/09/main" xmlns:mc="http://schemas.openxmlformats.org/markup-compatibility/2006" xmlns:p14="http://schemas.microsoft.com/office/powerpoint/2010/main" xmlns:a16="http://schemas.microsoft.com/office/drawing/2014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100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  <p:sp>
          <p:nvSpPr>
            <p:cNvPr id="34" name="AutoShape 41">
              <a:extLst>
                <a:ext uri="{FF2B5EF4-FFF2-40B4-BE49-F238E27FC236}">
                  <a16:creationId xmlns:a16="http://schemas.microsoft.com/office/drawing/2014/main" id="{B26465EC-3510-4958-AC76-3B5DD94DDEF7}"/>
                </a:ext>
              </a:extLst>
            </p:cNvPr>
            <p:cNvSpPr>
              <a:spLocks/>
            </p:cNvSpPr>
            <p:nvPr/>
          </p:nvSpPr>
          <p:spPr bwMode="auto">
            <a:xfrm>
              <a:off x="7449460" y="4293715"/>
              <a:ext cx="29369" cy="2857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800" y="21599"/>
                  </a:moveTo>
                  <a:cubicBezTo>
                    <a:pt x="16758" y="21599"/>
                    <a:pt x="21600" y="16769"/>
                    <a:pt x="21600" y="10800"/>
                  </a:cubicBezTo>
                  <a:cubicBezTo>
                    <a:pt x="21600" y="4830"/>
                    <a:pt x="16758" y="0"/>
                    <a:pt x="10800" y="0"/>
                  </a:cubicBezTo>
                  <a:cubicBezTo>
                    <a:pt x="4841" y="0"/>
                    <a:pt x="0" y="4830"/>
                    <a:pt x="0" y="10800"/>
                  </a:cubicBezTo>
                  <a:cubicBezTo>
                    <a:pt x="0" y="16769"/>
                    <a:pt x="4841" y="21599"/>
                    <a:pt x="10800" y="21599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:p159="http://schemas.microsoft.com/office/powerpoint/2015/09/main" xmlns:mc="http://schemas.openxmlformats.org/markup-compatibility/2006" xmlns:p14="http://schemas.microsoft.com/office/powerpoint/2010/main" xmlns:a16="http://schemas.microsoft.com/office/drawing/2014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159="http://schemas.microsoft.com/office/powerpoint/2015/09/main" xmlns:mc="http://schemas.openxmlformats.org/markup-compatibility/2006" xmlns:p14="http://schemas.microsoft.com/office/powerpoint/2010/main" xmlns:a16="http://schemas.microsoft.com/office/drawing/2014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100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  <p:sp>
          <p:nvSpPr>
            <p:cNvPr id="35" name="AutoShape 42">
              <a:extLst>
                <a:ext uri="{FF2B5EF4-FFF2-40B4-BE49-F238E27FC236}">
                  <a16:creationId xmlns:a16="http://schemas.microsoft.com/office/drawing/2014/main" id="{A4FBA70A-B797-4798-B247-FB98733CC0E9}"/>
                </a:ext>
              </a:extLst>
            </p:cNvPr>
            <p:cNvSpPr>
              <a:spLocks/>
            </p:cNvSpPr>
            <p:nvPr/>
          </p:nvSpPr>
          <p:spPr bwMode="auto">
            <a:xfrm>
              <a:off x="7682029" y="4075434"/>
              <a:ext cx="28575" cy="29369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800" y="0"/>
                  </a:moveTo>
                  <a:cubicBezTo>
                    <a:pt x="4841" y="0"/>
                    <a:pt x="0" y="4830"/>
                    <a:pt x="0" y="10800"/>
                  </a:cubicBezTo>
                  <a:cubicBezTo>
                    <a:pt x="0" y="16769"/>
                    <a:pt x="4841" y="21599"/>
                    <a:pt x="10800" y="21599"/>
                  </a:cubicBezTo>
                  <a:cubicBezTo>
                    <a:pt x="16758" y="21599"/>
                    <a:pt x="21600" y="16769"/>
                    <a:pt x="21600" y="10800"/>
                  </a:cubicBezTo>
                  <a:cubicBezTo>
                    <a:pt x="21600" y="4830"/>
                    <a:pt x="16758" y="0"/>
                    <a:pt x="10800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:p159="http://schemas.microsoft.com/office/powerpoint/2015/09/main" xmlns:mc="http://schemas.openxmlformats.org/markup-compatibility/2006" xmlns:p14="http://schemas.microsoft.com/office/powerpoint/2010/main" xmlns:a16="http://schemas.microsoft.com/office/drawing/2014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159="http://schemas.microsoft.com/office/powerpoint/2015/09/main" xmlns:mc="http://schemas.openxmlformats.org/markup-compatibility/2006" xmlns:p14="http://schemas.microsoft.com/office/powerpoint/2010/main" xmlns:a16="http://schemas.microsoft.com/office/drawing/2014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100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</p:grpSp>
      <p:sp>
        <p:nvSpPr>
          <p:cNvPr id="36" name="Rectangle 35">
            <a:extLst>
              <a:ext uri="{FF2B5EF4-FFF2-40B4-BE49-F238E27FC236}">
                <a16:creationId xmlns:a16="http://schemas.microsoft.com/office/drawing/2014/main" id="{3499D9A7-4C50-4DA6-8EB9-AB310697287C}"/>
              </a:ext>
            </a:extLst>
          </p:cNvPr>
          <p:cNvSpPr/>
          <p:nvPr/>
        </p:nvSpPr>
        <p:spPr>
          <a:xfrm>
            <a:off x="7233227" y="3869958"/>
            <a:ext cx="1107939" cy="3508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id-ID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Nexa Light" panose="02000000000000000000" pitchFamily="50" charset="0"/>
                <a:ea typeface="Roboto Condensed" panose="02000000000000000000" pitchFamily="2" charset="0"/>
                <a:cs typeface="Calibri"/>
              </a:rPr>
              <a:t>Feature 1</a:t>
            </a: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  <a:latin typeface="Nexa Light" panose="02000000000000000000" pitchFamily="50" charset="0"/>
              <a:ea typeface="Roboto Condensed" panose="02000000000000000000" pitchFamily="2" charset="0"/>
              <a:cs typeface="Calibri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2FFB8E69-FB49-409D-A5DB-202F793DB01B}"/>
              </a:ext>
            </a:extLst>
          </p:cNvPr>
          <p:cNvSpPr/>
          <p:nvPr/>
        </p:nvSpPr>
        <p:spPr>
          <a:xfrm>
            <a:off x="8940688" y="3869958"/>
            <a:ext cx="1107939" cy="3508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id-ID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Nexa Light" panose="02000000000000000000" pitchFamily="50" charset="0"/>
                <a:ea typeface="Roboto Condensed" panose="02000000000000000000" pitchFamily="2" charset="0"/>
                <a:cs typeface="Calibri"/>
              </a:rPr>
              <a:t>Feature 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Nexa Light" panose="02000000000000000000" pitchFamily="50" charset="0"/>
                <a:ea typeface="Roboto Condensed" panose="02000000000000000000" pitchFamily="2" charset="0"/>
                <a:cs typeface="Calibri"/>
              </a:rPr>
              <a:t>2</a:t>
            </a: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  <a:latin typeface="Nexa Light" panose="02000000000000000000" pitchFamily="50" charset="0"/>
              <a:ea typeface="Roboto Condensed" panose="02000000000000000000" pitchFamily="2" charset="0"/>
              <a:cs typeface="Calibri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70EA3947-D1FF-4848-B73D-FB5265BAE00D}"/>
              </a:ext>
            </a:extLst>
          </p:cNvPr>
          <p:cNvSpPr/>
          <p:nvPr/>
        </p:nvSpPr>
        <p:spPr>
          <a:xfrm>
            <a:off x="10639963" y="3869958"/>
            <a:ext cx="1107939" cy="3508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id-ID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Nexa Light" panose="02000000000000000000" pitchFamily="50" charset="0"/>
                <a:ea typeface="Roboto Condensed" panose="02000000000000000000" pitchFamily="2" charset="0"/>
                <a:cs typeface="Calibri"/>
              </a:rPr>
              <a:t>Feature 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Nexa Light" panose="02000000000000000000" pitchFamily="50" charset="0"/>
                <a:ea typeface="Roboto Condensed" panose="02000000000000000000" pitchFamily="2" charset="0"/>
                <a:cs typeface="Calibri"/>
              </a:rPr>
              <a:t>3</a:t>
            </a: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  <a:latin typeface="Nexa Light" panose="02000000000000000000" pitchFamily="50" charset="0"/>
              <a:ea typeface="Roboto Condensed" panose="02000000000000000000" pitchFamily="2" charset="0"/>
              <a:cs typeface="Calibri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E9F07A01-8F4C-4722-BD54-5490C26940D8}"/>
              </a:ext>
            </a:extLst>
          </p:cNvPr>
          <p:cNvGrpSpPr/>
          <p:nvPr/>
        </p:nvGrpSpPr>
        <p:grpSpPr>
          <a:xfrm>
            <a:off x="4520129" y="4709726"/>
            <a:ext cx="3981810" cy="936783"/>
            <a:chOff x="3723497" y="8773297"/>
            <a:chExt cx="5776023" cy="1358900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91A713AD-4F53-4D73-AD9D-7E7F7B2192EE}"/>
                </a:ext>
              </a:extLst>
            </p:cNvPr>
            <p:cNvSpPr/>
            <p:nvPr/>
          </p:nvSpPr>
          <p:spPr>
            <a:xfrm>
              <a:off x="3723497" y="8773297"/>
              <a:ext cx="5776023" cy="1358900"/>
            </a:xfrm>
            <a:prstGeom prst="roundRect">
              <a:avLst>
                <a:gd name="adj" fmla="val 6061"/>
              </a:avLst>
            </a:prstGeom>
            <a:gradFill>
              <a:gsLst>
                <a:gs pos="0">
                  <a:schemeClr val="tx1">
                    <a:lumMod val="75000"/>
                    <a:lumOff val="25000"/>
                  </a:schemeClr>
                </a:gs>
                <a:gs pos="100000">
                  <a:schemeClr val="tx1">
                    <a:lumMod val="85000"/>
                    <a:lumOff val="15000"/>
                  </a:schemeClr>
                </a:gs>
              </a:gsLst>
              <a:lin ang="2700000" scaled="0"/>
            </a:gradFill>
            <a:ln>
              <a:noFill/>
            </a:ln>
            <a:effectLst>
              <a:outerShdw blurRad="1270000" dist="647700" dir="8100000" sx="80000" sy="80000" algn="tr" rotWithShape="0">
                <a:schemeClr val="bg1">
                  <a:lumMod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200" dirty="0"/>
            </a:p>
          </p:txBody>
        </p: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877504DB-936C-4C93-BDE6-678BF4DEA57F}"/>
                </a:ext>
              </a:extLst>
            </p:cNvPr>
            <p:cNvGrpSpPr/>
            <p:nvPr/>
          </p:nvGrpSpPr>
          <p:grpSpPr>
            <a:xfrm>
              <a:off x="3863261" y="8912362"/>
              <a:ext cx="5367007" cy="924398"/>
              <a:chOff x="1196183" y="6445107"/>
              <a:chExt cx="5367007" cy="924398"/>
            </a:xfrm>
          </p:grpSpPr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9E6E42ED-3511-474B-9477-E4568290A4D1}"/>
                  </a:ext>
                </a:extLst>
              </p:cNvPr>
              <p:cNvSpPr/>
              <p:nvPr/>
            </p:nvSpPr>
            <p:spPr>
              <a:xfrm>
                <a:off x="1743740" y="6672590"/>
                <a:ext cx="4819450" cy="69691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sz="1200" i="1" dirty="0">
                    <a:solidFill>
                      <a:schemeClr val="bg1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A wonderful serenity has possession of my al-sor, like this sweet mornings</a:t>
                </a:r>
                <a:endParaRPr lang="id-ID" sz="1200" i="1" dirty="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85117211-EEB5-4E42-99DD-595D0984A305}"/>
                  </a:ext>
                </a:extLst>
              </p:cNvPr>
              <p:cNvSpPr/>
              <p:nvPr/>
            </p:nvSpPr>
            <p:spPr>
              <a:xfrm>
                <a:off x="1196183" y="6445107"/>
                <a:ext cx="347253" cy="302238"/>
              </a:xfrm>
              <a:custGeom>
                <a:avLst/>
                <a:gdLst>
                  <a:gd name="connsiteX0" fmla="*/ 395021 w 395021"/>
                  <a:gd name="connsiteY0" fmla="*/ 0 h 343815"/>
                  <a:gd name="connsiteX1" fmla="*/ 395021 w 395021"/>
                  <a:gd name="connsiteY1" fmla="*/ 70714 h 343815"/>
                  <a:gd name="connsiteX2" fmla="*/ 320650 w 395021"/>
                  <a:gd name="connsiteY2" fmla="*/ 179223 h 343815"/>
                  <a:gd name="connsiteX3" fmla="*/ 395021 w 395021"/>
                  <a:gd name="connsiteY3" fmla="*/ 179223 h 343815"/>
                  <a:gd name="connsiteX4" fmla="*/ 395021 w 395021"/>
                  <a:gd name="connsiteY4" fmla="*/ 343815 h 343815"/>
                  <a:gd name="connsiteX5" fmla="*/ 242621 w 395021"/>
                  <a:gd name="connsiteY5" fmla="*/ 343815 h 343815"/>
                  <a:gd name="connsiteX6" fmla="*/ 242621 w 395021"/>
                  <a:gd name="connsiteY6" fmla="*/ 179223 h 343815"/>
                  <a:gd name="connsiteX7" fmla="*/ 287731 w 395021"/>
                  <a:gd name="connsiteY7" fmla="*/ 63399 h 343815"/>
                  <a:gd name="connsiteX8" fmla="*/ 395021 w 395021"/>
                  <a:gd name="connsiteY8" fmla="*/ 0 h 343815"/>
                  <a:gd name="connsiteX9" fmla="*/ 152400 w 395021"/>
                  <a:gd name="connsiteY9" fmla="*/ 0 h 343815"/>
                  <a:gd name="connsiteX10" fmla="*/ 152400 w 395021"/>
                  <a:gd name="connsiteY10" fmla="*/ 70714 h 343815"/>
                  <a:gd name="connsiteX11" fmla="*/ 78029 w 395021"/>
                  <a:gd name="connsiteY11" fmla="*/ 179223 h 343815"/>
                  <a:gd name="connsiteX12" fmla="*/ 152400 w 395021"/>
                  <a:gd name="connsiteY12" fmla="*/ 179223 h 343815"/>
                  <a:gd name="connsiteX13" fmla="*/ 152400 w 395021"/>
                  <a:gd name="connsiteY13" fmla="*/ 343815 h 343815"/>
                  <a:gd name="connsiteX14" fmla="*/ 0 w 395021"/>
                  <a:gd name="connsiteY14" fmla="*/ 343815 h 343815"/>
                  <a:gd name="connsiteX15" fmla="*/ 0 w 395021"/>
                  <a:gd name="connsiteY15" fmla="*/ 179223 h 343815"/>
                  <a:gd name="connsiteX16" fmla="*/ 45111 w 395021"/>
                  <a:gd name="connsiteY16" fmla="*/ 63399 h 343815"/>
                  <a:gd name="connsiteX17" fmla="*/ 152400 w 395021"/>
                  <a:gd name="connsiteY17" fmla="*/ 0 h 3438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95021" h="343815">
                    <a:moveTo>
                      <a:pt x="395021" y="0"/>
                    </a:moveTo>
                    <a:lnTo>
                      <a:pt x="395021" y="70714"/>
                    </a:lnTo>
                    <a:cubicBezTo>
                      <a:pt x="345440" y="87783"/>
                      <a:pt x="320650" y="123952"/>
                      <a:pt x="320650" y="179223"/>
                    </a:cubicBezTo>
                    <a:lnTo>
                      <a:pt x="395021" y="179223"/>
                    </a:lnTo>
                    <a:lnTo>
                      <a:pt x="395021" y="343815"/>
                    </a:lnTo>
                    <a:lnTo>
                      <a:pt x="242621" y="343815"/>
                    </a:lnTo>
                    <a:lnTo>
                      <a:pt x="242621" y="179223"/>
                    </a:lnTo>
                    <a:cubicBezTo>
                      <a:pt x="242621" y="135332"/>
                      <a:pt x="257658" y="96724"/>
                      <a:pt x="287731" y="63399"/>
                    </a:cubicBezTo>
                    <a:cubicBezTo>
                      <a:pt x="314554" y="34138"/>
                      <a:pt x="350317" y="13005"/>
                      <a:pt x="395021" y="0"/>
                    </a:cubicBezTo>
                    <a:close/>
                    <a:moveTo>
                      <a:pt x="152400" y="0"/>
                    </a:moveTo>
                    <a:lnTo>
                      <a:pt x="152400" y="70714"/>
                    </a:lnTo>
                    <a:cubicBezTo>
                      <a:pt x="102819" y="87783"/>
                      <a:pt x="78029" y="123952"/>
                      <a:pt x="78029" y="179223"/>
                    </a:cubicBezTo>
                    <a:lnTo>
                      <a:pt x="152400" y="179223"/>
                    </a:lnTo>
                    <a:lnTo>
                      <a:pt x="152400" y="343815"/>
                    </a:lnTo>
                    <a:lnTo>
                      <a:pt x="0" y="343815"/>
                    </a:lnTo>
                    <a:lnTo>
                      <a:pt x="0" y="179223"/>
                    </a:lnTo>
                    <a:cubicBezTo>
                      <a:pt x="0" y="135332"/>
                      <a:pt x="15037" y="96724"/>
                      <a:pt x="45111" y="63399"/>
                    </a:cubicBezTo>
                    <a:cubicBezTo>
                      <a:pt x="71933" y="34138"/>
                      <a:pt x="107696" y="13005"/>
                      <a:pt x="15240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1270000" dist="152400" dir="2700000" sx="93000" sy="93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2800" dirty="0">
                  <a:solidFill>
                    <a:schemeClr val="bg1">
                      <a:lumMod val="6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</p:grpSp>
      <p:sp>
        <p:nvSpPr>
          <p:cNvPr id="44" name="Rectangle: Rounded Corners 7">
            <a:extLst>
              <a:ext uri="{FF2B5EF4-FFF2-40B4-BE49-F238E27FC236}">
                <a16:creationId xmlns:a16="http://schemas.microsoft.com/office/drawing/2014/main" id="{BA3441D6-350C-453F-8186-B66E207D0272}"/>
              </a:ext>
            </a:extLst>
          </p:cNvPr>
          <p:cNvSpPr/>
          <p:nvPr/>
        </p:nvSpPr>
        <p:spPr>
          <a:xfrm>
            <a:off x="6657084" y="872626"/>
            <a:ext cx="360000" cy="36000"/>
          </a:xfrm>
          <a:prstGeom prst="roundRect">
            <a:avLst>
              <a:gd name="adj" fmla="val 1232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id-ID">
              <a:gradFill>
                <a:gsLst>
                  <a:gs pos="2000">
                    <a:schemeClr val="accent1"/>
                  </a:gs>
                  <a:gs pos="100000">
                    <a:schemeClr val="accent5"/>
                  </a:gs>
                </a:gsLst>
                <a:lin ang="0" scaled="0"/>
              </a:gradFill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7A4EBB67-7692-4240-B63D-53691E83E6A6}"/>
              </a:ext>
            </a:extLst>
          </p:cNvPr>
          <p:cNvSpPr txBox="1"/>
          <p:nvPr/>
        </p:nvSpPr>
        <p:spPr>
          <a:xfrm>
            <a:off x="6549135" y="917465"/>
            <a:ext cx="503326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gradFill>
                  <a:gsLst>
                    <a:gs pos="2000">
                      <a:schemeClr val="accent1">
                        <a:alpha val="80000"/>
                      </a:schemeClr>
                    </a:gs>
                    <a:gs pos="100000">
                      <a:schemeClr val="accent5">
                        <a:alpha val="80000"/>
                      </a:schemeClr>
                    </a:gs>
                  </a:gsLst>
                  <a:lin ang="0" scaled="0"/>
                </a:gradFill>
                <a:latin typeface="文悦古典明朝体 (非商业使用) W5" pitchFamily="50" charset="-122"/>
                <a:ea typeface="文悦古典明朝体 (非商业使用) W5" pitchFamily="50" charset="-122"/>
              </a:rPr>
              <a:t>Falling Xia and Lone Fly</a:t>
            </a:r>
          </a:p>
          <a:p>
            <a:r>
              <a:rPr lang="zh-CN" altLang="en-US" sz="2800" dirty="0">
                <a:gradFill>
                  <a:gsLst>
                    <a:gs pos="2000">
                      <a:schemeClr val="accent1">
                        <a:alpha val="80000"/>
                      </a:schemeClr>
                    </a:gs>
                    <a:gs pos="100000">
                      <a:schemeClr val="accent5">
                        <a:alpha val="80000"/>
                      </a:schemeClr>
                    </a:gs>
                  </a:gsLst>
                  <a:lin ang="0" scaled="0"/>
                </a:gradFill>
                <a:latin typeface="文悦古典明朝体 (非商业使用) W5" pitchFamily="50" charset="-122"/>
                <a:ea typeface="文悦古典明朝体 (非商业使用) W5" pitchFamily="50" charset="-122"/>
              </a:rPr>
              <a:t>Autumn water is a long day</a:t>
            </a:r>
            <a:r>
              <a:rPr lang="en-US" altLang="zh-CN" sz="2800" dirty="0">
                <a:gradFill>
                  <a:gsLst>
                    <a:gs pos="2000">
                      <a:schemeClr val="accent1">
                        <a:alpha val="80000"/>
                      </a:schemeClr>
                    </a:gs>
                    <a:gs pos="100000">
                      <a:schemeClr val="accent5">
                        <a:alpha val="80000"/>
                      </a:schemeClr>
                    </a:gs>
                  </a:gsLst>
                  <a:lin ang="0" scaled="0"/>
                </a:gradFill>
                <a:latin typeface="文悦古典明朝体 (非商业使用) W5" pitchFamily="50" charset="-122"/>
                <a:ea typeface="文悦古典明朝体 (非商业使用) W5" pitchFamily="50" charset="-122"/>
              </a:rPr>
              <a:t>.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56C9D22F-F2DB-437F-BB25-54BA57B84188}"/>
              </a:ext>
            </a:extLst>
          </p:cNvPr>
          <p:cNvSpPr/>
          <p:nvPr/>
        </p:nvSpPr>
        <p:spPr>
          <a:xfrm>
            <a:off x="6549134" y="2069119"/>
            <a:ext cx="80983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>
                <a:solidFill>
                  <a:schemeClr val="bg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Business</a:t>
            </a:r>
            <a:endParaRPr lang="id-ID" sz="1400" dirty="0">
              <a:solidFill>
                <a:schemeClr val="bg1">
                  <a:lumMod val="75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59272F6B-77A0-4EE8-A43B-9B6527B56247}"/>
              </a:ext>
            </a:extLst>
          </p:cNvPr>
          <p:cNvSpPr/>
          <p:nvPr/>
        </p:nvSpPr>
        <p:spPr>
          <a:xfrm rot="18900000">
            <a:off x="5458206" y="1578163"/>
            <a:ext cx="406721" cy="406721"/>
          </a:xfrm>
          <a:prstGeom prst="ellipse">
            <a:avLst/>
          </a:prstGeom>
          <a:gradFill>
            <a:gsLst>
              <a:gs pos="0">
                <a:schemeClr val="accent1">
                  <a:alpha val="80000"/>
                </a:schemeClr>
              </a:gs>
              <a:gs pos="100000">
                <a:schemeClr val="accent2">
                  <a:alpha val="8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8" name="Freeform 51">
            <a:extLst>
              <a:ext uri="{FF2B5EF4-FFF2-40B4-BE49-F238E27FC236}">
                <a16:creationId xmlns:a16="http://schemas.microsoft.com/office/drawing/2014/main" id="{8684701A-1BB1-4E9B-B05D-A5856FD18D39}"/>
              </a:ext>
            </a:extLst>
          </p:cNvPr>
          <p:cNvSpPr/>
          <p:nvPr/>
        </p:nvSpPr>
        <p:spPr>
          <a:xfrm rot="18900000">
            <a:off x="960234" y="5273982"/>
            <a:ext cx="462879" cy="462879"/>
          </a:xfrm>
          <a:custGeom>
            <a:avLst/>
            <a:gdLst>
              <a:gd name="connsiteX0" fmla="*/ 0 w 1557038"/>
              <a:gd name="connsiteY0" fmla="*/ 778518 h 1557038"/>
              <a:gd name="connsiteX1" fmla="*/ 0 w 1557038"/>
              <a:gd name="connsiteY1" fmla="*/ 778518 h 1557038"/>
              <a:gd name="connsiteX2" fmla="*/ 0 w 1557038"/>
              <a:gd name="connsiteY2" fmla="*/ 778519 h 1557038"/>
              <a:gd name="connsiteX3" fmla="*/ 778519 w 1557038"/>
              <a:gd name="connsiteY3" fmla="*/ 0 h 1557038"/>
              <a:gd name="connsiteX4" fmla="*/ 778518 w 1557038"/>
              <a:gd name="connsiteY4" fmla="*/ 0 h 1557038"/>
              <a:gd name="connsiteX5" fmla="*/ 778518 w 1557038"/>
              <a:gd name="connsiteY5" fmla="*/ 0 h 1557038"/>
              <a:gd name="connsiteX6" fmla="*/ 1503899 w 1557038"/>
              <a:gd name="connsiteY6" fmla="*/ 650229 h 1557038"/>
              <a:gd name="connsiteX7" fmla="*/ 1557038 w 1557038"/>
              <a:gd name="connsiteY7" fmla="*/ 778519 h 1557038"/>
              <a:gd name="connsiteX8" fmla="*/ 1557037 w 1557038"/>
              <a:gd name="connsiteY8" fmla="*/ 778519 h 1557038"/>
              <a:gd name="connsiteX9" fmla="*/ 1375608 w 1557038"/>
              <a:gd name="connsiteY9" fmla="*/ 959948 h 1557038"/>
              <a:gd name="connsiteX10" fmla="*/ 959947 w 1557038"/>
              <a:gd name="connsiteY10" fmla="*/ 959948 h 1557038"/>
              <a:gd name="connsiteX11" fmla="*/ 959947 w 1557038"/>
              <a:gd name="connsiteY11" fmla="*/ 1375609 h 1557038"/>
              <a:gd name="connsiteX12" fmla="*/ 778518 w 1557038"/>
              <a:gd name="connsiteY12" fmla="*/ 1557038 h 1557038"/>
              <a:gd name="connsiteX13" fmla="*/ 778518 w 1557038"/>
              <a:gd name="connsiteY13" fmla="*/ 1557037 h 1557038"/>
              <a:gd name="connsiteX14" fmla="*/ 597089 w 1557038"/>
              <a:gd name="connsiteY14" fmla="*/ 1375608 h 1557038"/>
              <a:gd name="connsiteX15" fmla="*/ 597089 w 1557038"/>
              <a:gd name="connsiteY15" fmla="*/ 959948 h 1557038"/>
              <a:gd name="connsiteX16" fmla="*/ 181429 w 1557038"/>
              <a:gd name="connsiteY16" fmla="*/ 959947 h 1557038"/>
              <a:gd name="connsiteX17" fmla="*/ 14258 w 1557038"/>
              <a:gd name="connsiteY17" fmla="*/ 849138 h 1557038"/>
              <a:gd name="connsiteX18" fmla="*/ 0 w 1557038"/>
              <a:gd name="connsiteY18" fmla="*/ 778518 h 1557038"/>
              <a:gd name="connsiteX19" fmla="*/ 14258 w 1557038"/>
              <a:gd name="connsiteY19" fmla="*/ 707899 h 1557038"/>
              <a:gd name="connsiteX20" fmla="*/ 181429 w 1557038"/>
              <a:gd name="connsiteY20" fmla="*/ 597090 h 1557038"/>
              <a:gd name="connsiteX21" fmla="*/ 597090 w 1557038"/>
              <a:gd name="connsiteY21" fmla="*/ 597090 h 1557038"/>
              <a:gd name="connsiteX22" fmla="*/ 597090 w 1557038"/>
              <a:gd name="connsiteY22" fmla="*/ 181429 h 1557038"/>
              <a:gd name="connsiteX23" fmla="*/ 707899 w 1557038"/>
              <a:gd name="connsiteY23" fmla="*/ 14258 h 1557038"/>
              <a:gd name="connsiteX24" fmla="*/ 778518 w 1557038"/>
              <a:gd name="connsiteY24" fmla="*/ 0 h 1557038"/>
              <a:gd name="connsiteX25" fmla="*/ 849138 w 1557038"/>
              <a:gd name="connsiteY25" fmla="*/ 14258 h 1557038"/>
              <a:gd name="connsiteX26" fmla="*/ 959947 w 1557038"/>
              <a:gd name="connsiteY26" fmla="*/ 181429 h 1557038"/>
              <a:gd name="connsiteX27" fmla="*/ 959947 w 1557038"/>
              <a:gd name="connsiteY27" fmla="*/ 597090 h 1557038"/>
              <a:gd name="connsiteX28" fmla="*/ 1375609 w 1557038"/>
              <a:gd name="connsiteY28" fmla="*/ 597090 h 1557038"/>
              <a:gd name="connsiteX29" fmla="*/ 1503899 w 1557038"/>
              <a:gd name="connsiteY29" fmla="*/ 650229 h 1557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557038" h="1557038">
                <a:moveTo>
                  <a:pt x="0" y="778518"/>
                </a:moveTo>
                <a:lnTo>
                  <a:pt x="0" y="778518"/>
                </a:lnTo>
                <a:lnTo>
                  <a:pt x="0" y="778519"/>
                </a:lnTo>
                <a:close/>
                <a:moveTo>
                  <a:pt x="778519" y="0"/>
                </a:moveTo>
                <a:lnTo>
                  <a:pt x="778518" y="0"/>
                </a:lnTo>
                <a:lnTo>
                  <a:pt x="778518" y="0"/>
                </a:lnTo>
                <a:close/>
                <a:moveTo>
                  <a:pt x="1503899" y="650229"/>
                </a:moveTo>
                <a:cubicBezTo>
                  <a:pt x="1536731" y="683062"/>
                  <a:pt x="1557038" y="728419"/>
                  <a:pt x="1557038" y="778519"/>
                </a:cubicBezTo>
                <a:lnTo>
                  <a:pt x="1557037" y="778519"/>
                </a:lnTo>
                <a:cubicBezTo>
                  <a:pt x="1557037" y="878719"/>
                  <a:pt x="1475808" y="959948"/>
                  <a:pt x="1375608" y="959948"/>
                </a:cubicBezTo>
                <a:lnTo>
                  <a:pt x="959947" y="959948"/>
                </a:lnTo>
                <a:lnTo>
                  <a:pt x="959947" y="1375609"/>
                </a:lnTo>
                <a:cubicBezTo>
                  <a:pt x="959947" y="1475809"/>
                  <a:pt x="878718" y="1557038"/>
                  <a:pt x="778518" y="1557038"/>
                </a:cubicBezTo>
                <a:lnTo>
                  <a:pt x="778518" y="1557037"/>
                </a:lnTo>
                <a:cubicBezTo>
                  <a:pt x="678318" y="1557037"/>
                  <a:pt x="597089" y="1475808"/>
                  <a:pt x="597089" y="1375608"/>
                </a:cubicBezTo>
                <a:lnTo>
                  <a:pt x="597089" y="959948"/>
                </a:lnTo>
                <a:lnTo>
                  <a:pt x="181429" y="959947"/>
                </a:lnTo>
                <a:cubicBezTo>
                  <a:pt x="106279" y="959947"/>
                  <a:pt x="41800" y="914256"/>
                  <a:pt x="14258" y="849138"/>
                </a:cubicBezTo>
                <a:lnTo>
                  <a:pt x="0" y="778518"/>
                </a:lnTo>
                <a:lnTo>
                  <a:pt x="14258" y="707899"/>
                </a:lnTo>
                <a:cubicBezTo>
                  <a:pt x="41800" y="642781"/>
                  <a:pt x="106279" y="597090"/>
                  <a:pt x="181429" y="597090"/>
                </a:cubicBezTo>
                <a:lnTo>
                  <a:pt x="597090" y="597090"/>
                </a:lnTo>
                <a:lnTo>
                  <a:pt x="597090" y="181429"/>
                </a:lnTo>
                <a:cubicBezTo>
                  <a:pt x="597090" y="106279"/>
                  <a:pt x="642781" y="41800"/>
                  <a:pt x="707899" y="14258"/>
                </a:cubicBezTo>
                <a:lnTo>
                  <a:pt x="778518" y="0"/>
                </a:lnTo>
                <a:lnTo>
                  <a:pt x="849138" y="14258"/>
                </a:lnTo>
                <a:cubicBezTo>
                  <a:pt x="914256" y="41800"/>
                  <a:pt x="959947" y="106279"/>
                  <a:pt x="959947" y="181429"/>
                </a:cubicBezTo>
                <a:lnTo>
                  <a:pt x="959947" y="597090"/>
                </a:lnTo>
                <a:lnTo>
                  <a:pt x="1375609" y="597090"/>
                </a:lnTo>
                <a:cubicBezTo>
                  <a:pt x="1425709" y="597090"/>
                  <a:pt x="1471066" y="617397"/>
                  <a:pt x="1503899" y="650229"/>
                </a:cubicBezTo>
                <a:close/>
              </a:path>
            </a:pathLst>
          </a:custGeom>
          <a:gradFill>
            <a:gsLst>
              <a:gs pos="0">
                <a:schemeClr val="accent6">
                  <a:alpha val="80000"/>
                </a:schemeClr>
              </a:gs>
              <a:gs pos="100000">
                <a:schemeClr val="accent5">
                  <a:alpha val="8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0" name="Freeform 1125">
            <a:extLst>
              <a:ext uri="{FF2B5EF4-FFF2-40B4-BE49-F238E27FC236}">
                <a16:creationId xmlns:a16="http://schemas.microsoft.com/office/drawing/2014/main" id="{F2041BD1-A974-40F5-9768-8E281ECDCADD}"/>
              </a:ext>
            </a:extLst>
          </p:cNvPr>
          <p:cNvSpPr>
            <a:spLocks/>
          </p:cNvSpPr>
          <p:nvPr/>
        </p:nvSpPr>
        <p:spPr bwMode="auto">
          <a:xfrm>
            <a:off x="13158691" y="3702289"/>
            <a:ext cx="1193799" cy="1195788"/>
          </a:xfrm>
          <a:custGeom>
            <a:avLst/>
            <a:gdLst>
              <a:gd name="T0" fmla="*/ 1370 w 1401"/>
              <a:gd name="T1" fmla="*/ 234 h 1401"/>
              <a:gd name="T2" fmla="*/ 1250 w 1401"/>
              <a:gd name="T3" fmla="*/ 239 h 1401"/>
              <a:gd name="T4" fmla="*/ 1147 w 1401"/>
              <a:gd name="T5" fmla="*/ 239 h 1401"/>
              <a:gd name="T6" fmla="*/ 1147 w 1401"/>
              <a:gd name="T7" fmla="*/ 342 h 1401"/>
              <a:gd name="T8" fmla="*/ 1142 w 1401"/>
              <a:gd name="T9" fmla="*/ 461 h 1401"/>
              <a:gd name="T10" fmla="*/ 1023 w 1401"/>
              <a:gd name="T11" fmla="*/ 466 h 1401"/>
              <a:gd name="T12" fmla="*/ 920 w 1401"/>
              <a:gd name="T13" fmla="*/ 466 h 1401"/>
              <a:gd name="T14" fmla="*/ 920 w 1401"/>
              <a:gd name="T15" fmla="*/ 569 h 1401"/>
              <a:gd name="T16" fmla="*/ 915 w 1401"/>
              <a:gd name="T17" fmla="*/ 688 h 1401"/>
              <a:gd name="T18" fmla="*/ 796 w 1401"/>
              <a:gd name="T19" fmla="*/ 693 h 1401"/>
              <a:gd name="T20" fmla="*/ 693 w 1401"/>
              <a:gd name="T21" fmla="*/ 693 h 1401"/>
              <a:gd name="T22" fmla="*/ 693 w 1401"/>
              <a:gd name="T23" fmla="*/ 796 h 1401"/>
              <a:gd name="T24" fmla="*/ 688 w 1401"/>
              <a:gd name="T25" fmla="*/ 915 h 1401"/>
              <a:gd name="T26" fmla="*/ 569 w 1401"/>
              <a:gd name="T27" fmla="*/ 920 h 1401"/>
              <a:gd name="T28" fmla="*/ 466 w 1401"/>
              <a:gd name="T29" fmla="*/ 920 h 1401"/>
              <a:gd name="T30" fmla="*/ 466 w 1401"/>
              <a:gd name="T31" fmla="*/ 1023 h 1401"/>
              <a:gd name="T32" fmla="*/ 461 w 1401"/>
              <a:gd name="T33" fmla="*/ 1142 h 1401"/>
              <a:gd name="T34" fmla="*/ 342 w 1401"/>
              <a:gd name="T35" fmla="*/ 1147 h 1401"/>
              <a:gd name="T36" fmla="*/ 239 w 1401"/>
              <a:gd name="T37" fmla="*/ 1147 h 1401"/>
              <a:gd name="T38" fmla="*/ 239 w 1401"/>
              <a:gd name="T39" fmla="*/ 1250 h 1401"/>
              <a:gd name="T40" fmla="*/ 234 w 1401"/>
              <a:gd name="T41" fmla="*/ 1369 h 1401"/>
              <a:gd name="T42" fmla="*/ 115 w 1401"/>
              <a:gd name="T43" fmla="*/ 1374 h 1401"/>
              <a:gd name="T44" fmla="*/ 12 w 1401"/>
              <a:gd name="T45" fmla="*/ 1374 h 1401"/>
              <a:gd name="T46" fmla="*/ 0 w 1401"/>
              <a:gd name="T47" fmla="*/ 1363 h 1401"/>
              <a:gd name="T48" fmla="*/ 120 w 1401"/>
              <a:gd name="T49" fmla="*/ 1358 h 1401"/>
              <a:gd name="T50" fmla="*/ 223 w 1401"/>
              <a:gd name="T51" fmla="*/ 1358 h 1401"/>
              <a:gd name="T52" fmla="*/ 223 w 1401"/>
              <a:gd name="T53" fmla="*/ 1255 h 1401"/>
              <a:gd name="T54" fmla="*/ 227 w 1401"/>
              <a:gd name="T55" fmla="*/ 1136 h 1401"/>
              <a:gd name="T56" fmla="*/ 347 w 1401"/>
              <a:gd name="T57" fmla="*/ 1131 h 1401"/>
              <a:gd name="T58" fmla="*/ 450 w 1401"/>
              <a:gd name="T59" fmla="*/ 1131 h 1401"/>
              <a:gd name="T60" fmla="*/ 450 w 1401"/>
              <a:gd name="T61" fmla="*/ 1028 h 1401"/>
              <a:gd name="T62" fmla="*/ 454 w 1401"/>
              <a:gd name="T63" fmla="*/ 909 h 1401"/>
              <a:gd name="T64" fmla="*/ 574 w 1401"/>
              <a:gd name="T65" fmla="*/ 904 h 1401"/>
              <a:gd name="T66" fmla="*/ 677 w 1401"/>
              <a:gd name="T67" fmla="*/ 904 h 1401"/>
              <a:gd name="T68" fmla="*/ 677 w 1401"/>
              <a:gd name="T69" fmla="*/ 801 h 1401"/>
              <a:gd name="T70" fmla="*/ 681 w 1401"/>
              <a:gd name="T71" fmla="*/ 681 h 1401"/>
              <a:gd name="T72" fmla="*/ 801 w 1401"/>
              <a:gd name="T73" fmla="*/ 677 h 1401"/>
              <a:gd name="T74" fmla="*/ 904 w 1401"/>
              <a:gd name="T75" fmla="*/ 677 h 1401"/>
              <a:gd name="T76" fmla="*/ 904 w 1401"/>
              <a:gd name="T77" fmla="*/ 574 h 1401"/>
              <a:gd name="T78" fmla="*/ 908 w 1401"/>
              <a:gd name="T79" fmla="*/ 454 h 1401"/>
              <a:gd name="T80" fmla="*/ 1028 w 1401"/>
              <a:gd name="T81" fmla="*/ 450 h 1401"/>
              <a:gd name="T82" fmla="*/ 1131 w 1401"/>
              <a:gd name="T83" fmla="*/ 450 h 1401"/>
              <a:gd name="T84" fmla="*/ 1131 w 1401"/>
              <a:gd name="T85" fmla="*/ 347 h 1401"/>
              <a:gd name="T86" fmla="*/ 1136 w 1401"/>
              <a:gd name="T87" fmla="*/ 227 h 1401"/>
              <a:gd name="T88" fmla="*/ 1255 w 1401"/>
              <a:gd name="T89" fmla="*/ 223 h 1401"/>
              <a:gd name="T90" fmla="*/ 1358 w 1401"/>
              <a:gd name="T91" fmla="*/ 223 h 1401"/>
              <a:gd name="T92" fmla="*/ 1358 w 1401"/>
              <a:gd name="T93" fmla="*/ 120 h 1401"/>
              <a:gd name="T94" fmla="*/ 1363 w 1401"/>
              <a:gd name="T95" fmla="*/ 0 h 1401"/>
              <a:gd name="T96" fmla="*/ 1374 w 1401"/>
              <a:gd name="T97" fmla="*/ 12 h 1401"/>
              <a:gd name="T98" fmla="*/ 1374 w 1401"/>
              <a:gd name="T99" fmla="*/ 115 h 1401"/>
              <a:gd name="T100" fmla="*/ 1370 w 1401"/>
              <a:gd name="T101" fmla="*/ 234 h 14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1401" h="1401">
                <a:moveTo>
                  <a:pt x="1370" y="234"/>
                </a:moveTo>
                <a:cubicBezTo>
                  <a:pt x="1338" y="266"/>
                  <a:pt x="1293" y="252"/>
                  <a:pt x="1250" y="239"/>
                </a:cubicBezTo>
                <a:cubicBezTo>
                  <a:pt x="1210" y="226"/>
                  <a:pt x="1172" y="214"/>
                  <a:pt x="1147" y="239"/>
                </a:cubicBezTo>
                <a:cubicBezTo>
                  <a:pt x="1122" y="264"/>
                  <a:pt x="1134" y="302"/>
                  <a:pt x="1147" y="342"/>
                </a:cubicBezTo>
                <a:cubicBezTo>
                  <a:pt x="1160" y="385"/>
                  <a:pt x="1174" y="429"/>
                  <a:pt x="1142" y="461"/>
                </a:cubicBezTo>
                <a:cubicBezTo>
                  <a:pt x="1111" y="493"/>
                  <a:pt x="1066" y="479"/>
                  <a:pt x="1023" y="466"/>
                </a:cubicBezTo>
                <a:cubicBezTo>
                  <a:pt x="983" y="453"/>
                  <a:pt x="945" y="441"/>
                  <a:pt x="920" y="466"/>
                </a:cubicBezTo>
                <a:cubicBezTo>
                  <a:pt x="895" y="491"/>
                  <a:pt x="907" y="529"/>
                  <a:pt x="920" y="569"/>
                </a:cubicBezTo>
                <a:cubicBezTo>
                  <a:pt x="933" y="612"/>
                  <a:pt x="947" y="657"/>
                  <a:pt x="915" y="688"/>
                </a:cubicBezTo>
                <a:cubicBezTo>
                  <a:pt x="883" y="720"/>
                  <a:pt x="839" y="706"/>
                  <a:pt x="796" y="693"/>
                </a:cubicBezTo>
                <a:cubicBezTo>
                  <a:pt x="756" y="680"/>
                  <a:pt x="718" y="668"/>
                  <a:pt x="693" y="693"/>
                </a:cubicBezTo>
                <a:cubicBezTo>
                  <a:pt x="668" y="718"/>
                  <a:pt x="680" y="756"/>
                  <a:pt x="693" y="796"/>
                </a:cubicBezTo>
                <a:cubicBezTo>
                  <a:pt x="706" y="839"/>
                  <a:pt x="720" y="884"/>
                  <a:pt x="688" y="915"/>
                </a:cubicBezTo>
                <a:cubicBezTo>
                  <a:pt x="656" y="947"/>
                  <a:pt x="612" y="933"/>
                  <a:pt x="569" y="920"/>
                </a:cubicBezTo>
                <a:cubicBezTo>
                  <a:pt x="529" y="907"/>
                  <a:pt x="491" y="895"/>
                  <a:pt x="466" y="920"/>
                </a:cubicBezTo>
                <a:cubicBezTo>
                  <a:pt x="441" y="945"/>
                  <a:pt x="453" y="983"/>
                  <a:pt x="466" y="1023"/>
                </a:cubicBezTo>
                <a:cubicBezTo>
                  <a:pt x="479" y="1066"/>
                  <a:pt x="493" y="1111"/>
                  <a:pt x="461" y="1142"/>
                </a:cubicBezTo>
                <a:cubicBezTo>
                  <a:pt x="429" y="1174"/>
                  <a:pt x="385" y="1160"/>
                  <a:pt x="342" y="1147"/>
                </a:cubicBezTo>
                <a:cubicBezTo>
                  <a:pt x="302" y="1134"/>
                  <a:pt x="264" y="1122"/>
                  <a:pt x="239" y="1147"/>
                </a:cubicBezTo>
                <a:cubicBezTo>
                  <a:pt x="214" y="1172"/>
                  <a:pt x="226" y="1210"/>
                  <a:pt x="239" y="1250"/>
                </a:cubicBezTo>
                <a:cubicBezTo>
                  <a:pt x="252" y="1293"/>
                  <a:pt x="266" y="1338"/>
                  <a:pt x="234" y="1369"/>
                </a:cubicBezTo>
                <a:cubicBezTo>
                  <a:pt x="202" y="1401"/>
                  <a:pt x="158" y="1387"/>
                  <a:pt x="115" y="1374"/>
                </a:cubicBezTo>
                <a:cubicBezTo>
                  <a:pt x="75" y="1361"/>
                  <a:pt x="37" y="1349"/>
                  <a:pt x="12" y="1374"/>
                </a:cubicBezTo>
                <a:cubicBezTo>
                  <a:pt x="0" y="1363"/>
                  <a:pt x="0" y="1363"/>
                  <a:pt x="0" y="1363"/>
                </a:cubicBezTo>
                <a:cubicBezTo>
                  <a:pt x="32" y="1331"/>
                  <a:pt x="77" y="1345"/>
                  <a:pt x="120" y="1358"/>
                </a:cubicBezTo>
                <a:cubicBezTo>
                  <a:pt x="160" y="1371"/>
                  <a:pt x="198" y="1383"/>
                  <a:pt x="223" y="1358"/>
                </a:cubicBezTo>
                <a:cubicBezTo>
                  <a:pt x="247" y="1333"/>
                  <a:pt x="236" y="1295"/>
                  <a:pt x="223" y="1255"/>
                </a:cubicBezTo>
                <a:cubicBezTo>
                  <a:pt x="209" y="1212"/>
                  <a:pt x="195" y="1167"/>
                  <a:pt x="227" y="1136"/>
                </a:cubicBezTo>
                <a:cubicBezTo>
                  <a:pt x="259" y="1104"/>
                  <a:pt x="304" y="1118"/>
                  <a:pt x="347" y="1131"/>
                </a:cubicBezTo>
                <a:cubicBezTo>
                  <a:pt x="387" y="1144"/>
                  <a:pt x="425" y="1156"/>
                  <a:pt x="450" y="1131"/>
                </a:cubicBezTo>
                <a:cubicBezTo>
                  <a:pt x="475" y="1106"/>
                  <a:pt x="463" y="1068"/>
                  <a:pt x="450" y="1028"/>
                </a:cubicBezTo>
                <a:cubicBezTo>
                  <a:pt x="436" y="985"/>
                  <a:pt x="422" y="940"/>
                  <a:pt x="454" y="909"/>
                </a:cubicBezTo>
                <a:cubicBezTo>
                  <a:pt x="486" y="877"/>
                  <a:pt x="531" y="891"/>
                  <a:pt x="574" y="904"/>
                </a:cubicBezTo>
                <a:cubicBezTo>
                  <a:pt x="614" y="917"/>
                  <a:pt x="652" y="929"/>
                  <a:pt x="677" y="904"/>
                </a:cubicBezTo>
                <a:cubicBezTo>
                  <a:pt x="702" y="879"/>
                  <a:pt x="690" y="841"/>
                  <a:pt x="677" y="801"/>
                </a:cubicBezTo>
                <a:cubicBezTo>
                  <a:pt x="664" y="758"/>
                  <a:pt x="650" y="713"/>
                  <a:pt x="681" y="681"/>
                </a:cubicBezTo>
                <a:cubicBezTo>
                  <a:pt x="713" y="650"/>
                  <a:pt x="758" y="664"/>
                  <a:pt x="801" y="677"/>
                </a:cubicBezTo>
                <a:cubicBezTo>
                  <a:pt x="841" y="690"/>
                  <a:pt x="879" y="702"/>
                  <a:pt x="904" y="677"/>
                </a:cubicBezTo>
                <a:cubicBezTo>
                  <a:pt x="929" y="652"/>
                  <a:pt x="917" y="614"/>
                  <a:pt x="904" y="574"/>
                </a:cubicBezTo>
                <a:cubicBezTo>
                  <a:pt x="891" y="531"/>
                  <a:pt x="877" y="486"/>
                  <a:pt x="908" y="454"/>
                </a:cubicBezTo>
                <a:cubicBezTo>
                  <a:pt x="940" y="423"/>
                  <a:pt x="985" y="437"/>
                  <a:pt x="1028" y="450"/>
                </a:cubicBezTo>
                <a:cubicBezTo>
                  <a:pt x="1068" y="463"/>
                  <a:pt x="1106" y="475"/>
                  <a:pt x="1131" y="450"/>
                </a:cubicBezTo>
                <a:cubicBezTo>
                  <a:pt x="1156" y="425"/>
                  <a:pt x="1144" y="387"/>
                  <a:pt x="1131" y="347"/>
                </a:cubicBezTo>
                <a:cubicBezTo>
                  <a:pt x="1118" y="304"/>
                  <a:pt x="1104" y="259"/>
                  <a:pt x="1136" y="227"/>
                </a:cubicBezTo>
                <a:cubicBezTo>
                  <a:pt x="1167" y="195"/>
                  <a:pt x="1212" y="209"/>
                  <a:pt x="1255" y="223"/>
                </a:cubicBezTo>
                <a:cubicBezTo>
                  <a:pt x="1295" y="236"/>
                  <a:pt x="1333" y="247"/>
                  <a:pt x="1358" y="223"/>
                </a:cubicBezTo>
                <a:cubicBezTo>
                  <a:pt x="1383" y="198"/>
                  <a:pt x="1371" y="160"/>
                  <a:pt x="1358" y="120"/>
                </a:cubicBezTo>
                <a:cubicBezTo>
                  <a:pt x="1345" y="77"/>
                  <a:pt x="1331" y="32"/>
                  <a:pt x="1363" y="0"/>
                </a:cubicBezTo>
                <a:cubicBezTo>
                  <a:pt x="1374" y="12"/>
                  <a:pt x="1374" y="12"/>
                  <a:pt x="1374" y="12"/>
                </a:cubicBezTo>
                <a:cubicBezTo>
                  <a:pt x="1349" y="37"/>
                  <a:pt x="1361" y="75"/>
                  <a:pt x="1374" y="115"/>
                </a:cubicBezTo>
                <a:cubicBezTo>
                  <a:pt x="1387" y="158"/>
                  <a:pt x="1401" y="202"/>
                  <a:pt x="1370" y="234"/>
                </a:cubicBezTo>
                <a:close/>
              </a:path>
            </a:pathLst>
          </a:custGeom>
          <a:gradFill>
            <a:gsLst>
              <a:gs pos="0">
                <a:schemeClr val="accent5"/>
              </a:gs>
              <a:gs pos="100000">
                <a:schemeClr val="accent4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>
              <a:solidFill>
                <a:schemeClr val="lt1"/>
              </a:solidFill>
            </a:endParaRPr>
          </a:p>
        </p:txBody>
      </p:sp>
      <p:sp>
        <p:nvSpPr>
          <p:cNvPr id="51" name="Freeform 1125">
            <a:extLst>
              <a:ext uri="{FF2B5EF4-FFF2-40B4-BE49-F238E27FC236}">
                <a16:creationId xmlns:a16="http://schemas.microsoft.com/office/drawing/2014/main" id="{99A4D60F-B3A4-4C16-8C6A-7F59BBA745E5}"/>
              </a:ext>
            </a:extLst>
          </p:cNvPr>
          <p:cNvSpPr>
            <a:spLocks/>
          </p:cNvSpPr>
          <p:nvPr/>
        </p:nvSpPr>
        <p:spPr bwMode="auto">
          <a:xfrm>
            <a:off x="17068537" y="1886628"/>
            <a:ext cx="1193799" cy="1195788"/>
          </a:xfrm>
          <a:custGeom>
            <a:avLst/>
            <a:gdLst>
              <a:gd name="T0" fmla="*/ 1370 w 1401"/>
              <a:gd name="T1" fmla="*/ 234 h 1401"/>
              <a:gd name="T2" fmla="*/ 1250 w 1401"/>
              <a:gd name="T3" fmla="*/ 239 h 1401"/>
              <a:gd name="T4" fmla="*/ 1147 w 1401"/>
              <a:gd name="T5" fmla="*/ 239 h 1401"/>
              <a:gd name="T6" fmla="*/ 1147 w 1401"/>
              <a:gd name="T7" fmla="*/ 342 h 1401"/>
              <a:gd name="T8" fmla="*/ 1142 w 1401"/>
              <a:gd name="T9" fmla="*/ 461 h 1401"/>
              <a:gd name="T10" fmla="*/ 1023 w 1401"/>
              <a:gd name="T11" fmla="*/ 466 h 1401"/>
              <a:gd name="T12" fmla="*/ 920 w 1401"/>
              <a:gd name="T13" fmla="*/ 466 h 1401"/>
              <a:gd name="T14" fmla="*/ 920 w 1401"/>
              <a:gd name="T15" fmla="*/ 569 h 1401"/>
              <a:gd name="T16" fmla="*/ 915 w 1401"/>
              <a:gd name="T17" fmla="*/ 688 h 1401"/>
              <a:gd name="T18" fmla="*/ 796 w 1401"/>
              <a:gd name="T19" fmla="*/ 693 h 1401"/>
              <a:gd name="T20" fmla="*/ 693 w 1401"/>
              <a:gd name="T21" fmla="*/ 693 h 1401"/>
              <a:gd name="T22" fmla="*/ 693 w 1401"/>
              <a:gd name="T23" fmla="*/ 796 h 1401"/>
              <a:gd name="T24" fmla="*/ 688 w 1401"/>
              <a:gd name="T25" fmla="*/ 915 h 1401"/>
              <a:gd name="T26" fmla="*/ 569 w 1401"/>
              <a:gd name="T27" fmla="*/ 920 h 1401"/>
              <a:gd name="T28" fmla="*/ 466 w 1401"/>
              <a:gd name="T29" fmla="*/ 920 h 1401"/>
              <a:gd name="T30" fmla="*/ 466 w 1401"/>
              <a:gd name="T31" fmla="*/ 1023 h 1401"/>
              <a:gd name="T32" fmla="*/ 461 w 1401"/>
              <a:gd name="T33" fmla="*/ 1142 h 1401"/>
              <a:gd name="T34" fmla="*/ 342 w 1401"/>
              <a:gd name="T35" fmla="*/ 1147 h 1401"/>
              <a:gd name="T36" fmla="*/ 239 w 1401"/>
              <a:gd name="T37" fmla="*/ 1147 h 1401"/>
              <a:gd name="T38" fmla="*/ 239 w 1401"/>
              <a:gd name="T39" fmla="*/ 1250 h 1401"/>
              <a:gd name="T40" fmla="*/ 234 w 1401"/>
              <a:gd name="T41" fmla="*/ 1369 h 1401"/>
              <a:gd name="T42" fmla="*/ 115 w 1401"/>
              <a:gd name="T43" fmla="*/ 1374 h 1401"/>
              <a:gd name="T44" fmla="*/ 12 w 1401"/>
              <a:gd name="T45" fmla="*/ 1374 h 1401"/>
              <a:gd name="T46" fmla="*/ 0 w 1401"/>
              <a:gd name="T47" fmla="*/ 1363 h 1401"/>
              <a:gd name="T48" fmla="*/ 120 w 1401"/>
              <a:gd name="T49" fmla="*/ 1358 h 1401"/>
              <a:gd name="T50" fmla="*/ 223 w 1401"/>
              <a:gd name="T51" fmla="*/ 1358 h 1401"/>
              <a:gd name="T52" fmla="*/ 223 w 1401"/>
              <a:gd name="T53" fmla="*/ 1255 h 1401"/>
              <a:gd name="T54" fmla="*/ 227 w 1401"/>
              <a:gd name="T55" fmla="*/ 1136 h 1401"/>
              <a:gd name="T56" fmla="*/ 347 w 1401"/>
              <a:gd name="T57" fmla="*/ 1131 h 1401"/>
              <a:gd name="T58" fmla="*/ 450 w 1401"/>
              <a:gd name="T59" fmla="*/ 1131 h 1401"/>
              <a:gd name="T60" fmla="*/ 450 w 1401"/>
              <a:gd name="T61" fmla="*/ 1028 h 1401"/>
              <a:gd name="T62" fmla="*/ 454 w 1401"/>
              <a:gd name="T63" fmla="*/ 909 h 1401"/>
              <a:gd name="T64" fmla="*/ 574 w 1401"/>
              <a:gd name="T65" fmla="*/ 904 h 1401"/>
              <a:gd name="T66" fmla="*/ 677 w 1401"/>
              <a:gd name="T67" fmla="*/ 904 h 1401"/>
              <a:gd name="T68" fmla="*/ 677 w 1401"/>
              <a:gd name="T69" fmla="*/ 801 h 1401"/>
              <a:gd name="T70" fmla="*/ 681 w 1401"/>
              <a:gd name="T71" fmla="*/ 681 h 1401"/>
              <a:gd name="T72" fmla="*/ 801 w 1401"/>
              <a:gd name="T73" fmla="*/ 677 h 1401"/>
              <a:gd name="T74" fmla="*/ 904 w 1401"/>
              <a:gd name="T75" fmla="*/ 677 h 1401"/>
              <a:gd name="T76" fmla="*/ 904 w 1401"/>
              <a:gd name="T77" fmla="*/ 574 h 1401"/>
              <a:gd name="T78" fmla="*/ 908 w 1401"/>
              <a:gd name="T79" fmla="*/ 454 h 1401"/>
              <a:gd name="T80" fmla="*/ 1028 w 1401"/>
              <a:gd name="T81" fmla="*/ 450 h 1401"/>
              <a:gd name="T82" fmla="*/ 1131 w 1401"/>
              <a:gd name="T83" fmla="*/ 450 h 1401"/>
              <a:gd name="T84" fmla="*/ 1131 w 1401"/>
              <a:gd name="T85" fmla="*/ 347 h 1401"/>
              <a:gd name="T86" fmla="*/ 1136 w 1401"/>
              <a:gd name="T87" fmla="*/ 227 h 1401"/>
              <a:gd name="T88" fmla="*/ 1255 w 1401"/>
              <a:gd name="T89" fmla="*/ 223 h 1401"/>
              <a:gd name="T90" fmla="*/ 1358 w 1401"/>
              <a:gd name="T91" fmla="*/ 223 h 1401"/>
              <a:gd name="T92" fmla="*/ 1358 w 1401"/>
              <a:gd name="T93" fmla="*/ 120 h 1401"/>
              <a:gd name="T94" fmla="*/ 1363 w 1401"/>
              <a:gd name="T95" fmla="*/ 0 h 1401"/>
              <a:gd name="T96" fmla="*/ 1374 w 1401"/>
              <a:gd name="T97" fmla="*/ 12 h 1401"/>
              <a:gd name="T98" fmla="*/ 1374 w 1401"/>
              <a:gd name="T99" fmla="*/ 115 h 1401"/>
              <a:gd name="T100" fmla="*/ 1370 w 1401"/>
              <a:gd name="T101" fmla="*/ 234 h 14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1401" h="1401">
                <a:moveTo>
                  <a:pt x="1370" y="234"/>
                </a:moveTo>
                <a:cubicBezTo>
                  <a:pt x="1338" y="266"/>
                  <a:pt x="1293" y="252"/>
                  <a:pt x="1250" y="239"/>
                </a:cubicBezTo>
                <a:cubicBezTo>
                  <a:pt x="1210" y="226"/>
                  <a:pt x="1172" y="214"/>
                  <a:pt x="1147" y="239"/>
                </a:cubicBezTo>
                <a:cubicBezTo>
                  <a:pt x="1122" y="264"/>
                  <a:pt x="1134" y="302"/>
                  <a:pt x="1147" y="342"/>
                </a:cubicBezTo>
                <a:cubicBezTo>
                  <a:pt x="1160" y="385"/>
                  <a:pt x="1174" y="429"/>
                  <a:pt x="1142" y="461"/>
                </a:cubicBezTo>
                <a:cubicBezTo>
                  <a:pt x="1111" y="493"/>
                  <a:pt x="1066" y="479"/>
                  <a:pt x="1023" y="466"/>
                </a:cubicBezTo>
                <a:cubicBezTo>
                  <a:pt x="983" y="453"/>
                  <a:pt x="945" y="441"/>
                  <a:pt x="920" y="466"/>
                </a:cubicBezTo>
                <a:cubicBezTo>
                  <a:pt x="895" y="491"/>
                  <a:pt x="907" y="529"/>
                  <a:pt x="920" y="569"/>
                </a:cubicBezTo>
                <a:cubicBezTo>
                  <a:pt x="933" y="612"/>
                  <a:pt x="947" y="657"/>
                  <a:pt x="915" y="688"/>
                </a:cubicBezTo>
                <a:cubicBezTo>
                  <a:pt x="883" y="720"/>
                  <a:pt x="839" y="706"/>
                  <a:pt x="796" y="693"/>
                </a:cubicBezTo>
                <a:cubicBezTo>
                  <a:pt x="756" y="680"/>
                  <a:pt x="718" y="668"/>
                  <a:pt x="693" y="693"/>
                </a:cubicBezTo>
                <a:cubicBezTo>
                  <a:pt x="668" y="718"/>
                  <a:pt x="680" y="756"/>
                  <a:pt x="693" y="796"/>
                </a:cubicBezTo>
                <a:cubicBezTo>
                  <a:pt x="706" y="839"/>
                  <a:pt x="720" y="884"/>
                  <a:pt x="688" y="915"/>
                </a:cubicBezTo>
                <a:cubicBezTo>
                  <a:pt x="656" y="947"/>
                  <a:pt x="612" y="933"/>
                  <a:pt x="569" y="920"/>
                </a:cubicBezTo>
                <a:cubicBezTo>
                  <a:pt x="529" y="907"/>
                  <a:pt x="491" y="895"/>
                  <a:pt x="466" y="920"/>
                </a:cubicBezTo>
                <a:cubicBezTo>
                  <a:pt x="441" y="945"/>
                  <a:pt x="453" y="983"/>
                  <a:pt x="466" y="1023"/>
                </a:cubicBezTo>
                <a:cubicBezTo>
                  <a:pt x="479" y="1066"/>
                  <a:pt x="493" y="1111"/>
                  <a:pt x="461" y="1142"/>
                </a:cubicBezTo>
                <a:cubicBezTo>
                  <a:pt x="429" y="1174"/>
                  <a:pt x="385" y="1160"/>
                  <a:pt x="342" y="1147"/>
                </a:cubicBezTo>
                <a:cubicBezTo>
                  <a:pt x="302" y="1134"/>
                  <a:pt x="264" y="1122"/>
                  <a:pt x="239" y="1147"/>
                </a:cubicBezTo>
                <a:cubicBezTo>
                  <a:pt x="214" y="1172"/>
                  <a:pt x="226" y="1210"/>
                  <a:pt x="239" y="1250"/>
                </a:cubicBezTo>
                <a:cubicBezTo>
                  <a:pt x="252" y="1293"/>
                  <a:pt x="266" y="1338"/>
                  <a:pt x="234" y="1369"/>
                </a:cubicBezTo>
                <a:cubicBezTo>
                  <a:pt x="202" y="1401"/>
                  <a:pt x="158" y="1387"/>
                  <a:pt x="115" y="1374"/>
                </a:cubicBezTo>
                <a:cubicBezTo>
                  <a:pt x="75" y="1361"/>
                  <a:pt x="37" y="1349"/>
                  <a:pt x="12" y="1374"/>
                </a:cubicBezTo>
                <a:cubicBezTo>
                  <a:pt x="0" y="1363"/>
                  <a:pt x="0" y="1363"/>
                  <a:pt x="0" y="1363"/>
                </a:cubicBezTo>
                <a:cubicBezTo>
                  <a:pt x="32" y="1331"/>
                  <a:pt x="77" y="1345"/>
                  <a:pt x="120" y="1358"/>
                </a:cubicBezTo>
                <a:cubicBezTo>
                  <a:pt x="160" y="1371"/>
                  <a:pt x="198" y="1383"/>
                  <a:pt x="223" y="1358"/>
                </a:cubicBezTo>
                <a:cubicBezTo>
                  <a:pt x="247" y="1333"/>
                  <a:pt x="236" y="1295"/>
                  <a:pt x="223" y="1255"/>
                </a:cubicBezTo>
                <a:cubicBezTo>
                  <a:pt x="209" y="1212"/>
                  <a:pt x="195" y="1167"/>
                  <a:pt x="227" y="1136"/>
                </a:cubicBezTo>
                <a:cubicBezTo>
                  <a:pt x="259" y="1104"/>
                  <a:pt x="304" y="1118"/>
                  <a:pt x="347" y="1131"/>
                </a:cubicBezTo>
                <a:cubicBezTo>
                  <a:pt x="387" y="1144"/>
                  <a:pt x="425" y="1156"/>
                  <a:pt x="450" y="1131"/>
                </a:cubicBezTo>
                <a:cubicBezTo>
                  <a:pt x="475" y="1106"/>
                  <a:pt x="463" y="1068"/>
                  <a:pt x="450" y="1028"/>
                </a:cubicBezTo>
                <a:cubicBezTo>
                  <a:pt x="436" y="985"/>
                  <a:pt x="422" y="940"/>
                  <a:pt x="454" y="909"/>
                </a:cubicBezTo>
                <a:cubicBezTo>
                  <a:pt x="486" y="877"/>
                  <a:pt x="531" y="891"/>
                  <a:pt x="574" y="904"/>
                </a:cubicBezTo>
                <a:cubicBezTo>
                  <a:pt x="614" y="917"/>
                  <a:pt x="652" y="929"/>
                  <a:pt x="677" y="904"/>
                </a:cubicBezTo>
                <a:cubicBezTo>
                  <a:pt x="702" y="879"/>
                  <a:pt x="690" y="841"/>
                  <a:pt x="677" y="801"/>
                </a:cubicBezTo>
                <a:cubicBezTo>
                  <a:pt x="664" y="758"/>
                  <a:pt x="650" y="713"/>
                  <a:pt x="681" y="681"/>
                </a:cubicBezTo>
                <a:cubicBezTo>
                  <a:pt x="713" y="650"/>
                  <a:pt x="758" y="664"/>
                  <a:pt x="801" y="677"/>
                </a:cubicBezTo>
                <a:cubicBezTo>
                  <a:pt x="841" y="690"/>
                  <a:pt x="879" y="702"/>
                  <a:pt x="904" y="677"/>
                </a:cubicBezTo>
                <a:cubicBezTo>
                  <a:pt x="929" y="652"/>
                  <a:pt x="917" y="614"/>
                  <a:pt x="904" y="574"/>
                </a:cubicBezTo>
                <a:cubicBezTo>
                  <a:pt x="891" y="531"/>
                  <a:pt x="877" y="486"/>
                  <a:pt x="908" y="454"/>
                </a:cubicBezTo>
                <a:cubicBezTo>
                  <a:pt x="940" y="423"/>
                  <a:pt x="985" y="437"/>
                  <a:pt x="1028" y="450"/>
                </a:cubicBezTo>
                <a:cubicBezTo>
                  <a:pt x="1068" y="463"/>
                  <a:pt x="1106" y="475"/>
                  <a:pt x="1131" y="450"/>
                </a:cubicBezTo>
                <a:cubicBezTo>
                  <a:pt x="1156" y="425"/>
                  <a:pt x="1144" y="387"/>
                  <a:pt x="1131" y="347"/>
                </a:cubicBezTo>
                <a:cubicBezTo>
                  <a:pt x="1118" y="304"/>
                  <a:pt x="1104" y="259"/>
                  <a:pt x="1136" y="227"/>
                </a:cubicBezTo>
                <a:cubicBezTo>
                  <a:pt x="1167" y="195"/>
                  <a:pt x="1212" y="209"/>
                  <a:pt x="1255" y="223"/>
                </a:cubicBezTo>
                <a:cubicBezTo>
                  <a:pt x="1295" y="236"/>
                  <a:pt x="1333" y="247"/>
                  <a:pt x="1358" y="223"/>
                </a:cubicBezTo>
                <a:cubicBezTo>
                  <a:pt x="1383" y="198"/>
                  <a:pt x="1371" y="160"/>
                  <a:pt x="1358" y="120"/>
                </a:cubicBezTo>
                <a:cubicBezTo>
                  <a:pt x="1345" y="77"/>
                  <a:pt x="1331" y="32"/>
                  <a:pt x="1363" y="0"/>
                </a:cubicBezTo>
                <a:cubicBezTo>
                  <a:pt x="1374" y="12"/>
                  <a:pt x="1374" y="12"/>
                  <a:pt x="1374" y="12"/>
                </a:cubicBezTo>
                <a:cubicBezTo>
                  <a:pt x="1349" y="37"/>
                  <a:pt x="1361" y="75"/>
                  <a:pt x="1374" y="115"/>
                </a:cubicBezTo>
                <a:cubicBezTo>
                  <a:pt x="1387" y="158"/>
                  <a:pt x="1401" y="202"/>
                  <a:pt x="1370" y="234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>
              <a:solidFill>
                <a:schemeClr val="lt1"/>
              </a:solidFill>
            </a:endParaRPr>
          </a:p>
        </p:txBody>
      </p:sp>
      <p:sp>
        <p:nvSpPr>
          <p:cNvPr id="52" name="Rectangle: Top Corners Rounded 51">
            <a:extLst>
              <a:ext uri="{FF2B5EF4-FFF2-40B4-BE49-F238E27FC236}">
                <a16:creationId xmlns:a16="http://schemas.microsoft.com/office/drawing/2014/main" id="{51776229-8DC6-40A1-A8CF-D4C61A52DB62}"/>
              </a:ext>
            </a:extLst>
          </p:cNvPr>
          <p:cNvSpPr/>
          <p:nvPr/>
        </p:nvSpPr>
        <p:spPr>
          <a:xfrm rot="5400000">
            <a:off x="14296589" y="641572"/>
            <a:ext cx="1806621" cy="5574862"/>
          </a:xfrm>
          <a:prstGeom prst="round2SameRect">
            <a:avLst>
              <a:gd name="adj1" fmla="val 3704"/>
              <a:gd name="adj2" fmla="val 3374"/>
            </a:avLst>
          </a:prstGeom>
          <a:solidFill>
            <a:schemeClr val="bg1"/>
          </a:solidFill>
          <a:ln>
            <a:noFill/>
          </a:ln>
          <a:effectLst>
            <a:outerShdw blurRad="1270000" dist="508000" dir="5400000" sx="90000" sy="90000" algn="t" rotWithShape="0">
              <a:schemeClr val="bg1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200" dirty="0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4DDB3847-84E9-4981-AE00-D538764A996B}"/>
              </a:ext>
            </a:extLst>
          </p:cNvPr>
          <p:cNvSpPr/>
          <p:nvPr/>
        </p:nvSpPr>
        <p:spPr>
          <a:xfrm>
            <a:off x="14067885" y="3268365"/>
            <a:ext cx="3672287" cy="75713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14000"/>
              </a:lnSpc>
              <a:spcBef>
                <a:spcPts val="1000"/>
              </a:spcBef>
            </a:pPr>
            <a:r>
              <a:rPr lang="en-US" sz="1200" b="1" dirty="0">
                <a:solidFill>
                  <a:schemeClr val="bg1">
                    <a:lumMod val="65000"/>
                  </a:schemeClr>
                </a:solidFill>
                <a:latin typeface="+mj-lt"/>
                <a:cs typeface="Calibri"/>
              </a:rPr>
              <a:t>A wonderful serenity has taken possession possession of my ar al-soul, like sweet mornings of spring how i enjoy my who le heart.</a:t>
            </a:r>
            <a:endParaRPr lang="id-ID" sz="1200" b="1" dirty="0">
              <a:solidFill>
                <a:schemeClr val="bg1">
                  <a:lumMod val="65000"/>
                </a:schemeClr>
              </a:solidFill>
              <a:latin typeface="+mj-lt"/>
              <a:cs typeface="Calibri"/>
            </a:endParaRP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EB5481EA-1454-4E74-9879-67AF02DD84F9}"/>
              </a:ext>
            </a:extLst>
          </p:cNvPr>
          <p:cNvSpPr/>
          <p:nvPr/>
        </p:nvSpPr>
        <p:spPr>
          <a:xfrm>
            <a:off x="14125858" y="2832509"/>
            <a:ext cx="1632394" cy="340519"/>
          </a:xfrm>
          <a:prstGeom prst="roundRect">
            <a:avLst/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100000">
                <a:schemeClr val="bg1">
                  <a:lumMod val="65000"/>
                </a:schemeClr>
              </a:gs>
            </a:gsLst>
            <a:lin ang="2700000" scaled="1"/>
            <a:tileRect/>
          </a:gradFill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Nexa Bold" panose="02000000000000000000" pitchFamily="50" charset="0"/>
                <a:ea typeface="Roboto Condensed" panose="02000000000000000000" pitchFamily="2" charset="0"/>
                <a:cs typeface="Segoe UI" panose="020B0502040204020203" pitchFamily="34" charset="0"/>
              </a:rPr>
              <a:t>VISION TWO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402483D9-DA0C-4970-B8BA-7586C7050D4D}"/>
              </a:ext>
            </a:extLst>
          </p:cNvPr>
          <p:cNvSpPr txBox="1"/>
          <p:nvPr/>
        </p:nvSpPr>
        <p:spPr>
          <a:xfrm>
            <a:off x="12708613" y="3163721"/>
            <a:ext cx="196632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>
                <a:solidFill>
                  <a:schemeClr val="bg1">
                    <a:lumMod val="85000"/>
                    <a:alpha val="85000"/>
                  </a:schemeClr>
                </a:solidFill>
                <a:latin typeface="Nexa Bold" panose="02000000000000000000" pitchFamily="50" charset="0"/>
                <a:ea typeface="Roboto Condensed" panose="02000000000000000000" pitchFamily="2" charset="0"/>
                <a:cs typeface="Segoe UI Light" panose="020B0502040204020203" pitchFamily="34" charset="0"/>
              </a:rPr>
              <a:t>02</a:t>
            </a:r>
            <a:endParaRPr lang="id-ID" sz="5000" dirty="0">
              <a:solidFill>
                <a:schemeClr val="bg1">
                  <a:lumMod val="85000"/>
                  <a:alpha val="85000"/>
                </a:schemeClr>
              </a:solidFill>
              <a:latin typeface="Nexa Bold" panose="02000000000000000000" pitchFamily="50" charset="0"/>
              <a:ea typeface="Roboto Condensed" panose="02000000000000000000" pitchFamily="2" charset="0"/>
              <a:cs typeface="Segoe UI Light" panose="020B0502040204020203" pitchFamily="34" charset="0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A61C67D2-02A4-443A-91F2-A572F63FDD60}"/>
              </a:ext>
            </a:extLst>
          </p:cNvPr>
          <p:cNvSpPr/>
          <p:nvPr/>
        </p:nvSpPr>
        <p:spPr>
          <a:xfrm>
            <a:off x="14806902" y="5233119"/>
            <a:ext cx="3672287" cy="75713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14000"/>
              </a:lnSpc>
              <a:spcBef>
                <a:spcPts val="1000"/>
              </a:spcBef>
            </a:pPr>
            <a:r>
              <a:rPr lang="en-US" sz="1200" b="1" dirty="0">
                <a:solidFill>
                  <a:schemeClr val="bg1">
                    <a:lumMod val="65000"/>
                  </a:schemeClr>
                </a:solidFill>
                <a:latin typeface="+mj-lt"/>
                <a:cs typeface="Calibri"/>
              </a:rPr>
              <a:t>A wonderful serenity has taken possession possession of my ar al-soul, like sweet mornings of spring how i enjoy my who le heart.</a:t>
            </a:r>
            <a:endParaRPr lang="id-ID" sz="1200" b="1" dirty="0">
              <a:solidFill>
                <a:schemeClr val="bg1">
                  <a:lumMod val="65000"/>
                </a:schemeClr>
              </a:solidFill>
              <a:latin typeface="+mj-lt"/>
              <a:cs typeface="Calibri"/>
            </a:endParaRP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BFA033D5-9DE8-4715-A77B-ED36B1287260}"/>
              </a:ext>
            </a:extLst>
          </p:cNvPr>
          <p:cNvSpPr/>
          <p:nvPr/>
        </p:nvSpPr>
        <p:spPr>
          <a:xfrm>
            <a:off x="14806902" y="4797263"/>
            <a:ext cx="1632394" cy="340519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Nexa Bold" panose="02000000000000000000" pitchFamily="50" charset="0"/>
                <a:ea typeface="Roboto Condensed" panose="02000000000000000000" pitchFamily="2" charset="0"/>
                <a:cs typeface="Segoe UI" panose="020B0502040204020203" pitchFamily="34" charset="0"/>
              </a:rPr>
              <a:t>VISION ONE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49CEC6D-A22E-4E0B-91E1-90C30927C6CF}"/>
              </a:ext>
            </a:extLst>
          </p:cNvPr>
          <p:cNvSpPr txBox="1"/>
          <p:nvPr/>
        </p:nvSpPr>
        <p:spPr>
          <a:xfrm>
            <a:off x="13496617" y="5128475"/>
            <a:ext cx="196632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>
                <a:solidFill>
                  <a:schemeClr val="bg1">
                    <a:lumMod val="85000"/>
                    <a:alpha val="85000"/>
                  </a:schemeClr>
                </a:solidFill>
                <a:latin typeface="Nexa Bold" panose="02000000000000000000" pitchFamily="50" charset="0"/>
                <a:ea typeface="Roboto Condensed" panose="02000000000000000000" pitchFamily="2" charset="0"/>
                <a:cs typeface="Segoe UI Light" panose="020B0502040204020203" pitchFamily="34" charset="0"/>
              </a:rPr>
              <a:t>01</a:t>
            </a:r>
            <a:endParaRPr lang="id-ID" sz="5000" dirty="0">
              <a:solidFill>
                <a:schemeClr val="bg1">
                  <a:lumMod val="85000"/>
                  <a:alpha val="85000"/>
                </a:schemeClr>
              </a:solidFill>
              <a:latin typeface="Nexa Bold" panose="02000000000000000000" pitchFamily="50" charset="0"/>
              <a:ea typeface="Roboto Condensed" panose="02000000000000000000" pitchFamily="2" charset="0"/>
              <a:cs typeface="Segoe UI Light" panose="020B0502040204020203" pitchFamily="34" charset="0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71DB6D61-7713-4C10-B3E5-E6057484FEE0}"/>
              </a:ext>
            </a:extLst>
          </p:cNvPr>
          <p:cNvSpPr/>
          <p:nvPr/>
        </p:nvSpPr>
        <p:spPr>
          <a:xfrm>
            <a:off x="14806902" y="1292498"/>
            <a:ext cx="3672287" cy="75713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14000"/>
              </a:lnSpc>
              <a:spcBef>
                <a:spcPts val="1000"/>
              </a:spcBef>
            </a:pPr>
            <a:r>
              <a:rPr lang="en-US" sz="1200" b="1" dirty="0">
                <a:solidFill>
                  <a:schemeClr val="bg1">
                    <a:lumMod val="65000"/>
                  </a:schemeClr>
                </a:solidFill>
                <a:latin typeface="+mj-lt"/>
                <a:cs typeface="Calibri"/>
              </a:rPr>
              <a:t>A wonderful serenity has taken possession possession of my ar al-soul, like sweet mornings of spring how i enjoy my who le heart.</a:t>
            </a:r>
            <a:endParaRPr lang="id-ID" sz="1200" b="1" dirty="0">
              <a:solidFill>
                <a:schemeClr val="bg1">
                  <a:lumMod val="65000"/>
                </a:schemeClr>
              </a:solidFill>
              <a:latin typeface="+mj-lt"/>
              <a:cs typeface="Calibri"/>
            </a:endParaRP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039E30A3-1291-42A6-982F-EE6FDC73FA79}"/>
              </a:ext>
            </a:extLst>
          </p:cNvPr>
          <p:cNvSpPr/>
          <p:nvPr/>
        </p:nvSpPr>
        <p:spPr>
          <a:xfrm>
            <a:off x="14806902" y="856642"/>
            <a:ext cx="1632394" cy="340519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Nexa Bold" panose="02000000000000000000" pitchFamily="50" charset="0"/>
                <a:ea typeface="Roboto Condensed" panose="02000000000000000000" pitchFamily="2" charset="0"/>
                <a:cs typeface="Segoe UI" panose="020B0502040204020203" pitchFamily="34" charset="0"/>
              </a:rPr>
              <a:t>VISION THREE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CDF5C8CA-7C02-4573-B909-383C745239AF}"/>
              </a:ext>
            </a:extLst>
          </p:cNvPr>
          <p:cNvSpPr txBox="1"/>
          <p:nvPr/>
        </p:nvSpPr>
        <p:spPr>
          <a:xfrm>
            <a:off x="13496617" y="1187854"/>
            <a:ext cx="196632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chemeClr val="bg1">
                    <a:lumMod val="85000"/>
                    <a:alpha val="85000"/>
                  </a:schemeClr>
                </a:solidFill>
                <a:latin typeface="Nexa Bold" panose="02000000000000000000" pitchFamily="50" charset="0"/>
                <a:ea typeface="Roboto Condensed" panose="02000000000000000000" pitchFamily="2" charset="0"/>
                <a:cs typeface="Segoe UI Light" panose="020B0502040204020203" pitchFamily="34" charset="0"/>
              </a:rPr>
              <a:t>03</a:t>
            </a:r>
            <a:endParaRPr lang="id-ID" sz="5000" b="1" dirty="0">
              <a:solidFill>
                <a:schemeClr val="bg1">
                  <a:lumMod val="85000"/>
                  <a:alpha val="85000"/>
                </a:schemeClr>
              </a:solidFill>
              <a:latin typeface="Nexa Bold" panose="02000000000000000000" pitchFamily="50" charset="0"/>
              <a:ea typeface="Roboto Condensed" panose="02000000000000000000" pitchFamily="2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88604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:p14="http://schemas.microsoft.com/office/powerpoint/2010/main" xmlns:a14="http://schemas.microsoft.com/office/drawing/2010/main" xmlns:a16="http://schemas.microsoft.com/office/drawing/2014/main" xmlns="">
      <p:transition spd="slow" advClick="0" advTm="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占位符 2">
            <a:extLst>
              <a:ext uri="{FF2B5EF4-FFF2-40B4-BE49-F238E27FC236}">
                <a16:creationId xmlns:a16="http://schemas.microsoft.com/office/drawing/2014/main" id="{83983B9F-A9FB-4AE2-985B-6283925AD526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63" b="12363"/>
          <a:stretch>
            <a:fillRect/>
          </a:stretch>
        </p:blipFill>
        <p:spPr/>
      </p:pic>
      <p:sp>
        <p:nvSpPr>
          <p:cNvPr id="41" name="Freeform 1125">
            <a:extLst>
              <a:ext uri="{FF2B5EF4-FFF2-40B4-BE49-F238E27FC236}">
                <a16:creationId xmlns:a16="http://schemas.microsoft.com/office/drawing/2014/main" id="{FACFB5C5-8DF2-453F-B9F4-BB2000773750}"/>
              </a:ext>
            </a:extLst>
          </p:cNvPr>
          <p:cNvSpPr>
            <a:spLocks/>
          </p:cNvSpPr>
          <p:nvPr/>
        </p:nvSpPr>
        <p:spPr bwMode="auto">
          <a:xfrm>
            <a:off x="6309260" y="3702288"/>
            <a:ext cx="1193799" cy="1195788"/>
          </a:xfrm>
          <a:custGeom>
            <a:avLst/>
            <a:gdLst>
              <a:gd name="T0" fmla="*/ 1370 w 1401"/>
              <a:gd name="T1" fmla="*/ 234 h 1401"/>
              <a:gd name="T2" fmla="*/ 1250 w 1401"/>
              <a:gd name="T3" fmla="*/ 239 h 1401"/>
              <a:gd name="T4" fmla="*/ 1147 w 1401"/>
              <a:gd name="T5" fmla="*/ 239 h 1401"/>
              <a:gd name="T6" fmla="*/ 1147 w 1401"/>
              <a:gd name="T7" fmla="*/ 342 h 1401"/>
              <a:gd name="T8" fmla="*/ 1142 w 1401"/>
              <a:gd name="T9" fmla="*/ 461 h 1401"/>
              <a:gd name="T10" fmla="*/ 1023 w 1401"/>
              <a:gd name="T11" fmla="*/ 466 h 1401"/>
              <a:gd name="T12" fmla="*/ 920 w 1401"/>
              <a:gd name="T13" fmla="*/ 466 h 1401"/>
              <a:gd name="T14" fmla="*/ 920 w 1401"/>
              <a:gd name="T15" fmla="*/ 569 h 1401"/>
              <a:gd name="T16" fmla="*/ 915 w 1401"/>
              <a:gd name="T17" fmla="*/ 688 h 1401"/>
              <a:gd name="T18" fmla="*/ 796 w 1401"/>
              <a:gd name="T19" fmla="*/ 693 h 1401"/>
              <a:gd name="T20" fmla="*/ 693 w 1401"/>
              <a:gd name="T21" fmla="*/ 693 h 1401"/>
              <a:gd name="T22" fmla="*/ 693 w 1401"/>
              <a:gd name="T23" fmla="*/ 796 h 1401"/>
              <a:gd name="T24" fmla="*/ 688 w 1401"/>
              <a:gd name="T25" fmla="*/ 915 h 1401"/>
              <a:gd name="T26" fmla="*/ 569 w 1401"/>
              <a:gd name="T27" fmla="*/ 920 h 1401"/>
              <a:gd name="T28" fmla="*/ 466 w 1401"/>
              <a:gd name="T29" fmla="*/ 920 h 1401"/>
              <a:gd name="T30" fmla="*/ 466 w 1401"/>
              <a:gd name="T31" fmla="*/ 1023 h 1401"/>
              <a:gd name="T32" fmla="*/ 461 w 1401"/>
              <a:gd name="T33" fmla="*/ 1142 h 1401"/>
              <a:gd name="T34" fmla="*/ 342 w 1401"/>
              <a:gd name="T35" fmla="*/ 1147 h 1401"/>
              <a:gd name="T36" fmla="*/ 239 w 1401"/>
              <a:gd name="T37" fmla="*/ 1147 h 1401"/>
              <a:gd name="T38" fmla="*/ 239 w 1401"/>
              <a:gd name="T39" fmla="*/ 1250 h 1401"/>
              <a:gd name="T40" fmla="*/ 234 w 1401"/>
              <a:gd name="T41" fmla="*/ 1369 h 1401"/>
              <a:gd name="T42" fmla="*/ 115 w 1401"/>
              <a:gd name="T43" fmla="*/ 1374 h 1401"/>
              <a:gd name="T44" fmla="*/ 12 w 1401"/>
              <a:gd name="T45" fmla="*/ 1374 h 1401"/>
              <a:gd name="T46" fmla="*/ 0 w 1401"/>
              <a:gd name="T47" fmla="*/ 1363 h 1401"/>
              <a:gd name="T48" fmla="*/ 120 w 1401"/>
              <a:gd name="T49" fmla="*/ 1358 h 1401"/>
              <a:gd name="T50" fmla="*/ 223 w 1401"/>
              <a:gd name="T51" fmla="*/ 1358 h 1401"/>
              <a:gd name="T52" fmla="*/ 223 w 1401"/>
              <a:gd name="T53" fmla="*/ 1255 h 1401"/>
              <a:gd name="T54" fmla="*/ 227 w 1401"/>
              <a:gd name="T55" fmla="*/ 1136 h 1401"/>
              <a:gd name="T56" fmla="*/ 347 w 1401"/>
              <a:gd name="T57" fmla="*/ 1131 h 1401"/>
              <a:gd name="T58" fmla="*/ 450 w 1401"/>
              <a:gd name="T59" fmla="*/ 1131 h 1401"/>
              <a:gd name="T60" fmla="*/ 450 w 1401"/>
              <a:gd name="T61" fmla="*/ 1028 h 1401"/>
              <a:gd name="T62" fmla="*/ 454 w 1401"/>
              <a:gd name="T63" fmla="*/ 909 h 1401"/>
              <a:gd name="T64" fmla="*/ 574 w 1401"/>
              <a:gd name="T65" fmla="*/ 904 h 1401"/>
              <a:gd name="T66" fmla="*/ 677 w 1401"/>
              <a:gd name="T67" fmla="*/ 904 h 1401"/>
              <a:gd name="T68" fmla="*/ 677 w 1401"/>
              <a:gd name="T69" fmla="*/ 801 h 1401"/>
              <a:gd name="T70" fmla="*/ 681 w 1401"/>
              <a:gd name="T71" fmla="*/ 681 h 1401"/>
              <a:gd name="T72" fmla="*/ 801 w 1401"/>
              <a:gd name="T73" fmla="*/ 677 h 1401"/>
              <a:gd name="T74" fmla="*/ 904 w 1401"/>
              <a:gd name="T75" fmla="*/ 677 h 1401"/>
              <a:gd name="T76" fmla="*/ 904 w 1401"/>
              <a:gd name="T77" fmla="*/ 574 h 1401"/>
              <a:gd name="T78" fmla="*/ 908 w 1401"/>
              <a:gd name="T79" fmla="*/ 454 h 1401"/>
              <a:gd name="T80" fmla="*/ 1028 w 1401"/>
              <a:gd name="T81" fmla="*/ 450 h 1401"/>
              <a:gd name="T82" fmla="*/ 1131 w 1401"/>
              <a:gd name="T83" fmla="*/ 450 h 1401"/>
              <a:gd name="T84" fmla="*/ 1131 w 1401"/>
              <a:gd name="T85" fmla="*/ 347 h 1401"/>
              <a:gd name="T86" fmla="*/ 1136 w 1401"/>
              <a:gd name="T87" fmla="*/ 227 h 1401"/>
              <a:gd name="T88" fmla="*/ 1255 w 1401"/>
              <a:gd name="T89" fmla="*/ 223 h 1401"/>
              <a:gd name="T90" fmla="*/ 1358 w 1401"/>
              <a:gd name="T91" fmla="*/ 223 h 1401"/>
              <a:gd name="T92" fmla="*/ 1358 w 1401"/>
              <a:gd name="T93" fmla="*/ 120 h 1401"/>
              <a:gd name="T94" fmla="*/ 1363 w 1401"/>
              <a:gd name="T95" fmla="*/ 0 h 1401"/>
              <a:gd name="T96" fmla="*/ 1374 w 1401"/>
              <a:gd name="T97" fmla="*/ 12 h 1401"/>
              <a:gd name="T98" fmla="*/ 1374 w 1401"/>
              <a:gd name="T99" fmla="*/ 115 h 1401"/>
              <a:gd name="T100" fmla="*/ 1370 w 1401"/>
              <a:gd name="T101" fmla="*/ 234 h 14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1401" h="1401">
                <a:moveTo>
                  <a:pt x="1370" y="234"/>
                </a:moveTo>
                <a:cubicBezTo>
                  <a:pt x="1338" y="266"/>
                  <a:pt x="1293" y="252"/>
                  <a:pt x="1250" y="239"/>
                </a:cubicBezTo>
                <a:cubicBezTo>
                  <a:pt x="1210" y="226"/>
                  <a:pt x="1172" y="214"/>
                  <a:pt x="1147" y="239"/>
                </a:cubicBezTo>
                <a:cubicBezTo>
                  <a:pt x="1122" y="264"/>
                  <a:pt x="1134" y="302"/>
                  <a:pt x="1147" y="342"/>
                </a:cubicBezTo>
                <a:cubicBezTo>
                  <a:pt x="1160" y="385"/>
                  <a:pt x="1174" y="429"/>
                  <a:pt x="1142" y="461"/>
                </a:cubicBezTo>
                <a:cubicBezTo>
                  <a:pt x="1111" y="493"/>
                  <a:pt x="1066" y="479"/>
                  <a:pt x="1023" y="466"/>
                </a:cubicBezTo>
                <a:cubicBezTo>
                  <a:pt x="983" y="453"/>
                  <a:pt x="945" y="441"/>
                  <a:pt x="920" y="466"/>
                </a:cubicBezTo>
                <a:cubicBezTo>
                  <a:pt x="895" y="491"/>
                  <a:pt x="907" y="529"/>
                  <a:pt x="920" y="569"/>
                </a:cubicBezTo>
                <a:cubicBezTo>
                  <a:pt x="933" y="612"/>
                  <a:pt x="947" y="657"/>
                  <a:pt x="915" y="688"/>
                </a:cubicBezTo>
                <a:cubicBezTo>
                  <a:pt x="883" y="720"/>
                  <a:pt x="839" y="706"/>
                  <a:pt x="796" y="693"/>
                </a:cubicBezTo>
                <a:cubicBezTo>
                  <a:pt x="756" y="680"/>
                  <a:pt x="718" y="668"/>
                  <a:pt x="693" y="693"/>
                </a:cubicBezTo>
                <a:cubicBezTo>
                  <a:pt x="668" y="718"/>
                  <a:pt x="680" y="756"/>
                  <a:pt x="693" y="796"/>
                </a:cubicBezTo>
                <a:cubicBezTo>
                  <a:pt x="706" y="839"/>
                  <a:pt x="720" y="884"/>
                  <a:pt x="688" y="915"/>
                </a:cubicBezTo>
                <a:cubicBezTo>
                  <a:pt x="656" y="947"/>
                  <a:pt x="612" y="933"/>
                  <a:pt x="569" y="920"/>
                </a:cubicBezTo>
                <a:cubicBezTo>
                  <a:pt x="529" y="907"/>
                  <a:pt x="491" y="895"/>
                  <a:pt x="466" y="920"/>
                </a:cubicBezTo>
                <a:cubicBezTo>
                  <a:pt x="441" y="945"/>
                  <a:pt x="453" y="983"/>
                  <a:pt x="466" y="1023"/>
                </a:cubicBezTo>
                <a:cubicBezTo>
                  <a:pt x="479" y="1066"/>
                  <a:pt x="493" y="1111"/>
                  <a:pt x="461" y="1142"/>
                </a:cubicBezTo>
                <a:cubicBezTo>
                  <a:pt x="429" y="1174"/>
                  <a:pt x="385" y="1160"/>
                  <a:pt x="342" y="1147"/>
                </a:cubicBezTo>
                <a:cubicBezTo>
                  <a:pt x="302" y="1134"/>
                  <a:pt x="264" y="1122"/>
                  <a:pt x="239" y="1147"/>
                </a:cubicBezTo>
                <a:cubicBezTo>
                  <a:pt x="214" y="1172"/>
                  <a:pt x="226" y="1210"/>
                  <a:pt x="239" y="1250"/>
                </a:cubicBezTo>
                <a:cubicBezTo>
                  <a:pt x="252" y="1293"/>
                  <a:pt x="266" y="1338"/>
                  <a:pt x="234" y="1369"/>
                </a:cubicBezTo>
                <a:cubicBezTo>
                  <a:pt x="202" y="1401"/>
                  <a:pt x="158" y="1387"/>
                  <a:pt x="115" y="1374"/>
                </a:cubicBezTo>
                <a:cubicBezTo>
                  <a:pt x="75" y="1361"/>
                  <a:pt x="37" y="1349"/>
                  <a:pt x="12" y="1374"/>
                </a:cubicBezTo>
                <a:cubicBezTo>
                  <a:pt x="0" y="1363"/>
                  <a:pt x="0" y="1363"/>
                  <a:pt x="0" y="1363"/>
                </a:cubicBezTo>
                <a:cubicBezTo>
                  <a:pt x="32" y="1331"/>
                  <a:pt x="77" y="1345"/>
                  <a:pt x="120" y="1358"/>
                </a:cubicBezTo>
                <a:cubicBezTo>
                  <a:pt x="160" y="1371"/>
                  <a:pt x="198" y="1383"/>
                  <a:pt x="223" y="1358"/>
                </a:cubicBezTo>
                <a:cubicBezTo>
                  <a:pt x="247" y="1333"/>
                  <a:pt x="236" y="1295"/>
                  <a:pt x="223" y="1255"/>
                </a:cubicBezTo>
                <a:cubicBezTo>
                  <a:pt x="209" y="1212"/>
                  <a:pt x="195" y="1167"/>
                  <a:pt x="227" y="1136"/>
                </a:cubicBezTo>
                <a:cubicBezTo>
                  <a:pt x="259" y="1104"/>
                  <a:pt x="304" y="1118"/>
                  <a:pt x="347" y="1131"/>
                </a:cubicBezTo>
                <a:cubicBezTo>
                  <a:pt x="387" y="1144"/>
                  <a:pt x="425" y="1156"/>
                  <a:pt x="450" y="1131"/>
                </a:cubicBezTo>
                <a:cubicBezTo>
                  <a:pt x="475" y="1106"/>
                  <a:pt x="463" y="1068"/>
                  <a:pt x="450" y="1028"/>
                </a:cubicBezTo>
                <a:cubicBezTo>
                  <a:pt x="436" y="985"/>
                  <a:pt x="422" y="940"/>
                  <a:pt x="454" y="909"/>
                </a:cubicBezTo>
                <a:cubicBezTo>
                  <a:pt x="486" y="877"/>
                  <a:pt x="531" y="891"/>
                  <a:pt x="574" y="904"/>
                </a:cubicBezTo>
                <a:cubicBezTo>
                  <a:pt x="614" y="917"/>
                  <a:pt x="652" y="929"/>
                  <a:pt x="677" y="904"/>
                </a:cubicBezTo>
                <a:cubicBezTo>
                  <a:pt x="702" y="879"/>
                  <a:pt x="690" y="841"/>
                  <a:pt x="677" y="801"/>
                </a:cubicBezTo>
                <a:cubicBezTo>
                  <a:pt x="664" y="758"/>
                  <a:pt x="650" y="713"/>
                  <a:pt x="681" y="681"/>
                </a:cubicBezTo>
                <a:cubicBezTo>
                  <a:pt x="713" y="650"/>
                  <a:pt x="758" y="664"/>
                  <a:pt x="801" y="677"/>
                </a:cubicBezTo>
                <a:cubicBezTo>
                  <a:pt x="841" y="690"/>
                  <a:pt x="879" y="702"/>
                  <a:pt x="904" y="677"/>
                </a:cubicBezTo>
                <a:cubicBezTo>
                  <a:pt x="929" y="652"/>
                  <a:pt x="917" y="614"/>
                  <a:pt x="904" y="574"/>
                </a:cubicBezTo>
                <a:cubicBezTo>
                  <a:pt x="891" y="531"/>
                  <a:pt x="877" y="486"/>
                  <a:pt x="908" y="454"/>
                </a:cubicBezTo>
                <a:cubicBezTo>
                  <a:pt x="940" y="423"/>
                  <a:pt x="985" y="437"/>
                  <a:pt x="1028" y="450"/>
                </a:cubicBezTo>
                <a:cubicBezTo>
                  <a:pt x="1068" y="463"/>
                  <a:pt x="1106" y="475"/>
                  <a:pt x="1131" y="450"/>
                </a:cubicBezTo>
                <a:cubicBezTo>
                  <a:pt x="1156" y="425"/>
                  <a:pt x="1144" y="387"/>
                  <a:pt x="1131" y="347"/>
                </a:cubicBezTo>
                <a:cubicBezTo>
                  <a:pt x="1118" y="304"/>
                  <a:pt x="1104" y="259"/>
                  <a:pt x="1136" y="227"/>
                </a:cubicBezTo>
                <a:cubicBezTo>
                  <a:pt x="1167" y="195"/>
                  <a:pt x="1212" y="209"/>
                  <a:pt x="1255" y="223"/>
                </a:cubicBezTo>
                <a:cubicBezTo>
                  <a:pt x="1295" y="236"/>
                  <a:pt x="1333" y="247"/>
                  <a:pt x="1358" y="223"/>
                </a:cubicBezTo>
                <a:cubicBezTo>
                  <a:pt x="1383" y="198"/>
                  <a:pt x="1371" y="160"/>
                  <a:pt x="1358" y="120"/>
                </a:cubicBezTo>
                <a:cubicBezTo>
                  <a:pt x="1345" y="77"/>
                  <a:pt x="1331" y="32"/>
                  <a:pt x="1363" y="0"/>
                </a:cubicBezTo>
                <a:cubicBezTo>
                  <a:pt x="1374" y="12"/>
                  <a:pt x="1374" y="12"/>
                  <a:pt x="1374" y="12"/>
                </a:cubicBezTo>
                <a:cubicBezTo>
                  <a:pt x="1349" y="37"/>
                  <a:pt x="1361" y="75"/>
                  <a:pt x="1374" y="115"/>
                </a:cubicBezTo>
                <a:cubicBezTo>
                  <a:pt x="1387" y="158"/>
                  <a:pt x="1401" y="202"/>
                  <a:pt x="1370" y="234"/>
                </a:cubicBezTo>
                <a:close/>
              </a:path>
            </a:pathLst>
          </a:custGeom>
          <a:gradFill>
            <a:gsLst>
              <a:gs pos="0">
                <a:schemeClr val="accent5"/>
              </a:gs>
              <a:gs pos="100000">
                <a:schemeClr val="accent4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>
              <a:solidFill>
                <a:schemeClr val="lt1"/>
              </a:solidFill>
            </a:endParaRPr>
          </a:p>
        </p:txBody>
      </p:sp>
      <p:sp>
        <p:nvSpPr>
          <p:cNvPr id="42" name="Freeform 1125">
            <a:extLst>
              <a:ext uri="{FF2B5EF4-FFF2-40B4-BE49-F238E27FC236}">
                <a16:creationId xmlns:a16="http://schemas.microsoft.com/office/drawing/2014/main" id="{E27855D6-C675-48C2-987D-296A8CAAACF9}"/>
              </a:ext>
            </a:extLst>
          </p:cNvPr>
          <p:cNvSpPr>
            <a:spLocks/>
          </p:cNvSpPr>
          <p:nvPr/>
        </p:nvSpPr>
        <p:spPr bwMode="auto">
          <a:xfrm>
            <a:off x="10219106" y="1886627"/>
            <a:ext cx="1193799" cy="1195788"/>
          </a:xfrm>
          <a:custGeom>
            <a:avLst/>
            <a:gdLst>
              <a:gd name="T0" fmla="*/ 1370 w 1401"/>
              <a:gd name="T1" fmla="*/ 234 h 1401"/>
              <a:gd name="T2" fmla="*/ 1250 w 1401"/>
              <a:gd name="T3" fmla="*/ 239 h 1401"/>
              <a:gd name="T4" fmla="*/ 1147 w 1401"/>
              <a:gd name="T5" fmla="*/ 239 h 1401"/>
              <a:gd name="T6" fmla="*/ 1147 w 1401"/>
              <a:gd name="T7" fmla="*/ 342 h 1401"/>
              <a:gd name="T8" fmla="*/ 1142 w 1401"/>
              <a:gd name="T9" fmla="*/ 461 h 1401"/>
              <a:gd name="T10" fmla="*/ 1023 w 1401"/>
              <a:gd name="T11" fmla="*/ 466 h 1401"/>
              <a:gd name="T12" fmla="*/ 920 w 1401"/>
              <a:gd name="T13" fmla="*/ 466 h 1401"/>
              <a:gd name="T14" fmla="*/ 920 w 1401"/>
              <a:gd name="T15" fmla="*/ 569 h 1401"/>
              <a:gd name="T16" fmla="*/ 915 w 1401"/>
              <a:gd name="T17" fmla="*/ 688 h 1401"/>
              <a:gd name="T18" fmla="*/ 796 w 1401"/>
              <a:gd name="T19" fmla="*/ 693 h 1401"/>
              <a:gd name="T20" fmla="*/ 693 w 1401"/>
              <a:gd name="T21" fmla="*/ 693 h 1401"/>
              <a:gd name="T22" fmla="*/ 693 w 1401"/>
              <a:gd name="T23" fmla="*/ 796 h 1401"/>
              <a:gd name="T24" fmla="*/ 688 w 1401"/>
              <a:gd name="T25" fmla="*/ 915 h 1401"/>
              <a:gd name="T26" fmla="*/ 569 w 1401"/>
              <a:gd name="T27" fmla="*/ 920 h 1401"/>
              <a:gd name="T28" fmla="*/ 466 w 1401"/>
              <a:gd name="T29" fmla="*/ 920 h 1401"/>
              <a:gd name="T30" fmla="*/ 466 w 1401"/>
              <a:gd name="T31" fmla="*/ 1023 h 1401"/>
              <a:gd name="T32" fmla="*/ 461 w 1401"/>
              <a:gd name="T33" fmla="*/ 1142 h 1401"/>
              <a:gd name="T34" fmla="*/ 342 w 1401"/>
              <a:gd name="T35" fmla="*/ 1147 h 1401"/>
              <a:gd name="T36" fmla="*/ 239 w 1401"/>
              <a:gd name="T37" fmla="*/ 1147 h 1401"/>
              <a:gd name="T38" fmla="*/ 239 w 1401"/>
              <a:gd name="T39" fmla="*/ 1250 h 1401"/>
              <a:gd name="T40" fmla="*/ 234 w 1401"/>
              <a:gd name="T41" fmla="*/ 1369 h 1401"/>
              <a:gd name="T42" fmla="*/ 115 w 1401"/>
              <a:gd name="T43" fmla="*/ 1374 h 1401"/>
              <a:gd name="T44" fmla="*/ 12 w 1401"/>
              <a:gd name="T45" fmla="*/ 1374 h 1401"/>
              <a:gd name="T46" fmla="*/ 0 w 1401"/>
              <a:gd name="T47" fmla="*/ 1363 h 1401"/>
              <a:gd name="T48" fmla="*/ 120 w 1401"/>
              <a:gd name="T49" fmla="*/ 1358 h 1401"/>
              <a:gd name="T50" fmla="*/ 223 w 1401"/>
              <a:gd name="T51" fmla="*/ 1358 h 1401"/>
              <a:gd name="T52" fmla="*/ 223 w 1401"/>
              <a:gd name="T53" fmla="*/ 1255 h 1401"/>
              <a:gd name="T54" fmla="*/ 227 w 1401"/>
              <a:gd name="T55" fmla="*/ 1136 h 1401"/>
              <a:gd name="T56" fmla="*/ 347 w 1401"/>
              <a:gd name="T57" fmla="*/ 1131 h 1401"/>
              <a:gd name="T58" fmla="*/ 450 w 1401"/>
              <a:gd name="T59" fmla="*/ 1131 h 1401"/>
              <a:gd name="T60" fmla="*/ 450 w 1401"/>
              <a:gd name="T61" fmla="*/ 1028 h 1401"/>
              <a:gd name="T62" fmla="*/ 454 w 1401"/>
              <a:gd name="T63" fmla="*/ 909 h 1401"/>
              <a:gd name="T64" fmla="*/ 574 w 1401"/>
              <a:gd name="T65" fmla="*/ 904 h 1401"/>
              <a:gd name="T66" fmla="*/ 677 w 1401"/>
              <a:gd name="T67" fmla="*/ 904 h 1401"/>
              <a:gd name="T68" fmla="*/ 677 w 1401"/>
              <a:gd name="T69" fmla="*/ 801 h 1401"/>
              <a:gd name="T70" fmla="*/ 681 w 1401"/>
              <a:gd name="T71" fmla="*/ 681 h 1401"/>
              <a:gd name="T72" fmla="*/ 801 w 1401"/>
              <a:gd name="T73" fmla="*/ 677 h 1401"/>
              <a:gd name="T74" fmla="*/ 904 w 1401"/>
              <a:gd name="T75" fmla="*/ 677 h 1401"/>
              <a:gd name="T76" fmla="*/ 904 w 1401"/>
              <a:gd name="T77" fmla="*/ 574 h 1401"/>
              <a:gd name="T78" fmla="*/ 908 w 1401"/>
              <a:gd name="T79" fmla="*/ 454 h 1401"/>
              <a:gd name="T80" fmla="*/ 1028 w 1401"/>
              <a:gd name="T81" fmla="*/ 450 h 1401"/>
              <a:gd name="T82" fmla="*/ 1131 w 1401"/>
              <a:gd name="T83" fmla="*/ 450 h 1401"/>
              <a:gd name="T84" fmla="*/ 1131 w 1401"/>
              <a:gd name="T85" fmla="*/ 347 h 1401"/>
              <a:gd name="T86" fmla="*/ 1136 w 1401"/>
              <a:gd name="T87" fmla="*/ 227 h 1401"/>
              <a:gd name="T88" fmla="*/ 1255 w 1401"/>
              <a:gd name="T89" fmla="*/ 223 h 1401"/>
              <a:gd name="T90" fmla="*/ 1358 w 1401"/>
              <a:gd name="T91" fmla="*/ 223 h 1401"/>
              <a:gd name="T92" fmla="*/ 1358 w 1401"/>
              <a:gd name="T93" fmla="*/ 120 h 1401"/>
              <a:gd name="T94" fmla="*/ 1363 w 1401"/>
              <a:gd name="T95" fmla="*/ 0 h 1401"/>
              <a:gd name="T96" fmla="*/ 1374 w 1401"/>
              <a:gd name="T97" fmla="*/ 12 h 1401"/>
              <a:gd name="T98" fmla="*/ 1374 w 1401"/>
              <a:gd name="T99" fmla="*/ 115 h 1401"/>
              <a:gd name="T100" fmla="*/ 1370 w 1401"/>
              <a:gd name="T101" fmla="*/ 234 h 14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1401" h="1401">
                <a:moveTo>
                  <a:pt x="1370" y="234"/>
                </a:moveTo>
                <a:cubicBezTo>
                  <a:pt x="1338" y="266"/>
                  <a:pt x="1293" y="252"/>
                  <a:pt x="1250" y="239"/>
                </a:cubicBezTo>
                <a:cubicBezTo>
                  <a:pt x="1210" y="226"/>
                  <a:pt x="1172" y="214"/>
                  <a:pt x="1147" y="239"/>
                </a:cubicBezTo>
                <a:cubicBezTo>
                  <a:pt x="1122" y="264"/>
                  <a:pt x="1134" y="302"/>
                  <a:pt x="1147" y="342"/>
                </a:cubicBezTo>
                <a:cubicBezTo>
                  <a:pt x="1160" y="385"/>
                  <a:pt x="1174" y="429"/>
                  <a:pt x="1142" y="461"/>
                </a:cubicBezTo>
                <a:cubicBezTo>
                  <a:pt x="1111" y="493"/>
                  <a:pt x="1066" y="479"/>
                  <a:pt x="1023" y="466"/>
                </a:cubicBezTo>
                <a:cubicBezTo>
                  <a:pt x="983" y="453"/>
                  <a:pt x="945" y="441"/>
                  <a:pt x="920" y="466"/>
                </a:cubicBezTo>
                <a:cubicBezTo>
                  <a:pt x="895" y="491"/>
                  <a:pt x="907" y="529"/>
                  <a:pt x="920" y="569"/>
                </a:cubicBezTo>
                <a:cubicBezTo>
                  <a:pt x="933" y="612"/>
                  <a:pt x="947" y="657"/>
                  <a:pt x="915" y="688"/>
                </a:cubicBezTo>
                <a:cubicBezTo>
                  <a:pt x="883" y="720"/>
                  <a:pt x="839" y="706"/>
                  <a:pt x="796" y="693"/>
                </a:cubicBezTo>
                <a:cubicBezTo>
                  <a:pt x="756" y="680"/>
                  <a:pt x="718" y="668"/>
                  <a:pt x="693" y="693"/>
                </a:cubicBezTo>
                <a:cubicBezTo>
                  <a:pt x="668" y="718"/>
                  <a:pt x="680" y="756"/>
                  <a:pt x="693" y="796"/>
                </a:cubicBezTo>
                <a:cubicBezTo>
                  <a:pt x="706" y="839"/>
                  <a:pt x="720" y="884"/>
                  <a:pt x="688" y="915"/>
                </a:cubicBezTo>
                <a:cubicBezTo>
                  <a:pt x="656" y="947"/>
                  <a:pt x="612" y="933"/>
                  <a:pt x="569" y="920"/>
                </a:cubicBezTo>
                <a:cubicBezTo>
                  <a:pt x="529" y="907"/>
                  <a:pt x="491" y="895"/>
                  <a:pt x="466" y="920"/>
                </a:cubicBezTo>
                <a:cubicBezTo>
                  <a:pt x="441" y="945"/>
                  <a:pt x="453" y="983"/>
                  <a:pt x="466" y="1023"/>
                </a:cubicBezTo>
                <a:cubicBezTo>
                  <a:pt x="479" y="1066"/>
                  <a:pt x="493" y="1111"/>
                  <a:pt x="461" y="1142"/>
                </a:cubicBezTo>
                <a:cubicBezTo>
                  <a:pt x="429" y="1174"/>
                  <a:pt x="385" y="1160"/>
                  <a:pt x="342" y="1147"/>
                </a:cubicBezTo>
                <a:cubicBezTo>
                  <a:pt x="302" y="1134"/>
                  <a:pt x="264" y="1122"/>
                  <a:pt x="239" y="1147"/>
                </a:cubicBezTo>
                <a:cubicBezTo>
                  <a:pt x="214" y="1172"/>
                  <a:pt x="226" y="1210"/>
                  <a:pt x="239" y="1250"/>
                </a:cubicBezTo>
                <a:cubicBezTo>
                  <a:pt x="252" y="1293"/>
                  <a:pt x="266" y="1338"/>
                  <a:pt x="234" y="1369"/>
                </a:cubicBezTo>
                <a:cubicBezTo>
                  <a:pt x="202" y="1401"/>
                  <a:pt x="158" y="1387"/>
                  <a:pt x="115" y="1374"/>
                </a:cubicBezTo>
                <a:cubicBezTo>
                  <a:pt x="75" y="1361"/>
                  <a:pt x="37" y="1349"/>
                  <a:pt x="12" y="1374"/>
                </a:cubicBezTo>
                <a:cubicBezTo>
                  <a:pt x="0" y="1363"/>
                  <a:pt x="0" y="1363"/>
                  <a:pt x="0" y="1363"/>
                </a:cubicBezTo>
                <a:cubicBezTo>
                  <a:pt x="32" y="1331"/>
                  <a:pt x="77" y="1345"/>
                  <a:pt x="120" y="1358"/>
                </a:cubicBezTo>
                <a:cubicBezTo>
                  <a:pt x="160" y="1371"/>
                  <a:pt x="198" y="1383"/>
                  <a:pt x="223" y="1358"/>
                </a:cubicBezTo>
                <a:cubicBezTo>
                  <a:pt x="247" y="1333"/>
                  <a:pt x="236" y="1295"/>
                  <a:pt x="223" y="1255"/>
                </a:cubicBezTo>
                <a:cubicBezTo>
                  <a:pt x="209" y="1212"/>
                  <a:pt x="195" y="1167"/>
                  <a:pt x="227" y="1136"/>
                </a:cubicBezTo>
                <a:cubicBezTo>
                  <a:pt x="259" y="1104"/>
                  <a:pt x="304" y="1118"/>
                  <a:pt x="347" y="1131"/>
                </a:cubicBezTo>
                <a:cubicBezTo>
                  <a:pt x="387" y="1144"/>
                  <a:pt x="425" y="1156"/>
                  <a:pt x="450" y="1131"/>
                </a:cubicBezTo>
                <a:cubicBezTo>
                  <a:pt x="475" y="1106"/>
                  <a:pt x="463" y="1068"/>
                  <a:pt x="450" y="1028"/>
                </a:cubicBezTo>
                <a:cubicBezTo>
                  <a:pt x="436" y="985"/>
                  <a:pt x="422" y="940"/>
                  <a:pt x="454" y="909"/>
                </a:cubicBezTo>
                <a:cubicBezTo>
                  <a:pt x="486" y="877"/>
                  <a:pt x="531" y="891"/>
                  <a:pt x="574" y="904"/>
                </a:cubicBezTo>
                <a:cubicBezTo>
                  <a:pt x="614" y="917"/>
                  <a:pt x="652" y="929"/>
                  <a:pt x="677" y="904"/>
                </a:cubicBezTo>
                <a:cubicBezTo>
                  <a:pt x="702" y="879"/>
                  <a:pt x="690" y="841"/>
                  <a:pt x="677" y="801"/>
                </a:cubicBezTo>
                <a:cubicBezTo>
                  <a:pt x="664" y="758"/>
                  <a:pt x="650" y="713"/>
                  <a:pt x="681" y="681"/>
                </a:cubicBezTo>
                <a:cubicBezTo>
                  <a:pt x="713" y="650"/>
                  <a:pt x="758" y="664"/>
                  <a:pt x="801" y="677"/>
                </a:cubicBezTo>
                <a:cubicBezTo>
                  <a:pt x="841" y="690"/>
                  <a:pt x="879" y="702"/>
                  <a:pt x="904" y="677"/>
                </a:cubicBezTo>
                <a:cubicBezTo>
                  <a:pt x="929" y="652"/>
                  <a:pt x="917" y="614"/>
                  <a:pt x="904" y="574"/>
                </a:cubicBezTo>
                <a:cubicBezTo>
                  <a:pt x="891" y="531"/>
                  <a:pt x="877" y="486"/>
                  <a:pt x="908" y="454"/>
                </a:cubicBezTo>
                <a:cubicBezTo>
                  <a:pt x="940" y="423"/>
                  <a:pt x="985" y="437"/>
                  <a:pt x="1028" y="450"/>
                </a:cubicBezTo>
                <a:cubicBezTo>
                  <a:pt x="1068" y="463"/>
                  <a:pt x="1106" y="475"/>
                  <a:pt x="1131" y="450"/>
                </a:cubicBezTo>
                <a:cubicBezTo>
                  <a:pt x="1156" y="425"/>
                  <a:pt x="1144" y="387"/>
                  <a:pt x="1131" y="347"/>
                </a:cubicBezTo>
                <a:cubicBezTo>
                  <a:pt x="1118" y="304"/>
                  <a:pt x="1104" y="259"/>
                  <a:pt x="1136" y="227"/>
                </a:cubicBezTo>
                <a:cubicBezTo>
                  <a:pt x="1167" y="195"/>
                  <a:pt x="1212" y="209"/>
                  <a:pt x="1255" y="223"/>
                </a:cubicBezTo>
                <a:cubicBezTo>
                  <a:pt x="1295" y="236"/>
                  <a:pt x="1333" y="247"/>
                  <a:pt x="1358" y="223"/>
                </a:cubicBezTo>
                <a:cubicBezTo>
                  <a:pt x="1383" y="198"/>
                  <a:pt x="1371" y="160"/>
                  <a:pt x="1358" y="120"/>
                </a:cubicBezTo>
                <a:cubicBezTo>
                  <a:pt x="1345" y="77"/>
                  <a:pt x="1331" y="32"/>
                  <a:pt x="1363" y="0"/>
                </a:cubicBezTo>
                <a:cubicBezTo>
                  <a:pt x="1374" y="12"/>
                  <a:pt x="1374" y="12"/>
                  <a:pt x="1374" y="12"/>
                </a:cubicBezTo>
                <a:cubicBezTo>
                  <a:pt x="1349" y="37"/>
                  <a:pt x="1361" y="75"/>
                  <a:pt x="1374" y="115"/>
                </a:cubicBezTo>
                <a:cubicBezTo>
                  <a:pt x="1387" y="158"/>
                  <a:pt x="1401" y="202"/>
                  <a:pt x="1370" y="234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>
              <a:solidFill>
                <a:schemeClr val="lt1"/>
              </a:solidFill>
            </a:endParaRPr>
          </a:p>
        </p:txBody>
      </p:sp>
      <p:sp>
        <p:nvSpPr>
          <p:cNvPr id="16" name="Прямоугольник 16"/>
          <p:cNvSpPr/>
          <p:nvPr/>
        </p:nvSpPr>
        <p:spPr>
          <a:xfrm>
            <a:off x="519154" y="361950"/>
            <a:ext cx="5554099" cy="6134100"/>
          </a:xfrm>
          <a:prstGeom prst="rect">
            <a:avLst/>
          </a:prstGeom>
          <a:gradFill>
            <a:gsLst>
              <a:gs pos="2000">
                <a:schemeClr val="accent1">
                  <a:alpha val="80000"/>
                </a:schemeClr>
              </a:gs>
              <a:gs pos="100000">
                <a:schemeClr val="accent5">
                  <a:alpha val="80000"/>
                </a:schemeClr>
              </a:gs>
            </a:gsLst>
            <a:lin ang="0" scaled="0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AFB5A8B-C0AA-4A47-8B49-EE6E05CAC9EC}"/>
              </a:ext>
            </a:extLst>
          </p:cNvPr>
          <p:cNvSpPr txBox="1"/>
          <p:nvPr/>
        </p:nvSpPr>
        <p:spPr>
          <a:xfrm>
            <a:off x="894794" y="5125696"/>
            <a:ext cx="4964388" cy="705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</a:pPr>
            <a:r>
              <a:rPr lang="zh-CN" altLang="en-US" sz="2800" dirty="0">
                <a:solidFill>
                  <a:schemeClr val="bg1"/>
                </a:solidFill>
                <a:latin typeface="文悦古典明朝体 (非商业使用) W5" pitchFamily="50" charset="-122"/>
                <a:ea typeface="文悦古典明朝体 (非商业使用) W5" pitchFamily="50" charset="-122"/>
              </a:rPr>
              <a:t>Falling Xia and Lone Fly</a:t>
            </a:r>
          </a:p>
          <a:p>
            <a:pPr>
              <a:lnSpc>
                <a:spcPct val="70000"/>
              </a:lnSpc>
            </a:pPr>
            <a:r>
              <a:rPr lang="zh-CN" altLang="en-US" sz="2800" dirty="0">
                <a:solidFill>
                  <a:schemeClr val="bg1"/>
                </a:solidFill>
                <a:latin typeface="文悦古典明朝体 (非商业使用) W5" pitchFamily="50" charset="-122"/>
                <a:ea typeface="文悦古典明朝体 (非商业使用) W5" pitchFamily="50" charset="-122"/>
              </a:rPr>
              <a:t>Autumn water is a long day</a:t>
            </a:r>
            <a:r>
              <a:rPr lang="en-US" altLang="zh-CN" sz="2800" dirty="0">
                <a:solidFill>
                  <a:schemeClr val="bg1"/>
                </a:solidFill>
                <a:latin typeface="文悦古典明朝体 (非商业使用) W5" pitchFamily="50" charset="-122"/>
                <a:ea typeface="文悦古典明朝体 (非商业使用) W5" pitchFamily="50" charset="-122"/>
              </a:rPr>
              <a:t>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7241D29-87A9-41CF-B407-AFA3D85E620F}"/>
              </a:ext>
            </a:extLst>
          </p:cNvPr>
          <p:cNvSpPr txBox="1"/>
          <p:nvPr/>
        </p:nvSpPr>
        <p:spPr>
          <a:xfrm>
            <a:off x="944510" y="4334204"/>
            <a:ext cx="407743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</a:pPr>
            <a:r>
              <a:rPr lang="en-US" sz="1500" spc="300" dirty="0">
                <a:solidFill>
                  <a:schemeClr val="bg1"/>
                </a:solidFill>
                <a:latin typeface="Nexa Light" panose="02000000000000000000" pitchFamily="50" charset="0"/>
              </a:rPr>
              <a:t>CREATEivity</a:t>
            </a:r>
          </a:p>
          <a:p>
            <a:pPr>
              <a:lnSpc>
                <a:spcPct val="70000"/>
              </a:lnSpc>
            </a:pPr>
            <a:r>
              <a:rPr lang="en-US" sz="1500" spc="300" dirty="0">
                <a:solidFill>
                  <a:schemeClr val="bg1"/>
                </a:solidFill>
                <a:latin typeface="Nexa Light" panose="02000000000000000000" pitchFamily="50" charset="0"/>
              </a:rPr>
              <a:t>SPROFESSIONALITY</a:t>
            </a:r>
          </a:p>
        </p:txBody>
      </p:sp>
      <p:sp>
        <p:nvSpPr>
          <p:cNvPr id="21" name="Freeform 5">
            <a:extLst>
              <a:ext uri="{FF2B5EF4-FFF2-40B4-BE49-F238E27FC236}">
                <a16:creationId xmlns:a16="http://schemas.microsoft.com/office/drawing/2014/main" id="{505E1E13-9F51-4BFF-809E-F4F3BDBFA591}"/>
              </a:ext>
            </a:extLst>
          </p:cNvPr>
          <p:cNvSpPr>
            <a:spLocks/>
          </p:cNvSpPr>
          <p:nvPr/>
        </p:nvSpPr>
        <p:spPr bwMode="auto">
          <a:xfrm>
            <a:off x="1031594" y="4767015"/>
            <a:ext cx="126515" cy="131061"/>
          </a:xfrm>
          <a:custGeom>
            <a:avLst/>
            <a:gdLst>
              <a:gd name="T0" fmla="*/ 7371 w 17675"/>
              <a:gd name="T1" fmla="*/ 1125 h 18310"/>
              <a:gd name="T2" fmla="*/ 5959 w 17675"/>
              <a:gd name="T3" fmla="*/ 593 h 18310"/>
              <a:gd name="T4" fmla="*/ 4735 w 17675"/>
              <a:gd name="T5" fmla="*/ 240 h 18310"/>
              <a:gd name="T6" fmla="*/ 3627 w 17675"/>
              <a:gd name="T7" fmla="*/ 54 h 18310"/>
              <a:gd name="T8" fmla="*/ 2806 w 17675"/>
              <a:gd name="T9" fmla="*/ 7 h 18310"/>
              <a:gd name="T10" fmla="*/ 2454 w 17675"/>
              <a:gd name="T11" fmla="*/ 85 h 18310"/>
              <a:gd name="T12" fmla="*/ 2132 w 17675"/>
              <a:gd name="T13" fmla="*/ 262 h 18310"/>
              <a:gd name="T14" fmla="*/ 1838 w 17675"/>
              <a:gd name="T15" fmla="*/ 533 h 18310"/>
              <a:gd name="T16" fmla="*/ 1454 w 17675"/>
              <a:gd name="T17" fmla="*/ 1111 h 18310"/>
              <a:gd name="T18" fmla="*/ 1261 w 17675"/>
              <a:gd name="T19" fmla="*/ 1545 h 18310"/>
              <a:gd name="T20" fmla="*/ 1008 w 17675"/>
              <a:gd name="T21" fmla="*/ 2315 h 18310"/>
              <a:gd name="T22" fmla="*/ 836 w 17675"/>
              <a:gd name="T23" fmla="*/ 2906 h 18310"/>
              <a:gd name="T24" fmla="*/ 683 w 17675"/>
              <a:gd name="T25" fmla="*/ 3519 h 18310"/>
              <a:gd name="T26" fmla="*/ 506 w 17675"/>
              <a:gd name="T27" fmla="*/ 4330 h 18310"/>
              <a:gd name="T28" fmla="*/ 356 w 17675"/>
              <a:gd name="T29" fmla="*/ 5177 h 18310"/>
              <a:gd name="T30" fmla="*/ 199 w 17675"/>
              <a:gd name="T31" fmla="*/ 6352 h 18310"/>
              <a:gd name="T32" fmla="*/ 65 w 17675"/>
              <a:gd name="T33" fmla="*/ 7805 h 18310"/>
              <a:gd name="T34" fmla="*/ 1 w 17675"/>
              <a:gd name="T35" fmla="*/ 9354 h 18310"/>
              <a:gd name="T36" fmla="*/ 54 w 17675"/>
              <a:gd name="T37" fmla="*/ 10490 h 18310"/>
              <a:gd name="T38" fmla="*/ 149 w 17675"/>
              <a:gd name="T39" fmla="*/ 11811 h 18310"/>
              <a:gd name="T40" fmla="*/ 298 w 17675"/>
              <a:gd name="T41" fmla="*/ 13066 h 18310"/>
              <a:gd name="T42" fmla="*/ 650 w 17675"/>
              <a:gd name="T43" fmla="*/ 14979 h 18310"/>
              <a:gd name="T44" fmla="*/ 991 w 17675"/>
              <a:gd name="T45" fmla="*/ 16266 h 18310"/>
              <a:gd name="T46" fmla="*/ 1332 w 17675"/>
              <a:gd name="T47" fmla="*/ 17156 h 18310"/>
              <a:gd name="T48" fmla="*/ 1598 w 17675"/>
              <a:gd name="T49" fmla="*/ 17614 h 18310"/>
              <a:gd name="T50" fmla="*/ 1917 w 17675"/>
              <a:gd name="T51" fmla="*/ 17970 h 18310"/>
              <a:gd name="T52" fmla="*/ 2349 w 17675"/>
              <a:gd name="T53" fmla="*/ 18232 h 18310"/>
              <a:gd name="T54" fmla="*/ 2745 w 17675"/>
              <a:gd name="T55" fmla="*/ 18309 h 18310"/>
              <a:gd name="T56" fmla="*/ 3384 w 17675"/>
              <a:gd name="T57" fmla="*/ 18287 h 18310"/>
              <a:gd name="T58" fmla="*/ 4157 w 17675"/>
              <a:gd name="T59" fmla="*/ 18192 h 18310"/>
              <a:gd name="T60" fmla="*/ 5006 w 17675"/>
              <a:gd name="T61" fmla="*/ 18009 h 18310"/>
              <a:gd name="T62" fmla="*/ 6483 w 17675"/>
              <a:gd name="T63" fmla="*/ 17544 h 18310"/>
              <a:gd name="T64" fmla="*/ 7200 w 17675"/>
              <a:gd name="T65" fmla="*/ 17277 h 18310"/>
              <a:gd name="T66" fmla="*/ 8295 w 17675"/>
              <a:gd name="T67" fmla="*/ 16841 h 18310"/>
              <a:gd name="T68" fmla="*/ 8872 w 17675"/>
              <a:gd name="T69" fmla="*/ 16605 h 18310"/>
              <a:gd name="T70" fmla="*/ 9346 w 17675"/>
              <a:gd name="T71" fmla="*/ 16391 h 18310"/>
              <a:gd name="T72" fmla="*/ 10057 w 17675"/>
              <a:gd name="T73" fmla="*/ 16048 h 18310"/>
              <a:gd name="T74" fmla="*/ 10903 w 17675"/>
              <a:gd name="T75" fmla="*/ 15584 h 18310"/>
              <a:gd name="T76" fmla="*/ 11867 w 17675"/>
              <a:gd name="T77" fmla="*/ 14997 h 18310"/>
              <a:gd name="T78" fmla="*/ 12590 w 17675"/>
              <a:gd name="T79" fmla="*/ 14528 h 18310"/>
              <a:gd name="T80" fmla="*/ 13212 w 17675"/>
              <a:gd name="T81" fmla="*/ 14088 h 18310"/>
              <a:gd name="T82" fmla="*/ 14481 w 17675"/>
              <a:gd name="T83" fmla="*/ 13112 h 18310"/>
              <a:gd name="T84" fmla="*/ 14802 w 17675"/>
              <a:gd name="T85" fmla="*/ 12854 h 18310"/>
              <a:gd name="T86" fmla="*/ 15451 w 17675"/>
              <a:gd name="T87" fmla="*/ 12291 h 18310"/>
              <a:gd name="T88" fmla="*/ 15927 w 17675"/>
              <a:gd name="T89" fmla="*/ 11853 h 18310"/>
              <a:gd name="T90" fmla="*/ 16443 w 17675"/>
              <a:gd name="T91" fmla="*/ 11335 h 18310"/>
              <a:gd name="T92" fmla="*/ 16856 w 17675"/>
              <a:gd name="T93" fmla="*/ 10896 h 18310"/>
              <a:gd name="T94" fmla="*/ 17295 w 17675"/>
              <a:gd name="T95" fmla="*/ 10296 h 18310"/>
              <a:gd name="T96" fmla="*/ 17543 w 17675"/>
              <a:gd name="T97" fmla="*/ 9805 h 18310"/>
              <a:gd name="T98" fmla="*/ 17675 w 17675"/>
              <a:gd name="T99" fmla="*/ 9283 h 18310"/>
              <a:gd name="T100" fmla="*/ 17609 w 17675"/>
              <a:gd name="T101" fmla="*/ 8895 h 18310"/>
              <a:gd name="T102" fmla="*/ 17328 w 17675"/>
              <a:gd name="T103" fmla="*/ 8254 h 18310"/>
              <a:gd name="T104" fmla="*/ 16958 w 17675"/>
              <a:gd name="T105" fmla="*/ 7727 h 18310"/>
              <a:gd name="T106" fmla="*/ 16207 w 17675"/>
              <a:gd name="T107" fmla="*/ 6899 h 18310"/>
              <a:gd name="T108" fmla="*/ 14144 w 17675"/>
              <a:gd name="T109" fmla="*/ 5052 h 18310"/>
              <a:gd name="T110" fmla="*/ 13172 w 17675"/>
              <a:gd name="T111" fmla="*/ 4299 h 18310"/>
              <a:gd name="T112" fmla="*/ 12177 w 17675"/>
              <a:gd name="T113" fmla="*/ 3589 h 18310"/>
              <a:gd name="T114" fmla="*/ 11125 w 17675"/>
              <a:gd name="T115" fmla="*/ 2920 h 18310"/>
              <a:gd name="T116" fmla="*/ 10015 w 17675"/>
              <a:gd name="T117" fmla="*/ 2305 h 18310"/>
              <a:gd name="T118" fmla="*/ 9091 w 17675"/>
              <a:gd name="T119" fmla="*/ 1855 h 18310"/>
              <a:gd name="T120" fmla="*/ 8300 w 17675"/>
              <a:gd name="T121" fmla="*/ 1511 h 183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7675" h="18310">
                <a:moveTo>
                  <a:pt x="8078" y="1426"/>
                </a:moveTo>
                <a:lnTo>
                  <a:pt x="8047" y="1409"/>
                </a:lnTo>
                <a:lnTo>
                  <a:pt x="8014" y="1392"/>
                </a:lnTo>
                <a:lnTo>
                  <a:pt x="7978" y="1376"/>
                </a:lnTo>
                <a:lnTo>
                  <a:pt x="7940" y="1360"/>
                </a:lnTo>
                <a:lnTo>
                  <a:pt x="7901" y="1345"/>
                </a:lnTo>
                <a:lnTo>
                  <a:pt x="7862" y="1330"/>
                </a:lnTo>
                <a:lnTo>
                  <a:pt x="7825" y="1315"/>
                </a:lnTo>
                <a:lnTo>
                  <a:pt x="7791" y="1301"/>
                </a:lnTo>
                <a:lnTo>
                  <a:pt x="7583" y="1213"/>
                </a:lnTo>
                <a:lnTo>
                  <a:pt x="7371" y="1125"/>
                </a:lnTo>
                <a:lnTo>
                  <a:pt x="7158" y="1038"/>
                </a:lnTo>
                <a:lnTo>
                  <a:pt x="6943" y="953"/>
                </a:lnTo>
                <a:lnTo>
                  <a:pt x="6836" y="911"/>
                </a:lnTo>
                <a:lnTo>
                  <a:pt x="6727" y="869"/>
                </a:lnTo>
                <a:lnTo>
                  <a:pt x="6618" y="827"/>
                </a:lnTo>
                <a:lnTo>
                  <a:pt x="6508" y="787"/>
                </a:lnTo>
                <a:lnTo>
                  <a:pt x="6400" y="747"/>
                </a:lnTo>
                <a:lnTo>
                  <a:pt x="6290" y="707"/>
                </a:lnTo>
                <a:lnTo>
                  <a:pt x="6180" y="668"/>
                </a:lnTo>
                <a:lnTo>
                  <a:pt x="6070" y="631"/>
                </a:lnTo>
                <a:lnTo>
                  <a:pt x="5959" y="593"/>
                </a:lnTo>
                <a:lnTo>
                  <a:pt x="5848" y="556"/>
                </a:lnTo>
                <a:lnTo>
                  <a:pt x="5737" y="521"/>
                </a:lnTo>
                <a:lnTo>
                  <a:pt x="5626" y="485"/>
                </a:lnTo>
                <a:lnTo>
                  <a:pt x="5515" y="451"/>
                </a:lnTo>
                <a:lnTo>
                  <a:pt x="5404" y="418"/>
                </a:lnTo>
                <a:lnTo>
                  <a:pt x="5292" y="386"/>
                </a:lnTo>
                <a:lnTo>
                  <a:pt x="5181" y="355"/>
                </a:lnTo>
                <a:lnTo>
                  <a:pt x="5069" y="324"/>
                </a:lnTo>
                <a:lnTo>
                  <a:pt x="4958" y="295"/>
                </a:lnTo>
                <a:lnTo>
                  <a:pt x="4846" y="267"/>
                </a:lnTo>
                <a:lnTo>
                  <a:pt x="4735" y="240"/>
                </a:lnTo>
                <a:lnTo>
                  <a:pt x="4623" y="215"/>
                </a:lnTo>
                <a:lnTo>
                  <a:pt x="4511" y="191"/>
                </a:lnTo>
                <a:lnTo>
                  <a:pt x="4400" y="168"/>
                </a:lnTo>
                <a:lnTo>
                  <a:pt x="4287" y="146"/>
                </a:lnTo>
                <a:lnTo>
                  <a:pt x="4234" y="136"/>
                </a:lnTo>
                <a:lnTo>
                  <a:pt x="4162" y="125"/>
                </a:lnTo>
                <a:lnTo>
                  <a:pt x="4075" y="112"/>
                </a:lnTo>
                <a:lnTo>
                  <a:pt x="3975" y="98"/>
                </a:lnTo>
                <a:lnTo>
                  <a:pt x="3865" y="84"/>
                </a:lnTo>
                <a:lnTo>
                  <a:pt x="3749" y="69"/>
                </a:lnTo>
                <a:lnTo>
                  <a:pt x="3627" y="54"/>
                </a:lnTo>
                <a:lnTo>
                  <a:pt x="3504" y="40"/>
                </a:lnTo>
                <a:lnTo>
                  <a:pt x="3381" y="27"/>
                </a:lnTo>
                <a:lnTo>
                  <a:pt x="3262" y="17"/>
                </a:lnTo>
                <a:lnTo>
                  <a:pt x="3148" y="8"/>
                </a:lnTo>
                <a:lnTo>
                  <a:pt x="3043" y="2"/>
                </a:lnTo>
                <a:lnTo>
                  <a:pt x="2994" y="1"/>
                </a:lnTo>
                <a:lnTo>
                  <a:pt x="2949" y="0"/>
                </a:lnTo>
                <a:lnTo>
                  <a:pt x="2908" y="0"/>
                </a:lnTo>
                <a:lnTo>
                  <a:pt x="2869" y="1"/>
                </a:lnTo>
                <a:lnTo>
                  <a:pt x="2834" y="3"/>
                </a:lnTo>
                <a:lnTo>
                  <a:pt x="2806" y="7"/>
                </a:lnTo>
                <a:lnTo>
                  <a:pt x="2780" y="11"/>
                </a:lnTo>
                <a:lnTo>
                  <a:pt x="2761" y="17"/>
                </a:lnTo>
                <a:lnTo>
                  <a:pt x="2724" y="19"/>
                </a:lnTo>
                <a:lnTo>
                  <a:pt x="2689" y="24"/>
                </a:lnTo>
                <a:lnTo>
                  <a:pt x="2655" y="29"/>
                </a:lnTo>
                <a:lnTo>
                  <a:pt x="2620" y="35"/>
                </a:lnTo>
                <a:lnTo>
                  <a:pt x="2586" y="43"/>
                </a:lnTo>
                <a:lnTo>
                  <a:pt x="2552" y="53"/>
                </a:lnTo>
                <a:lnTo>
                  <a:pt x="2518" y="63"/>
                </a:lnTo>
                <a:lnTo>
                  <a:pt x="2486" y="73"/>
                </a:lnTo>
                <a:lnTo>
                  <a:pt x="2454" y="85"/>
                </a:lnTo>
                <a:lnTo>
                  <a:pt x="2423" y="97"/>
                </a:lnTo>
                <a:lnTo>
                  <a:pt x="2393" y="111"/>
                </a:lnTo>
                <a:lnTo>
                  <a:pt x="2363" y="125"/>
                </a:lnTo>
                <a:lnTo>
                  <a:pt x="2333" y="138"/>
                </a:lnTo>
                <a:lnTo>
                  <a:pt x="2306" y="153"/>
                </a:lnTo>
                <a:lnTo>
                  <a:pt x="2278" y="169"/>
                </a:lnTo>
                <a:lnTo>
                  <a:pt x="2252" y="184"/>
                </a:lnTo>
                <a:lnTo>
                  <a:pt x="2218" y="205"/>
                </a:lnTo>
                <a:lnTo>
                  <a:pt x="2187" y="224"/>
                </a:lnTo>
                <a:lnTo>
                  <a:pt x="2158" y="244"/>
                </a:lnTo>
                <a:lnTo>
                  <a:pt x="2132" y="262"/>
                </a:lnTo>
                <a:lnTo>
                  <a:pt x="2108" y="280"/>
                </a:lnTo>
                <a:lnTo>
                  <a:pt x="2086" y="298"/>
                </a:lnTo>
                <a:lnTo>
                  <a:pt x="2065" y="315"/>
                </a:lnTo>
                <a:lnTo>
                  <a:pt x="2046" y="332"/>
                </a:lnTo>
                <a:lnTo>
                  <a:pt x="2007" y="367"/>
                </a:lnTo>
                <a:lnTo>
                  <a:pt x="1968" y="405"/>
                </a:lnTo>
                <a:lnTo>
                  <a:pt x="1927" y="446"/>
                </a:lnTo>
                <a:lnTo>
                  <a:pt x="1878" y="491"/>
                </a:lnTo>
                <a:lnTo>
                  <a:pt x="1866" y="504"/>
                </a:lnTo>
                <a:lnTo>
                  <a:pt x="1853" y="517"/>
                </a:lnTo>
                <a:lnTo>
                  <a:pt x="1838" y="533"/>
                </a:lnTo>
                <a:lnTo>
                  <a:pt x="1823" y="550"/>
                </a:lnTo>
                <a:lnTo>
                  <a:pt x="1790" y="592"/>
                </a:lnTo>
                <a:lnTo>
                  <a:pt x="1754" y="637"/>
                </a:lnTo>
                <a:lnTo>
                  <a:pt x="1717" y="689"/>
                </a:lnTo>
                <a:lnTo>
                  <a:pt x="1679" y="744"/>
                </a:lnTo>
                <a:lnTo>
                  <a:pt x="1639" y="802"/>
                </a:lnTo>
                <a:lnTo>
                  <a:pt x="1600" y="863"/>
                </a:lnTo>
                <a:lnTo>
                  <a:pt x="1561" y="926"/>
                </a:lnTo>
                <a:lnTo>
                  <a:pt x="1524" y="988"/>
                </a:lnTo>
                <a:lnTo>
                  <a:pt x="1488" y="1051"/>
                </a:lnTo>
                <a:lnTo>
                  <a:pt x="1454" y="1111"/>
                </a:lnTo>
                <a:lnTo>
                  <a:pt x="1425" y="1170"/>
                </a:lnTo>
                <a:lnTo>
                  <a:pt x="1398" y="1226"/>
                </a:lnTo>
                <a:lnTo>
                  <a:pt x="1387" y="1252"/>
                </a:lnTo>
                <a:lnTo>
                  <a:pt x="1377" y="1277"/>
                </a:lnTo>
                <a:lnTo>
                  <a:pt x="1367" y="1301"/>
                </a:lnTo>
                <a:lnTo>
                  <a:pt x="1359" y="1323"/>
                </a:lnTo>
                <a:lnTo>
                  <a:pt x="1340" y="1362"/>
                </a:lnTo>
                <a:lnTo>
                  <a:pt x="1320" y="1404"/>
                </a:lnTo>
                <a:lnTo>
                  <a:pt x="1300" y="1449"/>
                </a:lnTo>
                <a:lnTo>
                  <a:pt x="1280" y="1496"/>
                </a:lnTo>
                <a:lnTo>
                  <a:pt x="1261" y="1545"/>
                </a:lnTo>
                <a:lnTo>
                  <a:pt x="1241" y="1596"/>
                </a:lnTo>
                <a:lnTo>
                  <a:pt x="1222" y="1648"/>
                </a:lnTo>
                <a:lnTo>
                  <a:pt x="1204" y="1702"/>
                </a:lnTo>
                <a:lnTo>
                  <a:pt x="1167" y="1808"/>
                </a:lnTo>
                <a:lnTo>
                  <a:pt x="1133" y="1915"/>
                </a:lnTo>
                <a:lnTo>
                  <a:pt x="1101" y="2016"/>
                </a:lnTo>
                <a:lnTo>
                  <a:pt x="1071" y="2110"/>
                </a:lnTo>
                <a:lnTo>
                  <a:pt x="1055" y="2162"/>
                </a:lnTo>
                <a:lnTo>
                  <a:pt x="1039" y="2213"/>
                </a:lnTo>
                <a:lnTo>
                  <a:pt x="1023" y="2264"/>
                </a:lnTo>
                <a:lnTo>
                  <a:pt x="1008" y="2315"/>
                </a:lnTo>
                <a:lnTo>
                  <a:pt x="992" y="2367"/>
                </a:lnTo>
                <a:lnTo>
                  <a:pt x="976" y="2418"/>
                </a:lnTo>
                <a:lnTo>
                  <a:pt x="960" y="2471"/>
                </a:lnTo>
                <a:lnTo>
                  <a:pt x="944" y="2523"/>
                </a:lnTo>
                <a:lnTo>
                  <a:pt x="929" y="2573"/>
                </a:lnTo>
                <a:lnTo>
                  <a:pt x="913" y="2626"/>
                </a:lnTo>
                <a:lnTo>
                  <a:pt x="896" y="2682"/>
                </a:lnTo>
                <a:lnTo>
                  <a:pt x="880" y="2740"/>
                </a:lnTo>
                <a:lnTo>
                  <a:pt x="864" y="2797"/>
                </a:lnTo>
                <a:lnTo>
                  <a:pt x="849" y="2852"/>
                </a:lnTo>
                <a:lnTo>
                  <a:pt x="836" y="2906"/>
                </a:lnTo>
                <a:lnTo>
                  <a:pt x="827" y="2955"/>
                </a:lnTo>
                <a:lnTo>
                  <a:pt x="818" y="2977"/>
                </a:lnTo>
                <a:lnTo>
                  <a:pt x="809" y="3003"/>
                </a:lnTo>
                <a:lnTo>
                  <a:pt x="800" y="3033"/>
                </a:lnTo>
                <a:lnTo>
                  <a:pt x="790" y="3067"/>
                </a:lnTo>
                <a:lnTo>
                  <a:pt x="770" y="3142"/>
                </a:lnTo>
                <a:lnTo>
                  <a:pt x="749" y="3225"/>
                </a:lnTo>
                <a:lnTo>
                  <a:pt x="730" y="3310"/>
                </a:lnTo>
                <a:lnTo>
                  <a:pt x="712" y="3390"/>
                </a:lnTo>
                <a:lnTo>
                  <a:pt x="696" y="3461"/>
                </a:lnTo>
                <a:lnTo>
                  <a:pt x="683" y="3519"/>
                </a:lnTo>
                <a:lnTo>
                  <a:pt x="666" y="3593"/>
                </a:lnTo>
                <a:lnTo>
                  <a:pt x="649" y="3667"/>
                </a:lnTo>
                <a:lnTo>
                  <a:pt x="633" y="3740"/>
                </a:lnTo>
                <a:lnTo>
                  <a:pt x="617" y="3813"/>
                </a:lnTo>
                <a:lnTo>
                  <a:pt x="601" y="3886"/>
                </a:lnTo>
                <a:lnTo>
                  <a:pt x="585" y="3960"/>
                </a:lnTo>
                <a:lnTo>
                  <a:pt x="569" y="4033"/>
                </a:lnTo>
                <a:lnTo>
                  <a:pt x="553" y="4108"/>
                </a:lnTo>
                <a:lnTo>
                  <a:pt x="537" y="4182"/>
                </a:lnTo>
                <a:lnTo>
                  <a:pt x="522" y="4256"/>
                </a:lnTo>
                <a:lnTo>
                  <a:pt x="506" y="4330"/>
                </a:lnTo>
                <a:lnTo>
                  <a:pt x="491" y="4406"/>
                </a:lnTo>
                <a:lnTo>
                  <a:pt x="476" y="4483"/>
                </a:lnTo>
                <a:lnTo>
                  <a:pt x="461" y="4559"/>
                </a:lnTo>
                <a:lnTo>
                  <a:pt x="447" y="4636"/>
                </a:lnTo>
                <a:lnTo>
                  <a:pt x="433" y="4714"/>
                </a:lnTo>
                <a:lnTo>
                  <a:pt x="419" y="4791"/>
                </a:lnTo>
                <a:lnTo>
                  <a:pt x="405" y="4868"/>
                </a:lnTo>
                <a:lnTo>
                  <a:pt x="392" y="4946"/>
                </a:lnTo>
                <a:lnTo>
                  <a:pt x="380" y="5024"/>
                </a:lnTo>
                <a:lnTo>
                  <a:pt x="367" y="5100"/>
                </a:lnTo>
                <a:lnTo>
                  <a:pt x="356" y="5177"/>
                </a:lnTo>
                <a:lnTo>
                  <a:pt x="346" y="5253"/>
                </a:lnTo>
                <a:lnTo>
                  <a:pt x="335" y="5328"/>
                </a:lnTo>
                <a:lnTo>
                  <a:pt x="320" y="5442"/>
                </a:lnTo>
                <a:lnTo>
                  <a:pt x="304" y="5555"/>
                </a:lnTo>
                <a:lnTo>
                  <a:pt x="289" y="5668"/>
                </a:lnTo>
                <a:lnTo>
                  <a:pt x="275" y="5781"/>
                </a:lnTo>
                <a:lnTo>
                  <a:pt x="259" y="5896"/>
                </a:lnTo>
                <a:lnTo>
                  <a:pt x="244" y="6009"/>
                </a:lnTo>
                <a:lnTo>
                  <a:pt x="229" y="6124"/>
                </a:lnTo>
                <a:lnTo>
                  <a:pt x="214" y="6238"/>
                </a:lnTo>
                <a:lnTo>
                  <a:pt x="199" y="6352"/>
                </a:lnTo>
                <a:lnTo>
                  <a:pt x="185" y="6467"/>
                </a:lnTo>
                <a:lnTo>
                  <a:pt x="173" y="6581"/>
                </a:lnTo>
                <a:lnTo>
                  <a:pt x="160" y="6697"/>
                </a:lnTo>
                <a:lnTo>
                  <a:pt x="148" y="6811"/>
                </a:lnTo>
                <a:lnTo>
                  <a:pt x="137" y="6927"/>
                </a:lnTo>
                <a:lnTo>
                  <a:pt x="127" y="7042"/>
                </a:lnTo>
                <a:lnTo>
                  <a:pt x="119" y="7158"/>
                </a:lnTo>
                <a:lnTo>
                  <a:pt x="105" y="7319"/>
                </a:lnTo>
                <a:lnTo>
                  <a:pt x="92" y="7481"/>
                </a:lnTo>
                <a:lnTo>
                  <a:pt x="79" y="7643"/>
                </a:lnTo>
                <a:lnTo>
                  <a:pt x="65" y="7805"/>
                </a:lnTo>
                <a:lnTo>
                  <a:pt x="54" y="7967"/>
                </a:lnTo>
                <a:lnTo>
                  <a:pt x="42" y="8130"/>
                </a:lnTo>
                <a:lnTo>
                  <a:pt x="31" y="8293"/>
                </a:lnTo>
                <a:lnTo>
                  <a:pt x="22" y="8456"/>
                </a:lnTo>
                <a:lnTo>
                  <a:pt x="14" y="8619"/>
                </a:lnTo>
                <a:lnTo>
                  <a:pt x="8" y="8782"/>
                </a:lnTo>
                <a:lnTo>
                  <a:pt x="3" y="8946"/>
                </a:lnTo>
                <a:lnTo>
                  <a:pt x="0" y="9109"/>
                </a:lnTo>
                <a:lnTo>
                  <a:pt x="0" y="9190"/>
                </a:lnTo>
                <a:lnTo>
                  <a:pt x="0" y="9273"/>
                </a:lnTo>
                <a:lnTo>
                  <a:pt x="1" y="9354"/>
                </a:lnTo>
                <a:lnTo>
                  <a:pt x="2" y="9437"/>
                </a:lnTo>
                <a:lnTo>
                  <a:pt x="3" y="9518"/>
                </a:lnTo>
                <a:lnTo>
                  <a:pt x="7" y="9599"/>
                </a:lnTo>
                <a:lnTo>
                  <a:pt x="10" y="9681"/>
                </a:lnTo>
                <a:lnTo>
                  <a:pt x="14" y="9763"/>
                </a:lnTo>
                <a:lnTo>
                  <a:pt x="21" y="9885"/>
                </a:lnTo>
                <a:lnTo>
                  <a:pt x="27" y="10006"/>
                </a:lnTo>
                <a:lnTo>
                  <a:pt x="34" y="10128"/>
                </a:lnTo>
                <a:lnTo>
                  <a:pt x="41" y="10249"/>
                </a:lnTo>
                <a:lnTo>
                  <a:pt x="47" y="10369"/>
                </a:lnTo>
                <a:lnTo>
                  <a:pt x="54" y="10490"/>
                </a:lnTo>
                <a:lnTo>
                  <a:pt x="61" y="10611"/>
                </a:lnTo>
                <a:lnTo>
                  <a:pt x="68" y="10731"/>
                </a:lnTo>
                <a:lnTo>
                  <a:pt x="74" y="10851"/>
                </a:lnTo>
                <a:lnTo>
                  <a:pt x="82" y="10971"/>
                </a:lnTo>
                <a:lnTo>
                  <a:pt x="90" y="11091"/>
                </a:lnTo>
                <a:lnTo>
                  <a:pt x="98" y="11213"/>
                </a:lnTo>
                <a:lnTo>
                  <a:pt x="108" y="11333"/>
                </a:lnTo>
                <a:lnTo>
                  <a:pt x="117" y="11454"/>
                </a:lnTo>
                <a:lnTo>
                  <a:pt x="127" y="11575"/>
                </a:lnTo>
                <a:lnTo>
                  <a:pt x="138" y="11697"/>
                </a:lnTo>
                <a:lnTo>
                  <a:pt x="149" y="11811"/>
                </a:lnTo>
                <a:lnTo>
                  <a:pt x="160" y="11926"/>
                </a:lnTo>
                <a:lnTo>
                  <a:pt x="172" y="12040"/>
                </a:lnTo>
                <a:lnTo>
                  <a:pt x="184" y="12154"/>
                </a:lnTo>
                <a:lnTo>
                  <a:pt x="197" y="12269"/>
                </a:lnTo>
                <a:lnTo>
                  <a:pt x="209" y="12383"/>
                </a:lnTo>
                <a:lnTo>
                  <a:pt x="223" y="12498"/>
                </a:lnTo>
                <a:lnTo>
                  <a:pt x="237" y="12611"/>
                </a:lnTo>
                <a:lnTo>
                  <a:pt x="252" y="12725"/>
                </a:lnTo>
                <a:lnTo>
                  <a:pt x="267" y="12839"/>
                </a:lnTo>
                <a:lnTo>
                  <a:pt x="281" y="12953"/>
                </a:lnTo>
                <a:lnTo>
                  <a:pt x="298" y="13066"/>
                </a:lnTo>
                <a:lnTo>
                  <a:pt x="314" y="13180"/>
                </a:lnTo>
                <a:lnTo>
                  <a:pt x="331" y="13293"/>
                </a:lnTo>
                <a:lnTo>
                  <a:pt x="349" y="13406"/>
                </a:lnTo>
                <a:lnTo>
                  <a:pt x="366" y="13519"/>
                </a:lnTo>
                <a:lnTo>
                  <a:pt x="398" y="13707"/>
                </a:lnTo>
                <a:lnTo>
                  <a:pt x="433" y="13905"/>
                </a:lnTo>
                <a:lnTo>
                  <a:pt x="470" y="14110"/>
                </a:lnTo>
                <a:lnTo>
                  <a:pt x="511" y="14322"/>
                </a:lnTo>
                <a:lnTo>
                  <a:pt x="555" y="14538"/>
                </a:lnTo>
                <a:lnTo>
                  <a:pt x="602" y="14757"/>
                </a:lnTo>
                <a:lnTo>
                  <a:pt x="650" y="14979"/>
                </a:lnTo>
                <a:lnTo>
                  <a:pt x="701" y="15200"/>
                </a:lnTo>
                <a:lnTo>
                  <a:pt x="729" y="15311"/>
                </a:lnTo>
                <a:lnTo>
                  <a:pt x="755" y="15420"/>
                </a:lnTo>
                <a:lnTo>
                  <a:pt x="784" y="15530"/>
                </a:lnTo>
                <a:lnTo>
                  <a:pt x="811" y="15639"/>
                </a:lnTo>
                <a:lnTo>
                  <a:pt x="840" y="15747"/>
                </a:lnTo>
                <a:lnTo>
                  <a:pt x="870" y="15854"/>
                </a:lnTo>
                <a:lnTo>
                  <a:pt x="899" y="15959"/>
                </a:lnTo>
                <a:lnTo>
                  <a:pt x="929" y="16064"/>
                </a:lnTo>
                <a:lnTo>
                  <a:pt x="960" y="16165"/>
                </a:lnTo>
                <a:lnTo>
                  <a:pt x="991" y="16266"/>
                </a:lnTo>
                <a:lnTo>
                  <a:pt x="1022" y="16365"/>
                </a:lnTo>
                <a:lnTo>
                  <a:pt x="1054" y="16461"/>
                </a:lnTo>
                <a:lnTo>
                  <a:pt x="1086" y="16556"/>
                </a:lnTo>
                <a:lnTo>
                  <a:pt x="1119" y="16646"/>
                </a:lnTo>
                <a:lnTo>
                  <a:pt x="1152" y="16735"/>
                </a:lnTo>
                <a:lnTo>
                  <a:pt x="1185" y="16821"/>
                </a:lnTo>
                <a:lnTo>
                  <a:pt x="1225" y="16920"/>
                </a:lnTo>
                <a:lnTo>
                  <a:pt x="1267" y="17017"/>
                </a:lnTo>
                <a:lnTo>
                  <a:pt x="1288" y="17064"/>
                </a:lnTo>
                <a:lnTo>
                  <a:pt x="1310" y="17111"/>
                </a:lnTo>
                <a:lnTo>
                  <a:pt x="1332" y="17156"/>
                </a:lnTo>
                <a:lnTo>
                  <a:pt x="1354" y="17202"/>
                </a:lnTo>
                <a:lnTo>
                  <a:pt x="1377" y="17247"/>
                </a:lnTo>
                <a:lnTo>
                  <a:pt x="1399" y="17290"/>
                </a:lnTo>
                <a:lnTo>
                  <a:pt x="1423" y="17334"/>
                </a:lnTo>
                <a:lnTo>
                  <a:pt x="1447" y="17376"/>
                </a:lnTo>
                <a:lnTo>
                  <a:pt x="1471" y="17417"/>
                </a:lnTo>
                <a:lnTo>
                  <a:pt x="1496" y="17459"/>
                </a:lnTo>
                <a:lnTo>
                  <a:pt x="1521" y="17499"/>
                </a:lnTo>
                <a:lnTo>
                  <a:pt x="1546" y="17538"/>
                </a:lnTo>
                <a:lnTo>
                  <a:pt x="1572" y="17576"/>
                </a:lnTo>
                <a:lnTo>
                  <a:pt x="1598" y="17614"/>
                </a:lnTo>
                <a:lnTo>
                  <a:pt x="1625" y="17651"/>
                </a:lnTo>
                <a:lnTo>
                  <a:pt x="1652" y="17687"/>
                </a:lnTo>
                <a:lnTo>
                  <a:pt x="1680" y="17722"/>
                </a:lnTo>
                <a:lnTo>
                  <a:pt x="1707" y="17756"/>
                </a:lnTo>
                <a:lnTo>
                  <a:pt x="1736" y="17789"/>
                </a:lnTo>
                <a:lnTo>
                  <a:pt x="1764" y="17822"/>
                </a:lnTo>
                <a:lnTo>
                  <a:pt x="1794" y="17853"/>
                </a:lnTo>
                <a:lnTo>
                  <a:pt x="1824" y="17884"/>
                </a:lnTo>
                <a:lnTo>
                  <a:pt x="1854" y="17914"/>
                </a:lnTo>
                <a:lnTo>
                  <a:pt x="1885" y="17943"/>
                </a:lnTo>
                <a:lnTo>
                  <a:pt x="1917" y="17970"/>
                </a:lnTo>
                <a:lnTo>
                  <a:pt x="1947" y="17998"/>
                </a:lnTo>
                <a:lnTo>
                  <a:pt x="1980" y="18023"/>
                </a:lnTo>
                <a:lnTo>
                  <a:pt x="2013" y="18048"/>
                </a:lnTo>
                <a:lnTo>
                  <a:pt x="2052" y="18075"/>
                </a:lnTo>
                <a:lnTo>
                  <a:pt x="2091" y="18102"/>
                </a:lnTo>
                <a:lnTo>
                  <a:pt x="2132" y="18127"/>
                </a:lnTo>
                <a:lnTo>
                  <a:pt x="2173" y="18151"/>
                </a:lnTo>
                <a:lnTo>
                  <a:pt x="2215" y="18174"/>
                </a:lnTo>
                <a:lnTo>
                  <a:pt x="2259" y="18194"/>
                </a:lnTo>
                <a:lnTo>
                  <a:pt x="2303" y="18214"/>
                </a:lnTo>
                <a:lnTo>
                  <a:pt x="2349" y="18232"/>
                </a:lnTo>
                <a:lnTo>
                  <a:pt x="2397" y="18249"/>
                </a:lnTo>
                <a:lnTo>
                  <a:pt x="2446" y="18264"/>
                </a:lnTo>
                <a:lnTo>
                  <a:pt x="2497" y="18277"/>
                </a:lnTo>
                <a:lnTo>
                  <a:pt x="2549" y="18287"/>
                </a:lnTo>
                <a:lnTo>
                  <a:pt x="2576" y="18292"/>
                </a:lnTo>
                <a:lnTo>
                  <a:pt x="2603" y="18296"/>
                </a:lnTo>
                <a:lnTo>
                  <a:pt x="2631" y="18300"/>
                </a:lnTo>
                <a:lnTo>
                  <a:pt x="2658" y="18303"/>
                </a:lnTo>
                <a:lnTo>
                  <a:pt x="2687" y="18305"/>
                </a:lnTo>
                <a:lnTo>
                  <a:pt x="2716" y="18308"/>
                </a:lnTo>
                <a:lnTo>
                  <a:pt x="2745" y="18309"/>
                </a:lnTo>
                <a:lnTo>
                  <a:pt x="2776" y="18309"/>
                </a:lnTo>
                <a:lnTo>
                  <a:pt x="2835" y="18310"/>
                </a:lnTo>
                <a:lnTo>
                  <a:pt x="2896" y="18310"/>
                </a:lnTo>
                <a:lnTo>
                  <a:pt x="2957" y="18309"/>
                </a:lnTo>
                <a:lnTo>
                  <a:pt x="3017" y="18308"/>
                </a:lnTo>
                <a:lnTo>
                  <a:pt x="3079" y="18305"/>
                </a:lnTo>
                <a:lnTo>
                  <a:pt x="3140" y="18303"/>
                </a:lnTo>
                <a:lnTo>
                  <a:pt x="3200" y="18300"/>
                </a:lnTo>
                <a:lnTo>
                  <a:pt x="3262" y="18296"/>
                </a:lnTo>
                <a:lnTo>
                  <a:pt x="3323" y="18292"/>
                </a:lnTo>
                <a:lnTo>
                  <a:pt x="3384" y="18287"/>
                </a:lnTo>
                <a:lnTo>
                  <a:pt x="3444" y="18283"/>
                </a:lnTo>
                <a:lnTo>
                  <a:pt x="3505" y="18277"/>
                </a:lnTo>
                <a:lnTo>
                  <a:pt x="3565" y="18271"/>
                </a:lnTo>
                <a:lnTo>
                  <a:pt x="3625" y="18264"/>
                </a:lnTo>
                <a:lnTo>
                  <a:pt x="3686" y="18257"/>
                </a:lnTo>
                <a:lnTo>
                  <a:pt x="3745" y="18250"/>
                </a:lnTo>
                <a:lnTo>
                  <a:pt x="3829" y="18240"/>
                </a:lnTo>
                <a:lnTo>
                  <a:pt x="3912" y="18230"/>
                </a:lnTo>
                <a:lnTo>
                  <a:pt x="3995" y="18218"/>
                </a:lnTo>
                <a:lnTo>
                  <a:pt x="4076" y="18206"/>
                </a:lnTo>
                <a:lnTo>
                  <a:pt x="4157" y="18192"/>
                </a:lnTo>
                <a:lnTo>
                  <a:pt x="4236" y="18178"/>
                </a:lnTo>
                <a:lnTo>
                  <a:pt x="4316" y="18165"/>
                </a:lnTo>
                <a:lnTo>
                  <a:pt x="4395" y="18150"/>
                </a:lnTo>
                <a:lnTo>
                  <a:pt x="4473" y="18134"/>
                </a:lnTo>
                <a:lnTo>
                  <a:pt x="4549" y="18118"/>
                </a:lnTo>
                <a:lnTo>
                  <a:pt x="4627" y="18101"/>
                </a:lnTo>
                <a:lnTo>
                  <a:pt x="4704" y="18083"/>
                </a:lnTo>
                <a:lnTo>
                  <a:pt x="4779" y="18066"/>
                </a:lnTo>
                <a:lnTo>
                  <a:pt x="4855" y="18048"/>
                </a:lnTo>
                <a:lnTo>
                  <a:pt x="4931" y="18028"/>
                </a:lnTo>
                <a:lnTo>
                  <a:pt x="5006" y="18009"/>
                </a:lnTo>
                <a:lnTo>
                  <a:pt x="5156" y="17969"/>
                </a:lnTo>
                <a:lnTo>
                  <a:pt x="5305" y="17927"/>
                </a:lnTo>
                <a:lnTo>
                  <a:pt x="5455" y="17882"/>
                </a:lnTo>
                <a:lnTo>
                  <a:pt x="5603" y="17836"/>
                </a:lnTo>
                <a:lnTo>
                  <a:pt x="5753" y="17789"/>
                </a:lnTo>
                <a:lnTo>
                  <a:pt x="5904" y="17741"/>
                </a:lnTo>
                <a:lnTo>
                  <a:pt x="6056" y="17691"/>
                </a:lnTo>
                <a:lnTo>
                  <a:pt x="6211" y="17639"/>
                </a:lnTo>
                <a:lnTo>
                  <a:pt x="6273" y="17619"/>
                </a:lnTo>
                <a:lnTo>
                  <a:pt x="6368" y="17586"/>
                </a:lnTo>
                <a:lnTo>
                  <a:pt x="6483" y="17544"/>
                </a:lnTo>
                <a:lnTo>
                  <a:pt x="6608" y="17501"/>
                </a:lnTo>
                <a:lnTo>
                  <a:pt x="6729" y="17456"/>
                </a:lnTo>
                <a:lnTo>
                  <a:pt x="6837" y="17415"/>
                </a:lnTo>
                <a:lnTo>
                  <a:pt x="6881" y="17398"/>
                </a:lnTo>
                <a:lnTo>
                  <a:pt x="6917" y="17382"/>
                </a:lnTo>
                <a:lnTo>
                  <a:pt x="6943" y="17369"/>
                </a:lnTo>
                <a:lnTo>
                  <a:pt x="6959" y="17361"/>
                </a:lnTo>
                <a:lnTo>
                  <a:pt x="6994" y="17351"/>
                </a:lnTo>
                <a:lnTo>
                  <a:pt x="7046" y="17333"/>
                </a:lnTo>
                <a:lnTo>
                  <a:pt x="7116" y="17308"/>
                </a:lnTo>
                <a:lnTo>
                  <a:pt x="7200" y="17277"/>
                </a:lnTo>
                <a:lnTo>
                  <a:pt x="7294" y="17240"/>
                </a:lnTo>
                <a:lnTo>
                  <a:pt x="7397" y="17200"/>
                </a:lnTo>
                <a:lnTo>
                  <a:pt x="7507" y="17156"/>
                </a:lnTo>
                <a:lnTo>
                  <a:pt x="7621" y="17112"/>
                </a:lnTo>
                <a:lnTo>
                  <a:pt x="7734" y="17066"/>
                </a:lnTo>
                <a:lnTo>
                  <a:pt x="7846" y="17021"/>
                </a:lnTo>
                <a:lnTo>
                  <a:pt x="7955" y="16977"/>
                </a:lnTo>
                <a:lnTo>
                  <a:pt x="8057" y="16937"/>
                </a:lnTo>
                <a:lnTo>
                  <a:pt x="8148" y="16899"/>
                </a:lnTo>
                <a:lnTo>
                  <a:pt x="8228" y="16867"/>
                </a:lnTo>
                <a:lnTo>
                  <a:pt x="8295" y="16841"/>
                </a:lnTo>
                <a:lnTo>
                  <a:pt x="8344" y="16821"/>
                </a:lnTo>
                <a:lnTo>
                  <a:pt x="8396" y="16799"/>
                </a:lnTo>
                <a:lnTo>
                  <a:pt x="8454" y="16778"/>
                </a:lnTo>
                <a:lnTo>
                  <a:pt x="8513" y="16755"/>
                </a:lnTo>
                <a:lnTo>
                  <a:pt x="8574" y="16731"/>
                </a:lnTo>
                <a:lnTo>
                  <a:pt x="8633" y="16707"/>
                </a:lnTo>
                <a:lnTo>
                  <a:pt x="8690" y="16682"/>
                </a:lnTo>
                <a:lnTo>
                  <a:pt x="8744" y="16658"/>
                </a:lnTo>
                <a:lnTo>
                  <a:pt x="8792" y="16633"/>
                </a:lnTo>
                <a:lnTo>
                  <a:pt x="8829" y="16621"/>
                </a:lnTo>
                <a:lnTo>
                  <a:pt x="8872" y="16605"/>
                </a:lnTo>
                <a:lnTo>
                  <a:pt x="8918" y="16587"/>
                </a:lnTo>
                <a:lnTo>
                  <a:pt x="8965" y="16565"/>
                </a:lnTo>
                <a:lnTo>
                  <a:pt x="9013" y="16543"/>
                </a:lnTo>
                <a:lnTo>
                  <a:pt x="9059" y="16522"/>
                </a:lnTo>
                <a:lnTo>
                  <a:pt x="9100" y="16502"/>
                </a:lnTo>
                <a:lnTo>
                  <a:pt x="9137" y="16485"/>
                </a:lnTo>
                <a:lnTo>
                  <a:pt x="9178" y="16465"/>
                </a:lnTo>
                <a:lnTo>
                  <a:pt x="9220" y="16447"/>
                </a:lnTo>
                <a:lnTo>
                  <a:pt x="9263" y="16429"/>
                </a:lnTo>
                <a:lnTo>
                  <a:pt x="9304" y="16409"/>
                </a:lnTo>
                <a:lnTo>
                  <a:pt x="9346" y="16391"/>
                </a:lnTo>
                <a:lnTo>
                  <a:pt x="9388" y="16371"/>
                </a:lnTo>
                <a:lnTo>
                  <a:pt x="9430" y="16352"/>
                </a:lnTo>
                <a:lnTo>
                  <a:pt x="9471" y="16331"/>
                </a:lnTo>
                <a:lnTo>
                  <a:pt x="9550" y="16292"/>
                </a:lnTo>
                <a:lnTo>
                  <a:pt x="9633" y="16254"/>
                </a:lnTo>
                <a:lnTo>
                  <a:pt x="9720" y="16214"/>
                </a:lnTo>
                <a:lnTo>
                  <a:pt x="9807" y="16173"/>
                </a:lnTo>
                <a:lnTo>
                  <a:pt x="9894" y="16132"/>
                </a:lnTo>
                <a:lnTo>
                  <a:pt x="9978" y="16091"/>
                </a:lnTo>
                <a:lnTo>
                  <a:pt x="10018" y="16069"/>
                </a:lnTo>
                <a:lnTo>
                  <a:pt x="10057" y="16048"/>
                </a:lnTo>
                <a:lnTo>
                  <a:pt x="10093" y="16026"/>
                </a:lnTo>
                <a:lnTo>
                  <a:pt x="10129" y="16004"/>
                </a:lnTo>
                <a:lnTo>
                  <a:pt x="10153" y="15994"/>
                </a:lnTo>
                <a:lnTo>
                  <a:pt x="10184" y="15979"/>
                </a:lnTo>
                <a:lnTo>
                  <a:pt x="10220" y="15962"/>
                </a:lnTo>
                <a:lnTo>
                  <a:pt x="10263" y="15939"/>
                </a:lnTo>
                <a:lnTo>
                  <a:pt x="10363" y="15886"/>
                </a:lnTo>
                <a:lnTo>
                  <a:pt x="10482" y="15821"/>
                </a:lnTo>
                <a:lnTo>
                  <a:pt x="10614" y="15748"/>
                </a:lnTo>
                <a:lnTo>
                  <a:pt x="10756" y="15669"/>
                </a:lnTo>
                <a:lnTo>
                  <a:pt x="10903" y="15584"/>
                </a:lnTo>
                <a:lnTo>
                  <a:pt x="11053" y="15498"/>
                </a:lnTo>
                <a:lnTo>
                  <a:pt x="11202" y="15411"/>
                </a:lnTo>
                <a:lnTo>
                  <a:pt x="11344" y="15328"/>
                </a:lnTo>
                <a:lnTo>
                  <a:pt x="11477" y="15249"/>
                </a:lnTo>
                <a:lnTo>
                  <a:pt x="11597" y="15176"/>
                </a:lnTo>
                <a:lnTo>
                  <a:pt x="11700" y="15111"/>
                </a:lnTo>
                <a:lnTo>
                  <a:pt x="11781" y="15060"/>
                </a:lnTo>
                <a:lnTo>
                  <a:pt x="11813" y="15038"/>
                </a:lnTo>
                <a:lnTo>
                  <a:pt x="11838" y="15021"/>
                </a:lnTo>
                <a:lnTo>
                  <a:pt x="11857" y="15007"/>
                </a:lnTo>
                <a:lnTo>
                  <a:pt x="11867" y="14997"/>
                </a:lnTo>
                <a:lnTo>
                  <a:pt x="11879" y="14991"/>
                </a:lnTo>
                <a:lnTo>
                  <a:pt x="11898" y="14982"/>
                </a:lnTo>
                <a:lnTo>
                  <a:pt x="11919" y="14970"/>
                </a:lnTo>
                <a:lnTo>
                  <a:pt x="11947" y="14954"/>
                </a:lnTo>
                <a:lnTo>
                  <a:pt x="12012" y="14913"/>
                </a:lnTo>
                <a:lnTo>
                  <a:pt x="12090" y="14864"/>
                </a:lnTo>
                <a:lnTo>
                  <a:pt x="12179" y="14806"/>
                </a:lnTo>
                <a:lnTo>
                  <a:pt x="12276" y="14741"/>
                </a:lnTo>
                <a:lnTo>
                  <a:pt x="12379" y="14672"/>
                </a:lnTo>
                <a:lnTo>
                  <a:pt x="12485" y="14600"/>
                </a:lnTo>
                <a:lnTo>
                  <a:pt x="12590" y="14528"/>
                </a:lnTo>
                <a:lnTo>
                  <a:pt x="12694" y="14457"/>
                </a:lnTo>
                <a:lnTo>
                  <a:pt x="12791" y="14388"/>
                </a:lnTo>
                <a:lnTo>
                  <a:pt x="12883" y="14324"/>
                </a:lnTo>
                <a:lnTo>
                  <a:pt x="12963" y="14267"/>
                </a:lnTo>
                <a:lnTo>
                  <a:pt x="13031" y="14218"/>
                </a:lnTo>
                <a:lnTo>
                  <a:pt x="13083" y="14179"/>
                </a:lnTo>
                <a:lnTo>
                  <a:pt x="13116" y="14152"/>
                </a:lnTo>
                <a:lnTo>
                  <a:pt x="13131" y="14143"/>
                </a:lnTo>
                <a:lnTo>
                  <a:pt x="13152" y="14131"/>
                </a:lnTo>
                <a:lnTo>
                  <a:pt x="13179" y="14112"/>
                </a:lnTo>
                <a:lnTo>
                  <a:pt x="13212" y="14088"/>
                </a:lnTo>
                <a:lnTo>
                  <a:pt x="13294" y="14030"/>
                </a:lnTo>
                <a:lnTo>
                  <a:pt x="13392" y="13958"/>
                </a:lnTo>
                <a:lnTo>
                  <a:pt x="13505" y="13873"/>
                </a:lnTo>
                <a:lnTo>
                  <a:pt x="13628" y="13779"/>
                </a:lnTo>
                <a:lnTo>
                  <a:pt x="13758" y="13680"/>
                </a:lnTo>
                <a:lnTo>
                  <a:pt x="13891" y="13578"/>
                </a:lnTo>
                <a:lnTo>
                  <a:pt x="14024" y="13475"/>
                </a:lnTo>
                <a:lnTo>
                  <a:pt x="14153" y="13374"/>
                </a:lnTo>
                <a:lnTo>
                  <a:pt x="14274" y="13278"/>
                </a:lnTo>
                <a:lnTo>
                  <a:pt x="14385" y="13190"/>
                </a:lnTo>
                <a:lnTo>
                  <a:pt x="14481" y="13112"/>
                </a:lnTo>
                <a:lnTo>
                  <a:pt x="14559" y="13048"/>
                </a:lnTo>
                <a:lnTo>
                  <a:pt x="14590" y="13022"/>
                </a:lnTo>
                <a:lnTo>
                  <a:pt x="14615" y="13000"/>
                </a:lnTo>
                <a:lnTo>
                  <a:pt x="14634" y="12982"/>
                </a:lnTo>
                <a:lnTo>
                  <a:pt x="14645" y="12970"/>
                </a:lnTo>
                <a:lnTo>
                  <a:pt x="14658" y="12963"/>
                </a:lnTo>
                <a:lnTo>
                  <a:pt x="14673" y="12954"/>
                </a:lnTo>
                <a:lnTo>
                  <a:pt x="14690" y="12942"/>
                </a:lnTo>
                <a:lnTo>
                  <a:pt x="14708" y="12928"/>
                </a:lnTo>
                <a:lnTo>
                  <a:pt x="14751" y="12895"/>
                </a:lnTo>
                <a:lnTo>
                  <a:pt x="14802" y="12854"/>
                </a:lnTo>
                <a:lnTo>
                  <a:pt x="14857" y="12807"/>
                </a:lnTo>
                <a:lnTo>
                  <a:pt x="14917" y="12756"/>
                </a:lnTo>
                <a:lnTo>
                  <a:pt x="14979" y="12701"/>
                </a:lnTo>
                <a:lnTo>
                  <a:pt x="15044" y="12645"/>
                </a:lnTo>
                <a:lnTo>
                  <a:pt x="15110" y="12587"/>
                </a:lnTo>
                <a:lnTo>
                  <a:pt x="15175" y="12530"/>
                </a:lnTo>
                <a:lnTo>
                  <a:pt x="15238" y="12475"/>
                </a:lnTo>
                <a:lnTo>
                  <a:pt x="15298" y="12421"/>
                </a:lnTo>
                <a:lnTo>
                  <a:pt x="15354" y="12372"/>
                </a:lnTo>
                <a:lnTo>
                  <a:pt x="15405" y="12328"/>
                </a:lnTo>
                <a:lnTo>
                  <a:pt x="15451" y="12291"/>
                </a:lnTo>
                <a:lnTo>
                  <a:pt x="15487" y="12261"/>
                </a:lnTo>
                <a:lnTo>
                  <a:pt x="15508" y="12245"/>
                </a:lnTo>
                <a:lnTo>
                  <a:pt x="15520" y="12233"/>
                </a:lnTo>
                <a:lnTo>
                  <a:pt x="15534" y="12220"/>
                </a:lnTo>
                <a:lnTo>
                  <a:pt x="15555" y="12200"/>
                </a:lnTo>
                <a:lnTo>
                  <a:pt x="15765" y="12013"/>
                </a:lnTo>
                <a:lnTo>
                  <a:pt x="15798" y="11979"/>
                </a:lnTo>
                <a:lnTo>
                  <a:pt x="15830" y="11947"/>
                </a:lnTo>
                <a:lnTo>
                  <a:pt x="15863" y="11915"/>
                </a:lnTo>
                <a:lnTo>
                  <a:pt x="15895" y="11884"/>
                </a:lnTo>
                <a:lnTo>
                  <a:pt x="15927" y="11853"/>
                </a:lnTo>
                <a:lnTo>
                  <a:pt x="15959" y="11823"/>
                </a:lnTo>
                <a:lnTo>
                  <a:pt x="15992" y="11790"/>
                </a:lnTo>
                <a:lnTo>
                  <a:pt x="16025" y="11758"/>
                </a:lnTo>
                <a:lnTo>
                  <a:pt x="16052" y="11733"/>
                </a:lnTo>
                <a:lnTo>
                  <a:pt x="16089" y="11696"/>
                </a:lnTo>
                <a:lnTo>
                  <a:pt x="16136" y="11649"/>
                </a:lnTo>
                <a:lnTo>
                  <a:pt x="16190" y="11595"/>
                </a:lnTo>
                <a:lnTo>
                  <a:pt x="16248" y="11535"/>
                </a:lnTo>
                <a:lnTo>
                  <a:pt x="16311" y="11470"/>
                </a:lnTo>
                <a:lnTo>
                  <a:pt x="16377" y="11403"/>
                </a:lnTo>
                <a:lnTo>
                  <a:pt x="16443" y="11335"/>
                </a:lnTo>
                <a:lnTo>
                  <a:pt x="16508" y="11268"/>
                </a:lnTo>
                <a:lnTo>
                  <a:pt x="16571" y="11202"/>
                </a:lnTo>
                <a:lnTo>
                  <a:pt x="16629" y="11140"/>
                </a:lnTo>
                <a:lnTo>
                  <a:pt x="16681" y="11084"/>
                </a:lnTo>
                <a:lnTo>
                  <a:pt x="16726" y="11036"/>
                </a:lnTo>
                <a:lnTo>
                  <a:pt x="16761" y="10997"/>
                </a:lnTo>
                <a:lnTo>
                  <a:pt x="16786" y="10969"/>
                </a:lnTo>
                <a:lnTo>
                  <a:pt x="16797" y="10953"/>
                </a:lnTo>
                <a:lnTo>
                  <a:pt x="16818" y="10935"/>
                </a:lnTo>
                <a:lnTo>
                  <a:pt x="16837" y="10915"/>
                </a:lnTo>
                <a:lnTo>
                  <a:pt x="16856" y="10896"/>
                </a:lnTo>
                <a:lnTo>
                  <a:pt x="16874" y="10875"/>
                </a:lnTo>
                <a:lnTo>
                  <a:pt x="16908" y="10833"/>
                </a:lnTo>
                <a:lnTo>
                  <a:pt x="16943" y="10789"/>
                </a:lnTo>
                <a:lnTo>
                  <a:pt x="17006" y="10707"/>
                </a:lnTo>
                <a:lnTo>
                  <a:pt x="17067" y="10626"/>
                </a:lnTo>
                <a:lnTo>
                  <a:pt x="17128" y="10543"/>
                </a:lnTo>
                <a:lnTo>
                  <a:pt x="17185" y="10462"/>
                </a:lnTo>
                <a:lnTo>
                  <a:pt x="17214" y="10421"/>
                </a:lnTo>
                <a:lnTo>
                  <a:pt x="17241" y="10379"/>
                </a:lnTo>
                <a:lnTo>
                  <a:pt x="17269" y="10337"/>
                </a:lnTo>
                <a:lnTo>
                  <a:pt x="17295" y="10296"/>
                </a:lnTo>
                <a:lnTo>
                  <a:pt x="17321" y="10254"/>
                </a:lnTo>
                <a:lnTo>
                  <a:pt x="17347" y="10211"/>
                </a:lnTo>
                <a:lnTo>
                  <a:pt x="17372" y="10169"/>
                </a:lnTo>
                <a:lnTo>
                  <a:pt x="17396" y="10125"/>
                </a:lnTo>
                <a:lnTo>
                  <a:pt x="17419" y="10081"/>
                </a:lnTo>
                <a:lnTo>
                  <a:pt x="17442" y="10037"/>
                </a:lnTo>
                <a:lnTo>
                  <a:pt x="17463" y="9992"/>
                </a:lnTo>
                <a:lnTo>
                  <a:pt x="17485" y="9946"/>
                </a:lnTo>
                <a:lnTo>
                  <a:pt x="17505" y="9900"/>
                </a:lnTo>
                <a:lnTo>
                  <a:pt x="17524" y="9853"/>
                </a:lnTo>
                <a:lnTo>
                  <a:pt x="17543" y="9805"/>
                </a:lnTo>
                <a:lnTo>
                  <a:pt x="17561" y="9757"/>
                </a:lnTo>
                <a:lnTo>
                  <a:pt x="17578" y="9708"/>
                </a:lnTo>
                <a:lnTo>
                  <a:pt x="17594" y="9657"/>
                </a:lnTo>
                <a:lnTo>
                  <a:pt x="17609" y="9606"/>
                </a:lnTo>
                <a:lnTo>
                  <a:pt x="17622" y="9553"/>
                </a:lnTo>
                <a:lnTo>
                  <a:pt x="17636" y="9501"/>
                </a:lnTo>
                <a:lnTo>
                  <a:pt x="17648" y="9446"/>
                </a:lnTo>
                <a:lnTo>
                  <a:pt x="17659" y="9391"/>
                </a:lnTo>
                <a:lnTo>
                  <a:pt x="17669" y="9334"/>
                </a:lnTo>
                <a:lnTo>
                  <a:pt x="17673" y="9309"/>
                </a:lnTo>
                <a:lnTo>
                  <a:pt x="17675" y="9283"/>
                </a:lnTo>
                <a:lnTo>
                  <a:pt x="17675" y="9255"/>
                </a:lnTo>
                <a:lnTo>
                  <a:pt x="17674" y="9226"/>
                </a:lnTo>
                <a:lnTo>
                  <a:pt x="17672" y="9196"/>
                </a:lnTo>
                <a:lnTo>
                  <a:pt x="17669" y="9165"/>
                </a:lnTo>
                <a:lnTo>
                  <a:pt x="17665" y="9133"/>
                </a:lnTo>
                <a:lnTo>
                  <a:pt x="17659" y="9101"/>
                </a:lnTo>
                <a:lnTo>
                  <a:pt x="17653" y="9068"/>
                </a:lnTo>
                <a:lnTo>
                  <a:pt x="17645" y="9034"/>
                </a:lnTo>
                <a:lnTo>
                  <a:pt x="17637" y="8999"/>
                </a:lnTo>
                <a:lnTo>
                  <a:pt x="17629" y="8965"/>
                </a:lnTo>
                <a:lnTo>
                  <a:pt x="17609" y="8895"/>
                </a:lnTo>
                <a:lnTo>
                  <a:pt x="17587" y="8825"/>
                </a:lnTo>
                <a:lnTo>
                  <a:pt x="17563" y="8757"/>
                </a:lnTo>
                <a:lnTo>
                  <a:pt x="17539" y="8689"/>
                </a:lnTo>
                <a:lnTo>
                  <a:pt x="17513" y="8624"/>
                </a:lnTo>
                <a:lnTo>
                  <a:pt x="17487" y="8563"/>
                </a:lnTo>
                <a:lnTo>
                  <a:pt x="17462" y="8506"/>
                </a:lnTo>
                <a:lnTo>
                  <a:pt x="17437" y="8455"/>
                </a:lnTo>
                <a:lnTo>
                  <a:pt x="17415" y="8408"/>
                </a:lnTo>
                <a:lnTo>
                  <a:pt x="17394" y="8369"/>
                </a:lnTo>
                <a:lnTo>
                  <a:pt x="17360" y="8310"/>
                </a:lnTo>
                <a:lnTo>
                  <a:pt x="17328" y="8254"/>
                </a:lnTo>
                <a:lnTo>
                  <a:pt x="17297" y="8203"/>
                </a:lnTo>
                <a:lnTo>
                  <a:pt x="17268" y="8155"/>
                </a:lnTo>
                <a:lnTo>
                  <a:pt x="17239" y="8109"/>
                </a:lnTo>
                <a:lnTo>
                  <a:pt x="17210" y="8066"/>
                </a:lnTo>
                <a:lnTo>
                  <a:pt x="17182" y="8023"/>
                </a:lnTo>
                <a:lnTo>
                  <a:pt x="17153" y="7981"/>
                </a:lnTo>
                <a:lnTo>
                  <a:pt x="17123" y="7941"/>
                </a:lnTo>
                <a:lnTo>
                  <a:pt x="17093" y="7900"/>
                </a:lnTo>
                <a:lnTo>
                  <a:pt x="17062" y="7858"/>
                </a:lnTo>
                <a:lnTo>
                  <a:pt x="17029" y="7816"/>
                </a:lnTo>
                <a:lnTo>
                  <a:pt x="16958" y="7727"/>
                </a:lnTo>
                <a:lnTo>
                  <a:pt x="16877" y="7627"/>
                </a:lnTo>
                <a:lnTo>
                  <a:pt x="16843" y="7585"/>
                </a:lnTo>
                <a:lnTo>
                  <a:pt x="16805" y="7540"/>
                </a:lnTo>
                <a:lnTo>
                  <a:pt x="16766" y="7493"/>
                </a:lnTo>
                <a:lnTo>
                  <a:pt x="16725" y="7446"/>
                </a:lnTo>
                <a:lnTo>
                  <a:pt x="16641" y="7350"/>
                </a:lnTo>
                <a:lnTo>
                  <a:pt x="16551" y="7253"/>
                </a:lnTo>
                <a:lnTo>
                  <a:pt x="16462" y="7157"/>
                </a:lnTo>
                <a:lnTo>
                  <a:pt x="16373" y="7065"/>
                </a:lnTo>
                <a:lnTo>
                  <a:pt x="16287" y="6978"/>
                </a:lnTo>
                <a:lnTo>
                  <a:pt x="16207" y="6899"/>
                </a:lnTo>
                <a:lnTo>
                  <a:pt x="16179" y="6872"/>
                </a:lnTo>
                <a:lnTo>
                  <a:pt x="16153" y="6842"/>
                </a:lnTo>
                <a:lnTo>
                  <a:pt x="16127" y="6811"/>
                </a:lnTo>
                <a:lnTo>
                  <a:pt x="16099" y="6779"/>
                </a:lnTo>
                <a:lnTo>
                  <a:pt x="16071" y="6747"/>
                </a:lnTo>
                <a:lnTo>
                  <a:pt x="16042" y="6715"/>
                </a:lnTo>
                <a:lnTo>
                  <a:pt x="16011" y="6683"/>
                </a:lnTo>
                <a:lnTo>
                  <a:pt x="15979" y="6652"/>
                </a:lnTo>
                <a:lnTo>
                  <a:pt x="14313" y="5186"/>
                </a:lnTo>
                <a:lnTo>
                  <a:pt x="14230" y="5121"/>
                </a:lnTo>
                <a:lnTo>
                  <a:pt x="14144" y="5052"/>
                </a:lnTo>
                <a:lnTo>
                  <a:pt x="14058" y="4981"/>
                </a:lnTo>
                <a:lnTo>
                  <a:pt x="13972" y="4911"/>
                </a:lnTo>
                <a:lnTo>
                  <a:pt x="13885" y="4840"/>
                </a:lnTo>
                <a:lnTo>
                  <a:pt x="13797" y="4769"/>
                </a:lnTo>
                <a:lnTo>
                  <a:pt x="13709" y="4700"/>
                </a:lnTo>
                <a:lnTo>
                  <a:pt x="13622" y="4634"/>
                </a:lnTo>
                <a:lnTo>
                  <a:pt x="13528" y="4565"/>
                </a:lnTo>
                <a:lnTo>
                  <a:pt x="13437" y="4496"/>
                </a:lnTo>
                <a:lnTo>
                  <a:pt x="13348" y="4430"/>
                </a:lnTo>
                <a:lnTo>
                  <a:pt x="13259" y="4364"/>
                </a:lnTo>
                <a:lnTo>
                  <a:pt x="13172" y="4299"/>
                </a:lnTo>
                <a:lnTo>
                  <a:pt x="13085" y="4234"/>
                </a:lnTo>
                <a:lnTo>
                  <a:pt x="12999" y="4170"/>
                </a:lnTo>
                <a:lnTo>
                  <a:pt x="12913" y="4107"/>
                </a:lnTo>
                <a:lnTo>
                  <a:pt x="12826" y="4043"/>
                </a:lnTo>
                <a:lnTo>
                  <a:pt x="12738" y="3980"/>
                </a:lnTo>
                <a:lnTo>
                  <a:pt x="12650" y="3916"/>
                </a:lnTo>
                <a:lnTo>
                  <a:pt x="12559" y="3852"/>
                </a:lnTo>
                <a:lnTo>
                  <a:pt x="12468" y="3787"/>
                </a:lnTo>
                <a:lnTo>
                  <a:pt x="12373" y="3722"/>
                </a:lnTo>
                <a:lnTo>
                  <a:pt x="12276" y="3655"/>
                </a:lnTo>
                <a:lnTo>
                  <a:pt x="12177" y="3589"/>
                </a:lnTo>
                <a:lnTo>
                  <a:pt x="12083" y="3525"/>
                </a:lnTo>
                <a:lnTo>
                  <a:pt x="11988" y="3463"/>
                </a:lnTo>
                <a:lnTo>
                  <a:pt x="11893" y="3402"/>
                </a:lnTo>
                <a:lnTo>
                  <a:pt x="11798" y="3340"/>
                </a:lnTo>
                <a:lnTo>
                  <a:pt x="11702" y="3280"/>
                </a:lnTo>
                <a:lnTo>
                  <a:pt x="11606" y="3219"/>
                </a:lnTo>
                <a:lnTo>
                  <a:pt x="11509" y="3158"/>
                </a:lnTo>
                <a:lnTo>
                  <a:pt x="11411" y="3097"/>
                </a:lnTo>
                <a:lnTo>
                  <a:pt x="11318" y="3037"/>
                </a:lnTo>
                <a:lnTo>
                  <a:pt x="11222" y="2979"/>
                </a:lnTo>
                <a:lnTo>
                  <a:pt x="11125" y="2920"/>
                </a:lnTo>
                <a:lnTo>
                  <a:pt x="11028" y="2863"/>
                </a:lnTo>
                <a:lnTo>
                  <a:pt x="10930" y="2806"/>
                </a:lnTo>
                <a:lnTo>
                  <a:pt x="10831" y="2749"/>
                </a:lnTo>
                <a:lnTo>
                  <a:pt x="10732" y="2692"/>
                </a:lnTo>
                <a:lnTo>
                  <a:pt x="10631" y="2635"/>
                </a:lnTo>
                <a:lnTo>
                  <a:pt x="10529" y="2579"/>
                </a:lnTo>
                <a:lnTo>
                  <a:pt x="10427" y="2523"/>
                </a:lnTo>
                <a:lnTo>
                  <a:pt x="10326" y="2468"/>
                </a:lnTo>
                <a:lnTo>
                  <a:pt x="10223" y="2413"/>
                </a:lnTo>
                <a:lnTo>
                  <a:pt x="10120" y="2359"/>
                </a:lnTo>
                <a:lnTo>
                  <a:pt x="10015" y="2305"/>
                </a:lnTo>
                <a:lnTo>
                  <a:pt x="9911" y="2251"/>
                </a:lnTo>
                <a:lnTo>
                  <a:pt x="9807" y="2198"/>
                </a:lnTo>
                <a:lnTo>
                  <a:pt x="9735" y="2162"/>
                </a:lnTo>
                <a:lnTo>
                  <a:pt x="9660" y="2124"/>
                </a:lnTo>
                <a:lnTo>
                  <a:pt x="9583" y="2086"/>
                </a:lnTo>
                <a:lnTo>
                  <a:pt x="9504" y="2047"/>
                </a:lnTo>
                <a:lnTo>
                  <a:pt x="9423" y="2010"/>
                </a:lnTo>
                <a:lnTo>
                  <a:pt x="9340" y="1971"/>
                </a:lnTo>
                <a:lnTo>
                  <a:pt x="9258" y="1932"/>
                </a:lnTo>
                <a:lnTo>
                  <a:pt x="9174" y="1893"/>
                </a:lnTo>
                <a:lnTo>
                  <a:pt x="9091" y="1855"/>
                </a:lnTo>
                <a:lnTo>
                  <a:pt x="9006" y="1816"/>
                </a:lnTo>
                <a:lnTo>
                  <a:pt x="8923" y="1780"/>
                </a:lnTo>
                <a:lnTo>
                  <a:pt x="8840" y="1743"/>
                </a:lnTo>
                <a:lnTo>
                  <a:pt x="8759" y="1707"/>
                </a:lnTo>
                <a:lnTo>
                  <a:pt x="8679" y="1673"/>
                </a:lnTo>
                <a:lnTo>
                  <a:pt x="8600" y="1640"/>
                </a:lnTo>
                <a:lnTo>
                  <a:pt x="8523" y="1608"/>
                </a:lnTo>
                <a:lnTo>
                  <a:pt x="8472" y="1587"/>
                </a:lnTo>
                <a:lnTo>
                  <a:pt x="8417" y="1562"/>
                </a:lnTo>
                <a:lnTo>
                  <a:pt x="8360" y="1537"/>
                </a:lnTo>
                <a:lnTo>
                  <a:pt x="8300" y="1511"/>
                </a:lnTo>
                <a:lnTo>
                  <a:pt x="8242" y="1485"/>
                </a:lnTo>
                <a:lnTo>
                  <a:pt x="8184" y="1461"/>
                </a:lnTo>
                <a:lnTo>
                  <a:pt x="8156" y="1451"/>
                </a:lnTo>
                <a:lnTo>
                  <a:pt x="8129" y="1442"/>
                </a:lnTo>
                <a:lnTo>
                  <a:pt x="8102" y="1433"/>
                </a:lnTo>
                <a:lnTo>
                  <a:pt x="8078" y="142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22" name="Freeform 5">
            <a:extLst>
              <a:ext uri="{FF2B5EF4-FFF2-40B4-BE49-F238E27FC236}">
                <a16:creationId xmlns:a16="http://schemas.microsoft.com/office/drawing/2014/main" id="{C8A1BDB2-C526-4CF6-AF14-F3B361CC294C}"/>
              </a:ext>
            </a:extLst>
          </p:cNvPr>
          <p:cNvSpPr>
            <a:spLocks/>
          </p:cNvSpPr>
          <p:nvPr/>
        </p:nvSpPr>
        <p:spPr bwMode="auto">
          <a:xfrm>
            <a:off x="1224682" y="4767015"/>
            <a:ext cx="126515" cy="131061"/>
          </a:xfrm>
          <a:custGeom>
            <a:avLst/>
            <a:gdLst>
              <a:gd name="T0" fmla="*/ 7371 w 17675"/>
              <a:gd name="T1" fmla="*/ 1125 h 18310"/>
              <a:gd name="T2" fmla="*/ 5959 w 17675"/>
              <a:gd name="T3" fmla="*/ 593 h 18310"/>
              <a:gd name="T4" fmla="*/ 4735 w 17675"/>
              <a:gd name="T5" fmla="*/ 240 h 18310"/>
              <a:gd name="T6" fmla="*/ 3627 w 17675"/>
              <a:gd name="T7" fmla="*/ 54 h 18310"/>
              <a:gd name="T8" fmla="*/ 2806 w 17675"/>
              <a:gd name="T9" fmla="*/ 7 h 18310"/>
              <a:gd name="T10" fmla="*/ 2454 w 17675"/>
              <a:gd name="T11" fmla="*/ 85 h 18310"/>
              <a:gd name="T12" fmla="*/ 2132 w 17675"/>
              <a:gd name="T13" fmla="*/ 262 h 18310"/>
              <a:gd name="T14" fmla="*/ 1838 w 17675"/>
              <a:gd name="T15" fmla="*/ 533 h 18310"/>
              <a:gd name="T16" fmla="*/ 1454 w 17675"/>
              <a:gd name="T17" fmla="*/ 1111 h 18310"/>
              <a:gd name="T18" fmla="*/ 1261 w 17675"/>
              <a:gd name="T19" fmla="*/ 1545 h 18310"/>
              <a:gd name="T20" fmla="*/ 1008 w 17675"/>
              <a:gd name="T21" fmla="*/ 2315 h 18310"/>
              <a:gd name="T22" fmla="*/ 836 w 17675"/>
              <a:gd name="T23" fmla="*/ 2906 h 18310"/>
              <a:gd name="T24" fmla="*/ 683 w 17675"/>
              <a:gd name="T25" fmla="*/ 3519 h 18310"/>
              <a:gd name="T26" fmla="*/ 506 w 17675"/>
              <a:gd name="T27" fmla="*/ 4330 h 18310"/>
              <a:gd name="T28" fmla="*/ 356 w 17675"/>
              <a:gd name="T29" fmla="*/ 5177 h 18310"/>
              <a:gd name="T30" fmla="*/ 199 w 17675"/>
              <a:gd name="T31" fmla="*/ 6352 h 18310"/>
              <a:gd name="T32" fmla="*/ 65 w 17675"/>
              <a:gd name="T33" fmla="*/ 7805 h 18310"/>
              <a:gd name="T34" fmla="*/ 1 w 17675"/>
              <a:gd name="T35" fmla="*/ 9354 h 18310"/>
              <a:gd name="T36" fmla="*/ 54 w 17675"/>
              <a:gd name="T37" fmla="*/ 10490 h 18310"/>
              <a:gd name="T38" fmla="*/ 149 w 17675"/>
              <a:gd name="T39" fmla="*/ 11811 h 18310"/>
              <a:gd name="T40" fmla="*/ 298 w 17675"/>
              <a:gd name="T41" fmla="*/ 13066 h 18310"/>
              <a:gd name="T42" fmla="*/ 650 w 17675"/>
              <a:gd name="T43" fmla="*/ 14979 h 18310"/>
              <a:gd name="T44" fmla="*/ 991 w 17675"/>
              <a:gd name="T45" fmla="*/ 16266 h 18310"/>
              <a:gd name="T46" fmla="*/ 1332 w 17675"/>
              <a:gd name="T47" fmla="*/ 17156 h 18310"/>
              <a:gd name="T48" fmla="*/ 1598 w 17675"/>
              <a:gd name="T49" fmla="*/ 17614 h 18310"/>
              <a:gd name="T50" fmla="*/ 1917 w 17675"/>
              <a:gd name="T51" fmla="*/ 17970 h 18310"/>
              <a:gd name="T52" fmla="*/ 2349 w 17675"/>
              <a:gd name="T53" fmla="*/ 18232 h 18310"/>
              <a:gd name="T54" fmla="*/ 2745 w 17675"/>
              <a:gd name="T55" fmla="*/ 18309 h 18310"/>
              <a:gd name="T56" fmla="*/ 3384 w 17675"/>
              <a:gd name="T57" fmla="*/ 18287 h 18310"/>
              <a:gd name="T58" fmla="*/ 4157 w 17675"/>
              <a:gd name="T59" fmla="*/ 18192 h 18310"/>
              <a:gd name="T60" fmla="*/ 5006 w 17675"/>
              <a:gd name="T61" fmla="*/ 18009 h 18310"/>
              <a:gd name="T62" fmla="*/ 6483 w 17675"/>
              <a:gd name="T63" fmla="*/ 17544 h 18310"/>
              <a:gd name="T64" fmla="*/ 7200 w 17675"/>
              <a:gd name="T65" fmla="*/ 17277 h 18310"/>
              <a:gd name="T66" fmla="*/ 8295 w 17675"/>
              <a:gd name="T67" fmla="*/ 16841 h 18310"/>
              <a:gd name="T68" fmla="*/ 8872 w 17675"/>
              <a:gd name="T69" fmla="*/ 16605 h 18310"/>
              <a:gd name="T70" fmla="*/ 9346 w 17675"/>
              <a:gd name="T71" fmla="*/ 16391 h 18310"/>
              <a:gd name="T72" fmla="*/ 10057 w 17675"/>
              <a:gd name="T73" fmla="*/ 16048 h 18310"/>
              <a:gd name="T74" fmla="*/ 10903 w 17675"/>
              <a:gd name="T75" fmla="*/ 15584 h 18310"/>
              <a:gd name="T76" fmla="*/ 11867 w 17675"/>
              <a:gd name="T77" fmla="*/ 14997 h 18310"/>
              <a:gd name="T78" fmla="*/ 12590 w 17675"/>
              <a:gd name="T79" fmla="*/ 14528 h 18310"/>
              <a:gd name="T80" fmla="*/ 13212 w 17675"/>
              <a:gd name="T81" fmla="*/ 14088 h 18310"/>
              <a:gd name="T82" fmla="*/ 14481 w 17675"/>
              <a:gd name="T83" fmla="*/ 13112 h 18310"/>
              <a:gd name="T84" fmla="*/ 14802 w 17675"/>
              <a:gd name="T85" fmla="*/ 12854 h 18310"/>
              <a:gd name="T86" fmla="*/ 15451 w 17675"/>
              <a:gd name="T87" fmla="*/ 12291 h 18310"/>
              <a:gd name="T88" fmla="*/ 15927 w 17675"/>
              <a:gd name="T89" fmla="*/ 11853 h 18310"/>
              <a:gd name="T90" fmla="*/ 16443 w 17675"/>
              <a:gd name="T91" fmla="*/ 11335 h 18310"/>
              <a:gd name="T92" fmla="*/ 16856 w 17675"/>
              <a:gd name="T93" fmla="*/ 10896 h 18310"/>
              <a:gd name="T94" fmla="*/ 17295 w 17675"/>
              <a:gd name="T95" fmla="*/ 10296 h 18310"/>
              <a:gd name="T96" fmla="*/ 17543 w 17675"/>
              <a:gd name="T97" fmla="*/ 9805 h 18310"/>
              <a:gd name="T98" fmla="*/ 17675 w 17675"/>
              <a:gd name="T99" fmla="*/ 9283 h 18310"/>
              <a:gd name="T100" fmla="*/ 17609 w 17675"/>
              <a:gd name="T101" fmla="*/ 8895 h 18310"/>
              <a:gd name="T102" fmla="*/ 17328 w 17675"/>
              <a:gd name="T103" fmla="*/ 8254 h 18310"/>
              <a:gd name="T104" fmla="*/ 16958 w 17675"/>
              <a:gd name="T105" fmla="*/ 7727 h 18310"/>
              <a:gd name="T106" fmla="*/ 16207 w 17675"/>
              <a:gd name="T107" fmla="*/ 6899 h 18310"/>
              <a:gd name="T108" fmla="*/ 14144 w 17675"/>
              <a:gd name="T109" fmla="*/ 5052 h 18310"/>
              <a:gd name="T110" fmla="*/ 13172 w 17675"/>
              <a:gd name="T111" fmla="*/ 4299 h 18310"/>
              <a:gd name="T112" fmla="*/ 12177 w 17675"/>
              <a:gd name="T113" fmla="*/ 3589 h 18310"/>
              <a:gd name="T114" fmla="*/ 11125 w 17675"/>
              <a:gd name="T115" fmla="*/ 2920 h 18310"/>
              <a:gd name="T116" fmla="*/ 10015 w 17675"/>
              <a:gd name="T117" fmla="*/ 2305 h 18310"/>
              <a:gd name="T118" fmla="*/ 9091 w 17675"/>
              <a:gd name="T119" fmla="*/ 1855 h 18310"/>
              <a:gd name="T120" fmla="*/ 8300 w 17675"/>
              <a:gd name="T121" fmla="*/ 1511 h 183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7675" h="18310">
                <a:moveTo>
                  <a:pt x="8078" y="1426"/>
                </a:moveTo>
                <a:lnTo>
                  <a:pt x="8047" y="1409"/>
                </a:lnTo>
                <a:lnTo>
                  <a:pt x="8014" y="1392"/>
                </a:lnTo>
                <a:lnTo>
                  <a:pt x="7978" y="1376"/>
                </a:lnTo>
                <a:lnTo>
                  <a:pt x="7940" y="1360"/>
                </a:lnTo>
                <a:lnTo>
                  <a:pt x="7901" y="1345"/>
                </a:lnTo>
                <a:lnTo>
                  <a:pt x="7862" y="1330"/>
                </a:lnTo>
                <a:lnTo>
                  <a:pt x="7825" y="1315"/>
                </a:lnTo>
                <a:lnTo>
                  <a:pt x="7791" y="1301"/>
                </a:lnTo>
                <a:lnTo>
                  <a:pt x="7583" y="1213"/>
                </a:lnTo>
                <a:lnTo>
                  <a:pt x="7371" y="1125"/>
                </a:lnTo>
                <a:lnTo>
                  <a:pt x="7158" y="1038"/>
                </a:lnTo>
                <a:lnTo>
                  <a:pt x="6943" y="953"/>
                </a:lnTo>
                <a:lnTo>
                  <a:pt x="6836" y="911"/>
                </a:lnTo>
                <a:lnTo>
                  <a:pt x="6727" y="869"/>
                </a:lnTo>
                <a:lnTo>
                  <a:pt x="6618" y="827"/>
                </a:lnTo>
                <a:lnTo>
                  <a:pt x="6508" y="787"/>
                </a:lnTo>
                <a:lnTo>
                  <a:pt x="6400" y="747"/>
                </a:lnTo>
                <a:lnTo>
                  <a:pt x="6290" y="707"/>
                </a:lnTo>
                <a:lnTo>
                  <a:pt x="6180" y="668"/>
                </a:lnTo>
                <a:lnTo>
                  <a:pt x="6070" y="631"/>
                </a:lnTo>
                <a:lnTo>
                  <a:pt x="5959" y="593"/>
                </a:lnTo>
                <a:lnTo>
                  <a:pt x="5848" y="556"/>
                </a:lnTo>
                <a:lnTo>
                  <a:pt x="5737" y="521"/>
                </a:lnTo>
                <a:lnTo>
                  <a:pt x="5626" y="485"/>
                </a:lnTo>
                <a:lnTo>
                  <a:pt x="5515" y="451"/>
                </a:lnTo>
                <a:lnTo>
                  <a:pt x="5404" y="418"/>
                </a:lnTo>
                <a:lnTo>
                  <a:pt x="5292" y="386"/>
                </a:lnTo>
                <a:lnTo>
                  <a:pt x="5181" y="355"/>
                </a:lnTo>
                <a:lnTo>
                  <a:pt x="5069" y="324"/>
                </a:lnTo>
                <a:lnTo>
                  <a:pt x="4958" y="295"/>
                </a:lnTo>
                <a:lnTo>
                  <a:pt x="4846" y="267"/>
                </a:lnTo>
                <a:lnTo>
                  <a:pt x="4735" y="240"/>
                </a:lnTo>
                <a:lnTo>
                  <a:pt x="4623" y="215"/>
                </a:lnTo>
                <a:lnTo>
                  <a:pt x="4511" y="191"/>
                </a:lnTo>
                <a:lnTo>
                  <a:pt x="4400" y="168"/>
                </a:lnTo>
                <a:lnTo>
                  <a:pt x="4287" y="146"/>
                </a:lnTo>
                <a:lnTo>
                  <a:pt x="4234" y="136"/>
                </a:lnTo>
                <a:lnTo>
                  <a:pt x="4162" y="125"/>
                </a:lnTo>
                <a:lnTo>
                  <a:pt x="4075" y="112"/>
                </a:lnTo>
                <a:lnTo>
                  <a:pt x="3975" y="98"/>
                </a:lnTo>
                <a:lnTo>
                  <a:pt x="3865" y="84"/>
                </a:lnTo>
                <a:lnTo>
                  <a:pt x="3749" y="69"/>
                </a:lnTo>
                <a:lnTo>
                  <a:pt x="3627" y="54"/>
                </a:lnTo>
                <a:lnTo>
                  <a:pt x="3504" y="40"/>
                </a:lnTo>
                <a:lnTo>
                  <a:pt x="3381" y="27"/>
                </a:lnTo>
                <a:lnTo>
                  <a:pt x="3262" y="17"/>
                </a:lnTo>
                <a:lnTo>
                  <a:pt x="3148" y="8"/>
                </a:lnTo>
                <a:lnTo>
                  <a:pt x="3043" y="2"/>
                </a:lnTo>
                <a:lnTo>
                  <a:pt x="2994" y="1"/>
                </a:lnTo>
                <a:lnTo>
                  <a:pt x="2949" y="0"/>
                </a:lnTo>
                <a:lnTo>
                  <a:pt x="2908" y="0"/>
                </a:lnTo>
                <a:lnTo>
                  <a:pt x="2869" y="1"/>
                </a:lnTo>
                <a:lnTo>
                  <a:pt x="2834" y="3"/>
                </a:lnTo>
                <a:lnTo>
                  <a:pt x="2806" y="7"/>
                </a:lnTo>
                <a:lnTo>
                  <a:pt x="2780" y="11"/>
                </a:lnTo>
                <a:lnTo>
                  <a:pt x="2761" y="17"/>
                </a:lnTo>
                <a:lnTo>
                  <a:pt x="2724" y="19"/>
                </a:lnTo>
                <a:lnTo>
                  <a:pt x="2689" y="24"/>
                </a:lnTo>
                <a:lnTo>
                  <a:pt x="2655" y="29"/>
                </a:lnTo>
                <a:lnTo>
                  <a:pt x="2620" y="35"/>
                </a:lnTo>
                <a:lnTo>
                  <a:pt x="2586" y="43"/>
                </a:lnTo>
                <a:lnTo>
                  <a:pt x="2552" y="53"/>
                </a:lnTo>
                <a:lnTo>
                  <a:pt x="2518" y="63"/>
                </a:lnTo>
                <a:lnTo>
                  <a:pt x="2486" y="73"/>
                </a:lnTo>
                <a:lnTo>
                  <a:pt x="2454" y="85"/>
                </a:lnTo>
                <a:lnTo>
                  <a:pt x="2423" y="97"/>
                </a:lnTo>
                <a:lnTo>
                  <a:pt x="2393" y="111"/>
                </a:lnTo>
                <a:lnTo>
                  <a:pt x="2363" y="125"/>
                </a:lnTo>
                <a:lnTo>
                  <a:pt x="2333" y="138"/>
                </a:lnTo>
                <a:lnTo>
                  <a:pt x="2306" y="153"/>
                </a:lnTo>
                <a:lnTo>
                  <a:pt x="2278" y="169"/>
                </a:lnTo>
                <a:lnTo>
                  <a:pt x="2252" y="184"/>
                </a:lnTo>
                <a:lnTo>
                  <a:pt x="2218" y="205"/>
                </a:lnTo>
                <a:lnTo>
                  <a:pt x="2187" y="224"/>
                </a:lnTo>
                <a:lnTo>
                  <a:pt x="2158" y="244"/>
                </a:lnTo>
                <a:lnTo>
                  <a:pt x="2132" y="262"/>
                </a:lnTo>
                <a:lnTo>
                  <a:pt x="2108" y="280"/>
                </a:lnTo>
                <a:lnTo>
                  <a:pt x="2086" y="298"/>
                </a:lnTo>
                <a:lnTo>
                  <a:pt x="2065" y="315"/>
                </a:lnTo>
                <a:lnTo>
                  <a:pt x="2046" y="332"/>
                </a:lnTo>
                <a:lnTo>
                  <a:pt x="2007" y="367"/>
                </a:lnTo>
                <a:lnTo>
                  <a:pt x="1968" y="405"/>
                </a:lnTo>
                <a:lnTo>
                  <a:pt x="1927" y="446"/>
                </a:lnTo>
                <a:lnTo>
                  <a:pt x="1878" y="491"/>
                </a:lnTo>
                <a:lnTo>
                  <a:pt x="1866" y="504"/>
                </a:lnTo>
                <a:lnTo>
                  <a:pt x="1853" y="517"/>
                </a:lnTo>
                <a:lnTo>
                  <a:pt x="1838" y="533"/>
                </a:lnTo>
                <a:lnTo>
                  <a:pt x="1823" y="550"/>
                </a:lnTo>
                <a:lnTo>
                  <a:pt x="1790" y="592"/>
                </a:lnTo>
                <a:lnTo>
                  <a:pt x="1754" y="637"/>
                </a:lnTo>
                <a:lnTo>
                  <a:pt x="1717" y="689"/>
                </a:lnTo>
                <a:lnTo>
                  <a:pt x="1679" y="744"/>
                </a:lnTo>
                <a:lnTo>
                  <a:pt x="1639" y="802"/>
                </a:lnTo>
                <a:lnTo>
                  <a:pt x="1600" y="863"/>
                </a:lnTo>
                <a:lnTo>
                  <a:pt x="1561" y="926"/>
                </a:lnTo>
                <a:lnTo>
                  <a:pt x="1524" y="988"/>
                </a:lnTo>
                <a:lnTo>
                  <a:pt x="1488" y="1051"/>
                </a:lnTo>
                <a:lnTo>
                  <a:pt x="1454" y="1111"/>
                </a:lnTo>
                <a:lnTo>
                  <a:pt x="1425" y="1170"/>
                </a:lnTo>
                <a:lnTo>
                  <a:pt x="1398" y="1226"/>
                </a:lnTo>
                <a:lnTo>
                  <a:pt x="1387" y="1252"/>
                </a:lnTo>
                <a:lnTo>
                  <a:pt x="1377" y="1277"/>
                </a:lnTo>
                <a:lnTo>
                  <a:pt x="1367" y="1301"/>
                </a:lnTo>
                <a:lnTo>
                  <a:pt x="1359" y="1323"/>
                </a:lnTo>
                <a:lnTo>
                  <a:pt x="1340" y="1362"/>
                </a:lnTo>
                <a:lnTo>
                  <a:pt x="1320" y="1404"/>
                </a:lnTo>
                <a:lnTo>
                  <a:pt x="1300" y="1449"/>
                </a:lnTo>
                <a:lnTo>
                  <a:pt x="1280" y="1496"/>
                </a:lnTo>
                <a:lnTo>
                  <a:pt x="1261" y="1545"/>
                </a:lnTo>
                <a:lnTo>
                  <a:pt x="1241" y="1596"/>
                </a:lnTo>
                <a:lnTo>
                  <a:pt x="1222" y="1648"/>
                </a:lnTo>
                <a:lnTo>
                  <a:pt x="1204" y="1702"/>
                </a:lnTo>
                <a:lnTo>
                  <a:pt x="1167" y="1808"/>
                </a:lnTo>
                <a:lnTo>
                  <a:pt x="1133" y="1915"/>
                </a:lnTo>
                <a:lnTo>
                  <a:pt x="1101" y="2016"/>
                </a:lnTo>
                <a:lnTo>
                  <a:pt x="1071" y="2110"/>
                </a:lnTo>
                <a:lnTo>
                  <a:pt x="1055" y="2162"/>
                </a:lnTo>
                <a:lnTo>
                  <a:pt x="1039" y="2213"/>
                </a:lnTo>
                <a:lnTo>
                  <a:pt x="1023" y="2264"/>
                </a:lnTo>
                <a:lnTo>
                  <a:pt x="1008" y="2315"/>
                </a:lnTo>
                <a:lnTo>
                  <a:pt x="992" y="2367"/>
                </a:lnTo>
                <a:lnTo>
                  <a:pt x="976" y="2418"/>
                </a:lnTo>
                <a:lnTo>
                  <a:pt x="960" y="2471"/>
                </a:lnTo>
                <a:lnTo>
                  <a:pt x="944" y="2523"/>
                </a:lnTo>
                <a:lnTo>
                  <a:pt x="929" y="2573"/>
                </a:lnTo>
                <a:lnTo>
                  <a:pt x="913" y="2626"/>
                </a:lnTo>
                <a:lnTo>
                  <a:pt x="896" y="2682"/>
                </a:lnTo>
                <a:lnTo>
                  <a:pt x="880" y="2740"/>
                </a:lnTo>
                <a:lnTo>
                  <a:pt x="864" y="2797"/>
                </a:lnTo>
                <a:lnTo>
                  <a:pt x="849" y="2852"/>
                </a:lnTo>
                <a:lnTo>
                  <a:pt x="836" y="2906"/>
                </a:lnTo>
                <a:lnTo>
                  <a:pt x="827" y="2955"/>
                </a:lnTo>
                <a:lnTo>
                  <a:pt x="818" y="2977"/>
                </a:lnTo>
                <a:lnTo>
                  <a:pt x="809" y="3003"/>
                </a:lnTo>
                <a:lnTo>
                  <a:pt x="800" y="3033"/>
                </a:lnTo>
                <a:lnTo>
                  <a:pt x="790" y="3067"/>
                </a:lnTo>
                <a:lnTo>
                  <a:pt x="770" y="3142"/>
                </a:lnTo>
                <a:lnTo>
                  <a:pt x="749" y="3225"/>
                </a:lnTo>
                <a:lnTo>
                  <a:pt x="730" y="3310"/>
                </a:lnTo>
                <a:lnTo>
                  <a:pt x="712" y="3390"/>
                </a:lnTo>
                <a:lnTo>
                  <a:pt x="696" y="3461"/>
                </a:lnTo>
                <a:lnTo>
                  <a:pt x="683" y="3519"/>
                </a:lnTo>
                <a:lnTo>
                  <a:pt x="666" y="3593"/>
                </a:lnTo>
                <a:lnTo>
                  <a:pt x="649" y="3667"/>
                </a:lnTo>
                <a:lnTo>
                  <a:pt x="633" y="3740"/>
                </a:lnTo>
                <a:lnTo>
                  <a:pt x="617" y="3813"/>
                </a:lnTo>
                <a:lnTo>
                  <a:pt x="601" y="3886"/>
                </a:lnTo>
                <a:lnTo>
                  <a:pt x="585" y="3960"/>
                </a:lnTo>
                <a:lnTo>
                  <a:pt x="569" y="4033"/>
                </a:lnTo>
                <a:lnTo>
                  <a:pt x="553" y="4108"/>
                </a:lnTo>
                <a:lnTo>
                  <a:pt x="537" y="4182"/>
                </a:lnTo>
                <a:lnTo>
                  <a:pt x="522" y="4256"/>
                </a:lnTo>
                <a:lnTo>
                  <a:pt x="506" y="4330"/>
                </a:lnTo>
                <a:lnTo>
                  <a:pt x="491" y="4406"/>
                </a:lnTo>
                <a:lnTo>
                  <a:pt x="476" y="4483"/>
                </a:lnTo>
                <a:lnTo>
                  <a:pt x="461" y="4559"/>
                </a:lnTo>
                <a:lnTo>
                  <a:pt x="447" y="4636"/>
                </a:lnTo>
                <a:lnTo>
                  <a:pt x="433" y="4714"/>
                </a:lnTo>
                <a:lnTo>
                  <a:pt x="419" y="4791"/>
                </a:lnTo>
                <a:lnTo>
                  <a:pt x="405" y="4868"/>
                </a:lnTo>
                <a:lnTo>
                  <a:pt x="392" y="4946"/>
                </a:lnTo>
                <a:lnTo>
                  <a:pt x="380" y="5024"/>
                </a:lnTo>
                <a:lnTo>
                  <a:pt x="367" y="5100"/>
                </a:lnTo>
                <a:lnTo>
                  <a:pt x="356" y="5177"/>
                </a:lnTo>
                <a:lnTo>
                  <a:pt x="346" y="5253"/>
                </a:lnTo>
                <a:lnTo>
                  <a:pt x="335" y="5328"/>
                </a:lnTo>
                <a:lnTo>
                  <a:pt x="320" y="5442"/>
                </a:lnTo>
                <a:lnTo>
                  <a:pt x="304" y="5555"/>
                </a:lnTo>
                <a:lnTo>
                  <a:pt x="289" y="5668"/>
                </a:lnTo>
                <a:lnTo>
                  <a:pt x="275" y="5781"/>
                </a:lnTo>
                <a:lnTo>
                  <a:pt x="259" y="5896"/>
                </a:lnTo>
                <a:lnTo>
                  <a:pt x="244" y="6009"/>
                </a:lnTo>
                <a:lnTo>
                  <a:pt x="229" y="6124"/>
                </a:lnTo>
                <a:lnTo>
                  <a:pt x="214" y="6238"/>
                </a:lnTo>
                <a:lnTo>
                  <a:pt x="199" y="6352"/>
                </a:lnTo>
                <a:lnTo>
                  <a:pt x="185" y="6467"/>
                </a:lnTo>
                <a:lnTo>
                  <a:pt x="173" y="6581"/>
                </a:lnTo>
                <a:lnTo>
                  <a:pt x="160" y="6697"/>
                </a:lnTo>
                <a:lnTo>
                  <a:pt x="148" y="6811"/>
                </a:lnTo>
                <a:lnTo>
                  <a:pt x="137" y="6927"/>
                </a:lnTo>
                <a:lnTo>
                  <a:pt x="127" y="7042"/>
                </a:lnTo>
                <a:lnTo>
                  <a:pt x="119" y="7158"/>
                </a:lnTo>
                <a:lnTo>
                  <a:pt x="105" y="7319"/>
                </a:lnTo>
                <a:lnTo>
                  <a:pt x="92" y="7481"/>
                </a:lnTo>
                <a:lnTo>
                  <a:pt x="79" y="7643"/>
                </a:lnTo>
                <a:lnTo>
                  <a:pt x="65" y="7805"/>
                </a:lnTo>
                <a:lnTo>
                  <a:pt x="54" y="7967"/>
                </a:lnTo>
                <a:lnTo>
                  <a:pt x="42" y="8130"/>
                </a:lnTo>
                <a:lnTo>
                  <a:pt x="31" y="8293"/>
                </a:lnTo>
                <a:lnTo>
                  <a:pt x="22" y="8456"/>
                </a:lnTo>
                <a:lnTo>
                  <a:pt x="14" y="8619"/>
                </a:lnTo>
                <a:lnTo>
                  <a:pt x="8" y="8782"/>
                </a:lnTo>
                <a:lnTo>
                  <a:pt x="3" y="8946"/>
                </a:lnTo>
                <a:lnTo>
                  <a:pt x="0" y="9109"/>
                </a:lnTo>
                <a:lnTo>
                  <a:pt x="0" y="9190"/>
                </a:lnTo>
                <a:lnTo>
                  <a:pt x="0" y="9273"/>
                </a:lnTo>
                <a:lnTo>
                  <a:pt x="1" y="9354"/>
                </a:lnTo>
                <a:lnTo>
                  <a:pt x="2" y="9437"/>
                </a:lnTo>
                <a:lnTo>
                  <a:pt x="3" y="9518"/>
                </a:lnTo>
                <a:lnTo>
                  <a:pt x="7" y="9599"/>
                </a:lnTo>
                <a:lnTo>
                  <a:pt x="10" y="9681"/>
                </a:lnTo>
                <a:lnTo>
                  <a:pt x="14" y="9763"/>
                </a:lnTo>
                <a:lnTo>
                  <a:pt x="21" y="9885"/>
                </a:lnTo>
                <a:lnTo>
                  <a:pt x="27" y="10006"/>
                </a:lnTo>
                <a:lnTo>
                  <a:pt x="34" y="10128"/>
                </a:lnTo>
                <a:lnTo>
                  <a:pt x="41" y="10249"/>
                </a:lnTo>
                <a:lnTo>
                  <a:pt x="47" y="10369"/>
                </a:lnTo>
                <a:lnTo>
                  <a:pt x="54" y="10490"/>
                </a:lnTo>
                <a:lnTo>
                  <a:pt x="61" y="10611"/>
                </a:lnTo>
                <a:lnTo>
                  <a:pt x="68" y="10731"/>
                </a:lnTo>
                <a:lnTo>
                  <a:pt x="74" y="10851"/>
                </a:lnTo>
                <a:lnTo>
                  <a:pt x="82" y="10971"/>
                </a:lnTo>
                <a:lnTo>
                  <a:pt x="90" y="11091"/>
                </a:lnTo>
                <a:lnTo>
                  <a:pt x="98" y="11213"/>
                </a:lnTo>
                <a:lnTo>
                  <a:pt x="108" y="11333"/>
                </a:lnTo>
                <a:lnTo>
                  <a:pt x="117" y="11454"/>
                </a:lnTo>
                <a:lnTo>
                  <a:pt x="127" y="11575"/>
                </a:lnTo>
                <a:lnTo>
                  <a:pt x="138" y="11697"/>
                </a:lnTo>
                <a:lnTo>
                  <a:pt x="149" y="11811"/>
                </a:lnTo>
                <a:lnTo>
                  <a:pt x="160" y="11926"/>
                </a:lnTo>
                <a:lnTo>
                  <a:pt x="172" y="12040"/>
                </a:lnTo>
                <a:lnTo>
                  <a:pt x="184" y="12154"/>
                </a:lnTo>
                <a:lnTo>
                  <a:pt x="197" y="12269"/>
                </a:lnTo>
                <a:lnTo>
                  <a:pt x="209" y="12383"/>
                </a:lnTo>
                <a:lnTo>
                  <a:pt x="223" y="12498"/>
                </a:lnTo>
                <a:lnTo>
                  <a:pt x="237" y="12611"/>
                </a:lnTo>
                <a:lnTo>
                  <a:pt x="252" y="12725"/>
                </a:lnTo>
                <a:lnTo>
                  <a:pt x="267" y="12839"/>
                </a:lnTo>
                <a:lnTo>
                  <a:pt x="281" y="12953"/>
                </a:lnTo>
                <a:lnTo>
                  <a:pt x="298" y="13066"/>
                </a:lnTo>
                <a:lnTo>
                  <a:pt x="314" y="13180"/>
                </a:lnTo>
                <a:lnTo>
                  <a:pt x="331" y="13293"/>
                </a:lnTo>
                <a:lnTo>
                  <a:pt x="349" y="13406"/>
                </a:lnTo>
                <a:lnTo>
                  <a:pt x="366" y="13519"/>
                </a:lnTo>
                <a:lnTo>
                  <a:pt x="398" y="13707"/>
                </a:lnTo>
                <a:lnTo>
                  <a:pt x="433" y="13905"/>
                </a:lnTo>
                <a:lnTo>
                  <a:pt x="470" y="14110"/>
                </a:lnTo>
                <a:lnTo>
                  <a:pt x="511" y="14322"/>
                </a:lnTo>
                <a:lnTo>
                  <a:pt x="555" y="14538"/>
                </a:lnTo>
                <a:lnTo>
                  <a:pt x="602" y="14757"/>
                </a:lnTo>
                <a:lnTo>
                  <a:pt x="650" y="14979"/>
                </a:lnTo>
                <a:lnTo>
                  <a:pt x="701" y="15200"/>
                </a:lnTo>
                <a:lnTo>
                  <a:pt x="729" y="15311"/>
                </a:lnTo>
                <a:lnTo>
                  <a:pt x="755" y="15420"/>
                </a:lnTo>
                <a:lnTo>
                  <a:pt x="784" y="15530"/>
                </a:lnTo>
                <a:lnTo>
                  <a:pt x="811" y="15639"/>
                </a:lnTo>
                <a:lnTo>
                  <a:pt x="840" y="15747"/>
                </a:lnTo>
                <a:lnTo>
                  <a:pt x="870" y="15854"/>
                </a:lnTo>
                <a:lnTo>
                  <a:pt x="899" y="15959"/>
                </a:lnTo>
                <a:lnTo>
                  <a:pt x="929" y="16064"/>
                </a:lnTo>
                <a:lnTo>
                  <a:pt x="960" y="16165"/>
                </a:lnTo>
                <a:lnTo>
                  <a:pt x="991" y="16266"/>
                </a:lnTo>
                <a:lnTo>
                  <a:pt x="1022" y="16365"/>
                </a:lnTo>
                <a:lnTo>
                  <a:pt x="1054" y="16461"/>
                </a:lnTo>
                <a:lnTo>
                  <a:pt x="1086" y="16556"/>
                </a:lnTo>
                <a:lnTo>
                  <a:pt x="1119" y="16646"/>
                </a:lnTo>
                <a:lnTo>
                  <a:pt x="1152" y="16735"/>
                </a:lnTo>
                <a:lnTo>
                  <a:pt x="1185" y="16821"/>
                </a:lnTo>
                <a:lnTo>
                  <a:pt x="1225" y="16920"/>
                </a:lnTo>
                <a:lnTo>
                  <a:pt x="1267" y="17017"/>
                </a:lnTo>
                <a:lnTo>
                  <a:pt x="1288" y="17064"/>
                </a:lnTo>
                <a:lnTo>
                  <a:pt x="1310" y="17111"/>
                </a:lnTo>
                <a:lnTo>
                  <a:pt x="1332" y="17156"/>
                </a:lnTo>
                <a:lnTo>
                  <a:pt x="1354" y="17202"/>
                </a:lnTo>
                <a:lnTo>
                  <a:pt x="1377" y="17247"/>
                </a:lnTo>
                <a:lnTo>
                  <a:pt x="1399" y="17290"/>
                </a:lnTo>
                <a:lnTo>
                  <a:pt x="1423" y="17334"/>
                </a:lnTo>
                <a:lnTo>
                  <a:pt x="1447" y="17376"/>
                </a:lnTo>
                <a:lnTo>
                  <a:pt x="1471" y="17417"/>
                </a:lnTo>
                <a:lnTo>
                  <a:pt x="1496" y="17459"/>
                </a:lnTo>
                <a:lnTo>
                  <a:pt x="1521" y="17499"/>
                </a:lnTo>
                <a:lnTo>
                  <a:pt x="1546" y="17538"/>
                </a:lnTo>
                <a:lnTo>
                  <a:pt x="1572" y="17576"/>
                </a:lnTo>
                <a:lnTo>
                  <a:pt x="1598" y="17614"/>
                </a:lnTo>
                <a:lnTo>
                  <a:pt x="1625" y="17651"/>
                </a:lnTo>
                <a:lnTo>
                  <a:pt x="1652" y="17687"/>
                </a:lnTo>
                <a:lnTo>
                  <a:pt x="1680" y="17722"/>
                </a:lnTo>
                <a:lnTo>
                  <a:pt x="1707" y="17756"/>
                </a:lnTo>
                <a:lnTo>
                  <a:pt x="1736" y="17789"/>
                </a:lnTo>
                <a:lnTo>
                  <a:pt x="1764" y="17822"/>
                </a:lnTo>
                <a:lnTo>
                  <a:pt x="1794" y="17853"/>
                </a:lnTo>
                <a:lnTo>
                  <a:pt x="1824" y="17884"/>
                </a:lnTo>
                <a:lnTo>
                  <a:pt x="1854" y="17914"/>
                </a:lnTo>
                <a:lnTo>
                  <a:pt x="1885" y="17943"/>
                </a:lnTo>
                <a:lnTo>
                  <a:pt x="1917" y="17970"/>
                </a:lnTo>
                <a:lnTo>
                  <a:pt x="1947" y="17998"/>
                </a:lnTo>
                <a:lnTo>
                  <a:pt x="1980" y="18023"/>
                </a:lnTo>
                <a:lnTo>
                  <a:pt x="2013" y="18048"/>
                </a:lnTo>
                <a:lnTo>
                  <a:pt x="2052" y="18075"/>
                </a:lnTo>
                <a:lnTo>
                  <a:pt x="2091" y="18102"/>
                </a:lnTo>
                <a:lnTo>
                  <a:pt x="2132" y="18127"/>
                </a:lnTo>
                <a:lnTo>
                  <a:pt x="2173" y="18151"/>
                </a:lnTo>
                <a:lnTo>
                  <a:pt x="2215" y="18174"/>
                </a:lnTo>
                <a:lnTo>
                  <a:pt x="2259" y="18194"/>
                </a:lnTo>
                <a:lnTo>
                  <a:pt x="2303" y="18214"/>
                </a:lnTo>
                <a:lnTo>
                  <a:pt x="2349" y="18232"/>
                </a:lnTo>
                <a:lnTo>
                  <a:pt x="2397" y="18249"/>
                </a:lnTo>
                <a:lnTo>
                  <a:pt x="2446" y="18264"/>
                </a:lnTo>
                <a:lnTo>
                  <a:pt x="2497" y="18277"/>
                </a:lnTo>
                <a:lnTo>
                  <a:pt x="2549" y="18287"/>
                </a:lnTo>
                <a:lnTo>
                  <a:pt x="2576" y="18292"/>
                </a:lnTo>
                <a:lnTo>
                  <a:pt x="2603" y="18296"/>
                </a:lnTo>
                <a:lnTo>
                  <a:pt x="2631" y="18300"/>
                </a:lnTo>
                <a:lnTo>
                  <a:pt x="2658" y="18303"/>
                </a:lnTo>
                <a:lnTo>
                  <a:pt x="2687" y="18305"/>
                </a:lnTo>
                <a:lnTo>
                  <a:pt x="2716" y="18308"/>
                </a:lnTo>
                <a:lnTo>
                  <a:pt x="2745" y="18309"/>
                </a:lnTo>
                <a:lnTo>
                  <a:pt x="2776" y="18309"/>
                </a:lnTo>
                <a:lnTo>
                  <a:pt x="2835" y="18310"/>
                </a:lnTo>
                <a:lnTo>
                  <a:pt x="2896" y="18310"/>
                </a:lnTo>
                <a:lnTo>
                  <a:pt x="2957" y="18309"/>
                </a:lnTo>
                <a:lnTo>
                  <a:pt x="3017" y="18308"/>
                </a:lnTo>
                <a:lnTo>
                  <a:pt x="3079" y="18305"/>
                </a:lnTo>
                <a:lnTo>
                  <a:pt x="3140" y="18303"/>
                </a:lnTo>
                <a:lnTo>
                  <a:pt x="3200" y="18300"/>
                </a:lnTo>
                <a:lnTo>
                  <a:pt x="3262" y="18296"/>
                </a:lnTo>
                <a:lnTo>
                  <a:pt x="3323" y="18292"/>
                </a:lnTo>
                <a:lnTo>
                  <a:pt x="3384" y="18287"/>
                </a:lnTo>
                <a:lnTo>
                  <a:pt x="3444" y="18283"/>
                </a:lnTo>
                <a:lnTo>
                  <a:pt x="3505" y="18277"/>
                </a:lnTo>
                <a:lnTo>
                  <a:pt x="3565" y="18271"/>
                </a:lnTo>
                <a:lnTo>
                  <a:pt x="3625" y="18264"/>
                </a:lnTo>
                <a:lnTo>
                  <a:pt x="3686" y="18257"/>
                </a:lnTo>
                <a:lnTo>
                  <a:pt x="3745" y="18250"/>
                </a:lnTo>
                <a:lnTo>
                  <a:pt x="3829" y="18240"/>
                </a:lnTo>
                <a:lnTo>
                  <a:pt x="3912" y="18230"/>
                </a:lnTo>
                <a:lnTo>
                  <a:pt x="3995" y="18218"/>
                </a:lnTo>
                <a:lnTo>
                  <a:pt x="4076" y="18206"/>
                </a:lnTo>
                <a:lnTo>
                  <a:pt x="4157" y="18192"/>
                </a:lnTo>
                <a:lnTo>
                  <a:pt x="4236" y="18178"/>
                </a:lnTo>
                <a:lnTo>
                  <a:pt x="4316" y="18165"/>
                </a:lnTo>
                <a:lnTo>
                  <a:pt x="4395" y="18150"/>
                </a:lnTo>
                <a:lnTo>
                  <a:pt x="4473" y="18134"/>
                </a:lnTo>
                <a:lnTo>
                  <a:pt x="4549" y="18118"/>
                </a:lnTo>
                <a:lnTo>
                  <a:pt x="4627" y="18101"/>
                </a:lnTo>
                <a:lnTo>
                  <a:pt x="4704" y="18083"/>
                </a:lnTo>
                <a:lnTo>
                  <a:pt x="4779" y="18066"/>
                </a:lnTo>
                <a:lnTo>
                  <a:pt x="4855" y="18048"/>
                </a:lnTo>
                <a:lnTo>
                  <a:pt x="4931" y="18028"/>
                </a:lnTo>
                <a:lnTo>
                  <a:pt x="5006" y="18009"/>
                </a:lnTo>
                <a:lnTo>
                  <a:pt x="5156" y="17969"/>
                </a:lnTo>
                <a:lnTo>
                  <a:pt x="5305" y="17927"/>
                </a:lnTo>
                <a:lnTo>
                  <a:pt x="5455" y="17882"/>
                </a:lnTo>
                <a:lnTo>
                  <a:pt x="5603" y="17836"/>
                </a:lnTo>
                <a:lnTo>
                  <a:pt x="5753" y="17789"/>
                </a:lnTo>
                <a:lnTo>
                  <a:pt x="5904" y="17741"/>
                </a:lnTo>
                <a:lnTo>
                  <a:pt x="6056" y="17691"/>
                </a:lnTo>
                <a:lnTo>
                  <a:pt x="6211" y="17639"/>
                </a:lnTo>
                <a:lnTo>
                  <a:pt x="6273" y="17619"/>
                </a:lnTo>
                <a:lnTo>
                  <a:pt x="6368" y="17586"/>
                </a:lnTo>
                <a:lnTo>
                  <a:pt x="6483" y="17544"/>
                </a:lnTo>
                <a:lnTo>
                  <a:pt x="6608" y="17501"/>
                </a:lnTo>
                <a:lnTo>
                  <a:pt x="6729" y="17456"/>
                </a:lnTo>
                <a:lnTo>
                  <a:pt x="6837" y="17415"/>
                </a:lnTo>
                <a:lnTo>
                  <a:pt x="6881" y="17398"/>
                </a:lnTo>
                <a:lnTo>
                  <a:pt x="6917" y="17382"/>
                </a:lnTo>
                <a:lnTo>
                  <a:pt x="6943" y="17369"/>
                </a:lnTo>
                <a:lnTo>
                  <a:pt x="6959" y="17361"/>
                </a:lnTo>
                <a:lnTo>
                  <a:pt x="6994" y="17351"/>
                </a:lnTo>
                <a:lnTo>
                  <a:pt x="7046" y="17333"/>
                </a:lnTo>
                <a:lnTo>
                  <a:pt x="7116" y="17308"/>
                </a:lnTo>
                <a:lnTo>
                  <a:pt x="7200" y="17277"/>
                </a:lnTo>
                <a:lnTo>
                  <a:pt x="7294" y="17240"/>
                </a:lnTo>
                <a:lnTo>
                  <a:pt x="7397" y="17200"/>
                </a:lnTo>
                <a:lnTo>
                  <a:pt x="7507" y="17156"/>
                </a:lnTo>
                <a:lnTo>
                  <a:pt x="7621" y="17112"/>
                </a:lnTo>
                <a:lnTo>
                  <a:pt x="7734" y="17066"/>
                </a:lnTo>
                <a:lnTo>
                  <a:pt x="7846" y="17021"/>
                </a:lnTo>
                <a:lnTo>
                  <a:pt x="7955" y="16977"/>
                </a:lnTo>
                <a:lnTo>
                  <a:pt x="8057" y="16937"/>
                </a:lnTo>
                <a:lnTo>
                  <a:pt x="8148" y="16899"/>
                </a:lnTo>
                <a:lnTo>
                  <a:pt x="8228" y="16867"/>
                </a:lnTo>
                <a:lnTo>
                  <a:pt x="8295" y="16841"/>
                </a:lnTo>
                <a:lnTo>
                  <a:pt x="8344" y="16821"/>
                </a:lnTo>
                <a:lnTo>
                  <a:pt x="8396" y="16799"/>
                </a:lnTo>
                <a:lnTo>
                  <a:pt x="8454" y="16778"/>
                </a:lnTo>
                <a:lnTo>
                  <a:pt x="8513" y="16755"/>
                </a:lnTo>
                <a:lnTo>
                  <a:pt x="8574" y="16731"/>
                </a:lnTo>
                <a:lnTo>
                  <a:pt x="8633" y="16707"/>
                </a:lnTo>
                <a:lnTo>
                  <a:pt x="8690" y="16682"/>
                </a:lnTo>
                <a:lnTo>
                  <a:pt x="8744" y="16658"/>
                </a:lnTo>
                <a:lnTo>
                  <a:pt x="8792" y="16633"/>
                </a:lnTo>
                <a:lnTo>
                  <a:pt x="8829" y="16621"/>
                </a:lnTo>
                <a:lnTo>
                  <a:pt x="8872" y="16605"/>
                </a:lnTo>
                <a:lnTo>
                  <a:pt x="8918" y="16587"/>
                </a:lnTo>
                <a:lnTo>
                  <a:pt x="8965" y="16565"/>
                </a:lnTo>
                <a:lnTo>
                  <a:pt x="9013" y="16543"/>
                </a:lnTo>
                <a:lnTo>
                  <a:pt x="9059" y="16522"/>
                </a:lnTo>
                <a:lnTo>
                  <a:pt x="9100" y="16502"/>
                </a:lnTo>
                <a:lnTo>
                  <a:pt x="9137" y="16485"/>
                </a:lnTo>
                <a:lnTo>
                  <a:pt x="9178" y="16465"/>
                </a:lnTo>
                <a:lnTo>
                  <a:pt x="9220" y="16447"/>
                </a:lnTo>
                <a:lnTo>
                  <a:pt x="9263" y="16429"/>
                </a:lnTo>
                <a:lnTo>
                  <a:pt x="9304" y="16409"/>
                </a:lnTo>
                <a:lnTo>
                  <a:pt x="9346" y="16391"/>
                </a:lnTo>
                <a:lnTo>
                  <a:pt x="9388" y="16371"/>
                </a:lnTo>
                <a:lnTo>
                  <a:pt x="9430" y="16352"/>
                </a:lnTo>
                <a:lnTo>
                  <a:pt x="9471" y="16331"/>
                </a:lnTo>
                <a:lnTo>
                  <a:pt x="9550" y="16292"/>
                </a:lnTo>
                <a:lnTo>
                  <a:pt x="9633" y="16254"/>
                </a:lnTo>
                <a:lnTo>
                  <a:pt x="9720" y="16214"/>
                </a:lnTo>
                <a:lnTo>
                  <a:pt x="9807" y="16173"/>
                </a:lnTo>
                <a:lnTo>
                  <a:pt x="9894" y="16132"/>
                </a:lnTo>
                <a:lnTo>
                  <a:pt x="9978" y="16091"/>
                </a:lnTo>
                <a:lnTo>
                  <a:pt x="10018" y="16069"/>
                </a:lnTo>
                <a:lnTo>
                  <a:pt x="10057" y="16048"/>
                </a:lnTo>
                <a:lnTo>
                  <a:pt x="10093" y="16026"/>
                </a:lnTo>
                <a:lnTo>
                  <a:pt x="10129" y="16004"/>
                </a:lnTo>
                <a:lnTo>
                  <a:pt x="10153" y="15994"/>
                </a:lnTo>
                <a:lnTo>
                  <a:pt x="10184" y="15979"/>
                </a:lnTo>
                <a:lnTo>
                  <a:pt x="10220" y="15962"/>
                </a:lnTo>
                <a:lnTo>
                  <a:pt x="10263" y="15939"/>
                </a:lnTo>
                <a:lnTo>
                  <a:pt x="10363" y="15886"/>
                </a:lnTo>
                <a:lnTo>
                  <a:pt x="10482" y="15821"/>
                </a:lnTo>
                <a:lnTo>
                  <a:pt x="10614" y="15748"/>
                </a:lnTo>
                <a:lnTo>
                  <a:pt x="10756" y="15669"/>
                </a:lnTo>
                <a:lnTo>
                  <a:pt x="10903" y="15584"/>
                </a:lnTo>
                <a:lnTo>
                  <a:pt x="11053" y="15498"/>
                </a:lnTo>
                <a:lnTo>
                  <a:pt x="11202" y="15411"/>
                </a:lnTo>
                <a:lnTo>
                  <a:pt x="11344" y="15328"/>
                </a:lnTo>
                <a:lnTo>
                  <a:pt x="11477" y="15249"/>
                </a:lnTo>
                <a:lnTo>
                  <a:pt x="11597" y="15176"/>
                </a:lnTo>
                <a:lnTo>
                  <a:pt x="11700" y="15111"/>
                </a:lnTo>
                <a:lnTo>
                  <a:pt x="11781" y="15060"/>
                </a:lnTo>
                <a:lnTo>
                  <a:pt x="11813" y="15038"/>
                </a:lnTo>
                <a:lnTo>
                  <a:pt x="11838" y="15021"/>
                </a:lnTo>
                <a:lnTo>
                  <a:pt x="11857" y="15007"/>
                </a:lnTo>
                <a:lnTo>
                  <a:pt x="11867" y="14997"/>
                </a:lnTo>
                <a:lnTo>
                  <a:pt x="11879" y="14991"/>
                </a:lnTo>
                <a:lnTo>
                  <a:pt x="11898" y="14982"/>
                </a:lnTo>
                <a:lnTo>
                  <a:pt x="11919" y="14970"/>
                </a:lnTo>
                <a:lnTo>
                  <a:pt x="11947" y="14954"/>
                </a:lnTo>
                <a:lnTo>
                  <a:pt x="12012" y="14913"/>
                </a:lnTo>
                <a:lnTo>
                  <a:pt x="12090" y="14864"/>
                </a:lnTo>
                <a:lnTo>
                  <a:pt x="12179" y="14806"/>
                </a:lnTo>
                <a:lnTo>
                  <a:pt x="12276" y="14741"/>
                </a:lnTo>
                <a:lnTo>
                  <a:pt x="12379" y="14672"/>
                </a:lnTo>
                <a:lnTo>
                  <a:pt x="12485" y="14600"/>
                </a:lnTo>
                <a:lnTo>
                  <a:pt x="12590" y="14528"/>
                </a:lnTo>
                <a:lnTo>
                  <a:pt x="12694" y="14457"/>
                </a:lnTo>
                <a:lnTo>
                  <a:pt x="12791" y="14388"/>
                </a:lnTo>
                <a:lnTo>
                  <a:pt x="12883" y="14324"/>
                </a:lnTo>
                <a:lnTo>
                  <a:pt x="12963" y="14267"/>
                </a:lnTo>
                <a:lnTo>
                  <a:pt x="13031" y="14218"/>
                </a:lnTo>
                <a:lnTo>
                  <a:pt x="13083" y="14179"/>
                </a:lnTo>
                <a:lnTo>
                  <a:pt x="13116" y="14152"/>
                </a:lnTo>
                <a:lnTo>
                  <a:pt x="13131" y="14143"/>
                </a:lnTo>
                <a:lnTo>
                  <a:pt x="13152" y="14131"/>
                </a:lnTo>
                <a:lnTo>
                  <a:pt x="13179" y="14112"/>
                </a:lnTo>
                <a:lnTo>
                  <a:pt x="13212" y="14088"/>
                </a:lnTo>
                <a:lnTo>
                  <a:pt x="13294" y="14030"/>
                </a:lnTo>
                <a:lnTo>
                  <a:pt x="13392" y="13958"/>
                </a:lnTo>
                <a:lnTo>
                  <a:pt x="13505" y="13873"/>
                </a:lnTo>
                <a:lnTo>
                  <a:pt x="13628" y="13779"/>
                </a:lnTo>
                <a:lnTo>
                  <a:pt x="13758" y="13680"/>
                </a:lnTo>
                <a:lnTo>
                  <a:pt x="13891" y="13578"/>
                </a:lnTo>
                <a:lnTo>
                  <a:pt x="14024" y="13475"/>
                </a:lnTo>
                <a:lnTo>
                  <a:pt x="14153" y="13374"/>
                </a:lnTo>
                <a:lnTo>
                  <a:pt x="14274" y="13278"/>
                </a:lnTo>
                <a:lnTo>
                  <a:pt x="14385" y="13190"/>
                </a:lnTo>
                <a:lnTo>
                  <a:pt x="14481" y="13112"/>
                </a:lnTo>
                <a:lnTo>
                  <a:pt x="14559" y="13048"/>
                </a:lnTo>
                <a:lnTo>
                  <a:pt x="14590" y="13022"/>
                </a:lnTo>
                <a:lnTo>
                  <a:pt x="14615" y="13000"/>
                </a:lnTo>
                <a:lnTo>
                  <a:pt x="14634" y="12982"/>
                </a:lnTo>
                <a:lnTo>
                  <a:pt x="14645" y="12970"/>
                </a:lnTo>
                <a:lnTo>
                  <a:pt x="14658" y="12963"/>
                </a:lnTo>
                <a:lnTo>
                  <a:pt x="14673" y="12954"/>
                </a:lnTo>
                <a:lnTo>
                  <a:pt x="14690" y="12942"/>
                </a:lnTo>
                <a:lnTo>
                  <a:pt x="14708" y="12928"/>
                </a:lnTo>
                <a:lnTo>
                  <a:pt x="14751" y="12895"/>
                </a:lnTo>
                <a:lnTo>
                  <a:pt x="14802" y="12854"/>
                </a:lnTo>
                <a:lnTo>
                  <a:pt x="14857" y="12807"/>
                </a:lnTo>
                <a:lnTo>
                  <a:pt x="14917" y="12756"/>
                </a:lnTo>
                <a:lnTo>
                  <a:pt x="14979" y="12701"/>
                </a:lnTo>
                <a:lnTo>
                  <a:pt x="15044" y="12645"/>
                </a:lnTo>
                <a:lnTo>
                  <a:pt x="15110" y="12587"/>
                </a:lnTo>
                <a:lnTo>
                  <a:pt x="15175" y="12530"/>
                </a:lnTo>
                <a:lnTo>
                  <a:pt x="15238" y="12475"/>
                </a:lnTo>
                <a:lnTo>
                  <a:pt x="15298" y="12421"/>
                </a:lnTo>
                <a:lnTo>
                  <a:pt x="15354" y="12372"/>
                </a:lnTo>
                <a:lnTo>
                  <a:pt x="15405" y="12328"/>
                </a:lnTo>
                <a:lnTo>
                  <a:pt x="15451" y="12291"/>
                </a:lnTo>
                <a:lnTo>
                  <a:pt x="15487" y="12261"/>
                </a:lnTo>
                <a:lnTo>
                  <a:pt x="15508" y="12245"/>
                </a:lnTo>
                <a:lnTo>
                  <a:pt x="15520" y="12233"/>
                </a:lnTo>
                <a:lnTo>
                  <a:pt x="15534" y="12220"/>
                </a:lnTo>
                <a:lnTo>
                  <a:pt x="15555" y="12200"/>
                </a:lnTo>
                <a:lnTo>
                  <a:pt x="15765" y="12013"/>
                </a:lnTo>
                <a:lnTo>
                  <a:pt x="15798" y="11979"/>
                </a:lnTo>
                <a:lnTo>
                  <a:pt x="15830" y="11947"/>
                </a:lnTo>
                <a:lnTo>
                  <a:pt x="15863" y="11915"/>
                </a:lnTo>
                <a:lnTo>
                  <a:pt x="15895" y="11884"/>
                </a:lnTo>
                <a:lnTo>
                  <a:pt x="15927" y="11853"/>
                </a:lnTo>
                <a:lnTo>
                  <a:pt x="15959" y="11823"/>
                </a:lnTo>
                <a:lnTo>
                  <a:pt x="15992" y="11790"/>
                </a:lnTo>
                <a:lnTo>
                  <a:pt x="16025" y="11758"/>
                </a:lnTo>
                <a:lnTo>
                  <a:pt x="16052" y="11733"/>
                </a:lnTo>
                <a:lnTo>
                  <a:pt x="16089" y="11696"/>
                </a:lnTo>
                <a:lnTo>
                  <a:pt x="16136" y="11649"/>
                </a:lnTo>
                <a:lnTo>
                  <a:pt x="16190" y="11595"/>
                </a:lnTo>
                <a:lnTo>
                  <a:pt x="16248" y="11535"/>
                </a:lnTo>
                <a:lnTo>
                  <a:pt x="16311" y="11470"/>
                </a:lnTo>
                <a:lnTo>
                  <a:pt x="16377" y="11403"/>
                </a:lnTo>
                <a:lnTo>
                  <a:pt x="16443" y="11335"/>
                </a:lnTo>
                <a:lnTo>
                  <a:pt x="16508" y="11268"/>
                </a:lnTo>
                <a:lnTo>
                  <a:pt x="16571" y="11202"/>
                </a:lnTo>
                <a:lnTo>
                  <a:pt x="16629" y="11140"/>
                </a:lnTo>
                <a:lnTo>
                  <a:pt x="16681" y="11084"/>
                </a:lnTo>
                <a:lnTo>
                  <a:pt x="16726" y="11036"/>
                </a:lnTo>
                <a:lnTo>
                  <a:pt x="16761" y="10997"/>
                </a:lnTo>
                <a:lnTo>
                  <a:pt x="16786" y="10969"/>
                </a:lnTo>
                <a:lnTo>
                  <a:pt x="16797" y="10953"/>
                </a:lnTo>
                <a:lnTo>
                  <a:pt x="16818" y="10935"/>
                </a:lnTo>
                <a:lnTo>
                  <a:pt x="16837" y="10915"/>
                </a:lnTo>
                <a:lnTo>
                  <a:pt x="16856" y="10896"/>
                </a:lnTo>
                <a:lnTo>
                  <a:pt x="16874" y="10875"/>
                </a:lnTo>
                <a:lnTo>
                  <a:pt x="16908" y="10833"/>
                </a:lnTo>
                <a:lnTo>
                  <a:pt x="16943" y="10789"/>
                </a:lnTo>
                <a:lnTo>
                  <a:pt x="17006" y="10707"/>
                </a:lnTo>
                <a:lnTo>
                  <a:pt x="17067" y="10626"/>
                </a:lnTo>
                <a:lnTo>
                  <a:pt x="17128" y="10543"/>
                </a:lnTo>
                <a:lnTo>
                  <a:pt x="17185" y="10462"/>
                </a:lnTo>
                <a:lnTo>
                  <a:pt x="17214" y="10421"/>
                </a:lnTo>
                <a:lnTo>
                  <a:pt x="17241" y="10379"/>
                </a:lnTo>
                <a:lnTo>
                  <a:pt x="17269" y="10337"/>
                </a:lnTo>
                <a:lnTo>
                  <a:pt x="17295" y="10296"/>
                </a:lnTo>
                <a:lnTo>
                  <a:pt x="17321" y="10254"/>
                </a:lnTo>
                <a:lnTo>
                  <a:pt x="17347" y="10211"/>
                </a:lnTo>
                <a:lnTo>
                  <a:pt x="17372" y="10169"/>
                </a:lnTo>
                <a:lnTo>
                  <a:pt x="17396" y="10125"/>
                </a:lnTo>
                <a:lnTo>
                  <a:pt x="17419" y="10081"/>
                </a:lnTo>
                <a:lnTo>
                  <a:pt x="17442" y="10037"/>
                </a:lnTo>
                <a:lnTo>
                  <a:pt x="17463" y="9992"/>
                </a:lnTo>
                <a:lnTo>
                  <a:pt x="17485" y="9946"/>
                </a:lnTo>
                <a:lnTo>
                  <a:pt x="17505" y="9900"/>
                </a:lnTo>
                <a:lnTo>
                  <a:pt x="17524" y="9853"/>
                </a:lnTo>
                <a:lnTo>
                  <a:pt x="17543" y="9805"/>
                </a:lnTo>
                <a:lnTo>
                  <a:pt x="17561" y="9757"/>
                </a:lnTo>
                <a:lnTo>
                  <a:pt x="17578" y="9708"/>
                </a:lnTo>
                <a:lnTo>
                  <a:pt x="17594" y="9657"/>
                </a:lnTo>
                <a:lnTo>
                  <a:pt x="17609" y="9606"/>
                </a:lnTo>
                <a:lnTo>
                  <a:pt x="17622" y="9553"/>
                </a:lnTo>
                <a:lnTo>
                  <a:pt x="17636" y="9501"/>
                </a:lnTo>
                <a:lnTo>
                  <a:pt x="17648" y="9446"/>
                </a:lnTo>
                <a:lnTo>
                  <a:pt x="17659" y="9391"/>
                </a:lnTo>
                <a:lnTo>
                  <a:pt x="17669" y="9334"/>
                </a:lnTo>
                <a:lnTo>
                  <a:pt x="17673" y="9309"/>
                </a:lnTo>
                <a:lnTo>
                  <a:pt x="17675" y="9283"/>
                </a:lnTo>
                <a:lnTo>
                  <a:pt x="17675" y="9255"/>
                </a:lnTo>
                <a:lnTo>
                  <a:pt x="17674" y="9226"/>
                </a:lnTo>
                <a:lnTo>
                  <a:pt x="17672" y="9196"/>
                </a:lnTo>
                <a:lnTo>
                  <a:pt x="17669" y="9165"/>
                </a:lnTo>
                <a:lnTo>
                  <a:pt x="17665" y="9133"/>
                </a:lnTo>
                <a:lnTo>
                  <a:pt x="17659" y="9101"/>
                </a:lnTo>
                <a:lnTo>
                  <a:pt x="17653" y="9068"/>
                </a:lnTo>
                <a:lnTo>
                  <a:pt x="17645" y="9034"/>
                </a:lnTo>
                <a:lnTo>
                  <a:pt x="17637" y="8999"/>
                </a:lnTo>
                <a:lnTo>
                  <a:pt x="17629" y="8965"/>
                </a:lnTo>
                <a:lnTo>
                  <a:pt x="17609" y="8895"/>
                </a:lnTo>
                <a:lnTo>
                  <a:pt x="17587" y="8825"/>
                </a:lnTo>
                <a:lnTo>
                  <a:pt x="17563" y="8757"/>
                </a:lnTo>
                <a:lnTo>
                  <a:pt x="17539" y="8689"/>
                </a:lnTo>
                <a:lnTo>
                  <a:pt x="17513" y="8624"/>
                </a:lnTo>
                <a:lnTo>
                  <a:pt x="17487" y="8563"/>
                </a:lnTo>
                <a:lnTo>
                  <a:pt x="17462" y="8506"/>
                </a:lnTo>
                <a:lnTo>
                  <a:pt x="17437" y="8455"/>
                </a:lnTo>
                <a:lnTo>
                  <a:pt x="17415" y="8408"/>
                </a:lnTo>
                <a:lnTo>
                  <a:pt x="17394" y="8369"/>
                </a:lnTo>
                <a:lnTo>
                  <a:pt x="17360" y="8310"/>
                </a:lnTo>
                <a:lnTo>
                  <a:pt x="17328" y="8254"/>
                </a:lnTo>
                <a:lnTo>
                  <a:pt x="17297" y="8203"/>
                </a:lnTo>
                <a:lnTo>
                  <a:pt x="17268" y="8155"/>
                </a:lnTo>
                <a:lnTo>
                  <a:pt x="17239" y="8109"/>
                </a:lnTo>
                <a:lnTo>
                  <a:pt x="17210" y="8066"/>
                </a:lnTo>
                <a:lnTo>
                  <a:pt x="17182" y="8023"/>
                </a:lnTo>
                <a:lnTo>
                  <a:pt x="17153" y="7981"/>
                </a:lnTo>
                <a:lnTo>
                  <a:pt x="17123" y="7941"/>
                </a:lnTo>
                <a:lnTo>
                  <a:pt x="17093" y="7900"/>
                </a:lnTo>
                <a:lnTo>
                  <a:pt x="17062" y="7858"/>
                </a:lnTo>
                <a:lnTo>
                  <a:pt x="17029" y="7816"/>
                </a:lnTo>
                <a:lnTo>
                  <a:pt x="16958" y="7727"/>
                </a:lnTo>
                <a:lnTo>
                  <a:pt x="16877" y="7627"/>
                </a:lnTo>
                <a:lnTo>
                  <a:pt x="16843" y="7585"/>
                </a:lnTo>
                <a:lnTo>
                  <a:pt x="16805" y="7540"/>
                </a:lnTo>
                <a:lnTo>
                  <a:pt x="16766" y="7493"/>
                </a:lnTo>
                <a:lnTo>
                  <a:pt x="16725" y="7446"/>
                </a:lnTo>
                <a:lnTo>
                  <a:pt x="16641" y="7350"/>
                </a:lnTo>
                <a:lnTo>
                  <a:pt x="16551" y="7253"/>
                </a:lnTo>
                <a:lnTo>
                  <a:pt x="16462" y="7157"/>
                </a:lnTo>
                <a:lnTo>
                  <a:pt x="16373" y="7065"/>
                </a:lnTo>
                <a:lnTo>
                  <a:pt x="16287" y="6978"/>
                </a:lnTo>
                <a:lnTo>
                  <a:pt x="16207" y="6899"/>
                </a:lnTo>
                <a:lnTo>
                  <a:pt x="16179" y="6872"/>
                </a:lnTo>
                <a:lnTo>
                  <a:pt x="16153" y="6842"/>
                </a:lnTo>
                <a:lnTo>
                  <a:pt x="16127" y="6811"/>
                </a:lnTo>
                <a:lnTo>
                  <a:pt x="16099" y="6779"/>
                </a:lnTo>
                <a:lnTo>
                  <a:pt x="16071" y="6747"/>
                </a:lnTo>
                <a:lnTo>
                  <a:pt x="16042" y="6715"/>
                </a:lnTo>
                <a:lnTo>
                  <a:pt x="16011" y="6683"/>
                </a:lnTo>
                <a:lnTo>
                  <a:pt x="15979" y="6652"/>
                </a:lnTo>
                <a:lnTo>
                  <a:pt x="14313" y="5186"/>
                </a:lnTo>
                <a:lnTo>
                  <a:pt x="14230" y="5121"/>
                </a:lnTo>
                <a:lnTo>
                  <a:pt x="14144" y="5052"/>
                </a:lnTo>
                <a:lnTo>
                  <a:pt x="14058" y="4981"/>
                </a:lnTo>
                <a:lnTo>
                  <a:pt x="13972" y="4911"/>
                </a:lnTo>
                <a:lnTo>
                  <a:pt x="13885" y="4840"/>
                </a:lnTo>
                <a:lnTo>
                  <a:pt x="13797" y="4769"/>
                </a:lnTo>
                <a:lnTo>
                  <a:pt x="13709" y="4700"/>
                </a:lnTo>
                <a:lnTo>
                  <a:pt x="13622" y="4634"/>
                </a:lnTo>
                <a:lnTo>
                  <a:pt x="13528" y="4565"/>
                </a:lnTo>
                <a:lnTo>
                  <a:pt x="13437" y="4496"/>
                </a:lnTo>
                <a:lnTo>
                  <a:pt x="13348" y="4430"/>
                </a:lnTo>
                <a:lnTo>
                  <a:pt x="13259" y="4364"/>
                </a:lnTo>
                <a:lnTo>
                  <a:pt x="13172" y="4299"/>
                </a:lnTo>
                <a:lnTo>
                  <a:pt x="13085" y="4234"/>
                </a:lnTo>
                <a:lnTo>
                  <a:pt x="12999" y="4170"/>
                </a:lnTo>
                <a:lnTo>
                  <a:pt x="12913" y="4107"/>
                </a:lnTo>
                <a:lnTo>
                  <a:pt x="12826" y="4043"/>
                </a:lnTo>
                <a:lnTo>
                  <a:pt x="12738" y="3980"/>
                </a:lnTo>
                <a:lnTo>
                  <a:pt x="12650" y="3916"/>
                </a:lnTo>
                <a:lnTo>
                  <a:pt x="12559" y="3852"/>
                </a:lnTo>
                <a:lnTo>
                  <a:pt x="12468" y="3787"/>
                </a:lnTo>
                <a:lnTo>
                  <a:pt x="12373" y="3722"/>
                </a:lnTo>
                <a:lnTo>
                  <a:pt x="12276" y="3655"/>
                </a:lnTo>
                <a:lnTo>
                  <a:pt x="12177" y="3589"/>
                </a:lnTo>
                <a:lnTo>
                  <a:pt x="12083" y="3525"/>
                </a:lnTo>
                <a:lnTo>
                  <a:pt x="11988" y="3463"/>
                </a:lnTo>
                <a:lnTo>
                  <a:pt x="11893" y="3402"/>
                </a:lnTo>
                <a:lnTo>
                  <a:pt x="11798" y="3340"/>
                </a:lnTo>
                <a:lnTo>
                  <a:pt x="11702" y="3280"/>
                </a:lnTo>
                <a:lnTo>
                  <a:pt x="11606" y="3219"/>
                </a:lnTo>
                <a:lnTo>
                  <a:pt x="11509" y="3158"/>
                </a:lnTo>
                <a:lnTo>
                  <a:pt x="11411" y="3097"/>
                </a:lnTo>
                <a:lnTo>
                  <a:pt x="11318" y="3037"/>
                </a:lnTo>
                <a:lnTo>
                  <a:pt x="11222" y="2979"/>
                </a:lnTo>
                <a:lnTo>
                  <a:pt x="11125" y="2920"/>
                </a:lnTo>
                <a:lnTo>
                  <a:pt x="11028" y="2863"/>
                </a:lnTo>
                <a:lnTo>
                  <a:pt x="10930" y="2806"/>
                </a:lnTo>
                <a:lnTo>
                  <a:pt x="10831" y="2749"/>
                </a:lnTo>
                <a:lnTo>
                  <a:pt x="10732" y="2692"/>
                </a:lnTo>
                <a:lnTo>
                  <a:pt x="10631" y="2635"/>
                </a:lnTo>
                <a:lnTo>
                  <a:pt x="10529" y="2579"/>
                </a:lnTo>
                <a:lnTo>
                  <a:pt x="10427" y="2523"/>
                </a:lnTo>
                <a:lnTo>
                  <a:pt x="10326" y="2468"/>
                </a:lnTo>
                <a:lnTo>
                  <a:pt x="10223" y="2413"/>
                </a:lnTo>
                <a:lnTo>
                  <a:pt x="10120" y="2359"/>
                </a:lnTo>
                <a:lnTo>
                  <a:pt x="10015" y="2305"/>
                </a:lnTo>
                <a:lnTo>
                  <a:pt x="9911" y="2251"/>
                </a:lnTo>
                <a:lnTo>
                  <a:pt x="9807" y="2198"/>
                </a:lnTo>
                <a:lnTo>
                  <a:pt x="9735" y="2162"/>
                </a:lnTo>
                <a:lnTo>
                  <a:pt x="9660" y="2124"/>
                </a:lnTo>
                <a:lnTo>
                  <a:pt x="9583" y="2086"/>
                </a:lnTo>
                <a:lnTo>
                  <a:pt x="9504" y="2047"/>
                </a:lnTo>
                <a:lnTo>
                  <a:pt x="9423" y="2010"/>
                </a:lnTo>
                <a:lnTo>
                  <a:pt x="9340" y="1971"/>
                </a:lnTo>
                <a:lnTo>
                  <a:pt x="9258" y="1932"/>
                </a:lnTo>
                <a:lnTo>
                  <a:pt x="9174" y="1893"/>
                </a:lnTo>
                <a:lnTo>
                  <a:pt x="9091" y="1855"/>
                </a:lnTo>
                <a:lnTo>
                  <a:pt x="9006" y="1816"/>
                </a:lnTo>
                <a:lnTo>
                  <a:pt x="8923" y="1780"/>
                </a:lnTo>
                <a:lnTo>
                  <a:pt x="8840" y="1743"/>
                </a:lnTo>
                <a:lnTo>
                  <a:pt x="8759" y="1707"/>
                </a:lnTo>
                <a:lnTo>
                  <a:pt x="8679" y="1673"/>
                </a:lnTo>
                <a:lnTo>
                  <a:pt x="8600" y="1640"/>
                </a:lnTo>
                <a:lnTo>
                  <a:pt x="8523" y="1608"/>
                </a:lnTo>
                <a:lnTo>
                  <a:pt x="8472" y="1587"/>
                </a:lnTo>
                <a:lnTo>
                  <a:pt x="8417" y="1562"/>
                </a:lnTo>
                <a:lnTo>
                  <a:pt x="8360" y="1537"/>
                </a:lnTo>
                <a:lnTo>
                  <a:pt x="8300" y="1511"/>
                </a:lnTo>
                <a:lnTo>
                  <a:pt x="8242" y="1485"/>
                </a:lnTo>
                <a:lnTo>
                  <a:pt x="8184" y="1461"/>
                </a:lnTo>
                <a:lnTo>
                  <a:pt x="8156" y="1451"/>
                </a:lnTo>
                <a:lnTo>
                  <a:pt x="8129" y="1442"/>
                </a:lnTo>
                <a:lnTo>
                  <a:pt x="8102" y="1433"/>
                </a:lnTo>
                <a:lnTo>
                  <a:pt x="8078" y="142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23" name="Freeform 5">
            <a:extLst>
              <a:ext uri="{FF2B5EF4-FFF2-40B4-BE49-F238E27FC236}">
                <a16:creationId xmlns:a16="http://schemas.microsoft.com/office/drawing/2014/main" id="{87F14817-8966-4D06-815A-12548EFEFA0B}"/>
              </a:ext>
            </a:extLst>
          </p:cNvPr>
          <p:cNvSpPr>
            <a:spLocks/>
          </p:cNvSpPr>
          <p:nvPr/>
        </p:nvSpPr>
        <p:spPr bwMode="auto">
          <a:xfrm>
            <a:off x="1417769" y="4767015"/>
            <a:ext cx="126515" cy="131061"/>
          </a:xfrm>
          <a:custGeom>
            <a:avLst/>
            <a:gdLst>
              <a:gd name="T0" fmla="*/ 7371 w 17675"/>
              <a:gd name="T1" fmla="*/ 1125 h 18310"/>
              <a:gd name="T2" fmla="*/ 5959 w 17675"/>
              <a:gd name="T3" fmla="*/ 593 h 18310"/>
              <a:gd name="T4" fmla="*/ 4735 w 17675"/>
              <a:gd name="T5" fmla="*/ 240 h 18310"/>
              <a:gd name="T6" fmla="*/ 3627 w 17675"/>
              <a:gd name="T7" fmla="*/ 54 h 18310"/>
              <a:gd name="T8" fmla="*/ 2806 w 17675"/>
              <a:gd name="T9" fmla="*/ 7 h 18310"/>
              <a:gd name="T10" fmla="*/ 2454 w 17675"/>
              <a:gd name="T11" fmla="*/ 85 h 18310"/>
              <a:gd name="T12" fmla="*/ 2132 w 17675"/>
              <a:gd name="T13" fmla="*/ 262 h 18310"/>
              <a:gd name="T14" fmla="*/ 1838 w 17675"/>
              <a:gd name="T15" fmla="*/ 533 h 18310"/>
              <a:gd name="T16" fmla="*/ 1454 w 17675"/>
              <a:gd name="T17" fmla="*/ 1111 h 18310"/>
              <a:gd name="T18" fmla="*/ 1261 w 17675"/>
              <a:gd name="T19" fmla="*/ 1545 h 18310"/>
              <a:gd name="T20" fmla="*/ 1008 w 17675"/>
              <a:gd name="T21" fmla="*/ 2315 h 18310"/>
              <a:gd name="T22" fmla="*/ 836 w 17675"/>
              <a:gd name="T23" fmla="*/ 2906 h 18310"/>
              <a:gd name="T24" fmla="*/ 683 w 17675"/>
              <a:gd name="T25" fmla="*/ 3519 h 18310"/>
              <a:gd name="T26" fmla="*/ 506 w 17675"/>
              <a:gd name="T27" fmla="*/ 4330 h 18310"/>
              <a:gd name="T28" fmla="*/ 356 w 17675"/>
              <a:gd name="T29" fmla="*/ 5177 h 18310"/>
              <a:gd name="T30" fmla="*/ 199 w 17675"/>
              <a:gd name="T31" fmla="*/ 6352 h 18310"/>
              <a:gd name="T32" fmla="*/ 65 w 17675"/>
              <a:gd name="T33" fmla="*/ 7805 h 18310"/>
              <a:gd name="T34" fmla="*/ 1 w 17675"/>
              <a:gd name="T35" fmla="*/ 9354 h 18310"/>
              <a:gd name="T36" fmla="*/ 54 w 17675"/>
              <a:gd name="T37" fmla="*/ 10490 h 18310"/>
              <a:gd name="T38" fmla="*/ 149 w 17675"/>
              <a:gd name="T39" fmla="*/ 11811 h 18310"/>
              <a:gd name="T40" fmla="*/ 298 w 17675"/>
              <a:gd name="T41" fmla="*/ 13066 h 18310"/>
              <a:gd name="T42" fmla="*/ 650 w 17675"/>
              <a:gd name="T43" fmla="*/ 14979 h 18310"/>
              <a:gd name="T44" fmla="*/ 991 w 17675"/>
              <a:gd name="T45" fmla="*/ 16266 h 18310"/>
              <a:gd name="T46" fmla="*/ 1332 w 17675"/>
              <a:gd name="T47" fmla="*/ 17156 h 18310"/>
              <a:gd name="T48" fmla="*/ 1598 w 17675"/>
              <a:gd name="T49" fmla="*/ 17614 h 18310"/>
              <a:gd name="T50" fmla="*/ 1917 w 17675"/>
              <a:gd name="T51" fmla="*/ 17970 h 18310"/>
              <a:gd name="T52" fmla="*/ 2349 w 17675"/>
              <a:gd name="T53" fmla="*/ 18232 h 18310"/>
              <a:gd name="T54" fmla="*/ 2745 w 17675"/>
              <a:gd name="T55" fmla="*/ 18309 h 18310"/>
              <a:gd name="T56" fmla="*/ 3384 w 17675"/>
              <a:gd name="T57" fmla="*/ 18287 h 18310"/>
              <a:gd name="T58" fmla="*/ 4157 w 17675"/>
              <a:gd name="T59" fmla="*/ 18192 h 18310"/>
              <a:gd name="T60" fmla="*/ 5006 w 17675"/>
              <a:gd name="T61" fmla="*/ 18009 h 18310"/>
              <a:gd name="T62" fmla="*/ 6483 w 17675"/>
              <a:gd name="T63" fmla="*/ 17544 h 18310"/>
              <a:gd name="T64" fmla="*/ 7200 w 17675"/>
              <a:gd name="T65" fmla="*/ 17277 h 18310"/>
              <a:gd name="T66" fmla="*/ 8295 w 17675"/>
              <a:gd name="T67" fmla="*/ 16841 h 18310"/>
              <a:gd name="T68" fmla="*/ 8872 w 17675"/>
              <a:gd name="T69" fmla="*/ 16605 h 18310"/>
              <a:gd name="T70" fmla="*/ 9346 w 17675"/>
              <a:gd name="T71" fmla="*/ 16391 h 18310"/>
              <a:gd name="T72" fmla="*/ 10057 w 17675"/>
              <a:gd name="T73" fmla="*/ 16048 h 18310"/>
              <a:gd name="T74" fmla="*/ 10903 w 17675"/>
              <a:gd name="T75" fmla="*/ 15584 h 18310"/>
              <a:gd name="T76" fmla="*/ 11867 w 17675"/>
              <a:gd name="T77" fmla="*/ 14997 h 18310"/>
              <a:gd name="T78" fmla="*/ 12590 w 17675"/>
              <a:gd name="T79" fmla="*/ 14528 h 18310"/>
              <a:gd name="T80" fmla="*/ 13212 w 17675"/>
              <a:gd name="T81" fmla="*/ 14088 h 18310"/>
              <a:gd name="T82" fmla="*/ 14481 w 17675"/>
              <a:gd name="T83" fmla="*/ 13112 h 18310"/>
              <a:gd name="T84" fmla="*/ 14802 w 17675"/>
              <a:gd name="T85" fmla="*/ 12854 h 18310"/>
              <a:gd name="T86" fmla="*/ 15451 w 17675"/>
              <a:gd name="T87" fmla="*/ 12291 h 18310"/>
              <a:gd name="T88" fmla="*/ 15927 w 17675"/>
              <a:gd name="T89" fmla="*/ 11853 h 18310"/>
              <a:gd name="T90" fmla="*/ 16443 w 17675"/>
              <a:gd name="T91" fmla="*/ 11335 h 18310"/>
              <a:gd name="T92" fmla="*/ 16856 w 17675"/>
              <a:gd name="T93" fmla="*/ 10896 h 18310"/>
              <a:gd name="T94" fmla="*/ 17295 w 17675"/>
              <a:gd name="T95" fmla="*/ 10296 h 18310"/>
              <a:gd name="T96" fmla="*/ 17543 w 17675"/>
              <a:gd name="T97" fmla="*/ 9805 h 18310"/>
              <a:gd name="T98" fmla="*/ 17675 w 17675"/>
              <a:gd name="T99" fmla="*/ 9283 h 18310"/>
              <a:gd name="T100" fmla="*/ 17609 w 17675"/>
              <a:gd name="T101" fmla="*/ 8895 h 18310"/>
              <a:gd name="T102" fmla="*/ 17328 w 17675"/>
              <a:gd name="T103" fmla="*/ 8254 h 18310"/>
              <a:gd name="T104" fmla="*/ 16958 w 17675"/>
              <a:gd name="T105" fmla="*/ 7727 h 18310"/>
              <a:gd name="T106" fmla="*/ 16207 w 17675"/>
              <a:gd name="T107" fmla="*/ 6899 h 18310"/>
              <a:gd name="T108" fmla="*/ 14144 w 17675"/>
              <a:gd name="T109" fmla="*/ 5052 h 18310"/>
              <a:gd name="T110" fmla="*/ 13172 w 17675"/>
              <a:gd name="T111" fmla="*/ 4299 h 18310"/>
              <a:gd name="T112" fmla="*/ 12177 w 17675"/>
              <a:gd name="T113" fmla="*/ 3589 h 18310"/>
              <a:gd name="T114" fmla="*/ 11125 w 17675"/>
              <a:gd name="T115" fmla="*/ 2920 h 18310"/>
              <a:gd name="T116" fmla="*/ 10015 w 17675"/>
              <a:gd name="T117" fmla="*/ 2305 h 18310"/>
              <a:gd name="T118" fmla="*/ 9091 w 17675"/>
              <a:gd name="T119" fmla="*/ 1855 h 18310"/>
              <a:gd name="T120" fmla="*/ 8300 w 17675"/>
              <a:gd name="T121" fmla="*/ 1511 h 183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7675" h="18310">
                <a:moveTo>
                  <a:pt x="8078" y="1426"/>
                </a:moveTo>
                <a:lnTo>
                  <a:pt x="8047" y="1409"/>
                </a:lnTo>
                <a:lnTo>
                  <a:pt x="8014" y="1392"/>
                </a:lnTo>
                <a:lnTo>
                  <a:pt x="7978" y="1376"/>
                </a:lnTo>
                <a:lnTo>
                  <a:pt x="7940" y="1360"/>
                </a:lnTo>
                <a:lnTo>
                  <a:pt x="7901" y="1345"/>
                </a:lnTo>
                <a:lnTo>
                  <a:pt x="7862" y="1330"/>
                </a:lnTo>
                <a:lnTo>
                  <a:pt x="7825" y="1315"/>
                </a:lnTo>
                <a:lnTo>
                  <a:pt x="7791" y="1301"/>
                </a:lnTo>
                <a:lnTo>
                  <a:pt x="7583" y="1213"/>
                </a:lnTo>
                <a:lnTo>
                  <a:pt x="7371" y="1125"/>
                </a:lnTo>
                <a:lnTo>
                  <a:pt x="7158" y="1038"/>
                </a:lnTo>
                <a:lnTo>
                  <a:pt x="6943" y="953"/>
                </a:lnTo>
                <a:lnTo>
                  <a:pt x="6836" y="911"/>
                </a:lnTo>
                <a:lnTo>
                  <a:pt x="6727" y="869"/>
                </a:lnTo>
                <a:lnTo>
                  <a:pt x="6618" y="827"/>
                </a:lnTo>
                <a:lnTo>
                  <a:pt x="6508" y="787"/>
                </a:lnTo>
                <a:lnTo>
                  <a:pt x="6400" y="747"/>
                </a:lnTo>
                <a:lnTo>
                  <a:pt x="6290" y="707"/>
                </a:lnTo>
                <a:lnTo>
                  <a:pt x="6180" y="668"/>
                </a:lnTo>
                <a:lnTo>
                  <a:pt x="6070" y="631"/>
                </a:lnTo>
                <a:lnTo>
                  <a:pt x="5959" y="593"/>
                </a:lnTo>
                <a:lnTo>
                  <a:pt x="5848" y="556"/>
                </a:lnTo>
                <a:lnTo>
                  <a:pt x="5737" y="521"/>
                </a:lnTo>
                <a:lnTo>
                  <a:pt x="5626" y="485"/>
                </a:lnTo>
                <a:lnTo>
                  <a:pt x="5515" y="451"/>
                </a:lnTo>
                <a:lnTo>
                  <a:pt x="5404" y="418"/>
                </a:lnTo>
                <a:lnTo>
                  <a:pt x="5292" y="386"/>
                </a:lnTo>
                <a:lnTo>
                  <a:pt x="5181" y="355"/>
                </a:lnTo>
                <a:lnTo>
                  <a:pt x="5069" y="324"/>
                </a:lnTo>
                <a:lnTo>
                  <a:pt x="4958" y="295"/>
                </a:lnTo>
                <a:lnTo>
                  <a:pt x="4846" y="267"/>
                </a:lnTo>
                <a:lnTo>
                  <a:pt x="4735" y="240"/>
                </a:lnTo>
                <a:lnTo>
                  <a:pt x="4623" y="215"/>
                </a:lnTo>
                <a:lnTo>
                  <a:pt x="4511" y="191"/>
                </a:lnTo>
                <a:lnTo>
                  <a:pt x="4400" y="168"/>
                </a:lnTo>
                <a:lnTo>
                  <a:pt x="4287" y="146"/>
                </a:lnTo>
                <a:lnTo>
                  <a:pt x="4234" y="136"/>
                </a:lnTo>
                <a:lnTo>
                  <a:pt x="4162" y="125"/>
                </a:lnTo>
                <a:lnTo>
                  <a:pt x="4075" y="112"/>
                </a:lnTo>
                <a:lnTo>
                  <a:pt x="3975" y="98"/>
                </a:lnTo>
                <a:lnTo>
                  <a:pt x="3865" y="84"/>
                </a:lnTo>
                <a:lnTo>
                  <a:pt x="3749" y="69"/>
                </a:lnTo>
                <a:lnTo>
                  <a:pt x="3627" y="54"/>
                </a:lnTo>
                <a:lnTo>
                  <a:pt x="3504" y="40"/>
                </a:lnTo>
                <a:lnTo>
                  <a:pt x="3381" y="27"/>
                </a:lnTo>
                <a:lnTo>
                  <a:pt x="3262" y="17"/>
                </a:lnTo>
                <a:lnTo>
                  <a:pt x="3148" y="8"/>
                </a:lnTo>
                <a:lnTo>
                  <a:pt x="3043" y="2"/>
                </a:lnTo>
                <a:lnTo>
                  <a:pt x="2994" y="1"/>
                </a:lnTo>
                <a:lnTo>
                  <a:pt x="2949" y="0"/>
                </a:lnTo>
                <a:lnTo>
                  <a:pt x="2908" y="0"/>
                </a:lnTo>
                <a:lnTo>
                  <a:pt x="2869" y="1"/>
                </a:lnTo>
                <a:lnTo>
                  <a:pt x="2834" y="3"/>
                </a:lnTo>
                <a:lnTo>
                  <a:pt x="2806" y="7"/>
                </a:lnTo>
                <a:lnTo>
                  <a:pt x="2780" y="11"/>
                </a:lnTo>
                <a:lnTo>
                  <a:pt x="2761" y="17"/>
                </a:lnTo>
                <a:lnTo>
                  <a:pt x="2724" y="19"/>
                </a:lnTo>
                <a:lnTo>
                  <a:pt x="2689" y="24"/>
                </a:lnTo>
                <a:lnTo>
                  <a:pt x="2655" y="29"/>
                </a:lnTo>
                <a:lnTo>
                  <a:pt x="2620" y="35"/>
                </a:lnTo>
                <a:lnTo>
                  <a:pt x="2586" y="43"/>
                </a:lnTo>
                <a:lnTo>
                  <a:pt x="2552" y="53"/>
                </a:lnTo>
                <a:lnTo>
                  <a:pt x="2518" y="63"/>
                </a:lnTo>
                <a:lnTo>
                  <a:pt x="2486" y="73"/>
                </a:lnTo>
                <a:lnTo>
                  <a:pt x="2454" y="85"/>
                </a:lnTo>
                <a:lnTo>
                  <a:pt x="2423" y="97"/>
                </a:lnTo>
                <a:lnTo>
                  <a:pt x="2393" y="111"/>
                </a:lnTo>
                <a:lnTo>
                  <a:pt x="2363" y="125"/>
                </a:lnTo>
                <a:lnTo>
                  <a:pt x="2333" y="138"/>
                </a:lnTo>
                <a:lnTo>
                  <a:pt x="2306" y="153"/>
                </a:lnTo>
                <a:lnTo>
                  <a:pt x="2278" y="169"/>
                </a:lnTo>
                <a:lnTo>
                  <a:pt x="2252" y="184"/>
                </a:lnTo>
                <a:lnTo>
                  <a:pt x="2218" y="205"/>
                </a:lnTo>
                <a:lnTo>
                  <a:pt x="2187" y="224"/>
                </a:lnTo>
                <a:lnTo>
                  <a:pt x="2158" y="244"/>
                </a:lnTo>
                <a:lnTo>
                  <a:pt x="2132" y="262"/>
                </a:lnTo>
                <a:lnTo>
                  <a:pt x="2108" y="280"/>
                </a:lnTo>
                <a:lnTo>
                  <a:pt x="2086" y="298"/>
                </a:lnTo>
                <a:lnTo>
                  <a:pt x="2065" y="315"/>
                </a:lnTo>
                <a:lnTo>
                  <a:pt x="2046" y="332"/>
                </a:lnTo>
                <a:lnTo>
                  <a:pt x="2007" y="367"/>
                </a:lnTo>
                <a:lnTo>
                  <a:pt x="1968" y="405"/>
                </a:lnTo>
                <a:lnTo>
                  <a:pt x="1927" y="446"/>
                </a:lnTo>
                <a:lnTo>
                  <a:pt x="1878" y="491"/>
                </a:lnTo>
                <a:lnTo>
                  <a:pt x="1866" y="504"/>
                </a:lnTo>
                <a:lnTo>
                  <a:pt x="1853" y="517"/>
                </a:lnTo>
                <a:lnTo>
                  <a:pt x="1838" y="533"/>
                </a:lnTo>
                <a:lnTo>
                  <a:pt x="1823" y="550"/>
                </a:lnTo>
                <a:lnTo>
                  <a:pt x="1790" y="592"/>
                </a:lnTo>
                <a:lnTo>
                  <a:pt x="1754" y="637"/>
                </a:lnTo>
                <a:lnTo>
                  <a:pt x="1717" y="689"/>
                </a:lnTo>
                <a:lnTo>
                  <a:pt x="1679" y="744"/>
                </a:lnTo>
                <a:lnTo>
                  <a:pt x="1639" y="802"/>
                </a:lnTo>
                <a:lnTo>
                  <a:pt x="1600" y="863"/>
                </a:lnTo>
                <a:lnTo>
                  <a:pt x="1561" y="926"/>
                </a:lnTo>
                <a:lnTo>
                  <a:pt x="1524" y="988"/>
                </a:lnTo>
                <a:lnTo>
                  <a:pt x="1488" y="1051"/>
                </a:lnTo>
                <a:lnTo>
                  <a:pt x="1454" y="1111"/>
                </a:lnTo>
                <a:lnTo>
                  <a:pt x="1425" y="1170"/>
                </a:lnTo>
                <a:lnTo>
                  <a:pt x="1398" y="1226"/>
                </a:lnTo>
                <a:lnTo>
                  <a:pt x="1387" y="1252"/>
                </a:lnTo>
                <a:lnTo>
                  <a:pt x="1377" y="1277"/>
                </a:lnTo>
                <a:lnTo>
                  <a:pt x="1367" y="1301"/>
                </a:lnTo>
                <a:lnTo>
                  <a:pt x="1359" y="1323"/>
                </a:lnTo>
                <a:lnTo>
                  <a:pt x="1340" y="1362"/>
                </a:lnTo>
                <a:lnTo>
                  <a:pt x="1320" y="1404"/>
                </a:lnTo>
                <a:lnTo>
                  <a:pt x="1300" y="1449"/>
                </a:lnTo>
                <a:lnTo>
                  <a:pt x="1280" y="1496"/>
                </a:lnTo>
                <a:lnTo>
                  <a:pt x="1261" y="1545"/>
                </a:lnTo>
                <a:lnTo>
                  <a:pt x="1241" y="1596"/>
                </a:lnTo>
                <a:lnTo>
                  <a:pt x="1222" y="1648"/>
                </a:lnTo>
                <a:lnTo>
                  <a:pt x="1204" y="1702"/>
                </a:lnTo>
                <a:lnTo>
                  <a:pt x="1167" y="1808"/>
                </a:lnTo>
                <a:lnTo>
                  <a:pt x="1133" y="1915"/>
                </a:lnTo>
                <a:lnTo>
                  <a:pt x="1101" y="2016"/>
                </a:lnTo>
                <a:lnTo>
                  <a:pt x="1071" y="2110"/>
                </a:lnTo>
                <a:lnTo>
                  <a:pt x="1055" y="2162"/>
                </a:lnTo>
                <a:lnTo>
                  <a:pt x="1039" y="2213"/>
                </a:lnTo>
                <a:lnTo>
                  <a:pt x="1023" y="2264"/>
                </a:lnTo>
                <a:lnTo>
                  <a:pt x="1008" y="2315"/>
                </a:lnTo>
                <a:lnTo>
                  <a:pt x="992" y="2367"/>
                </a:lnTo>
                <a:lnTo>
                  <a:pt x="976" y="2418"/>
                </a:lnTo>
                <a:lnTo>
                  <a:pt x="960" y="2471"/>
                </a:lnTo>
                <a:lnTo>
                  <a:pt x="944" y="2523"/>
                </a:lnTo>
                <a:lnTo>
                  <a:pt x="929" y="2573"/>
                </a:lnTo>
                <a:lnTo>
                  <a:pt x="913" y="2626"/>
                </a:lnTo>
                <a:lnTo>
                  <a:pt x="896" y="2682"/>
                </a:lnTo>
                <a:lnTo>
                  <a:pt x="880" y="2740"/>
                </a:lnTo>
                <a:lnTo>
                  <a:pt x="864" y="2797"/>
                </a:lnTo>
                <a:lnTo>
                  <a:pt x="849" y="2852"/>
                </a:lnTo>
                <a:lnTo>
                  <a:pt x="836" y="2906"/>
                </a:lnTo>
                <a:lnTo>
                  <a:pt x="827" y="2955"/>
                </a:lnTo>
                <a:lnTo>
                  <a:pt x="818" y="2977"/>
                </a:lnTo>
                <a:lnTo>
                  <a:pt x="809" y="3003"/>
                </a:lnTo>
                <a:lnTo>
                  <a:pt x="800" y="3033"/>
                </a:lnTo>
                <a:lnTo>
                  <a:pt x="790" y="3067"/>
                </a:lnTo>
                <a:lnTo>
                  <a:pt x="770" y="3142"/>
                </a:lnTo>
                <a:lnTo>
                  <a:pt x="749" y="3225"/>
                </a:lnTo>
                <a:lnTo>
                  <a:pt x="730" y="3310"/>
                </a:lnTo>
                <a:lnTo>
                  <a:pt x="712" y="3390"/>
                </a:lnTo>
                <a:lnTo>
                  <a:pt x="696" y="3461"/>
                </a:lnTo>
                <a:lnTo>
                  <a:pt x="683" y="3519"/>
                </a:lnTo>
                <a:lnTo>
                  <a:pt x="666" y="3593"/>
                </a:lnTo>
                <a:lnTo>
                  <a:pt x="649" y="3667"/>
                </a:lnTo>
                <a:lnTo>
                  <a:pt x="633" y="3740"/>
                </a:lnTo>
                <a:lnTo>
                  <a:pt x="617" y="3813"/>
                </a:lnTo>
                <a:lnTo>
                  <a:pt x="601" y="3886"/>
                </a:lnTo>
                <a:lnTo>
                  <a:pt x="585" y="3960"/>
                </a:lnTo>
                <a:lnTo>
                  <a:pt x="569" y="4033"/>
                </a:lnTo>
                <a:lnTo>
                  <a:pt x="553" y="4108"/>
                </a:lnTo>
                <a:lnTo>
                  <a:pt x="537" y="4182"/>
                </a:lnTo>
                <a:lnTo>
                  <a:pt x="522" y="4256"/>
                </a:lnTo>
                <a:lnTo>
                  <a:pt x="506" y="4330"/>
                </a:lnTo>
                <a:lnTo>
                  <a:pt x="491" y="4406"/>
                </a:lnTo>
                <a:lnTo>
                  <a:pt x="476" y="4483"/>
                </a:lnTo>
                <a:lnTo>
                  <a:pt x="461" y="4559"/>
                </a:lnTo>
                <a:lnTo>
                  <a:pt x="447" y="4636"/>
                </a:lnTo>
                <a:lnTo>
                  <a:pt x="433" y="4714"/>
                </a:lnTo>
                <a:lnTo>
                  <a:pt x="419" y="4791"/>
                </a:lnTo>
                <a:lnTo>
                  <a:pt x="405" y="4868"/>
                </a:lnTo>
                <a:lnTo>
                  <a:pt x="392" y="4946"/>
                </a:lnTo>
                <a:lnTo>
                  <a:pt x="380" y="5024"/>
                </a:lnTo>
                <a:lnTo>
                  <a:pt x="367" y="5100"/>
                </a:lnTo>
                <a:lnTo>
                  <a:pt x="356" y="5177"/>
                </a:lnTo>
                <a:lnTo>
                  <a:pt x="346" y="5253"/>
                </a:lnTo>
                <a:lnTo>
                  <a:pt x="335" y="5328"/>
                </a:lnTo>
                <a:lnTo>
                  <a:pt x="320" y="5442"/>
                </a:lnTo>
                <a:lnTo>
                  <a:pt x="304" y="5555"/>
                </a:lnTo>
                <a:lnTo>
                  <a:pt x="289" y="5668"/>
                </a:lnTo>
                <a:lnTo>
                  <a:pt x="275" y="5781"/>
                </a:lnTo>
                <a:lnTo>
                  <a:pt x="259" y="5896"/>
                </a:lnTo>
                <a:lnTo>
                  <a:pt x="244" y="6009"/>
                </a:lnTo>
                <a:lnTo>
                  <a:pt x="229" y="6124"/>
                </a:lnTo>
                <a:lnTo>
                  <a:pt x="214" y="6238"/>
                </a:lnTo>
                <a:lnTo>
                  <a:pt x="199" y="6352"/>
                </a:lnTo>
                <a:lnTo>
                  <a:pt x="185" y="6467"/>
                </a:lnTo>
                <a:lnTo>
                  <a:pt x="173" y="6581"/>
                </a:lnTo>
                <a:lnTo>
                  <a:pt x="160" y="6697"/>
                </a:lnTo>
                <a:lnTo>
                  <a:pt x="148" y="6811"/>
                </a:lnTo>
                <a:lnTo>
                  <a:pt x="137" y="6927"/>
                </a:lnTo>
                <a:lnTo>
                  <a:pt x="127" y="7042"/>
                </a:lnTo>
                <a:lnTo>
                  <a:pt x="119" y="7158"/>
                </a:lnTo>
                <a:lnTo>
                  <a:pt x="105" y="7319"/>
                </a:lnTo>
                <a:lnTo>
                  <a:pt x="92" y="7481"/>
                </a:lnTo>
                <a:lnTo>
                  <a:pt x="79" y="7643"/>
                </a:lnTo>
                <a:lnTo>
                  <a:pt x="65" y="7805"/>
                </a:lnTo>
                <a:lnTo>
                  <a:pt x="54" y="7967"/>
                </a:lnTo>
                <a:lnTo>
                  <a:pt x="42" y="8130"/>
                </a:lnTo>
                <a:lnTo>
                  <a:pt x="31" y="8293"/>
                </a:lnTo>
                <a:lnTo>
                  <a:pt x="22" y="8456"/>
                </a:lnTo>
                <a:lnTo>
                  <a:pt x="14" y="8619"/>
                </a:lnTo>
                <a:lnTo>
                  <a:pt x="8" y="8782"/>
                </a:lnTo>
                <a:lnTo>
                  <a:pt x="3" y="8946"/>
                </a:lnTo>
                <a:lnTo>
                  <a:pt x="0" y="9109"/>
                </a:lnTo>
                <a:lnTo>
                  <a:pt x="0" y="9190"/>
                </a:lnTo>
                <a:lnTo>
                  <a:pt x="0" y="9273"/>
                </a:lnTo>
                <a:lnTo>
                  <a:pt x="1" y="9354"/>
                </a:lnTo>
                <a:lnTo>
                  <a:pt x="2" y="9437"/>
                </a:lnTo>
                <a:lnTo>
                  <a:pt x="3" y="9518"/>
                </a:lnTo>
                <a:lnTo>
                  <a:pt x="7" y="9599"/>
                </a:lnTo>
                <a:lnTo>
                  <a:pt x="10" y="9681"/>
                </a:lnTo>
                <a:lnTo>
                  <a:pt x="14" y="9763"/>
                </a:lnTo>
                <a:lnTo>
                  <a:pt x="21" y="9885"/>
                </a:lnTo>
                <a:lnTo>
                  <a:pt x="27" y="10006"/>
                </a:lnTo>
                <a:lnTo>
                  <a:pt x="34" y="10128"/>
                </a:lnTo>
                <a:lnTo>
                  <a:pt x="41" y="10249"/>
                </a:lnTo>
                <a:lnTo>
                  <a:pt x="47" y="10369"/>
                </a:lnTo>
                <a:lnTo>
                  <a:pt x="54" y="10490"/>
                </a:lnTo>
                <a:lnTo>
                  <a:pt x="61" y="10611"/>
                </a:lnTo>
                <a:lnTo>
                  <a:pt x="68" y="10731"/>
                </a:lnTo>
                <a:lnTo>
                  <a:pt x="74" y="10851"/>
                </a:lnTo>
                <a:lnTo>
                  <a:pt x="82" y="10971"/>
                </a:lnTo>
                <a:lnTo>
                  <a:pt x="90" y="11091"/>
                </a:lnTo>
                <a:lnTo>
                  <a:pt x="98" y="11213"/>
                </a:lnTo>
                <a:lnTo>
                  <a:pt x="108" y="11333"/>
                </a:lnTo>
                <a:lnTo>
                  <a:pt x="117" y="11454"/>
                </a:lnTo>
                <a:lnTo>
                  <a:pt x="127" y="11575"/>
                </a:lnTo>
                <a:lnTo>
                  <a:pt x="138" y="11697"/>
                </a:lnTo>
                <a:lnTo>
                  <a:pt x="149" y="11811"/>
                </a:lnTo>
                <a:lnTo>
                  <a:pt x="160" y="11926"/>
                </a:lnTo>
                <a:lnTo>
                  <a:pt x="172" y="12040"/>
                </a:lnTo>
                <a:lnTo>
                  <a:pt x="184" y="12154"/>
                </a:lnTo>
                <a:lnTo>
                  <a:pt x="197" y="12269"/>
                </a:lnTo>
                <a:lnTo>
                  <a:pt x="209" y="12383"/>
                </a:lnTo>
                <a:lnTo>
                  <a:pt x="223" y="12498"/>
                </a:lnTo>
                <a:lnTo>
                  <a:pt x="237" y="12611"/>
                </a:lnTo>
                <a:lnTo>
                  <a:pt x="252" y="12725"/>
                </a:lnTo>
                <a:lnTo>
                  <a:pt x="267" y="12839"/>
                </a:lnTo>
                <a:lnTo>
                  <a:pt x="281" y="12953"/>
                </a:lnTo>
                <a:lnTo>
                  <a:pt x="298" y="13066"/>
                </a:lnTo>
                <a:lnTo>
                  <a:pt x="314" y="13180"/>
                </a:lnTo>
                <a:lnTo>
                  <a:pt x="331" y="13293"/>
                </a:lnTo>
                <a:lnTo>
                  <a:pt x="349" y="13406"/>
                </a:lnTo>
                <a:lnTo>
                  <a:pt x="366" y="13519"/>
                </a:lnTo>
                <a:lnTo>
                  <a:pt x="398" y="13707"/>
                </a:lnTo>
                <a:lnTo>
                  <a:pt x="433" y="13905"/>
                </a:lnTo>
                <a:lnTo>
                  <a:pt x="470" y="14110"/>
                </a:lnTo>
                <a:lnTo>
                  <a:pt x="511" y="14322"/>
                </a:lnTo>
                <a:lnTo>
                  <a:pt x="555" y="14538"/>
                </a:lnTo>
                <a:lnTo>
                  <a:pt x="602" y="14757"/>
                </a:lnTo>
                <a:lnTo>
                  <a:pt x="650" y="14979"/>
                </a:lnTo>
                <a:lnTo>
                  <a:pt x="701" y="15200"/>
                </a:lnTo>
                <a:lnTo>
                  <a:pt x="729" y="15311"/>
                </a:lnTo>
                <a:lnTo>
                  <a:pt x="755" y="15420"/>
                </a:lnTo>
                <a:lnTo>
                  <a:pt x="784" y="15530"/>
                </a:lnTo>
                <a:lnTo>
                  <a:pt x="811" y="15639"/>
                </a:lnTo>
                <a:lnTo>
                  <a:pt x="840" y="15747"/>
                </a:lnTo>
                <a:lnTo>
                  <a:pt x="870" y="15854"/>
                </a:lnTo>
                <a:lnTo>
                  <a:pt x="899" y="15959"/>
                </a:lnTo>
                <a:lnTo>
                  <a:pt x="929" y="16064"/>
                </a:lnTo>
                <a:lnTo>
                  <a:pt x="960" y="16165"/>
                </a:lnTo>
                <a:lnTo>
                  <a:pt x="991" y="16266"/>
                </a:lnTo>
                <a:lnTo>
                  <a:pt x="1022" y="16365"/>
                </a:lnTo>
                <a:lnTo>
                  <a:pt x="1054" y="16461"/>
                </a:lnTo>
                <a:lnTo>
                  <a:pt x="1086" y="16556"/>
                </a:lnTo>
                <a:lnTo>
                  <a:pt x="1119" y="16646"/>
                </a:lnTo>
                <a:lnTo>
                  <a:pt x="1152" y="16735"/>
                </a:lnTo>
                <a:lnTo>
                  <a:pt x="1185" y="16821"/>
                </a:lnTo>
                <a:lnTo>
                  <a:pt x="1225" y="16920"/>
                </a:lnTo>
                <a:lnTo>
                  <a:pt x="1267" y="17017"/>
                </a:lnTo>
                <a:lnTo>
                  <a:pt x="1288" y="17064"/>
                </a:lnTo>
                <a:lnTo>
                  <a:pt x="1310" y="17111"/>
                </a:lnTo>
                <a:lnTo>
                  <a:pt x="1332" y="17156"/>
                </a:lnTo>
                <a:lnTo>
                  <a:pt x="1354" y="17202"/>
                </a:lnTo>
                <a:lnTo>
                  <a:pt x="1377" y="17247"/>
                </a:lnTo>
                <a:lnTo>
                  <a:pt x="1399" y="17290"/>
                </a:lnTo>
                <a:lnTo>
                  <a:pt x="1423" y="17334"/>
                </a:lnTo>
                <a:lnTo>
                  <a:pt x="1447" y="17376"/>
                </a:lnTo>
                <a:lnTo>
                  <a:pt x="1471" y="17417"/>
                </a:lnTo>
                <a:lnTo>
                  <a:pt x="1496" y="17459"/>
                </a:lnTo>
                <a:lnTo>
                  <a:pt x="1521" y="17499"/>
                </a:lnTo>
                <a:lnTo>
                  <a:pt x="1546" y="17538"/>
                </a:lnTo>
                <a:lnTo>
                  <a:pt x="1572" y="17576"/>
                </a:lnTo>
                <a:lnTo>
                  <a:pt x="1598" y="17614"/>
                </a:lnTo>
                <a:lnTo>
                  <a:pt x="1625" y="17651"/>
                </a:lnTo>
                <a:lnTo>
                  <a:pt x="1652" y="17687"/>
                </a:lnTo>
                <a:lnTo>
                  <a:pt x="1680" y="17722"/>
                </a:lnTo>
                <a:lnTo>
                  <a:pt x="1707" y="17756"/>
                </a:lnTo>
                <a:lnTo>
                  <a:pt x="1736" y="17789"/>
                </a:lnTo>
                <a:lnTo>
                  <a:pt x="1764" y="17822"/>
                </a:lnTo>
                <a:lnTo>
                  <a:pt x="1794" y="17853"/>
                </a:lnTo>
                <a:lnTo>
                  <a:pt x="1824" y="17884"/>
                </a:lnTo>
                <a:lnTo>
                  <a:pt x="1854" y="17914"/>
                </a:lnTo>
                <a:lnTo>
                  <a:pt x="1885" y="17943"/>
                </a:lnTo>
                <a:lnTo>
                  <a:pt x="1917" y="17970"/>
                </a:lnTo>
                <a:lnTo>
                  <a:pt x="1947" y="17998"/>
                </a:lnTo>
                <a:lnTo>
                  <a:pt x="1980" y="18023"/>
                </a:lnTo>
                <a:lnTo>
                  <a:pt x="2013" y="18048"/>
                </a:lnTo>
                <a:lnTo>
                  <a:pt x="2052" y="18075"/>
                </a:lnTo>
                <a:lnTo>
                  <a:pt x="2091" y="18102"/>
                </a:lnTo>
                <a:lnTo>
                  <a:pt x="2132" y="18127"/>
                </a:lnTo>
                <a:lnTo>
                  <a:pt x="2173" y="18151"/>
                </a:lnTo>
                <a:lnTo>
                  <a:pt x="2215" y="18174"/>
                </a:lnTo>
                <a:lnTo>
                  <a:pt x="2259" y="18194"/>
                </a:lnTo>
                <a:lnTo>
                  <a:pt x="2303" y="18214"/>
                </a:lnTo>
                <a:lnTo>
                  <a:pt x="2349" y="18232"/>
                </a:lnTo>
                <a:lnTo>
                  <a:pt x="2397" y="18249"/>
                </a:lnTo>
                <a:lnTo>
                  <a:pt x="2446" y="18264"/>
                </a:lnTo>
                <a:lnTo>
                  <a:pt x="2497" y="18277"/>
                </a:lnTo>
                <a:lnTo>
                  <a:pt x="2549" y="18287"/>
                </a:lnTo>
                <a:lnTo>
                  <a:pt x="2576" y="18292"/>
                </a:lnTo>
                <a:lnTo>
                  <a:pt x="2603" y="18296"/>
                </a:lnTo>
                <a:lnTo>
                  <a:pt x="2631" y="18300"/>
                </a:lnTo>
                <a:lnTo>
                  <a:pt x="2658" y="18303"/>
                </a:lnTo>
                <a:lnTo>
                  <a:pt x="2687" y="18305"/>
                </a:lnTo>
                <a:lnTo>
                  <a:pt x="2716" y="18308"/>
                </a:lnTo>
                <a:lnTo>
                  <a:pt x="2745" y="18309"/>
                </a:lnTo>
                <a:lnTo>
                  <a:pt x="2776" y="18309"/>
                </a:lnTo>
                <a:lnTo>
                  <a:pt x="2835" y="18310"/>
                </a:lnTo>
                <a:lnTo>
                  <a:pt x="2896" y="18310"/>
                </a:lnTo>
                <a:lnTo>
                  <a:pt x="2957" y="18309"/>
                </a:lnTo>
                <a:lnTo>
                  <a:pt x="3017" y="18308"/>
                </a:lnTo>
                <a:lnTo>
                  <a:pt x="3079" y="18305"/>
                </a:lnTo>
                <a:lnTo>
                  <a:pt x="3140" y="18303"/>
                </a:lnTo>
                <a:lnTo>
                  <a:pt x="3200" y="18300"/>
                </a:lnTo>
                <a:lnTo>
                  <a:pt x="3262" y="18296"/>
                </a:lnTo>
                <a:lnTo>
                  <a:pt x="3323" y="18292"/>
                </a:lnTo>
                <a:lnTo>
                  <a:pt x="3384" y="18287"/>
                </a:lnTo>
                <a:lnTo>
                  <a:pt x="3444" y="18283"/>
                </a:lnTo>
                <a:lnTo>
                  <a:pt x="3505" y="18277"/>
                </a:lnTo>
                <a:lnTo>
                  <a:pt x="3565" y="18271"/>
                </a:lnTo>
                <a:lnTo>
                  <a:pt x="3625" y="18264"/>
                </a:lnTo>
                <a:lnTo>
                  <a:pt x="3686" y="18257"/>
                </a:lnTo>
                <a:lnTo>
                  <a:pt x="3745" y="18250"/>
                </a:lnTo>
                <a:lnTo>
                  <a:pt x="3829" y="18240"/>
                </a:lnTo>
                <a:lnTo>
                  <a:pt x="3912" y="18230"/>
                </a:lnTo>
                <a:lnTo>
                  <a:pt x="3995" y="18218"/>
                </a:lnTo>
                <a:lnTo>
                  <a:pt x="4076" y="18206"/>
                </a:lnTo>
                <a:lnTo>
                  <a:pt x="4157" y="18192"/>
                </a:lnTo>
                <a:lnTo>
                  <a:pt x="4236" y="18178"/>
                </a:lnTo>
                <a:lnTo>
                  <a:pt x="4316" y="18165"/>
                </a:lnTo>
                <a:lnTo>
                  <a:pt x="4395" y="18150"/>
                </a:lnTo>
                <a:lnTo>
                  <a:pt x="4473" y="18134"/>
                </a:lnTo>
                <a:lnTo>
                  <a:pt x="4549" y="18118"/>
                </a:lnTo>
                <a:lnTo>
                  <a:pt x="4627" y="18101"/>
                </a:lnTo>
                <a:lnTo>
                  <a:pt x="4704" y="18083"/>
                </a:lnTo>
                <a:lnTo>
                  <a:pt x="4779" y="18066"/>
                </a:lnTo>
                <a:lnTo>
                  <a:pt x="4855" y="18048"/>
                </a:lnTo>
                <a:lnTo>
                  <a:pt x="4931" y="18028"/>
                </a:lnTo>
                <a:lnTo>
                  <a:pt x="5006" y="18009"/>
                </a:lnTo>
                <a:lnTo>
                  <a:pt x="5156" y="17969"/>
                </a:lnTo>
                <a:lnTo>
                  <a:pt x="5305" y="17927"/>
                </a:lnTo>
                <a:lnTo>
                  <a:pt x="5455" y="17882"/>
                </a:lnTo>
                <a:lnTo>
                  <a:pt x="5603" y="17836"/>
                </a:lnTo>
                <a:lnTo>
                  <a:pt x="5753" y="17789"/>
                </a:lnTo>
                <a:lnTo>
                  <a:pt x="5904" y="17741"/>
                </a:lnTo>
                <a:lnTo>
                  <a:pt x="6056" y="17691"/>
                </a:lnTo>
                <a:lnTo>
                  <a:pt x="6211" y="17639"/>
                </a:lnTo>
                <a:lnTo>
                  <a:pt x="6273" y="17619"/>
                </a:lnTo>
                <a:lnTo>
                  <a:pt x="6368" y="17586"/>
                </a:lnTo>
                <a:lnTo>
                  <a:pt x="6483" y="17544"/>
                </a:lnTo>
                <a:lnTo>
                  <a:pt x="6608" y="17501"/>
                </a:lnTo>
                <a:lnTo>
                  <a:pt x="6729" y="17456"/>
                </a:lnTo>
                <a:lnTo>
                  <a:pt x="6837" y="17415"/>
                </a:lnTo>
                <a:lnTo>
                  <a:pt x="6881" y="17398"/>
                </a:lnTo>
                <a:lnTo>
                  <a:pt x="6917" y="17382"/>
                </a:lnTo>
                <a:lnTo>
                  <a:pt x="6943" y="17369"/>
                </a:lnTo>
                <a:lnTo>
                  <a:pt x="6959" y="17361"/>
                </a:lnTo>
                <a:lnTo>
                  <a:pt x="6994" y="17351"/>
                </a:lnTo>
                <a:lnTo>
                  <a:pt x="7046" y="17333"/>
                </a:lnTo>
                <a:lnTo>
                  <a:pt x="7116" y="17308"/>
                </a:lnTo>
                <a:lnTo>
                  <a:pt x="7200" y="17277"/>
                </a:lnTo>
                <a:lnTo>
                  <a:pt x="7294" y="17240"/>
                </a:lnTo>
                <a:lnTo>
                  <a:pt x="7397" y="17200"/>
                </a:lnTo>
                <a:lnTo>
                  <a:pt x="7507" y="17156"/>
                </a:lnTo>
                <a:lnTo>
                  <a:pt x="7621" y="17112"/>
                </a:lnTo>
                <a:lnTo>
                  <a:pt x="7734" y="17066"/>
                </a:lnTo>
                <a:lnTo>
                  <a:pt x="7846" y="17021"/>
                </a:lnTo>
                <a:lnTo>
                  <a:pt x="7955" y="16977"/>
                </a:lnTo>
                <a:lnTo>
                  <a:pt x="8057" y="16937"/>
                </a:lnTo>
                <a:lnTo>
                  <a:pt x="8148" y="16899"/>
                </a:lnTo>
                <a:lnTo>
                  <a:pt x="8228" y="16867"/>
                </a:lnTo>
                <a:lnTo>
                  <a:pt x="8295" y="16841"/>
                </a:lnTo>
                <a:lnTo>
                  <a:pt x="8344" y="16821"/>
                </a:lnTo>
                <a:lnTo>
                  <a:pt x="8396" y="16799"/>
                </a:lnTo>
                <a:lnTo>
                  <a:pt x="8454" y="16778"/>
                </a:lnTo>
                <a:lnTo>
                  <a:pt x="8513" y="16755"/>
                </a:lnTo>
                <a:lnTo>
                  <a:pt x="8574" y="16731"/>
                </a:lnTo>
                <a:lnTo>
                  <a:pt x="8633" y="16707"/>
                </a:lnTo>
                <a:lnTo>
                  <a:pt x="8690" y="16682"/>
                </a:lnTo>
                <a:lnTo>
                  <a:pt x="8744" y="16658"/>
                </a:lnTo>
                <a:lnTo>
                  <a:pt x="8792" y="16633"/>
                </a:lnTo>
                <a:lnTo>
                  <a:pt x="8829" y="16621"/>
                </a:lnTo>
                <a:lnTo>
                  <a:pt x="8872" y="16605"/>
                </a:lnTo>
                <a:lnTo>
                  <a:pt x="8918" y="16587"/>
                </a:lnTo>
                <a:lnTo>
                  <a:pt x="8965" y="16565"/>
                </a:lnTo>
                <a:lnTo>
                  <a:pt x="9013" y="16543"/>
                </a:lnTo>
                <a:lnTo>
                  <a:pt x="9059" y="16522"/>
                </a:lnTo>
                <a:lnTo>
                  <a:pt x="9100" y="16502"/>
                </a:lnTo>
                <a:lnTo>
                  <a:pt x="9137" y="16485"/>
                </a:lnTo>
                <a:lnTo>
                  <a:pt x="9178" y="16465"/>
                </a:lnTo>
                <a:lnTo>
                  <a:pt x="9220" y="16447"/>
                </a:lnTo>
                <a:lnTo>
                  <a:pt x="9263" y="16429"/>
                </a:lnTo>
                <a:lnTo>
                  <a:pt x="9304" y="16409"/>
                </a:lnTo>
                <a:lnTo>
                  <a:pt x="9346" y="16391"/>
                </a:lnTo>
                <a:lnTo>
                  <a:pt x="9388" y="16371"/>
                </a:lnTo>
                <a:lnTo>
                  <a:pt x="9430" y="16352"/>
                </a:lnTo>
                <a:lnTo>
                  <a:pt x="9471" y="16331"/>
                </a:lnTo>
                <a:lnTo>
                  <a:pt x="9550" y="16292"/>
                </a:lnTo>
                <a:lnTo>
                  <a:pt x="9633" y="16254"/>
                </a:lnTo>
                <a:lnTo>
                  <a:pt x="9720" y="16214"/>
                </a:lnTo>
                <a:lnTo>
                  <a:pt x="9807" y="16173"/>
                </a:lnTo>
                <a:lnTo>
                  <a:pt x="9894" y="16132"/>
                </a:lnTo>
                <a:lnTo>
                  <a:pt x="9978" y="16091"/>
                </a:lnTo>
                <a:lnTo>
                  <a:pt x="10018" y="16069"/>
                </a:lnTo>
                <a:lnTo>
                  <a:pt x="10057" y="16048"/>
                </a:lnTo>
                <a:lnTo>
                  <a:pt x="10093" y="16026"/>
                </a:lnTo>
                <a:lnTo>
                  <a:pt x="10129" y="16004"/>
                </a:lnTo>
                <a:lnTo>
                  <a:pt x="10153" y="15994"/>
                </a:lnTo>
                <a:lnTo>
                  <a:pt x="10184" y="15979"/>
                </a:lnTo>
                <a:lnTo>
                  <a:pt x="10220" y="15962"/>
                </a:lnTo>
                <a:lnTo>
                  <a:pt x="10263" y="15939"/>
                </a:lnTo>
                <a:lnTo>
                  <a:pt x="10363" y="15886"/>
                </a:lnTo>
                <a:lnTo>
                  <a:pt x="10482" y="15821"/>
                </a:lnTo>
                <a:lnTo>
                  <a:pt x="10614" y="15748"/>
                </a:lnTo>
                <a:lnTo>
                  <a:pt x="10756" y="15669"/>
                </a:lnTo>
                <a:lnTo>
                  <a:pt x="10903" y="15584"/>
                </a:lnTo>
                <a:lnTo>
                  <a:pt x="11053" y="15498"/>
                </a:lnTo>
                <a:lnTo>
                  <a:pt x="11202" y="15411"/>
                </a:lnTo>
                <a:lnTo>
                  <a:pt x="11344" y="15328"/>
                </a:lnTo>
                <a:lnTo>
                  <a:pt x="11477" y="15249"/>
                </a:lnTo>
                <a:lnTo>
                  <a:pt x="11597" y="15176"/>
                </a:lnTo>
                <a:lnTo>
                  <a:pt x="11700" y="15111"/>
                </a:lnTo>
                <a:lnTo>
                  <a:pt x="11781" y="15060"/>
                </a:lnTo>
                <a:lnTo>
                  <a:pt x="11813" y="15038"/>
                </a:lnTo>
                <a:lnTo>
                  <a:pt x="11838" y="15021"/>
                </a:lnTo>
                <a:lnTo>
                  <a:pt x="11857" y="15007"/>
                </a:lnTo>
                <a:lnTo>
                  <a:pt x="11867" y="14997"/>
                </a:lnTo>
                <a:lnTo>
                  <a:pt x="11879" y="14991"/>
                </a:lnTo>
                <a:lnTo>
                  <a:pt x="11898" y="14982"/>
                </a:lnTo>
                <a:lnTo>
                  <a:pt x="11919" y="14970"/>
                </a:lnTo>
                <a:lnTo>
                  <a:pt x="11947" y="14954"/>
                </a:lnTo>
                <a:lnTo>
                  <a:pt x="12012" y="14913"/>
                </a:lnTo>
                <a:lnTo>
                  <a:pt x="12090" y="14864"/>
                </a:lnTo>
                <a:lnTo>
                  <a:pt x="12179" y="14806"/>
                </a:lnTo>
                <a:lnTo>
                  <a:pt x="12276" y="14741"/>
                </a:lnTo>
                <a:lnTo>
                  <a:pt x="12379" y="14672"/>
                </a:lnTo>
                <a:lnTo>
                  <a:pt x="12485" y="14600"/>
                </a:lnTo>
                <a:lnTo>
                  <a:pt x="12590" y="14528"/>
                </a:lnTo>
                <a:lnTo>
                  <a:pt x="12694" y="14457"/>
                </a:lnTo>
                <a:lnTo>
                  <a:pt x="12791" y="14388"/>
                </a:lnTo>
                <a:lnTo>
                  <a:pt x="12883" y="14324"/>
                </a:lnTo>
                <a:lnTo>
                  <a:pt x="12963" y="14267"/>
                </a:lnTo>
                <a:lnTo>
                  <a:pt x="13031" y="14218"/>
                </a:lnTo>
                <a:lnTo>
                  <a:pt x="13083" y="14179"/>
                </a:lnTo>
                <a:lnTo>
                  <a:pt x="13116" y="14152"/>
                </a:lnTo>
                <a:lnTo>
                  <a:pt x="13131" y="14143"/>
                </a:lnTo>
                <a:lnTo>
                  <a:pt x="13152" y="14131"/>
                </a:lnTo>
                <a:lnTo>
                  <a:pt x="13179" y="14112"/>
                </a:lnTo>
                <a:lnTo>
                  <a:pt x="13212" y="14088"/>
                </a:lnTo>
                <a:lnTo>
                  <a:pt x="13294" y="14030"/>
                </a:lnTo>
                <a:lnTo>
                  <a:pt x="13392" y="13958"/>
                </a:lnTo>
                <a:lnTo>
                  <a:pt x="13505" y="13873"/>
                </a:lnTo>
                <a:lnTo>
                  <a:pt x="13628" y="13779"/>
                </a:lnTo>
                <a:lnTo>
                  <a:pt x="13758" y="13680"/>
                </a:lnTo>
                <a:lnTo>
                  <a:pt x="13891" y="13578"/>
                </a:lnTo>
                <a:lnTo>
                  <a:pt x="14024" y="13475"/>
                </a:lnTo>
                <a:lnTo>
                  <a:pt x="14153" y="13374"/>
                </a:lnTo>
                <a:lnTo>
                  <a:pt x="14274" y="13278"/>
                </a:lnTo>
                <a:lnTo>
                  <a:pt x="14385" y="13190"/>
                </a:lnTo>
                <a:lnTo>
                  <a:pt x="14481" y="13112"/>
                </a:lnTo>
                <a:lnTo>
                  <a:pt x="14559" y="13048"/>
                </a:lnTo>
                <a:lnTo>
                  <a:pt x="14590" y="13022"/>
                </a:lnTo>
                <a:lnTo>
                  <a:pt x="14615" y="13000"/>
                </a:lnTo>
                <a:lnTo>
                  <a:pt x="14634" y="12982"/>
                </a:lnTo>
                <a:lnTo>
                  <a:pt x="14645" y="12970"/>
                </a:lnTo>
                <a:lnTo>
                  <a:pt x="14658" y="12963"/>
                </a:lnTo>
                <a:lnTo>
                  <a:pt x="14673" y="12954"/>
                </a:lnTo>
                <a:lnTo>
                  <a:pt x="14690" y="12942"/>
                </a:lnTo>
                <a:lnTo>
                  <a:pt x="14708" y="12928"/>
                </a:lnTo>
                <a:lnTo>
                  <a:pt x="14751" y="12895"/>
                </a:lnTo>
                <a:lnTo>
                  <a:pt x="14802" y="12854"/>
                </a:lnTo>
                <a:lnTo>
                  <a:pt x="14857" y="12807"/>
                </a:lnTo>
                <a:lnTo>
                  <a:pt x="14917" y="12756"/>
                </a:lnTo>
                <a:lnTo>
                  <a:pt x="14979" y="12701"/>
                </a:lnTo>
                <a:lnTo>
                  <a:pt x="15044" y="12645"/>
                </a:lnTo>
                <a:lnTo>
                  <a:pt x="15110" y="12587"/>
                </a:lnTo>
                <a:lnTo>
                  <a:pt x="15175" y="12530"/>
                </a:lnTo>
                <a:lnTo>
                  <a:pt x="15238" y="12475"/>
                </a:lnTo>
                <a:lnTo>
                  <a:pt x="15298" y="12421"/>
                </a:lnTo>
                <a:lnTo>
                  <a:pt x="15354" y="12372"/>
                </a:lnTo>
                <a:lnTo>
                  <a:pt x="15405" y="12328"/>
                </a:lnTo>
                <a:lnTo>
                  <a:pt x="15451" y="12291"/>
                </a:lnTo>
                <a:lnTo>
                  <a:pt x="15487" y="12261"/>
                </a:lnTo>
                <a:lnTo>
                  <a:pt x="15508" y="12245"/>
                </a:lnTo>
                <a:lnTo>
                  <a:pt x="15520" y="12233"/>
                </a:lnTo>
                <a:lnTo>
                  <a:pt x="15534" y="12220"/>
                </a:lnTo>
                <a:lnTo>
                  <a:pt x="15555" y="12200"/>
                </a:lnTo>
                <a:lnTo>
                  <a:pt x="15765" y="12013"/>
                </a:lnTo>
                <a:lnTo>
                  <a:pt x="15798" y="11979"/>
                </a:lnTo>
                <a:lnTo>
                  <a:pt x="15830" y="11947"/>
                </a:lnTo>
                <a:lnTo>
                  <a:pt x="15863" y="11915"/>
                </a:lnTo>
                <a:lnTo>
                  <a:pt x="15895" y="11884"/>
                </a:lnTo>
                <a:lnTo>
                  <a:pt x="15927" y="11853"/>
                </a:lnTo>
                <a:lnTo>
                  <a:pt x="15959" y="11823"/>
                </a:lnTo>
                <a:lnTo>
                  <a:pt x="15992" y="11790"/>
                </a:lnTo>
                <a:lnTo>
                  <a:pt x="16025" y="11758"/>
                </a:lnTo>
                <a:lnTo>
                  <a:pt x="16052" y="11733"/>
                </a:lnTo>
                <a:lnTo>
                  <a:pt x="16089" y="11696"/>
                </a:lnTo>
                <a:lnTo>
                  <a:pt x="16136" y="11649"/>
                </a:lnTo>
                <a:lnTo>
                  <a:pt x="16190" y="11595"/>
                </a:lnTo>
                <a:lnTo>
                  <a:pt x="16248" y="11535"/>
                </a:lnTo>
                <a:lnTo>
                  <a:pt x="16311" y="11470"/>
                </a:lnTo>
                <a:lnTo>
                  <a:pt x="16377" y="11403"/>
                </a:lnTo>
                <a:lnTo>
                  <a:pt x="16443" y="11335"/>
                </a:lnTo>
                <a:lnTo>
                  <a:pt x="16508" y="11268"/>
                </a:lnTo>
                <a:lnTo>
                  <a:pt x="16571" y="11202"/>
                </a:lnTo>
                <a:lnTo>
                  <a:pt x="16629" y="11140"/>
                </a:lnTo>
                <a:lnTo>
                  <a:pt x="16681" y="11084"/>
                </a:lnTo>
                <a:lnTo>
                  <a:pt x="16726" y="11036"/>
                </a:lnTo>
                <a:lnTo>
                  <a:pt x="16761" y="10997"/>
                </a:lnTo>
                <a:lnTo>
                  <a:pt x="16786" y="10969"/>
                </a:lnTo>
                <a:lnTo>
                  <a:pt x="16797" y="10953"/>
                </a:lnTo>
                <a:lnTo>
                  <a:pt x="16818" y="10935"/>
                </a:lnTo>
                <a:lnTo>
                  <a:pt x="16837" y="10915"/>
                </a:lnTo>
                <a:lnTo>
                  <a:pt x="16856" y="10896"/>
                </a:lnTo>
                <a:lnTo>
                  <a:pt x="16874" y="10875"/>
                </a:lnTo>
                <a:lnTo>
                  <a:pt x="16908" y="10833"/>
                </a:lnTo>
                <a:lnTo>
                  <a:pt x="16943" y="10789"/>
                </a:lnTo>
                <a:lnTo>
                  <a:pt x="17006" y="10707"/>
                </a:lnTo>
                <a:lnTo>
                  <a:pt x="17067" y="10626"/>
                </a:lnTo>
                <a:lnTo>
                  <a:pt x="17128" y="10543"/>
                </a:lnTo>
                <a:lnTo>
                  <a:pt x="17185" y="10462"/>
                </a:lnTo>
                <a:lnTo>
                  <a:pt x="17214" y="10421"/>
                </a:lnTo>
                <a:lnTo>
                  <a:pt x="17241" y="10379"/>
                </a:lnTo>
                <a:lnTo>
                  <a:pt x="17269" y="10337"/>
                </a:lnTo>
                <a:lnTo>
                  <a:pt x="17295" y="10296"/>
                </a:lnTo>
                <a:lnTo>
                  <a:pt x="17321" y="10254"/>
                </a:lnTo>
                <a:lnTo>
                  <a:pt x="17347" y="10211"/>
                </a:lnTo>
                <a:lnTo>
                  <a:pt x="17372" y="10169"/>
                </a:lnTo>
                <a:lnTo>
                  <a:pt x="17396" y="10125"/>
                </a:lnTo>
                <a:lnTo>
                  <a:pt x="17419" y="10081"/>
                </a:lnTo>
                <a:lnTo>
                  <a:pt x="17442" y="10037"/>
                </a:lnTo>
                <a:lnTo>
                  <a:pt x="17463" y="9992"/>
                </a:lnTo>
                <a:lnTo>
                  <a:pt x="17485" y="9946"/>
                </a:lnTo>
                <a:lnTo>
                  <a:pt x="17505" y="9900"/>
                </a:lnTo>
                <a:lnTo>
                  <a:pt x="17524" y="9853"/>
                </a:lnTo>
                <a:lnTo>
                  <a:pt x="17543" y="9805"/>
                </a:lnTo>
                <a:lnTo>
                  <a:pt x="17561" y="9757"/>
                </a:lnTo>
                <a:lnTo>
                  <a:pt x="17578" y="9708"/>
                </a:lnTo>
                <a:lnTo>
                  <a:pt x="17594" y="9657"/>
                </a:lnTo>
                <a:lnTo>
                  <a:pt x="17609" y="9606"/>
                </a:lnTo>
                <a:lnTo>
                  <a:pt x="17622" y="9553"/>
                </a:lnTo>
                <a:lnTo>
                  <a:pt x="17636" y="9501"/>
                </a:lnTo>
                <a:lnTo>
                  <a:pt x="17648" y="9446"/>
                </a:lnTo>
                <a:lnTo>
                  <a:pt x="17659" y="9391"/>
                </a:lnTo>
                <a:lnTo>
                  <a:pt x="17669" y="9334"/>
                </a:lnTo>
                <a:lnTo>
                  <a:pt x="17673" y="9309"/>
                </a:lnTo>
                <a:lnTo>
                  <a:pt x="17675" y="9283"/>
                </a:lnTo>
                <a:lnTo>
                  <a:pt x="17675" y="9255"/>
                </a:lnTo>
                <a:lnTo>
                  <a:pt x="17674" y="9226"/>
                </a:lnTo>
                <a:lnTo>
                  <a:pt x="17672" y="9196"/>
                </a:lnTo>
                <a:lnTo>
                  <a:pt x="17669" y="9165"/>
                </a:lnTo>
                <a:lnTo>
                  <a:pt x="17665" y="9133"/>
                </a:lnTo>
                <a:lnTo>
                  <a:pt x="17659" y="9101"/>
                </a:lnTo>
                <a:lnTo>
                  <a:pt x="17653" y="9068"/>
                </a:lnTo>
                <a:lnTo>
                  <a:pt x="17645" y="9034"/>
                </a:lnTo>
                <a:lnTo>
                  <a:pt x="17637" y="8999"/>
                </a:lnTo>
                <a:lnTo>
                  <a:pt x="17629" y="8965"/>
                </a:lnTo>
                <a:lnTo>
                  <a:pt x="17609" y="8895"/>
                </a:lnTo>
                <a:lnTo>
                  <a:pt x="17587" y="8825"/>
                </a:lnTo>
                <a:lnTo>
                  <a:pt x="17563" y="8757"/>
                </a:lnTo>
                <a:lnTo>
                  <a:pt x="17539" y="8689"/>
                </a:lnTo>
                <a:lnTo>
                  <a:pt x="17513" y="8624"/>
                </a:lnTo>
                <a:lnTo>
                  <a:pt x="17487" y="8563"/>
                </a:lnTo>
                <a:lnTo>
                  <a:pt x="17462" y="8506"/>
                </a:lnTo>
                <a:lnTo>
                  <a:pt x="17437" y="8455"/>
                </a:lnTo>
                <a:lnTo>
                  <a:pt x="17415" y="8408"/>
                </a:lnTo>
                <a:lnTo>
                  <a:pt x="17394" y="8369"/>
                </a:lnTo>
                <a:lnTo>
                  <a:pt x="17360" y="8310"/>
                </a:lnTo>
                <a:lnTo>
                  <a:pt x="17328" y="8254"/>
                </a:lnTo>
                <a:lnTo>
                  <a:pt x="17297" y="8203"/>
                </a:lnTo>
                <a:lnTo>
                  <a:pt x="17268" y="8155"/>
                </a:lnTo>
                <a:lnTo>
                  <a:pt x="17239" y="8109"/>
                </a:lnTo>
                <a:lnTo>
                  <a:pt x="17210" y="8066"/>
                </a:lnTo>
                <a:lnTo>
                  <a:pt x="17182" y="8023"/>
                </a:lnTo>
                <a:lnTo>
                  <a:pt x="17153" y="7981"/>
                </a:lnTo>
                <a:lnTo>
                  <a:pt x="17123" y="7941"/>
                </a:lnTo>
                <a:lnTo>
                  <a:pt x="17093" y="7900"/>
                </a:lnTo>
                <a:lnTo>
                  <a:pt x="17062" y="7858"/>
                </a:lnTo>
                <a:lnTo>
                  <a:pt x="17029" y="7816"/>
                </a:lnTo>
                <a:lnTo>
                  <a:pt x="16958" y="7727"/>
                </a:lnTo>
                <a:lnTo>
                  <a:pt x="16877" y="7627"/>
                </a:lnTo>
                <a:lnTo>
                  <a:pt x="16843" y="7585"/>
                </a:lnTo>
                <a:lnTo>
                  <a:pt x="16805" y="7540"/>
                </a:lnTo>
                <a:lnTo>
                  <a:pt x="16766" y="7493"/>
                </a:lnTo>
                <a:lnTo>
                  <a:pt x="16725" y="7446"/>
                </a:lnTo>
                <a:lnTo>
                  <a:pt x="16641" y="7350"/>
                </a:lnTo>
                <a:lnTo>
                  <a:pt x="16551" y="7253"/>
                </a:lnTo>
                <a:lnTo>
                  <a:pt x="16462" y="7157"/>
                </a:lnTo>
                <a:lnTo>
                  <a:pt x="16373" y="7065"/>
                </a:lnTo>
                <a:lnTo>
                  <a:pt x="16287" y="6978"/>
                </a:lnTo>
                <a:lnTo>
                  <a:pt x="16207" y="6899"/>
                </a:lnTo>
                <a:lnTo>
                  <a:pt x="16179" y="6872"/>
                </a:lnTo>
                <a:lnTo>
                  <a:pt x="16153" y="6842"/>
                </a:lnTo>
                <a:lnTo>
                  <a:pt x="16127" y="6811"/>
                </a:lnTo>
                <a:lnTo>
                  <a:pt x="16099" y="6779"/>
                </a:lnTo>
                <a:lnTo>
                  <a:pt x="16071" y="6747"/>
                </a:lnTo>
                <a:lnTo>
                  <a:pt x="16042" y="6715"/>
                </a:lnTo>
                <a:lnTo>
                  <a:pt x="16011" y="6683"/>
                </a:lnTo>
                <a:lnTo>
                  <a:pt x="15979" y="6652"/>
                </a:lnTo>
                <a:lnTo>
                  <a:pt x="14313" y="5186"/>
                </a:lnTo>
                <a:lnTo>
                  <a:pt x="14230" y="5121"/>
                </a:lnTo>
                <a:lnTo>
                  <a:pt x="14144" y="5052"/>
                </a:lnTo>
                <a:lnTo>
                  <a:pt x="14058" y="4981"/>
                </a:lnTo>
                <a:lnTo>
                  <a:pt x="13972" y="4911"/>
                </a:lnTo>
                <a:lnTo>
                  <a:pt x="13885" y="4840"/>
                </a:lnTo>
                <a:lnTo>
                  <a:pt x="13797" y="4769"/>
                </a:lnTo>
                <a:lnTo>
                  <a:pt x="13709" y="4700"/>
                </a:lnTo>
                <a:lnTo>
                  <a:pt x="13622" y="4634"/>
                </a:lnTo>
                <a:lnTo>
                  <a:pt x="13528" y="4565"/>
                </a:lnTo>
                <a:lnTo>
                  <a:pt x="13437" y="4496"/>
                </a:lnTo>
                <a:lnTo>
                  <a:pt x="13348" y="4430"/>
                </a:lnTo>
                <a:lnTo>
                  <a:pt x="13259" y="4364"/>
                </a:lnTo>
                <a:lnTo>
                  <a:pt x="13172" y="4299"/>
                </a:lnTo>
                <a:lnTo>
                  <a:pt x="13085" y="4234"/>
                </a:lnTo>
                <a:lnTo>
                  <a:pt x="12999" y="4170"/>
                </a:lnTo>
                <a:lnTo>
                  <a:pt x="12913" y="4107"/>
                </a:lnTo>
                <a:lnTo>
                  <a:pt x="12826" y="4043"/>
                </a:lnTo>
                <a:lnTo>
                  <a:pt x="12738" y="3980"/>
                </a:lnTo>
                <a:lnTo>
                  <a:pt x="12650" y="3916"/>
                </a:lnTo>
                <a:lnTo>
                  <a:pt x="12559" y="3852"/>
                </a:lnTo>
                <a:lnTo>
                  <a:pt x="12468" y="3787"/>
                </a:lnTo>
                <a:lnTo>
                  <a:pt x="12373" y="3722"/>
                </a:lnTo>
                <a:lnTo>
                  <a:pt x="12276" y="3655"/>
                </a:lnTo>
                <a:lnTo>
                  <a:pt x="12177" y="3589"/>
                </a:lnTo>
                <a:lnTo>
                  <a:pt x="12083" y="3525"/>
                </a:lnTo>
                <a:lnTo>
                  <a:pt x="11988" y="3463"/>
                </a:lnTo>
                <a:lnTo>
                  <a:pt x="11893" y="3402"/>
                </a:lnTo>
                <a:lnTo>
                  <a:pt x="11798" y="3340"/>
                </a:lnTo>
                <a:lnTo>
                  <a:pt x="11702" y="3280"/>
                </a:lnTo>
                <a:lnTo>
                  <a:pt x="11606" y="3219"/>
                </a:lnTo>
                <a:lnTo>
                  <a:pt x="11509" y="3158"/>
                </a:lnTo>
                <a:lnTo>
                  <a:pt x="11411" y="3097"/>
                </a:lnTo>
                <a:lnTo>
                  <a:pt x="11318" y="3037"/>
                </a:lnTo>
                <a:lnTo>
                  <a:pt x="11222" y="2979"/>
                </a:lnTo>
                <a:lnTo>
                  <a:pt x="11125" y="2920"/>
                </a:lnTo>
                <a:lnTo>
                  <a:pt x="11028" y="2863"/>
                </a:lnTo>
                <a:lnTo>
                  <a:pt x="10930" y="2806"/>
                </a:lnTo>
                <a:lnTo>
                  <a:pt x="10831" y="2749"/>
                </a:lnTo>
                <a:lnTo>
                  <a:pt x="10732" y="2692"/>
                </a:lnTo>
                <a:lnTo>
                  <a:pt x="10631" y="2635"/>
                </a:lnTo>
                <a:lnTo>
                  <a:pt x="10529" y="2579"/>
                </a:lnTo>
                <a:lnTo>
                  <a:pt x="10427" y="2523"/>
                </a:lnTo>
                <a:lnTo>
                  <a:pt x="10326" y="2468"/>
                </a:lnTo>
                <a:lnTo>
                  <a:pt x="10223" y="2413"/>
                </a:lnTo>
                <a:lnTo>
                  <a:pt x="10120" y="2359"/>
                </a:lnTo>
                <a:lnTo>
                  <a:pt x="10015" y="2305"/>
                </a:lnTo>
                <a:lnTo>
                  <a:pt x="9911" y="2251"/>
                </a:lnTo>
                <a:lnTo>
                  <a:pt x="9807" y="2198"/>
                </a:lnTo>
                <a:lnTo>
                  <a:pt x="9735" y="2162"/>
                </a:lnTo>
                <a:lnTo>
                  <a:pt x="9660" y="2124"/>
                </a:lnTo>
                <a:lnTo>
                  <a:pt x="9583" y="2086"/>
                </a:lnTo>
                <a:lnTo>
                  <a:pt x="9504" y="2047"/>
                </a:lnTo>
                <a:lnTo>
                  <a:pt x="9423" y="2010"/>
                </a:lnTo>
                <a:lnTo>
                  <a:pt x="9340" y="1971"/>
                </a:lnTo>
                <a:lnTo>
                  <a:pt x="9258" y="1932"/>
                </a:lnTo>
                <a:lnTo>
                  <a:pt x="9174" y="1893"/>
                </a:lnTo>
                <a:lnTo>
                  <a:pt x="9091" y="1855"/>
                </a:lnTo>
                <a:lnTo>
                  <a:pt x="9006" y="1816"/>
                </a:lnTo>
                <a:lnTo>
                  <a:pt x="8923" y="1780"/>
                </a:lnTo>
                <a:lnTo>
                  <a:pt x="8840" y="1743"/>
                </a:lnTo>
                <a:lnTo>
                  <a:pt x="8759" y="1707"/>
                </a:lnTo>
                <a:lnTo>
                  <a:pt x="8679" y="1673"/>
                </a:lnTo>
                <a:lnTo>
                  <a:pt x="8600" y="1640"/>
                </a:lnTo>
                <a:lnTo>
                  <a:pt x="8523" y="1608"/>
                </a:lnTo>
                <a:lnTo>
                  <a:pt x="8472" y="1587"/>
                </a:lnTo>
                <a:lnTo>
                  <a:pt x="8417" y="1562"/>
                </a:lnTo>
                <a:lnTo>
                  <a:pt x="8360" y="1537"/>
                </a:lnTo>
                <a:lnTo>
                  <a:pt x="8300" y="1511"/>
                </a:lnTo>
                <a:lnTo>
                  <a:pt x="8242" y="1485"/>
                </a:lnTo>
                <a:lnTo>
                  <a:pt x="8184" y="1461"/>
                </a:lnTo>
                <a:lnTo>
                  <a:pt x="8156" y="1451"/>
                </a:lnTo>
                <a:lnTo>
                  <a:pt x="8129" y="1442"/>
                </a:lnTo>
                <a:lnTo>
                  <a:pt x="8102" y="1433"/>
                </a:lnTo>
                <a:lnTo>
                  <a:pt x="8078" y="142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25" name="Rectangle: Top Corners Rounded 24">
            <a:extLst>
              <a:ext uri="{FF2B5EF4-FFF2-40B4-BE49-F238E27FC236}">
                <a16:creationId xmlns:a16="http://schemas.microsoft.com/office/drawing/2014/main" id="{DCE7C5EB-BC5A-4A52-B910-5ED23CA13675}"/>
              </a:ext>
            </a:extLst>
          </p:cNvPr>
          <p:cNvSpPr/>
          <p:nvPr/>
        </p:nvSpPr>
        <p:spPr>
          <a:xfrm rot="5400000">
            <a:off x="7447158" y="641571"/>
            <a:ext cx="1806621" cy="5574862"/>
          </a:xfrm>
          <a:prstGeom prst="round2SameRect">
            <a:avLst>
              <a:gd name="adj1" fmla="val 3704"/>
              <a:gd name="adj2" fmla="val 3374"/>
            </a:avLst>
          </a:prstGeom>
          <a:solidFill>
            <a:schemeClr val="bg1"/>
          </a:solidFill>
          <a:ln>
            <a:noFill/>
          </a:ln>
          <a:effectLst>
            <a:outerShdw blurRad="1270000" dist="508000" dir="5400000" sx="90000" sy="90000" algn="t" rotWithShape="0">
              <a:schemeClr val="bg1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200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E80F1A2-A7D4-40EF-9A68-DB320350B520}"/>
              </a:ext>
            </a:extLst>
          </p:cNvPr>
          <p:cNvSpPr/>
          <p:nvPr/>
        </p:nvSpPr>
        <p:spPr>
          <a:xfrm>
            <a:off x="7218454" y="3268364"/>
            <a:ext cx="3672287" cy="75713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14000"/>
              </a:lnSpc>
              <a:spcBef>
                <a:spcPts val="1000"/>
              </a:spcBef>
            </a:pPr>
            <a:r>
              <a:rPr lang="en-US" sz="1200" b="1" dirty="0">
                <a:solidFill>
                  <a:schemeClr val="bg1">
                    <a:lumMod val="65000"/>
                  </a:schemeClr>
                </a:solidFill>
                <a:latin typeface="+mj-lt"/>
                <a:cs typeface="Calibri"/>
              </a:rPr>
              <a:t>A wonderful serenity has taken possession possession of my ar al-soul, like sweet mornings of spring how i enjoy my who le heart.</a:t>
            </a:r>
            <a:endParaRPr lang="id-ID" sz="1200" b="1" dirty="0">
              <a:solidFill>
                <a:schemeClr val="bg1">
                  <a:lumMod val="65000"/>
                </a:schemeClr>
              </a:solidFill>
              <a:latin typeface="+mj-lt"/>
              <a:cs typeface="Calibri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22C672EB-AF18-4AB0-9107-BE3C56F592A4}"/>
              </a:ext>
            </a:extLst>
          </p:cNvPr>
          <p:cNvSpPr/>
          <p:nvPr/>
        </p:nvSpPr>
        <p:spPr>
          <a:xfrm>
            <a:off x="7276427" y="2832508"/>
            <a:ext cx="1632394" cy="340519"/>
          </a:xfrm>
          <a:prstGeom prst="roundRect">
            <a:avLst/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100000">
                <a:schemeClr val="bg1">
                  <a:lumMod val="65000"/>
                </a:schemeClr>
              </a:gs>
            </a:gsLst>
            <a:lin ang="2700000" scaled="1"/>
            <a:tileRect/>
          </a:gradFill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Nexa Bold" panose="02000000000000000000" pitchFamily="50" charset="0"/>
                <a:ea typeface="Roboto Condensed" panose="02000000000000000000" pitchFamily="2" charset="0"/>
                <a:cs typeface="Segoe UI" panose="020B0502040204020203" pitchFamily="34" charset="0"/>
              </a:rPr>
              <a:t>VISION TWO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78BF6C-2250-44FF-BA5C-CF6A95F3D959}"/>
              </a:ext>
            </a:extLst>
          </p:cNvPr>
          <p:cNvSpPr txBox="1"/>
          <p:nvPr/>
        </p:nvSpPr>
        <p:spPr>
          <a:xfrm>
            <a:off x="5859182" y="3163720"/>
            <a:ext cx="196632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>
                <a:solidFill>
                  <a:schemeClr val="bg1">
                    <a:lumMod val="85000"/>
                    <a:alpha val="85000"/>
                  </a:schemeClr>
                </a:solidFill>
                <a:latin typeface="Nexa Bold" panose="02000000000000000000" pitchFamily="50" charset="0"/>
                <a:ea typeface="Roboto Condensed" panose="02000000000000000000" pitchFamily="2" charset="0"/>
                <a:cs typeface="Segoe UI Light" panose="020B0502040204020203" pitchFamily="34" charset="0"/>
              </a:rPr>
              <a:t>02</a:t>
            </a:r>
            <a:endParaRPr lang="id-ID" sz="5000" dirty="0">
              <a:solidFill>
                <a:schemeClr val="bg1">
                  <a:lumMod val="85000"/>
                  <a:alpha val="85000"/>
                </a:schemeClr>
              </a:solidFill>
              <a:latin typeface="Nexa Bold" panose="02000000000000000000" pitchFamily="50" charset="0"/>
              <a:ea typeface="Roboto Condensed" panose="02000000000000000000" pitchFamily="2" charset="0"/>
              <a:cs typeface="Segoe UI Light" panose="020B0502040204020203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CB67EF42-67C4-456F-ACE4-8D35FBA4BAC8}"/>
              </a:ext>
            </a:extLst>
          </p:cNvPr>
          <p:cNvSpPr/>
          <p:nvPr/>
        </p:nvSpPr>
        <p:spPr>
          <a:xfrm>
            <a:off x="7957471" y="1199151"/>
            <a:ext cx="3672287" cy="75713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14000"/>
              </a:lnSpc>
              <a:spcBef>
                <a:spcPts val="1000"/>
              </a:spcBef>
            </a:pPr>
            <a:r>
              <a:rPr lang="en-US" sz="1200" b="1" dirty="0">
                <a:solidFill>
                  <a:schemeClr val="bg1">
                    <a:lumMod val="65000"/>
                  </a:schemeClr>
                </a:solidFill>
                <a:latin typeface="+mj-lt"/>
                <a:cs typeface="Calibri"/>
              </a:rPr>
              <a:t>A wonderful serenity has taken possession possession of my ar al-soul, like sweet mornings of spring how i enjoy my who le heart.</a:t>
            </a:r>
            <a:endParaRPr lang="id-ID" sz="1200" b="1" dirty="0">
              <a:solidFill>
                <a:schemeClr val="bg1">
                  <a:lumMod val="65000"/>
                </a:schemeClr>
              </a:solidFill>
              <a:latin typeface="+mj-lt"/>
              <a:cs typeface="Calibri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39B92293-B891-4D1D-974F-05A370B0C315}"/>
              </a:ext>
            </a:extLst>
          </p:cNvPr>
          <p:cNvSpPr/>
          <p:nvPr/>
        </p:nvSpPr>
        <p:spPr>
          <a:xfrm>
            <a:off x="7957471" y="763295"/>
            <a:ext cx="1632394" cy="340519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Nexa Bold" panose="02000000000000000000" pitchFamily="50" charset="0"/>
                <a:ea typeface="Roboto Condensed" panose="02000000000000000000" pitchFamily="2" charset="0"/>
                <a:cs typeface="Segoe UI" panose="020B0502040204020203" pitchFamily="34" charset="0"/>
              </a:rPr>
              <a:t>VISION ONE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3E6D3B7-4F4A-4551-B15C-881CDDCD6CF5}"/>
              </a:ext>
            </a:extLst>
          </p:cNvPr>
          <p:cNvSpPr txBox="1"/>
          <p:nvPr/>
        </p:nvSpPr>
        <p:spPr>
          <a:xfrm>
            <a:off x="6647186" y="1094507"/>
            <a:ext cx="196632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>
                <a:solidFill>
                  <a:schemeClr val="bg1">
                    <a:lumMod val="85000"/>
                    <a:alpha val="85000"/>
                  </a:schemeClr>
                </a:solidFill>
                <a:latin typeface="Nexa Bold" panose="02000000000000000000" pitchFamily="50" charset="0"/>
                <a:ea typeface="Roboto Condensed" panose="02000000000000000000" pitchFamily="2" charset="0"/>
                <a:cs typeface="Segoe UI Light" panose="020B0502040204020203" pitchFamily="34" charset="0"/>
              </a:rPr>
              <a:t>01</a:t>
            </a:r>
            <a:endParaRPr lang="id-ID" sz="5000" dirty="0">
              <a:solidFill>
                <a:schemeClr val="bg1">
                  <a:lumMod val="85000"/>
                  <a:alpha val="85000"/>
                </a:schemeClr>
              </a:solidFill>
              <a:latin typeface="Nexa Bold" panose="02000000000000000000" pitchFamily="50" charset="0"/>
              <a:ea typeface="Roboto Condensed" panose="02000000000000000000" pitchFamily="2" charset="0"/>
              <a:cs typeface="Segoe UI Light" panose="020B0502040204020203" pitchFamily="34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36E48FE0-EFD4-4539-A047-F96962EDBCDB}"/>
              </a:ext>
            </a:extLst>
          </p:cNvPr>
          <p:cNvSpPr/>
          <p:nvPr/>
        </p:nvSpPr>
        <p:spPr>
          <a:xfrm>
            <a:off x="7957471" y="5337576"/>
            <a:ext cx="3672287" cy="75713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14000"/>
              </a:lnSpc>
              <a:spcBef>
                <a:spcPts val="1000"/>
              </a:spcBef>
            </a:pPr>
            <a:r>
              <a:rPr lang="en-US" sz="1200" b="1" dirty="0">
                <a:solidFill>
                  <a:schemeClr val="bg1">
                    <a:lumMod val="65000"/>
                  </a:schemeClr>
                </a:solidFill>
                <a:latin typeface="+mj-lt"/>
                <a:cs typeface="Calibri"/>
              </a:rPr>
              <a:t>A wonderful serenity has taken possession possession of my ar al-soul, like sweet mornings of spring how i enjoy my who le heart.</a:t>
            </a:r>
            <a:endParaRPr lang="id-ID" sz="1200" b="1" dirty="0">
              <a:solidFill>
                <a:schemeClr val="bg1">
                  <a:lumMod val="65000"/>
                </a:schemeClr>
              </a:solidFill>
              <a:latin typeface="+mj-lt"/>
              <a:cs typeface="Calibri"/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087145BB-2B4F-4F1A-8C30-45119B3B1FDE}"/>
              </a:ext>
            </a:extLst>
          </p:cNvPr>
          <p:cNvSpPr/>
          <p:nvPr/>
        </p:nvSpPr>
        <p:spPr>
          <a:xfrm>
            <a:off x="7957471" y="4901720"/>
            <a:ext cx="1632394" cy="340519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Nexa Bold" panose="02000000000000000000" pitchFamily="50" charset="0"/>
                <a:ea typeface="Roboto Condensed" panose="02000000000000000000" pitchFamily="2" charset="0"/>
                <a:cs typeface="Segoe UI" panose="020B0502040204020203" pitchFamily="34" charset="0"/>
              </a:rPr>
              <a:t>VISION THREE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995DBC6-5687-4C4E-B69F-A254C8B66354}"/>
              </a:ext>
            </a:extLst>
          </p:cNvPr>
          <p:cNvSpPr txBox="1"/>
          <p:nvPr/>
        </p:nvSpPr>
        <p:spPr>
          <a:xfrm>
            <a:off x="6647186" y="5232932"/>
            <a:ext cx="196632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chemeClr val="bg1">
                    <a:lumMod val="85000"/>
                    <a:alpha val="85000"/>
                  </a:schemeClr>
                </a:solidFill>
                <a:latin typeface="Nexa Bold" panose="02000000000000000000" pitchFamily="50" charset="0"/>
                <a:ea typeface="Roboto Condensed" panose="02000000000000000000" pitchFamily="2" charset="0"/>
                <a:cs typeface="Segoe UI Light" panose="020B0502040204020203" pitchFamily="34" charset="0"/>
              </a:rPr>
              <a:t>03</a:t>
            </a:r>
            <a:endParaRPr lang="id-ID" sz="5000" b="1" dirty="0">
              <a:solidFill>
                <a:schemeClr val="bg1">
                  <a:lumMod val="85000"/>
                  <a:alpha val="85000"/>
                </a:schemeClr>
              </a:solidFill>
              <a:latin typeface="Nexa Bold" panose="02000000000000000000" pitchFamily="50" charset="0"/>
              <a:ea typeface="Roboto Condensed" panose="02000000000000000000" pitchFamily="2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91806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:p14="http://schemas.microsoft.com/office/powerpoint/2010/main" xmlns:a14="http://schemas.microsoft.com/office/drawing/2010/main" xmlns:a16="http://schemas.microsoft.com/office/drawing/2014/main" xmlns="">
      <p:transition spd="slow" advClick="0" advTm="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占位符 6">
            <a:extLst>
              <a:ext uri="{FF2B5EF4-FFF2-40B4-BE49-F238E27FC236}">
                <a16:creationId xmlns:a16="http://schemas.microsoft.com/office/drawing/2014/main" id="{AFD9E490-481A-47B6-85C0-1D82E45A9636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5" r="935"/>
          <a:stretch>
            <a:fillRect/>
          </a:stretch>
        </p:blipFill>
        <p:spPr/>
      </p:pic>
      <p:pic>
        <p:nvPicPr>
          <p:cNvPr id="9" name="图片占位符 8">
            <a:extLst>
              <a:ext uri="{FF2B5EF4-FFF2-40B4-BE49-F238E27FC236}">
                <a16:creationId xmlns:a16="http://schemas.microsoft.com/office/drawing/2014/main" id="{B788A5A2-4DF9-4DE7-965E-A7428FC7760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" b="267"/>
          <a:stretch>
            <a:fillRect/>
          </a:stretch>
        </p:blipFill>
        <p:spPr/>
      </p:pic>
      <p:sp>
        <p:nvSpPr>
          <p:cNvPr id="11" name="Прямоугольник 16">
            <a:extLst>
              <a:ext uri="{FF2B5EF4-FFF2-40B4-BE49-F238E27FC236}">
                <a16:creationId xmlns:a16="http://schemas.microsoft.com/office/drawing/2014/main" id="{25555558-0C9A-40A2-AA97-EA9BF44B2237}"/>
              </a:ext>
            </a:extLst>
          </p:cNvPr>
          <p:cNvSpPr/>
          <p:nvPr/>
        </p:nvSpPr>
        <p:spPr>
          <a:xfrm>
            <a:off x="1033464" y="5018088"/>
            <a:ext cx="3540125" cy="1053891"/>
          </a:xfrm>
          <a:prstGeom prst="rect">
            <a:avLst/>
          </a:prstGeom>
          <a:gradFill>
            <a:gsLst>
              <a:gs pos="2000">
                <a:schemeClr val="accent3"/>
              </a:gs>
              <a:gs pos="100000">
                <a:schemeClr val="accent5">
                  <a:alpha val="80000"/>
                </a:schemeClr>
              </a:gs>
            </a:gsLst>
            <a:lin ang="0" scaled="0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 rot="16200000">
            <a:off x="-762096" y="3599086"/>
            <a:ext cx="2584362" cy="2540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51" spc="300" dirty="0">
                <a:solidFill>
                  <a:schemeClr val="bg1">
                    <a:lumMod val="75000"/>
                  </a:schemeClr>
                </a:solidFill>
                <a:latin typeface="PT Sans" panose="020B0503020203020204" pitchFamily="34" charset="-52"/>
              </a:rPr>
              <a:t>STATISTIC PRESENTATION</a:t>
            </a:r>
            <a:endParaRPr lang="ru-RU" sz="1051" spc="3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7" name="Rectangle 1"/>
          <p:cNvSpPr/>
          <p:nvPr/>
        </p:nvSpPr>
        <p:spPr>
          <a:xfrm>
            <a:off x="1388332" y="5182887"/>
            <a:ext cx="2708857" cy="6177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 err="1">
                <a:solidFill>
                  <a:schemeClr val="bg1"/>
                </a:solidFill>
                <a:latin typeface="+mj-lt"/>
              </a:rPr>
              <a:t>Nulla</a:t>
            </a:r>
            <a:r>
              <a:rPr lang="en-US" sz="12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+mj-lt"/>
              </a:rPr>
              <a:t>Sed</a:t>
            </a:r>
            <a:r>
              <a:rPr lang="en-US" sz="12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+mj-lt"/>
              </a:rPr>
              <a:t>consequat</a:t>
            </a:r>
            <a:r>
              <a:rPr lang="en-US" sz="12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+mj-lt"/>
              </a:rPr>
              <a:t>tortor</a:t>
            </a:r>
            <a:r>
              <a:rPr lang="en-US" sz="1200" dirty="0">
                <a:solidFill>
                  <a:schemeClr val="bg1"/>
                </a:solidFill>
                <a:latin typeface="+mj-lt"/>
              </a:rPr>
              <a:t>. </a:t>
            </a:r>
            <a:r>
              <a:rPr lang="en-US" sz="1200" dirty="0" err="1">
                <a:solidFill>
                  <a:schemeClr val="bg1"/>
                </a:solidFill>
                <a:latin typeface="+mj-lt"/>
              </a:rPr>
              <a:t>Phasellus</a:t>
            </a:r>
            <a:r>
              <a:rPr lang="en-US" sz="12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+mj-lt"/>
              </a:rPr>
              <a:t>tempor tempor</a:t>
            </a:r>
            <a:r>
              <a:rPr lang="en-US" sz="1200" dirty="0">
                <a:solidFill>
                  <a:schemeClr val="bg1"/>
                </a:solidFill>
                <a:latin typeface="+mj-lt"/>
              </a:rPr>
              <a:t> dolor </a:t>
            </a:r>
            <a:r>
              <a:rPr lang="en-US" sz="1200" dirty="0" err="1">
                <a:solidFill>
                  <a:schemeClr val="bg1"/>
                </a:solidFill>
                <a:latin typeface="+mj-lt"/>
              </a:rPr>
              <a:t>quis</a:t>
            </a:r>
            <a:r>
              <a:rPr lang="en-US" sz="12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+mj-lt"/>
              </a:rPr>
              <a:t>Bibendum</a:t>
            </a:r>
            <a:r>
              <a:rPr lang="en-US" sz="12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+mj-lt"/>
              </a:rPr>
              <a:t>tincidunt</a:t>
            </a:r>
            <a:endParaRPr lang="en-US" sz="1200" dirty="0">
              <a:latin typeface="+mj-lt"/>
            </a:endParaRPr>
          </a:p>
        </p:txBody>
      </p:sp>
      <p:sp>
        <p:nvSpPr>
          <p:cNvPr id="30" name="Title 29">
            <a:extLst>
              <a:ext uri="{FF2B5EF4-FFF2-40B4-BE49-F238E27FC236}">
                <a16:creationId xmlns:a16="http://schemas.microsoft.com/office/drawing/2014/main" id="{95C562EC-1EE9-49B9-9AF2-AA393E5368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文悦古典明朝体 (非商业使用) W5" pitchFamily="50" charset="-122"/>
                <a:ea typeface="文悦古典明朝体 (非商业使用) W5" pitchFamily="50" charset="-122"/>
              </a:rPr>
              <a:t>Photo Display</a:t>
            </a:r>
            <a:endParaRPr lang="id-ID" dirty="0">
              <a:latin typeface="文悦古典明朝体 (非商业使用) W5" pitchFamily="50" charset="-122"/>
              <a:ea typeface="文悦古典明朝体 (非商业使用) W5" pitchFamily="50" charset="-122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78983E8-1EE0-4433-BF90-8583B47FA76E}"/>
              </a:ext>
            </a:extLst>
          </p:cNvPr>
          <p:cNvSpPr/>
          <p:nvPr/>
        </p:nvSpPr>
        <p:spPr>
          <a:xfrm>
            <a:off x="4794504" y="5647247"/>
            <a:ext cx="2836751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dirty="0">
                <a:solidFill>
                  <a:schemeClr val="bg1">
                    <a:alpha val="56000"/>
                  </a:schemeClr>
                </a:solidFill>
                <a:effectLst>
                  <a:outerShdw blurRad="368300" sx="102000" sy="102000" algn="ctr" rotWithShape="0">
                    <a:prstClr val="black">
                      <a:alpha val="40000"/>
                    </a:prstClr>
                  </a:outerShdw>
                </a:effectLst>
                <a:latin typeface="Nexa Light" panose="02000000000000000000" pitchFamily="50" charset="0"/>
                <a:cs typeface="Segoe UI" panose="020B0502040204020203" pitchFamily="34" charset="0"/>
              </a:rPr>
              <a:t>Business Fact 3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AD1DF1A-11CB-43A9-BE9D-F5DE80C3AA97}"/>
              </a:ext>
            </a:extLst>
          </p:cNvPr>
          <p:cNvSpPr/>
          <p:nvPr/>
        </p:nvSpPr>
        <p:spPr>
          <a:xfrm>
            <a:off x="4794504" y="4789961"/>
            <a:ext cx="1758008" cy="108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5400" dirty="0">
                <a:solidFill>
                  <a:schemeClr val="bg1">
                    <a:alpha val="56000"/>
                  </a:schemeClr>
                </a:solidFill>
                <a:effectLst>
                  <a:outerShdw blurRad="368300" sx="102000" sy="102000" algn="ctr" rotWithShape="0">
                    <a:prstClr val="black">
                      <a:alpha val="40000"/>
                    </a:prstClr>
                  </a:outerShdw>
                </a:effectLst>
                <a:latin typeface="Nexa Bold" panose="02000000000000000000" pitchFamily="50" charset="0"/>
                <a:cs typeface="Segoe UI" panose="020B0502040204020203" pitchFamily="34" charset="0"/>
              </a:rPr>
              <a:t>56</a:t>
            </a:r>
            <a:r>
              <a:rPr lang="en-US" sz="5400" baseline="30000" dirty="0">
                <a:solidFill>
                  <a:schemeClr val="bg1">
                    <a:alpha val="56000"/>
                  </a:schemeClr>
                </a:solidFill>
                <a:effectLst>
                  <a:outerShdw blurRad="368300" sx="102000" sy="102000" algn="ctr" rotWithShape="0">
                    <a:prstClr val="black">
                      <a:alpha val="40000"/>
                    </a:prstClr>
                  </a:outerShdw>
                </a:effectLst>
                <a:latin typeface="Nexa Bold" panose="02000000000000000000" pitchFamily="50" charset="0"/>
                <a:cs typeface="Segoe UI" panose="020B0502040204020203" pitchFamily="34" charset="0"/>
              </a:rPr>
              <a:t>%</a:t>
            </a:r>
          </a:p>
        </p:txBody>
      </p:sp>
      <p:sp>
        <p:nvSpPr>
          <p:cNvPr id="13" name="Прямоугольник 34">
            <a:extLst>
              <a:ext uri="{FF2B5EF4-FFF2-40B4-BE49-F238E27FC236}">
                <a16:creationId xmlns:a16="http://schemas.microsoft.com/office/drawing/2014/main" id="{1CFB45DE-4B0D-4838-8BD8-494B2200F53F}"/>
              </a:ext>
            </a:extLst>
          </p:cNvPr>
          <p:cNvSpPr/>
          <p:nvPr/>
        </p:nvSpPr>
        <p:spPr>
          <a:xfrm>
            <a:off x="4735513" y="1589743"/>
            <a:ext cx="3248025" cy="2206625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35">
            <a:extLst>
              <a:ext uri="{FF2B5EF4-FFF2-40B4-BE49-F238E27FC236}">
                <a16:creationId xmlns:a16="http://schemas.microsoft.com/office/drawing/2014/main" id="{65587677-D433-4BE5-9BAF-26D225AF77E0}"/>
              </a:ext>
            </a:extLst>
          </p:cNvPr>
          <p:cNvSpPr/>
          <p:nvPr/>
        </p:nvSpPr>
        <p:spPr>
          <a:xfrm>
            <a:off x="8145462" y="1581434"/>
            <a:ext cx="3159125" cy="4521200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8">
            <a:extLst>
              <a:ext uri="{FF2B5EF4-FFF2-40B4-BE49-F238E27FC236}">
                <a16:creationId xmlns:a16="http://schemas.microsoft.com/office/drawing/2014/main" id="{BC936BAE-8D4C-46D3-89F5-34E6F458604F}"/>
              </a:ext>
            </a:extLst>
          </p:cNvPr>
          <p:cNvSpPr/>
          <p:nvPr/>
        </p:nvSpPr>
        <p:spPr>
          <a:xfrm>
            <a:off x="1082350" y="7300038"/>
            <a:ext cx="128664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spc="300" dirty="0">
                <a:gradFill>
                  <a:gsLst>
                    <a:gs pos="0">
                      <a:schemeClr val="accent5">
                        <a:alpha val="80000"/>
                      </a:schemeClr>
                    </a:gs>
                    <a:gs pos="100000">
                      <a:schemeClr val="accent4">
                        <a:alpha val="80000"/>
                      </a:schemeClr>
                    </a:gs>
                  </a:gsLst>
                  <a:lin ang="0" scaled="1"/>
                </a:gradFill>
                <a:latin typeface="Nexa Bold" panose="02000000000000000000" pitchFamily="50" charset="0"/>
                <a:ea typeface="Satisfy" panose="02000000000000000000" pitchFamily="2" charset="0"/>
              </a:rPr>
              <a:t>LIGHT</a:t>
            </a:r>
            <a:endParaRPr lang="ru-RU" sz="1200" spc="300" dirty="0">
              <a:gradFill>
                <a:gsLst>
                  <a:gs pos="0">
                    <a:schemeClr val="accent5">
                      <a:alpha val="80000"/>
                    </a:schemeClr>
                  </a:gs>
                  <a:gs pos="100000">
                    <a:schemeClr val="accent4">
                      <a:alpha val="80000"/>
                    </a:schemeClr>
                  </a:gs>
                </a:gsLst>
                <a:lin ang="0" scaled="1"/>
              </a:gradFill>
              <a:latin typeface="PT Sans" panose="020B0503020203020204" pitchFamily="34" charset="-52"/>
              <a:ea typeface="Satisfy" panose="02000000000000000000" pitchFamily="2" charset="0"/>
            </a:endParaRPr>
          </a:p>
        </p:txBody>
      </p:sp>
      <p:sp>
        <p:nvSpPr>
          <p:cNvPr id="18" name="Прямоугольник 9">
            <a:extLst>
              <a:ext uri="{FF2B5EF4-FFF2-40B4-BE49-F238E27FC236}">
                <a16:creationId xmlns:a16="http://schemas.microsoft.com/office/drawing/2014/main" id="{51FFD099-5EE6-4CB9-BFE8-DECAD8B65FEA}"/>
              </a:ext>
            </a:extLst>
          </p:cNvPr>
          <p:cNvSpPr/>
          <p:nvPr/>
        </p:nvSpPr>
        <p:spPr>
          <a:xfrm>
            <a:off x="6266968" y="7300038"/>
            <a:ext cx="214588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spc="300" dirty="0">
                <a:gradFill>
                  <a:gsLst>
                    <a:gs pos="0">
                      <a:schemeClr val="accent1">
                        <a:alpha val="80000"/>
                      </a:schemeClr>
                    </a:gs>
                    <a:gs pos="100000">
                      <a:schemeClr val="accent2">
                        <a:alpha val="80000"/>
                      </a:schemeClr>
                    </a:gs>
                  </a:gsLst>
                  <a:lin ang="0" scaled="1"/>
                </a:gradFill>
                <a:latin typeface="Nexa Bold" panose="02000000000000000000" pitchFamily="50" charset="0"/>
                <a:ea typeface="Satisfy" panose="02000000000000000000" pitchFamily="2" charset="0"/>
              </a:rPr>
              <a:t>STARTUP</a:t>
            </a:r>
            <a:endParaRPr lang="ru-RU" sz="1200" spc="300" dirty="0">
              <a:gradFill>
                <a:gsLst>
                  <a:gs pos="0">
                    <a:schemeClr val="accent1">
                      <a:alpha val="80000"/>
                    </a:schemeClr>
                  </a:gs>
                  <a:gs pos="100000">
                    <a:schemeClr val="accent2">
                      <a:alpha val="80000"/>
                    </a:schemeClr>
                  </a:gs>
                </a:gsLst>
                <a:lin ang="0" scaled="1"/>
              </a:gradFill>
              <a:latin typeface="PT Sans" panose="020B0503020203020204" pitchFamily="34" charset="-52"/>
              <a:ea typeface="Satisfy" panose="02000000000000000000" pitchFamily="2" charset="0"/>
            </a:endParaRPr>
          </a:p>
        </p:txBody>
      </p:sp>
      <p:sp>
        <p:nvSpPr>
          <p:cNvPr id="19" name="Прямоугольник 10">
            <a:extLst>
              <a:ext uri="{FF2B5EF4-FFF2-40B4-BE49-F238E27FC236}">
                <a16:creationId xmlns:a16="http://schemas.microsoft.com/office/drawing/2014/main" id="{36E80343-3655-4D74-9016-A15539D7AAA2}"/>
              </a:ext>
            </a:extLst>
          </p:cNvPr>
          <p:cNvSpPr/>
          <p:nvPr/>
        </p:nvSpPr>
        <p:spPr>
          <a:xfrm>
            <a:off x="3642484" y="7300038"/>
            <a:ext cx="194190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spc="300" dirty="0">
                <a:gradFill>
                  <a:gsLst>
                    <a:gs pos="0">
                      <a:schemeClr val="accent5">
                        <a:alpha val="80000"/>
                      </a:schemeClr>
                    </a:gs>
                    <a:gs pos="100000">
                      <a:schemeClr val="accent4">
                        <a:alpha val="80000"/>
                      </a:schemeClr>
                    </a:gs>
                  </a:gsLst>
                  <a:lin ang="0" scaled="1"/>
                </a:gradFill>
                <a:latin typeface="Nexa Bold" panose="02000000000000000000" pitchFamily="50" charset="0"/>
                <a:ea typeface="Satisfy" panose="02000000000000000000" pitchFamily="2" charset="0"/>
              </a:rPr>
              <a:t>PROFESSIONAL</a:t>
            </a:r>
            <a:endParaRPr lang="ru-RU" sz="1200" spc="300" dirty="0">
              <a:gradFill>
                <a:gsLst>
                  <a:gs pos="0">
                    <a:schemeClr val="accent5">
                      <a:alpha val="80000"/>
                    </a:schemeClr>
                  </a:gs>
                  <a:gs pos="100000">
                    <a:schemeClr val="accent4">
                      <a:alpha val="80000"/>
                    </a:schemeClr>
                  </a:gs>
                </a:gsLst>
                <a:lin ang="0" scaled="1"/>
              </a:gradFill>
              <a:latin typeface="PT Sans" panose="020B0503020203020204" pitchFamily="34" charset="-52"/>
              <a:ea typeface="Satisfy" panose="02000000000000000000" pitchFamily="2" charset="0"/>
            </a:endParaRPr>
          </a:p>
        </p:txBody>
      </p:sp>
      <p:cxnSp>
        <p:nvCxnSpPr>
          <p:cNvPr id="20" name="Прямая соединительная линия 11">
            <a:extLst>
              <a:ext uri="{FF2B5EF4-FFF2-40B4-BE49-F238E27FC236}">
                <a16:creationId xmlns:a16="http://schemas.microsoft.com/office/drawing/2014/main" id="{F898E0C2-0523-4D9D-9610-458F03F89421}"/>
              </a:ext>
            </a:extLst>
          </p:cNvPr>
          <p:cNvCxnSpPr/>
          <p:nvPr/>
        </p:nvCxnSpPr>
        <p:spPr>
          <a:xfrm>
            <a:off x="759358" y="9030321"/>
            <a:ext cx="1978645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12">
            <a:extLst>
              <a:ext uri="{FF2B5EF4-FFF2-40B4-BE49-F238E27FC236}">
                <a16:creationId xmlns:a16="http://schemas.microsoft.com/office/drawing/2014/main" id="{C563C0D5-F900-4F2D-9EA2-DB2D5ABF7C76}"/>
              </a:ext>
            </a:extLst>
          </p:cNvPr>
          <p:cNvCxnSpPr/>
          <p:nvPr/>
        </p:nvCxnSpPr>
        <p:spPr>
          <a:xfrm>
            <a:off x="3602543" y="9030321"/>
            <a:ext cx="1978645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13">
            <a:extLst>
              <a:ext uri="{FF2B5EF4-FFF2-40B4-BE49-F238E27FC236}">
                <a16:creationId xmlns:a16="http://schemas.microsoft.com/office/drawing/2014/main" id="{03739709-6E17-4A27-91BB-28DC883A21EE}"/>
              </a:ext>
            </a:extLst>
          </p:cNvPr>
          <p:cNvCxnSpPr/>
          <p:nvPr/>
        </p:nvCxnSpPr>
        <p:spPr>
          <a:xfrm>
            <a:off x="6483184" y="9030321"/>
            <a:ext cx="1978645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122EEB27-B928-40BA-8A32-56FC6FC90EA5}"/>
              </a:ext>
            </a:extLst>
          </p:cNvPr>
          <p:cNvSpPr txBox="1"/>
          <p:nvPr/>
        </p:nvSpPr>
        <p:spPr>
          <a:xfrm>
            <a:off x="900711" y="8034772"/>
            <a:ext cx="15846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gradFill>
                  <a:gsLst>
                    <a:gs pos="0">
                      <a:schemeClr val="accent5">
                        <a:alpha val="80000"/>
                      </a:schemeClr>
                    </a:gs>
                    <a:gs pos="100000">
                      <a:schemeClr val="accent4">
                        <a:alpha val="80000"/>
                      </a:schemeClr>
                    </a:gs>
                  </a:gsLst>
                  <a:lin ang="0" scaled="1"/>
                </a:gradFill>
                <a:latin typeface="PT Sans" panose="020B0503020203020204" pitchFamily="34" charset="-52"/>
              </a:rPr>
              <a:t>$</a:t>
            </a:r>
            <a:r>
              <a:rPr lang="ru-RU" sz="5400" b="1" dirty="0">
                <a:gradFill>
                  <a:gsLst>
                    <a:gs pos="0">
                      <a:schemeClr val="accent5">
                        <a:alpha val="80000"/>
                      </a:schemeClr>
                    </a:gs>
                    <a:gs pos="100000">
                      <a:schemeClr val="accent4">
                        <a:alpha val="80000"/>
                      </a:schemeClr>
                    </a:gs>
                  </a:gsLst>
                  <a:lin ang="0" scaled="1"/>
                </a:gradFill>
                <a:latin typeface="PT Sans" panose="020B0503020203020204" pitchFamily="34" charset="-52"/>
              </a:rPr>
              <a:t>9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B92786A-4822-43B6-8384-C5F7372EA20B}"/>
              </a:ext>
            </a:extLst>
          </p:cNvPr>
          <p:cNvSpPr txBox="1"/>
          <p:nvPr/>
        </p:nvSpPr>
        <p:spPr>
          <a:xfrm>
            <a:off x="3799519" y="8036890"/>
            <a:ext cx="15846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gradFill>
                  <a:gsLst>
                    <a:gs pos="0">
                      <a:schemeClr val="accent5">
                        <a:alpha val="80000"/>
                      </a:schemeClr>
                    </a:gs>
                    <a:gs pos="100000">
                      <a:schemeClr val="accent4">
                        <a:alpha val="80000"/>
                      </a:schemeClr>
                    </a:gs>
                  </a:gsLst>
                  <a:lin ang="0" scaled="1"/>
                </a:gradFill>
                <a:latin typeface="PT Sans" panose="020B0503020203020204" pitchFamily="34" charset="-52"/>
              </a:rPr>
              <a:t>$</a:t>
            </a:r>
            <a:r>
              <a:rPr lang="en-US" sz="5400" b="1" dirty="0">
                <a:gradFill>
                  <a:gsLst>
                    <a:gs pos="0">
                      <a:schemeClr val="accent5">
                        <a:alpha val="80000"/>
                      </a:schemeClr>
                    </a:gs>
                    <a:gs pos="100000">
                      <a:schemeClr val="accent4">
                        <a:alpha val="80000"/>
                      </a:schemeClr>
                    </a:gs>
                  </a:gsLst>
                  <a:lin ang="0" scaled="1"/>
                </a:gradFill>
                <a:latin typeface="PT Sans" panose="020B0503020203020204" pitchFamily="34" charset="-52"/>
              </a:rPr>
              <a:t>4</a:t>
            </a:r>
            <a:r>
              <a:rPr lang="ru-RU" sz="5400" b="1" dirty="0">
                <a:gradFill>
                  <a:gsLst>
                    <a:gs pos="0">
                      <a:schemeClr val="accent5">
                        <a:alpha val="80000"/>
                      </a:schemeClr>
                    </a:gs>
                    <a:gs pos="100000">
                      <a:schemeClr val="accent4">
                        <a:alpha val="80000"/>
                      </a:schemeClr>
                    </a:gs>
                  </a:gsLst>
                  <a:lin ang="0" scaled="1"/>
                </a:gradFill>
                <a:latin typeface="PT Sans" panose="020B0503020203020204" pitchFamily="34" charset="-52"/>
              </a:rPr>
              <a:t>9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A09176D-A3E6-43D9-9E60-09EE58649B9A}"/>
              </a:ext>
            </a:extLst>
          </p:cNvPr>
          <p:cNvSpPr txBox="1"/>
          <p:nvPr/>
        </p:nvSpPr>
        <p:spPr>
          <a:xfrm>
            <a:off x="6547565" y="8034772"/>
            <a:ext cx="15846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gradFill>
                  <a:gsLst>
                    <a:gs pos="0">
                      <a:schemeClr val="accent1">
                        <a:alpha val="80000"/>
                      </a:schemeClr>
                    </a:gs>
                    <a:gs pos="100000">
                      <a:schemeClr val="accent2">
                        <a:alpha val="80000"/>
                      </a:schemeClr>
                    </a:gs>
                  </a:gsLst>
                  <a:lin ang="0" scaled="1"/>
                </a:gradFill>
                <a:latin typeface="PT Sans" panose="020B0503020203020204" pitchFamily="34" charset="-52"/>
              </a:rPr>
              <a:t>$</a:t>
            </a:r>
            <a:r>
              <a:rPr lang="en-US" sz="5400" b="1" dirty="0">
                <a:gradFill>
                  <a:gsLst>
                    <a:gs pos="0">
                      <a:schemeClr val="accent1">
                        <a:alpha val="80000"/>
                      </a:schemeClr>
                    </a:gs>
                    <a:gs pos="100000">
                      <a:schemeClr val="accent2">
                        <a:alpha val="80000"/>
                      </a:schemeClr>
                    </a:gs>
                  </a:gsLst>
                  <a:lin ang="0" scaled="1"/>
                </a:gradFill>
                <a:latin typeface="PT Sans" panose="020B0503020203020204" pitchFamily="34" charset="-52"/>
              </a:rPr>
              <a:t>6</a:t>
            </a:r>
            <a:r>
              <a:rPr lang="ru-RU" sz="5400" b="1" dirty="0">
                <a:gradFill>
                  <a:gsLst>
                    <a:gs pos="0">
                      <a:schemeClr val="accent1">
                        <a:alpha val="80000"/>
                      </a:schemeClr>
                    </a:gs>
                    <a:gs pos="100000">
                      <a:schemeClr val="accent2">
                        <a:alpha val="80000"/>
                      </a:schemeClr>
                    </a:gs>
                  </a:gsLst>
                  <a:lin ang="0" scaled="1"/>
                </a:gradFill>
                <a:latin typeface="PT Sans" panose="020B0503020203020204" pitchFamily="34" charset="-52"/>
              </a:rPr>
              <a:t>9</a:t>
            </a:r>
          </a:p>
        </p:txBody>
      </p:sp>
      <p:sp>
        <p:nvSpPr>
          <p:cNvPr id="26" name="Прямоугольник 17">
            <a:extLst>
              <a:ext uri="{FF2B5EF4-FFF2-40B4-BE49-F238E27FC236}">
                <a16:creationId xmlns:a16="http://schemas.microsoft.com/office/drawing/2014/main" id="{813DFB31-0604-4198-AE37-FFE7F70978A3}"/>
              </a:ext>
            </a:extLst>
          </p:cNvPr>
          <p:cNvSpPr/>
          <p:nvPr/>
        </p:nvSpPr>
        <p:spPr>
          <a:xfrm>
            <a:off x="3473656" y="9147414"/>
            <a:ext cx="2279561" cy="923330"/>
          </a:xfrm>
          <a:prstGeom prst="rect">
            <a:avLst/>
          </a:prstGeom>
        </p:spPr>
        <p:txBody>
          <a:bodyPr/>
          <a:lstStyle/>
          <a:p>
            <a:pPr marL="171450" indent="-171450">
              <a:lnSpc>
                <a:spcPct val="114000"/>
              </a:lnSpc>
              <a:spcBef>
                <a:spcPts val="1000"/>
              </a:spcBef>
              <a:buFont typeface="Wingdings" panose="05000000000000000000" pitchFamily="2" charset="2"/>
              <a:buChar char="ü"/>
            </a:pPr>
            <a:r>
              <a:rPr lang="en-US" sz="1200">
                <a:solidFill>
                  <a:schemeClr val="bg1">
                    <a:lumMod val="65000"/>
                  </a:schemeClr>
                </a:solidFill>
                <a:latin typeface="+mj-lt"/>
                <a:cs typeface="Calibri"/>
              </a:rPr>
              <a:t>Pellentesque dignissim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latin typeface="+mj-lt"/>
                <a:cs typeface="Calibri"/>
              </a:rPr>
              <a:t> </a:t>
            </a:r>
          </a:p>
          <a:p>
            <a:pPr marL="171450" indent="-171450">
              <a:lnSpc>
                <a:spcPct val="114000"/>
              </a:lnSpc>
              <a:spcBef>
                <a:spcPts val="1000"/>
              </a:spcBef>
              <a:buFont typeface="Wingdings" panose="05000000000000000000" pitchFamily="2" charset="2"/>
              <a:buChar char="ü"/>
            </a:pPr>
            <a:r>
              <a:rPr lang="en-US" sz="1200">
                <a:solidFill>
                  <a:schemeClr val="bg1">
                    <a:lumMod val="65000"/>
                  </a:schemeClr>
                </a:solidFill>
                <a:latin typeface="+mj-lt"/>
                <a:cs typeface="Calibri"/>
              </a:rPr>
              <a:t>Donec Molestie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latin typeface="+mj-lt"/>
                <a:cs typeface="Calibri"/>
              </a:rPr>
              <a:t>, </a:t>
            </a:r>
          </a:p>
          <a:p>
            <a:pPr marL="171450" indent="-171450">
              <a:lnSpc>
                <a:spcPct val="114000"/>
              </a:lnSpc>
              <a:spcBef>
                <a:spcPts val="1000"/>
              </a:spcBef>
              <a:buFont typeface="Wingdings" panose="05000000000000000000" pitchFamily="2" charset="2"/>
              <a:buChar char="ü"/>
            </a:pPr>
            <a:r>
              <a:rPr lang="en-US" sz="1200">
                <a:solidFill>
                  <a:schemeClr val="bg1">
                    <a:lumMod val="65000"/>
                  </a:schemeClr>
                </a:solidFill>
                <a:latin typeface="+mj-lt"/>
                <a:cs typeface="Calibri"/>
              </a:rPr>
              <a:t>Nulla ullamcorper</a:t>
            </a:r>
            <a:endParaRPr lang="ru-RU" sz="1200" dirty="0">
              <a:solidFill>
                <a:schemeClr val="bg1">
                  <a:lumMod val="65000"/>
                </a:schemeClr>
              </a:solidFill>
              <a:latin typeface="+mj-lt"/>
              <a:cs typeface="Calibri"/>
            </a:endParaRPr>
          </a:p>
        </p:txBody>
      </p:sp>
      <p:sp>
        <p:nvSpPr>
          <p:cNvPr id="27" name="Прямоугольник 18">
            <a:extLst>
              <a:ext uri="{FF2B5EF4-FFF2-40B4-BE49-F238E27FC236}">
                <a16:creationId xmlns:a16="http://schemas.microsoft.com/office/drawing/2014/main" id="{03376FC6-0C17-4B85-A679-CC1E3234003F}"/>
              </a:ext>
            </a:extLst>
          </p:cNvPr>
          <p:cNvSpPr/>
          <p:nvPr/>
        </p:nvSpPr>
        <p:spPr>
          <a:xfrm>
            <a:off x="6260085" y="9149294"/>
            <a:ext cx="2279561" cy="1200329"/>
          </a:xfrm>
          <a:prstGeom prst="rect">
            <a:avLst/>
          </a:prstGeom>
        </p:spPr>
        <p:txBody>
          <a:bodyPr/>
          <a:lstStyle/>
          <a:p>
            <a:pPr marL="171450" indent="-171450">
              <a:lnSpc>
                <a:spcPct val="114000"/>
              </a:lnSpc>
              <a:spcBef>
                <a:spcPts val="1000"/>
              </a:spcBef>
              <a:buFont typeface="Wingdings" panose="05000000000000000000" pitchFamily="2" charset="2"/>
              <a:buChar char="ü"/>
            </a:pPr>
            <a:r>
              <a:rPr lang="en-US" sz="1200" dirty="0" err="1">
                <a:solidFill>
                  <a:schemeClr val="bg1">
                    <a:lumMod val="65000"/>
                  </a:schemeClr>
                </a:solidFill>
                <a:latin typeface="+mj-lt"/>
                <a:cs typeface="Calibri"/>
              </a:rPr>
              <a:t>Pellentesque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latin typeface="+mj-lt"/>
                <a:cs typeface="Calibri"/>
              </a:rPr>
              <a:t>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  <a:latin typeface="+mj-lt"/>
                <a:cs typeface="Calibri"/>
              </a:rPr>
              <a:t>dignissim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latin typeface="+mj-lt"/>
                <a:cs typeface="Calibri"/>
              </a:rPr>
              <a:t> </a:t>
            </a:r>
          </a:p>
          <a:p>
            <a:pPr marL="171450" indent="-171450">
              <a:lnSpc>
                <a:spcPct val="114000"/>
              </a:lnSpc>
              <a:spcBef>
                <a:spcPts val="1000"/>
              </a:spcBef>
              <a:buFont typeface="Wingdings" panose="05000000000000000000" pitchFamily="2" charset="2"/>
              <a:buChar char="ü"/>
            </a:pPr>
            <a:r>
              <a:rPr lang="en-US" sz="1200" dirty="0" err="1">
                <a:solidFill>
                  <a:schemeClr val="bg1">
                    <a:lumMod val="65000"/>
                  </a:schemeClr>
                </a:solidFill>
                <a:latin typeface="+mj-lt"/>
                <a:cs typeface="Calibri"/>
              </a:rPr>
              <a:t>Donec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latin typeface="+mj-lt"/>
                <a:cs typeface="Calibri"/>
              </a:rPr>
              <a:t>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  <a:latin typeface="+mj-lt"/>
                <a:cs typeface="Calibri"/>
              </a:rPr>
              <a:t>Molestie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latin typeface="+mj-lt"/>
                <a:cs typeface="Calibri"/>
              </a:rPr>
              <a:t>, </a:t>
            </a:r>
          </a:p>
          <a:p>
            <a:pPr marL="171450" indent="-171450">
              <a:lnSpc>
                <a:spcPct val="114000"/>
              </a:lnSpc>
              <a:spcBef>
                <a:spcPts val="1000"/>
              </a:spcBef>
              <a:buFont typeface="Wingdings" panose="05000000000000000000" pitchFamily="2" charset="2"/>
              <a:buChar char="ü"/>
            </a:pPr>
            <a:r>
              <a:rPr lang="en-US" sz="1200" dirty="0" err="1">
                <a:solidFill>
                  <a:schemeClr val="bg1">
                    <a:lumMod val="65000"/>
                  </a:schemeClr>
                </a:solidFill>
                <a:latin typeface="+mj-lt"/>
                <a:cs typeface="Calibri"/>
              </a:rPr>
              <a:t>Nulla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latin typeface="+mj-lt"/>
                <a:cs typeface="Calibri"/>
              </a:rPr>
              <a:t>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  <a:latin typeface="+mj-lt"/>
                <a:cs typeface="Calibri"/>
              </a:rPr>
              <a:t>ullamcorper</a:t>
            </a:r>
            <a:endParaRPr lang="ru-RU" sz="1200" dirty="0">
              <a:solidFill>
                <a:schemeClr val="bg1">
                  <a:lumMod val="65000"/>
                </a:schemeClr>
              </a:solidFill>
              <a:latin typeface="+mj-lt"/>
              <a:cs typeface="Calibri"/>
            </a:endParaRPr>
          </a:p>
          <a:p>
            <a:pPr marL="171450" indent="-171450">
              <a:lnSpc>
                <a:spcPct val="114000"/>
              </a:lnSpc>
              <a:spcBef>
                <a:spcPts val="1000"/>
              </a:spcBef>
              <a:buFont typeface="Wingdings" panose="05000000000000000000" pitchFamily="2" charset="2"/>
              <a:buChar char="ü"/>
            </a:pPr>
            <a:r>
              <a:rPr lang="en-US" sz="1200" dirty="0">
                <a:solidFill>
                  <a:schemeClr val="bg1">
                    <a:lumMod val="65000"/>
                  </a:schemeClr>
                </a:solidFill>
                <a:latin typeface="+mj-lt"/>
                <a:cs typeface="Calibri"/>
              </a:rPr>
              <a:t>Maecenas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  <a:latin typeface="+mj-lt"/>
                <a:cs typeface="Calibri"/>
              </a:rPr>
              <a:t>quis</a:t>
            </a:r>
            <a:endParaRPr lang="en-US" sz="1200" dirty="0">
              <a:solidFill>
                <a:schemeClr val="bg1">
                  <a:lumMod val="65000"/>
                </a:schemeClr>
              </a:solidFill>
              <a:latin typeface="+mj-lt"/>
              <a:cs typeface="Calibri"/>
            </a:endParaRPr>
          </a:p>
        </p:txBody>
      </p:sp>
      <p:sp>
        <p:nvSpPr>
          <p:cNvPr id="28" name="Прямоугольник 19">
            <a:extLst>
              <a:ext uri="{FF2B5EF4-FFF2-40B4-BE49-F238E27FC236}">
                <a16:creationId xmlns:a16="http://schemas.microsoft.com/office/drawing/2014/main" id="{26CA22F2-40D6-4734-B038-4857779D64FB}"/>
              </a:ext>
            </a:extLst>
          </p:cNvPr>
          <p:cNvSpPr/>
          <p:nvPr/>
        </p:nvSpPr>
        <p:spPr>
          <a:xfrm>
            <a:off x="9330677" y="7252502"/>
            <a:ext cx="214588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spc="300" dirty="0">
                <a:solidFill>
                  <a:schemeClr val="bg1"/>
                </a:solidFill>
                <a:latin typeface="Nexa Bold" panose="02000000000000000000" pitchFamily="50" charset="0"/>
                <a:ea typeface="Satisfy" panose="02000000000000000000" pitchFamily="2" charset="0"/>
              </a:rPr>
              <a:t>PRO</a:t>
            </a:r>
            <a:endParaRPr lang="ru-RU" sz="1200" spc="300" dirty="0">
              <a:solidFill>
                <a:schemeClr val="bg1"/>
              </a:solidFill>
              <a:latin typeface="PT Sans" panose="020B0503020203020204" pitchFamily="34" charset="-52"/>
              <a:ea typeface="Satisfy" panose="02000000000000000000" pitchFamily="2" charset="0"/>
            </a:endParaRPr>
          </a:p>
        </p:txBody>
      </p:sp>
      <p:cxnSp>
        <p:nvCxnSpPr>
          <p:cNvPr id="29" name="Прямая соединительная линия 20">
            <a:extLst>
              <a:ext uri="{FF2B5EF4-FFF2-40B4-BE49-F238E27FC236}">
                <a16:creationId xmlns:a16="http://schemas.microsoft.com/office/drawing/2014/main" id="{93A54481-F98C-44DF-BF2F-FF77BC9900BB}"/>
              </a:ext>
            </a:extLst>
          </p:cNvPr>
          <p:cNvCxnSpPr/>
          <p:nvPr/>
        </p:nvCxnSpPr>
        <p:spPr>
          <a:xfrm>
            <a:off x="9428217" y="9030321"/>
            <a:ext cx="1978645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06B2C957-3521-48D4-A2F9-380A6E2FEEFA}"/>
              </a:ext>
            </a:extLst>
          </p:cNvPr>
          <p:cNvSpPr txBox="1"/>
          <p:nvPr/>
        </p:nvSpPr>
        <p:spPr>
          <a:xfrm>
            <a:off x="9428217" y="8019701"/>
            <a:ext cx="15846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PT Sans" panose="020B0503020203020204" pitchFamily="34" charset="-52"/>
              </a:rPr>
              <a:t>$</a:t>
            </a:r>
            <a:r>
              <a:rPr lang="ru-RU" sz="5400" b="1" dirty="0">
                <a:solidFill>
                  <a:schemeClr val="bg1"/>
                </a:solidFill>
                <a:latin typeface="PT Sans" panose="020B0503020203020204" pitchFamily="34" charset="-52"/>
              </a:rPr>
              <a:t>99</a:t>
            </a:r>
          </a:p>
        </p:txBody>
      </p:sp>
      <p:sp>
        <p:nvSpPr>
          <p:cNvPr id="34" name="Прямоугольник 22">
            <a:extLst>
              <a:ext uri="{FF2B5EF4-FFF2-40B4-BE49-F238E27FC236}">
                <a16:creationId xmlns:a16="http://schemas.microsoft.com/office/drawing/2014/main" id="{4CCDBD4F-EAAC-438E-9DC0-F26D6CD92243}"/>
              </a:ext>
            </a:extLst>
          </p:cNvPr>
          <p:cNvSpPr/>
          <p:nvPr/>
        </p:nvSpPr>
        <p:spPr>
          <a:xfrm>
            <a:off x="9277758" y="9143352"/>
            <a:ext cx="2279561" cy="1447448"/>
          </a:xfrm>
          <a:prstGeom prst="rect">
            <a:avLst/>
          </a:prstGeom>
        </p:spPr>
        <p:txBody>
          <a:bodyPr/>
          <a:lstStyle/>
          <a:p>
            <a:pPr marL="171450" indent="-171450">
              <a:lnSpc>
                <a:spcPct val="114000"/>
              </a:lnSpc>
              <a:spcBef>
                <a:spcPts val="1000"/>
              </a:spcBef>
              <a:buFont typeface="Wingdings" panose="05000000000000000000" pitchFamily="2" charset="2"/>
              <a:buChar char="ü"/>
            </a:pPr>
            <a:r>
              <a:rPr lang="en-US" sz="1200" dirty="0" err="1">
                <a:solidFill>
                  <a:schemeClr val="bg1"/>
                </a:solidFill>
                <a:latin typeface="+mj-lt"/>
                <a:cs typeface="Calibri"/>
              </a:rPr>
              <a:t>Pellentesque</a:t>
            </a:r>
            <a:r>
              <a:rPr lang="en-US" sz="1200" dirty="0">
                <a:solidFill>
                  <a:schemeClr val="bg1"/>
                </a:solidFill>
                <a:latin typeface="+mj-lt"/>
                <a:cs typeface="Calibri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+mj-lt"/>
                <a:cs typeface="Calibri"/>
              </a:rPr>
              <a:t>dignissim</a:t>
            </a:r>
            <a:r>
              <a:rPr lang="en-US" sz="1200" dirty="0">
                <a:solidFill>
                  <a:schemeClr val="bg1"/>
                </a:solidFill>
                <a:latin typeface="+mj-lt"/>
                <a:cs typeface="Calibri"/>
              </a:rPr>
              <a:t> </a:t>
            </a:r>
          </a:p>
          <a:p>
            <a:pPr marL="171450" indent="-171450">
              <a:lnSpc>
                <a:spcPct val="114000"/>
              </a:lnSpc>
              <a:spcBef>
                <a:spcPts val="1000"/>
              </a:spcBef>
              <a:buFont typeface="Wingdings" panose="05000000000000000000" pitchFamily="2" charset="2"/>
              <a:buChar char="ü"/>
            </a:pPr>
            <a:r>
              <a:rPr lang="en-US" sz="1200" dirty="0" err="1">
                <a:solidFill>
                  <a:schemeClr val="bg1"/>
                </a:solidFill>
                <a:latin typeface="+mj-lt"/>
                <a:cs typeface="Calibri"/>
              </a:rPr>
              <a:t>Donec</a:t>
            </a:r>
            <a:r>
              <a:rPr lang="en-US" sz="1200" dirty="0">
                <a:solidFill>
                  <a:schemeClr val="bg1"/>
                </a:solidFill>
                <a:latin typeface="+mj-lt"/>
                <a:cs typeface="Calibri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+mj-lt"/>
                <a:cs typeface="Calibri"/>
              </a:rPr>
              <a:t>Molestie</a:t>
            </a:r>
            <a:r>
              <a:rPr lang="en-US" sz="1200" dirty="0">
                <a:solidFill>
                  <a:schemeClr val="bg1"/>
                </a:solidFill>
                <a:latin typeface="+mj-lt"/>
                <a:cs typeface="Calibri"/>
              </a:rPr>
              <a:t>, </a:t>
            </a:r>
          </a:p>
          <a:p>
            <a:pPr marL="171450" indent="-171450">
              <a:lnSpc>
                <a:spcPct val="114000"/>
              </a:lnSpc>
              <a:spcBef>
                <a:spcPts val="1000"/>
              </a:spcBef>
              <a:buFont typeface="Wingdings" panose="05000000000000000000" pitchFamily="2" charset="2"/>
              <a:buChar char="ü"/>
            </a:pPr>
            <a:r>
              <a:rPr lang="en-US" sz="1200" dirty="0" err="1">
                <a:solidFill>
                  <a:schemeClr val="bg1"/>
                </a:solidFill>
                <a:latin typeface="+mj-lt"/>
                <a:cs typeface="Calibri"/>
              </a:rPr>
              <a:t>Nulla</a:t>
            </a:r>
            <a:r>
              <a:rPr lang="en-US" sz="1200" dirty="0">
                <a:solidFill>
                  <a:schemeClr val="bg1"/>
                </a:solidFill>
                <a:latin typeface="+mj-lt"/>
                <a:cs typeface="Calibri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+mj-lt"/>
                <a:cs typeface="Calibri"/>
              </a:rPr>
              <a:t>ullamcorper</a:t>
            </a:r>
            <a:endParaRPr lang="ru-RU" sz="1200" dirty="0">
              <a:solidFill>
                <a:schemeClr val="bg1"/>
              </a:solidFill>
              <a:latin typeface="+mj-lt"/>
              <a:cs typeface="Calibri"/>
            </a:endParaRPr>
          </a:p>
          <a:p>
            <a:pPr marL="171450" indent="-171450">
              <a:lnSpc>
                <a:spcPct val="114000"/>
              </a:lnSpc>
              <a:spcBef>
                <a:spcPts val="1000"/>
              </a:spcBef>
              <a:buFont typeface="Wingdings" panose="05000000000000000000" pitchFamily="2" charset="2"/>
              <a:buChar char="ü"/>
            </a:pPr>
            <a:r>
              <a:rPr lang="en-US" sz="1200" dirty="0" err="1">
                <a:solidFill>
                  <a:schemeClr val="bg1"/>
                </a:solidFill>
                <a:latin typeface="+mj-lt"/>
                <a:cs typeface="Calibri"/>
              </a:rPr>
              <a:t>Donec</a:t>
            </a:r>
            <a:r>
              <a:rPr lang="en-US" sz="1200" dirty="0">
                <a:solidFill>
                  <a:schemeClr val="bg1"/>
                </a:solidFill>
                <a:latin typeface="+mj-lt"/>
                <a:cs typeface="Calibri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+mj-lt"/>
                <a:cs typeface="Calibri"/>
              </a:rPr>
              <a:t>Molestie</a:t>
            </a:r>
            <a:r>
              <a:rPr lang="en-US" sz="1200" dirty="0">
                <a:solidFill>
                  <a:schemeClr val="bg1"/>
                </a:solidFill>
                <a:latin typeface="+mj-lt"/>
                <a:cs typeface="Calibri"/>
              </a:rPr>
              <a:t>, </a:t>
            </a:r>
          </a:p>
          <a:p>
            <a:pPr marL="171450" indent="-171450">
              <a:lnSpc>
                <a:spcPct val="114000"/>
              </a:lnSpc>
              <a:spcBef>
                <a:spcPts val="1000"/>
              </a:spcBef>
              <a:buFont typeface="Wingdings" panose="05000000000000000000" pitchFamily="2" charset="2"/>
              <a:buChar char="ü"/>
            </a:pPr>
            <a:r>
              <a:rPr lang="en-US" sz="1200" dirty="0" err="1">
                <a:solidFill>
                  <a:schemeClr val="bg1"/>
                </a:solidFill>
                <a:latin typeface="+mj-lt"/>
                <a:cs typeface="Calibri"/>
              </a:rPr>
              <a:t>Nulla</a:t>
            </a:r>
            <a:r>
              <a:rPr lang="en-US" sz="1200" dirty="0">
                <a:solidFill>
                  <a:schemeClr val="bg1"/>
                </a:solidFill>
                <a:latin typeface="+mj-lt"/>
                <a:cs typeface="Calibri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+mj-lt"/>
                <a:cs typeface="Calibri"/>
              </a:rPr>
              <a:t>ullamcorper</a:t>
            </a:r>
            <a:endParaRPr lang="ru-RU" sz="1200" dirty="0">
              <a:solidFill>
                <a:schemeClr val="bg1"/>
              </a:solidFill>
              <a:latin typeface="+mj-lt"/>
              <a:cs typeface="Calibri"/>
            </a:endParaRPr>
          </a:p>
        </p:txBody>
      </p:sp>
      <p:sp>
        <p:nvSpPr>
          <p:cNvPr id="35" name="Прямоугольник 23">
            <a:extLst>
              <a:ext uri="{FF2B5EF4-FFF2-40B4-BE49-F238E27FC236}">
                <a16:creationId xmlns:a16="http://schemas.microsoft.com/office/drawing/2014/main" id="{2B89E048-AAF7-42A2-8176-C4AE832F86FC}"/>
              </a:ext>
            </a:extLst>
          </p:cNvPr>
          <p:cNvSpPr/>
          <p:nvPr/>
        </p:nvSpPr>
        <p:spPr>
          <a:xfrm>
            <a:off x="604911" y="9215342"/>
            <a:ext cx="2279561" cy="646331"/>
          </a:xfrm>
          <a:prstGeom prst="rect">
            <a:avLst/>
          </a:prstGeom>
        </p:spPr>
        <p:txBody>
          <a:bodyPr/>
          <a:lstStyle/>
          <a:p>
            <a:pPr marL="171450" indent="-171450">
              <a:lnSpc>
                <a:spcPct val="114000"/>
              </a:lnSpc>
              <a:spcBef>
                <a:spcPts val="1000"/>
              </a:spcBef>
              <a:buFont typeface="Wingdings" panose="05000000000000000000" pitchFamily="2" charset="2"/>
              <a:buChar char="ü"/>
            </a:pPr>
            <a:r>
              <a:rPr lang="en-US" sz="1200">
                <a:solidFill>
                  <a:schemeClr val="bg1">
                    <a:lumMod val="65000"/>
                  </a:schemeClr>
                </a:solidFill>
                <a:latin typeface="+mj-lt"/>
                <a:cs typeface="Calibri"/>
              </a:rPr>
              <a:t>Pellentesque dignissim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latin typeface="+mj-lt"/>
                <a:cs typeface="Calibri"/>
              </a:rPr>
              <a:t> </a:t>
            </a:r>
          </a:p>
          <a:p>
            <a:pPr marL="171450" indent="-171450">
              <a:lnSpc>
                <a:spcPct val="114000"/>
              </a:lnSpc>
              <a:spcBef>
                <a:spcPts val="1000"/>
              </a:spcBef>
              <a:buFont typeface="Wingdings" panose="05000000000000000000" pitchFamily="2" charset="2"/>
              <a:buChar char="ü"/>
            </a:pPr>
            <a:r>
              <a:rPr lang="en-US" sz="1200">
                <a:solidFill>
                  <a:schemeClr val="bg1">
                    <a:lumMod val="65000"/>
                  </a:schemeClr>
                </a:solidFill>
                <a:latin typeface="+mj-lt"/>
                <a:cs typeface="Calibri"/>
              </a:rPr>
              <a:t>Donec Molestie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latin typeface="+mj-lt"/>
                <a:cs typeface="Calibri"/>
              </a:rPr>
              <a:t>, </a:t>
            </a:r>
          </a:p>
        </p:txBody>
      </p:sp>
      <p:sp>
        <p:nvSpPr>
          <p:cNvPr id="36" name="Прямоугольник 24">
            <a:extLst>
              <a:ext uri="{FF2B5EF4-FFF2-40B4-BE49-F238E27FC236}">
                <a16:creationId xmlns:a16="http://schemas.microsoft.com/office/drawing/2014/main" id="{C074DAD3-14C6-4BCC-B0C9-A3921869639E}"/>
              </a:ext>
            </a:extLst>
          </p:cNvPr>
          <p:cNvSpPr/>
          <p:nvPr/>
        </p:nvSpPr>
        <p:spPr>
          <a:xfrm>
            <a:off x="886713" y="7623102"/>
            <a:ext cx="1750030" cy="339452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14000"/>
              </a:lnSpc>
              <a:spcBef>
                <a:spcPts val="1000"/>
              </a:spcBef>
            </a:pPr>
            <a:r>
              <a:rPr lang="en-US" sz="1200" dirty="0" err="1">
                <a:solidFill>
                  <a:schemeClr val="bg1">
                    <a:lumMod val="65000"/>
                  </a:schemeClr>
                </a:solidFill>
                <a:latin typeface="+mj-lt"/>
                <a:cs typeface="Calibri"/>
              </a:rPr>
              <a:t>Pellentesque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latin typeface="+mj-lt"/>
                <a:cs typeface="Calibri"/>
              </a:rPr>
              <a:t>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  <a:latin typeface="+mj-lt"/>
                <a:cs typeface="Calibri"/>
              </a:rPr>
              <a:t>dignissim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latin typeface="+mj-lt"/>
                <a:cs typeface="Calibri"/>
              </a:rPr>
              <a:t> </a:t>
            </a:r>
          </a:p>
        </p:txBody>
      </p:sp>
      <p:sp>
        <p:nvSpPr>
          <p:cNvPr id="37" name="Прямоугольник 25">
            <a:extLst>
              <a:ext uri="{FF2B5EF4-FFF2-40B4-BE49-F238E27FC236}">
                <a16:creationId xmlns:a16="http://schemas.microsoft.com/office/drawing/2014/main" id="{823C18AF-EBFC-4DDC-B7A1-D9BB79911A89}"/>
              </a:ext>
            </a:extLst>
          </p:cNvPr>
          <p:cNvSpPr/>
          <p:nvPr/>
        </p:nvSpPr>
        <p:spPr>
          <a:xfrm>
            <a:off x="3738421" y="7620295"/>
            <a:ext cx="1750030" cy="339452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14000"/>
              </a:lnSpc>
              <a:spcBef>
                <a:spcPts val="1000"/>
              </a:spcBef>
            </a:pPr>
            <a:r>
              <a:rPr lang="en-US" sz="1200">
                <a:solidFill>
                  <a:schemeClr val="bg1">
                    <a:lumMod val="65000"/>
                  </a:schemeClr>
                </a:solidFill>
                <a:latin typeface="+mj-lt"/>
                <a:cs typeface="Calibri"/>
              </a:rPr>
              <a:t>Pellentesque dignissim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latin typeface="+mj-lt"/>
                <a:cs typeface="Calibri"/>
              </a:rPr>
              <a:t> </a:t>
            </a:r>
          </a:p>
        </p:txBody>
      </p:sp>
      <p:sp>
        <p:nvSpPr>
          <p:cNvPr id="38" name="Прямоугольник 26">
            <a:extLst>
              <a:ext uri="{FF2B5EF4-FFF2-40B4-BE49-F238E27FC236}">
                <a16:creationId xmlns:a16="http://schemas.microsoft.com/office/drawing/2014/main" id="{1693BC45-7195-4DB8-AC38-5B86E3D7ACC9}"/>
              </a:ext>
            </a:extLst>
          </p:cNvPr>
          <p:cNvSpPr/>
          <p:nvPr/>
        </p:nvSpPr>
        <p:spPr>
          <a:xfrm>
            <a:off x="6464896" y="7618415"/>
            <a:ext cx="1750030" cy="339452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14000"/>
              </a:lnSpc>
              <a:spcBef>
                <a:spcPts val="1000"/>
              </a:spcBef>
            </a:pPr>
            <a:r>
              <a:rPr lang="en-US" sz="1200">
                <a:solidFill>
                  <a:schemeClr val="bg1">
                    <a:lumMod val="65000"/>
                  </a:schemeClr>
                </a:solidFill>
                <a:latin typeface="+mj-lt"/>
                <a:cs typeface="Calibri"/>
              </a:rPr>
              <a:t>Pellentesque dignissim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latin typeface="+mj-lt"/>
                <a:cs typeface="Calibri"/>
              </a:rPr>
              <a:t> </a:t>
            </a:r>
          </a:p>
        </p:txBody>
      </p:sp>
      <p:sp>
        <p:nvSpPr>
          <p:cNvPr id="39" name="Прямоугольник 27">
            <a:extLst>
              <a:ext uri="{FF2B5EF4-FFF2-40B4-BE49-F238E27FC236}">
                <a16:creationId xmlns:a16="http://schemas.microsoft.com/office/drawing/2014/main" id="{776C3A81-9BD2-4A77-853B-B8C4BBE24AC7}"/>
              </a:ext>
            </a:extLst>
          </p:cNvPr>
          <p:cNvSpPr/>
          <p:nvPr/>
        </p:nvSpPr>
        <p:spPr>
          <a:xfrm>
            <a:off x="9428217" y="7611573"/>
            <a:ext cx="1750031" cy="369332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14000"/>
              </a:lnSpc>
              <a:spcBef>
                <a:spcPts val="1000"/>
              </a:spcBef>
            </a:pPr>
            <a:r>
              <a:rPr lang="en-US" sz="1200" dirty="0" err="1">
                <a:solidFill>
                  <a:schemeClr val="bg1"/>
                </a:solidFill>
                <a:latin typeface="+mj-lt"/>
                <a:cs typeface="Calibri"/>
              </a:rPr>
              <a:t>Pellentesque</a:t>
            </a:r>
            <a:r>
              <a:rPr lang="en-US" sz="1200" dirty="0">
                <a:solidFill>
                  <a:schemeClr val="bg1"/>
                </a:solidFill>
                <a:latin typeface="+mj-lt"/>
                <a:cs typeface="Calibri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+mj-lt"/>
                <a:cs typeface="Calibri"/>
              </a:rPr>
              <a:t>dignissim</a:t>
            </a:r>
            <a:r>
              <a:rPr lang="en-US" sz="1200" dirty="0">
                <a:solidFill>
                  <a:schemeClr val="bg1"/>
                </a:solidFill>
                <a:latin typeface="+mj-lt"/>
                <a:cs typeface="Calibri"/>
              </a:rPr>
              <a:t> </a:t>
            </a:r>
          </a:p>
        </p:txBody>
      </p:sp>
      <p:sp>
        <p:nvSpPr>
          <p:cNvPr id="40" name="Скругленный прямоугольник 29">
            <a:extLst>
              <a:ext uri="{FF2B5EF4-FFF2-40B4-BE49-F238E27FC236}">
                <a16:creationId xmlns:a16="http://schemas.microsoft.com/office/drawing/2014/main" id="{E6ADFAC8-F13C-4AF3-87E0-63654E69E249}"/>
              </a:ext>
            </a:extLst>
          </p:cNvPr>
          <p:cNvSpPr/>
          <p:nvPr/>
        </p:nvSpPr>
        <p:spPr>
          <a:xfrm>
            <a:off x="9428217" y="10971085"/>
            <a:ext cx="1424718" cy="488979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00B0F0"/>
              </a:gs>
              <a:gs pos="100000">
                <a:srgbClr val="92D050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latin typeface="Nexa Bold" panose="02000000000000000000" pitchFamily="50" charset="0"/>
              </a:rPr>
              <a:t>READ MORE</a:t>
            </a:r>
            <a:endParaRPr lang="ru-RU" sz="1200" dirty="0">
              <a:latin typeface="PT Sans" panose="020B0503020203020204" pitchFamily="34" charset="-52"/>
            </a:endParaRPr>
          </a:p>
        </p:txBody>
      </p:sp>
      <p:sp>
        <p:nvSpPr>
          <p:cNvPr id="41" name="Скругленный прямоугольник 30">
            <a:extLst>
              <a:ext uri="{FF2B5EF4-FFF2-40B4-BE49-F238E27FC236}">
                <a16:creationId xmlns:a16="http://schemas.microsoft.com/office/drawing/2014/main" id="{06362DF0-35BD-426F-979F-70D84FEA7FCA}"/>
              </a:ext>
            </a:extLst>
          </p:cNvPr>
          <p:cNvSpPr/>
          <p:nvPr/>
        </p:nvSpPr>
        <p:spPr>
          <a:xfrm>
            <a:off x="6687506" y="10971085"/>
            <a:ext cx="1424718" cy="488979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>
                  <a:alpha val="80000"/>
                </a:schemeClr>
              </a:gs>
              <a:gs pos="100000">
                <a:schemeClr val="accent2">
                  <a:alpha val="8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latin typeface="Nexa Bold" panose="02000000000000000000" pitchFamily="50" charset="0"/>
              </a:rPr>
              <a:t>READ MORE</a:t>
            </a:r>
            <a:endParaRPr lang="ru-RU" sz="1200" dirty="0"/>
          </a:p>
        </p:txBody>
      </p:sp>
      <p:sp>
        <p:nvSpPr>
          <p:cNvPr id="42" name="Скругленный прямоугольник 31">
            <a:extLst>
              <a:ext uri="{FF2B5EF4-FFF2-40B4-BE49-F238E27FC236}">
                <a16:creationId xmlns:a16="http://schemas.microsoft.com/office/drawing/2014/main" id="{12165665-A7C0-472E-98AE-04C1E2273049}"/>
              </a:ext>
            </a:extLst>
          </p:cNvPr>
          <p:cNvSpPr/>
          <p:nvPr/>
        </p:nvSpPr>
        <p:spPr>
          <a:xfrm>
            <a:off x="3809171" y="10971085"/>
            <a:ext cx="1424718" cy="488979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5">
                  <a:alpha val="80000"/>
                </a:schemeClr>
              </a:gs>
              <a:gs pos="100000">
                <a:schemeClr val="accent4">
                  <a:alpha val="8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latin typeface="Nexa Bold" panose="02000000000000000000" pitchFamily="50" charset="0"/>
              </a:rPr>
              <a:t>READ MORE</a:t>
            </a:r>
            <a:endParaRPr lang="ru-RU" sz="1200" dirty="0"/>
          </a:p>
        </p:txBody>
      </p:sp>
      <p:sp>
        <p:nvSpPr>
          <p:cNvPr id="43" name="Скругленный прямоугольник 31">
            <a:extLst>
              <a:ext uri="{FF2B5EF4-FFF2-40B4-BE49-F238E27FC236}">
                <a16:creationId xmlns:a16="http://schemas.microsoft.com/office/drawing/2014/main" id="{6BBC1572-AD83-4E0E-8B9C-5BD62504FDD0}"/>
              </a:ext>
            </a:extLst>
          </p:cNvPr>
          <p:cNvSpPr/>
          <p:nvPr/>
        </p:nvSpPr>
        <p:spPr>
          <a:xfrm>
            <a:off x="978963" y="10971085"/>
            <a:ext cx="1424718" cy="488979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3">
                  <a:alpha val="80000"/>
                </a:schemeClr>
              </a:gs>
              <a:gs pos="100000">
                <a:schemeClr val="accent4">
                  <a:alpha val="8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latin typeface="Nexa Bold" panose="02000000000000000000" pitchFamily="50" charset="0"/>
              </a:rPr>
              <a:t>READ MORE</a:t>
            </a:r>
            <a:endParaRPr lang="ru-RU" sz="1200" dirty="0"/>
          </a:p>
        </p:txBody>
      </p:sp>
      <p:sp>
        <p:nvSpPr>
          <p:cNvPr id="44" name="Freeform 1125">
            <a:extLst>
              <a:ext uri="{FF2B5EF4-FFF2-40B4-BE49-F238E27FC236}">
                <a16:creationId xmlns:a16="http://schemas.microsoft.com/office/drawing/2014/main" id="{2D7A82B3-621F-41BA-9012-5FB2DB006E14}"/>
              </a:ext>
            </a:extLst>
          </p:cNvPr>
          <p:cNvSpPr>
            <a:spLocks/>
          </p:cNvSpPr>
          <p:nvPr/>
        </p:nvSpPr>
        <p:spPr bwMode="auto">
          <a:xfrm>
            <a:off x="11406862" y="8940613"/>
            <a:ext cx="1193799" cy="1195788"/>
          </a:xfrm>
          <a:custGeom>
            <a:avLst/>
            <a:gdLst>
              <a:gd name="T0" fmla="*/ 1370 w 1401"/>
              <a:gd name="T1" fmla="*/ 234 h 1401"/>
              <a:gd name="T2" fmla="*/ 1250 w 1401"/>
              <a:gd name="T3" fmla="*/ 239 h 1401"/>
              <a:gd name="T4" fmla="*/ 1147 w 1401"/>
              <a:gd name="T5" fmla="*/ 239 h 1401"/>
              <a:gd name="T6" fmla="*/ 1147 w 1401"/>
              <a:gd name="T7" fmla="*/ 342 h 1401"/>
              <a:gd name="T8" fmla="*/ 1142 w 1401"/>
              <a:gd name="T9" fmla="*/ 461 h 1401"/>
              <a:gd name="T10" fmla="*/ 1023 w 1401"/>
              <a:gd name="T11" fmla="*/ 466 h 1401"/>
              <a:gd name="T12" fmla="*/ 920 w 1401"/>
              <a:gd name="T13" fmla="*/ 466 h 1401"/>
              <a:gd name="T14" fmla="*/ 920 w 1401"/>
              <a:gd name="T15" fmla="*/ 569 h 1401"/>
              <a:gd name="T16" fmla="*/ 915 w 1401"/>
              <a:gd name="T17" fmla="*/ 688 h 1401"/>
              <a:gd name="T18" fmla="*/ 796 w 1401"/>
              <a:gd name="T19" fmla="*/ 693 h 1401"/>
              <a:gd name="T20" fmla="*/ 693 w 1401"/>
              <a:gd name="T21" fmla="*/ 693 h 1401"/>
              <a:gd name="T22" fmla="*/ 693 w 1401"/>
              <a:gd name="T23" fmla="*/ 796 h 1401"/>
              <a:gd name="T24" fmla="*/ 688 w 1401"/>
              <a:gd name="T25" fmla="*/ 915 h 1401"/>
              <a:gd name="T26" fmla="*/ 569 w 1401"/>
              <a:gd name="T27" fmla="*/ 920 h 1401"/>
              <a:gd name="T28" fmla="*/ 466 w 1401"/>
              <a:gd name="T29" fmla="*/ 920 h 1401"/>
              <a:gd name="T30" fmla="*/ 466 w 1401"/>
              <a:gd name="T31" fmla="*/ 1023 h 1401"/>
              <a:gd name="T32" fmla="*/ 461 w 1401"/>
              <a:gd name="T33" fmla="*/ 1142 h 1401"/>
              <a:gd name="T34" fmla="*/ 342 w 1401"/>
              <a:gd name="T35" fmla="*/ 1147 h 1401"/>
              <a:gd name="T36" fmla="*/ 239 w 1401"/>
              <a:gd name="T37" fmla="*/ 1147 h 1401"/>
              <a:gd name="T38" fmla="*/ 239 w 1401"/>
              <a:gd name="T39" fmla="*/ 1250 h 1401"/>
              <a:gd name="T40" fmla="*/ 234 w 1401"/>
              <a:gd name="T41" fmla="*/ 1369 h 1401"/>
              <a:gd name="T42" fmla="*/ 115 w 1401"/>
              <a:gd name="T43" fmla="*/ 1374 h 1401"/>
              <a:gd name="T44" fmla="*/ 12 w 1401"/>
              <a:gd name="T45" fmla="*/ 1374 h 1401"/>
              <a:gd name="T46" fmla="*/ 0 w 1401"/>
              <a:gd name="T47" fmla="*/ 1363 h 1401"/>
              <a:gd name="T48" fmla="*/ 120 w 1401"/>
              <a:gd name="T49" fmla="*/ 1358 h 1401"/>
              <a:gd name="T50" fmla="*/ 223 w 1401"/>
              <a:gd name="T51" fmla="*/ 1358 h 1401"/>
              <a:gd name="T52" fmla="*/ 223 w 1401"/>
              <a:gd name="T53" fmla="*/ 1255 h 1401"/>
              <a:gd name="T54" fmla="*/ 227 w 1401"/>
              <a:gd name="T55" fmla="*/ 1136 h 1401"/>
              <a:gd name="T56" fmla="*/ 347 w 1401"/>
              <a:gd name="T57" fmla="*/ 1131 h 1401"/>
              <a:gd name="T58" fmla="*/ 450 w 1401"/>
              <a:gd name="T59" fmla="*/ 1131 h 1401"/>
              <a:gd name="T60" fmla="*/ 450 w 1401"/>
              <a:gd name="T61" fmla="*/ 1028 h 1401"/>
              <a:gd name="T62" fmla="*/ 454 w 1401"/>
              <a:gd name="T63" fmla="*/ 909 h 1401"/>
              <a:gd name="T64" fmla="*/ 574 w 1401"/>
              <a:gd name="T65" fmla="*/ 904 h 1401"/>
              <a:gd name="T66" fmla="*/ 677 w 1401"/>
              <a:gd name="T67" fmla="*/ 904 h 1401"/>
              <a:gd name="T68" fmla="*/ 677 w 1401"/>
              <a:gd name="T69" fmla="*/ 801 h 1401"/>
              <a:gd name="T70" fmla="*/ 681 w 1401"/>
              <a:gd name="T71" fmla="*/ 681 h 1401"/>
              <a:gd name="T72" fmla="*/ 801 w 1401"/>
              <a:gd name="T73" fmla="*/ 677 h 1401"/>
              <a:gd name="T74" fmla="*/ 904 w 1401"/>
              <a:gd name="T75" fmla="*/ 677 h 1401"/>
              <a:gd name="T76" fmla="*/ 904 w 1401"/>
              <a:gd name="T77" fmla="*/ 574 h 1401"/>
              <a:gd name="T78" fmla="*/ 908 w 1401"/>
              <a:gd name="T79" fmla="*/ 454 h 1401"/>
              <a:gd name="T80" fmla="*/ 1028 w 1401"/>
              <a:gd name="T81" fmla="*/ 450 h 1401"/>
              <a:gd name="T82" fmla="*/ 1131 w 1401"/>
              <a:gd name="T83" fmla="*/ 450 h 1401"/>
              <a:gd name="T84" fmla="*/ 1131 w 1401"/>
              <a:gd name="T85" fmla="*/ 347 h 1401"/>
              <a:gd name="T86" fmla="*/ 1136 w 1401"/>
              <a:gd name="T87" fmla="*/ 227 h 1401"/>
              <a:gd name="T88" fmla="*/ 1255 w 1401"/>
              <a:gd name="T89" fmla="*/ 223 h 1401"/>
              <a:gd name="T90" fmla="*/ 1358 w 1401"/>
              <a:gd name="T91" fmla="*/ 223 h 1401"/>
              <a:gd name="T92" fmla="*/ 1358 w 1401"/>
              <a:gd name="T93" fmla="*/ 120 h 1401"/>
              <a:gd name="T94" fmla="*/ 1363 w 1401"/>
              <a:gd name="T95" fmla="*/ 0 h 1401"/>
              <a:gd name="T96" fmla="*/ 1374 w 1401"/>
              <a:gd name="T97" fmla="*/ 12 h 1401"/>
              <a:gd name="T98" fmla="*/ 1374 w 1401"/>
              <a:gd name="T99" fmla="*/ 115 h 1401"/>
              <a:gd name="T100" fmla="*/ 1370 w 1401"/>
              <a:gd name="T101" fmla="*/ 234 h 14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1401" h="1401">
                <a:moveTo>
                  <a:pt x="1370" y="234"/>
                </a:moveTo>
                <a:cubicBezTo>
                  <a:pt x="1338" y="266"/>
                  <a:pt x="1293" y="252"/>
                  <a:pt x="1250" y="239"/>
                </a:cubicBezTo>
                <a:cubicBezTo>
                  <a:pt x="1210" y="226"/>
                  <a:pt x="1172" y="214"/>
                  <a:pt x="1147" y="239"/>
                </a:cubicBezTo>
                <a:cubicBezTo>
                  <a:pt x="1122" y="264"/>
                  <a:pt x="1134" y="302"/>
                  <a:pt x="1147" y="342"/>
                </a:cubicBezTo>
                <a:cubicBezTo>
                  <a:pt x="1160" y="385"/>
                  <a:pt x="1174" y="429"/>
                  <a:pt x="1142" y="461"/>
                </a:cubicBezTo>
                <a:cubicBezTo>
                  <a:pt x="1111" y="493"/>
                  <a:pt x="1066" y="479"/>
                  <a:pt x="1023" y="466"/>
                </a:cubicBezTo>
                <a:cubicBezTo>
                  <a:pt x="983" y="453"/>
                  <a:pt x="945" y="441"/>
                  <a:pt x="920" y="466"/>
                </a:cubicBezTo>
                <a:cubicBezTo>
                  <a:pt x="895" y="491"/>
                  <a:pt x="907" y="529"/>
                  <a:pt x="920" y="569"/>
                </a:cubicBezTo>
                <a:cubicBezTo>
                  <a:pt x="933" y="612"/>
                  <a:pt x="947" y="657"/>
                  <a:pt x="915" y="688"/>
                </a:cubicBezTo>
                <a:cubicBezTo>
                  <a:pt x="883" y="720"/>
                  <a:pt x="839" y="706"/>
                  <a:pt x="796" y="693"/>
                </a:cubicBezTo>
                <a:cubicBezTo>
                  <a:pt x="756" y="680"/>
                  <a:pt x="718" y="668"/>
                  <a:pt x="693" y="693"/>
                </a:cubicBezTo>
                <a:cubicBezTo>
                  <a:pt x="668" y="718"/>
                  <a:pt x="680" y="756"/>
                  <a:pt x="693" y="796"/>
                </a:cubicBezTo>
                <a:cubicBezTo>
                  <a:pt x="706" y="839"/>
                  <a:pt x="720" y="884"/>
                  <a:pt x="688" y="915"/>
                </a:cubicBezTo>
                <a:cubicBezTo>
                  <a:pt x="656" y="947"/>
                  <a:pt x="612" y="933"/>
                  <a:pt x="569" y="920"/>
                </a:cubicBezTo>
                <a:cubicBezTo>
                  <a:pt x="529" y="907"/>
                  <a:pt x="491" y="895"/>
                  <a:pt x="466" y="920"/>
                </a:cubicBezTo>
                <a:cubicBezTo>
                  <a:pt x="441" y="945"/>
                  <a:pt x="453" y="983"/>
                  <a:pt x="466" y="1023"/>
                </a:cubicBezTo>
                <a:cubicBezTo>
                  <a:pt x="479" y="1066"/>
                  <a:pt x="493" y="1111"/>
                  <a:pt x="461" y="1142"/>
                </a:cubicBezTo>
                <a:cubicBezTo>
                  <a:pt x="429" y="1174"/>
                  <a:pt x="385" y="1160"/>
                  <a:pt x="342" y="1147"/>
                </a:cubicBezTo>
                <a:cubicBezTo>
                  <a:pt x="302" y="1134"/>
                  <a:pt x="264" y="1122"/>
                  <a:pt x="239" y="1147"/>
                </a:cubicBezTo>
                <a:cubicBezTo>
                  <a:pt x="214" y="1172"/>
                  <a:pt x="226" y="1210"/>
                  <a:pt x="239" y="1250"/>
                </a:cubicBezTo>
                <a:cubicBezTo>
                  <a:pt x="252" y="1293"/>
                  <a:pt x="266" y="1338"/>
                  <a:pt x="234" y="1369"/>
                </a:cubicBezTo>
                <a:cubicBezTo>
                  <a:pt x="202" y="1401"/>
                  <a:pt x="158" y="1387"/>
                  <a:pt x="115" y="1374"/>
                </a:cubicBezTo>
                <a:cubicBezTo>
                  <a:pt x="75" y="1361"/>
                  <a:pt x="37" y="1349"/>
                  <a:pt x="12" y="1374"/>
                </a:cubicBezTo>
                <a:cubicBezTo>
                  <a:pt x="0" y="1363"/>
                  <a:pt x="0" y="1363"/>
                  <a:pt x="0" y="1363"/>
                </a:cubicBezTo>
                <a:cubicBezTo>
                  <a:pt x="32" y="1331"/>
                  <a:pt x="77" y="1345"/>
                  <a:pt x="120" y="1358"/>
                </a:cubicBezTo>
                <a:cubicBezTo>
                  <a:pt x="160" y="1371"/>
                  <a:pt x="198" y="1383"/>
                  <a:pt x="223" y="1358"/>
                </a:cubicBezTo>
                <a:cubicBezTo>
                  <a:pt x="247" y="1333"/>
                  <a:pt x="236" y="1295"/>
                  <a:pt x="223" y="1255"/>
                </a:cubicBezTo>
                <a:cubicBezTo>
                  <a:pt x="209" y="1212"/>
                  <a:pt x="195" y="1167"/>
                  <a:pt x="227" y="1136"/>
                </a:cubicBezTo>
                <a:cubicBezTo>
                  <a:pt x="259" y="1104"/>
                  <a:pt x="304" y="1118"/>
                  <a:pt x="347" y="1131"/>
                </a:cubicBezTo>
                <a:cubicBezTo>
                  <a:pt x="387" y="1144"/>
                  <a:pt x="425" y="1156"/>
                  <a:pt x="450" y="1131"/>
                </a:cubicBezTo>
                <a:cubicBezTo>
                  <a:pt x="475" y="1106"/>
                  <a:pt x="463" y="1068"/>
                  <a:pt x="450" y="1028"/>
                </a:cubicBezTo>
                <a:cubicBezTo>
                  <a:pt x="436" y="985"/>
                  <a:pt x="422" y="940"/>
                  <a:pt x="454" y="909"/>
                </a:cubicBezTo>
                <a:cubicBezTo>
                  <a:pt x="486" y="877"/>
                  <a:pt x="531" y="891"/>
                  <a:pt x="574" y="904"/>
                </a:cubicBezTo>
                <a:cubicBezTo>
                  <a:pt x="614" y="917"/>
                  <a:pt x="652" y="929"/>
                  <a:pt x="677" y="904"/>
                </a:cubicBezTo>
                <a:cubicBezTo>
                  <a:pt x="702" y="879"/>
                  <a:pt x="690" y="841"/>
                  <a:pt x="677" y="801"/>
                </a:cubicBezTo>
                <a:cubicBezTo>
                  <a:pt x="664" y="758"/>
                  <a:pt x="650" y="713"/>
                  <a:pt x="681" y="681"/>
                </a:cubicBezTo>
                <a:cubicBezTo>
                  <a:pt x="713" y="650"/>
                  <a:pt x="758" y="664"/>
                  <a:pt x="801" y="677"/>
                </a:cubicBezTo>
                <a:cubicBezTo>
                  <a:pt x="841" y="690"/>
                  <a:pt x="879" y="702"/>
                  <a:pt x="904" y="677"/>
                </a:cubicBezTo>
                <a:cubicBezTo>
                  <a:pt x="929" y="652"/>
                  <a:pt x="917" y="614"/>
                  <a:pt x="904" y="574"/>
                </a:cubicBezTo>
                <a:cubicBezTo>
                  <a:pt x="891" y="531"/>
                  <a:pt x="877" y="486"/>
                  <a:pt x="908" y="454"/>
                </a:cubicBezTo>
                <a:cubicBezTo>
                  <a:pt x="940" y="423"/>
                  <a:pt x="985" y="437"/>
                  <a:pt x="1028" y="450"/>
                </a:cubicBezTo>
                <a:cubicBezTo>
                  <a:pt x="1068" y="463"/>
                  <a:pt x="1106" y="475"/>
                  <a:pt x="1131" y="450"/>
                </a:cubicBezTo>
                <a:cubicBezTo>
                  <a:pt x="1156" y="425"/>
                  <a:pt x="1144" y="387"/>
                  <a:pt x="1131" y="347"/>
                </a:cubicBezTo>
                <a:cubicBezTo>
                  <a:pt x="1118" y="304"/>
                  <a:pt x="1104" y="259"/>
                  <a:pt x="1136" y="227"/>
                </a:cubicBezTo>
                <a:cubicBezTo>
                  <a:pt x="1167" y="195"/>
                  <a:pt x="1212" y="209"/>
                  <a:pt x="1255" y="223"/>
                </a:cubicBezTo>
                <a:cubicBezTo>
                  <a:pt x="1295" y="236"/>
                  <a:pt x="1333" y="247"/>
                  <a:pt x="1358" y="223"/>
                </a:cubicBezTo>
                <a:cubicBezTo>
                  <a:pt x="1383" y="198"/>
                  <a:pt x="1371" y="160"/>
                  <a:pt x="1358" y="120"/>
                </a:cubicBezTo>
                <a:cubicBezTo>
                  <a:pt x="1345" y="77"/>
                  <a:pt x="1331" y="32"/>
                  <a:pt x="1363" y="0"/>
                </a:cubicBezTo>
                <a:cubicBezTo>
                  <a:pt x="1374" y="12"/>
                  <a:pt x="1374" y="12"/>
                  <a:pt x="1374" y="12"/>
                </a:cubicBezTo>
                <a:cubicBezTo>
                  <a:pt x="1349" y="37"/>
                  <a:pt x="1361" y="75"/>
                  <a:pt x="1374" y="115"/>
                </a:cubicBezTo>
                <a:cubicBezTo>
                  <a:pt x="1387" y="158"/>
                  <a:pt x="1401" y="202"/>
                  <a:pt x="1370" y="23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>
              <a:solidFill>
                <a:schemeClr val="lt1"/>
              </a:solidFill>
            </a:endParaRPr>
          </a:p>
        </p:txBody>
      </p:sp>
      <p:pic>
        <p:nvPicPr>
          <p:cNvPr id="4" name="图片占位符 3">
            <a:extLst>
              <a:ext uri="{FF2B5EF4-FFF2-40B4-BE49-F238E27FC236}">
                <a16:creationId xmlns:a16="http://schemas.microsoft.com/office/drawing/2014/main" id="{4093EC04-7359-4D05-8B8E-1AA6E647F50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50" r="15650"/>
          <a:stretch>
            <a:fillRect/>
          </a:stretch>
        </p:blipFill>
        <p:spPr/>
      </p:pic>
      <p:pic>
        <p:nvPicPr>
          <p:cNvPr id="45" name="图片占位符 44">
            <a:extLst>
              <a:ext uri="{FF2B5EF4-FFF2-40B4-BE49-F238E27FC236}">
                <a16:creationId xmlns:a16="http://schemas.microsoft.com/office/drawing/2014/main" id="{07546DAC-7007-4AC6-984A-D0F52513ECA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11" r="2671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701439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:p14="http://schemas.microsoft.com/office/powerpoint/2010/main" xmlns:a14="http://schemas.microsoft.com/office/drawing/2010/main" xmlns:a16="http://schemas.microsoft.com/office/drawing/2014/main" xmlns="">
      <p:transition spd="slow" advClick="0" advTm="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占位符 4">
            <a:extLst>
              <a:ext uri="{FF2B5EF4-FFF2-40B4-BE49-F238E27FC236}">
                <a16:creationId xmlns:a16="http://schemas.microsoft.com/office/drawing/2014/main" id="{B8E8422A-40BF-4FC0-BF91-DE2489FCFB4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85" r="13785"/>
          <a:stretch>
            <a:fillRect/>
          </a:stretch>
        </p:blipFill>
        <p:spPr/>
      </p:pic>
      <p:sp>
        <p:nvSpPr>
          <p:cNvPr id="29" name="Прямоугольник 28"/>
          <p:cNvSpPr/>
          <p:nvPr/>
        </p:nvSpPr>
        <p:spPr>
          <a:xfrm>
            <a:off x="8880347" y="0"/>
            <a:ext cx="3311653" cy="6858000"/>
          </a:xfrm>
          <a:prstGeom prst="rect">
            <a:avLst/>
          </a:prstGeom>
          <a:gradFill>
            <a:gsLst>
              <a:gs pos="0">
                <a:schemeClr val="accent5">
                  <a:alpha val="80000"/>
                </a:schemeClr>
              </a:gs>
              <a:gs pos="100000">
                <a:schemeClr val="accent4">
                  <a:alpha val="8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Freeform 1125">
            <a:extLst>
              <a:ext uri="{FF2B5EF4-FFF2-40B4-BE49-F238E27FC236}">
                <a16:creationId xmlns:a16="http://schemas.microsoft.com/office/drawing/2014/main" id="{80954A4B-6D15-4AE9-9817-36049ABE30E5}"/>
              </a:ext>
            </a:extLst>
          </p:cNvPr>
          <p:cNvSpPr>
            <a:spLocks/>
          </p:cNvSpPr>
          <p:nvPr/>
        </p:nvSpPr>
        <p:spPr bwMode="auto">
          <a:xfrm>
            <a:off x="1146381" y="689205"/>
            <a:ext cx="1193799" cy="1195788"/>
          </a:xfrm>
          <a:custGeom>
            <a:avLst/>
            <a:gdLst>
              <a:gd name="T0" fmla="*/ 1370 w 1401"/>
              <a:gd name="T1" fmla="*/ 234 h 1401"/>
              <a:gd name="T2" fmla="*/ 1250 w 1401"/>
              <a:gd name="T3" fmla="*/ 239 h 1401"/>
              <a:gd name="T4" fmla="*/ 1147 w 1401"/>
              <a:gd name="T5" fmla="*/ 239 h 1401"/>
              <a:gd name="T6" fmla="*/ 1147 w 1401"/>
              <a:gd name="T7" fmla="*/ 342 h 1401"/>
              <a:gd name="T8" fmla="*/ 1142 w 1401"/>
              <a:gd name="T9" fmla="*/ 461 h 1401"/>
              <a:gd name="T10" fmla="*/ 1023 w 1401"/>
              <a:gd name="T11" fmla="*/ 466 h 1401"/>
              <a:gd name="T12" fmla="*/ 920 w 1401"/>
              <a:gd name="T13" fmla="*/ 466 h 1401"/>
              <a:gd name="T14" fmla="*/ 920 w 1401"/>
              <a:gd name="T15" fmla="*/ 569 h 1401"/>
              <a:gd name="T16" fmla="*/ 915 w 1401"/>
              <a:gd name="T17" fmla="*/ 688 h 1401"/>
              <a:gd name="T18" fmla="*/ 796 w 1401"/>
              <a:gd name="T19" fmla="*/ 693 h 1401"/>
              <a:gd name="T20" fmla="*/ 693 w 1401"/>
              <a:gd name="T21" fmla="*/ 693 h 1401"/>
              <a:gd name="T22" fmla="*/ 693 w 1401"/>
              <a:gd name="T23" fmla="*/ 796 h 1401"/>
              <a:gd name="T24" fmla="*/ 688 w 1401"/>
              <a:gd name="T25" fmla="*/ 915 h 1401"/>
              <a:gd name="T26" fmla="*/ 569 w 1401"/>
              <a:gd name="T27" fmla="*/ 920 h 1401"/>
              <a:gd name="T28" fmla="*/ 466 w 1401"/>
              <a:gd name="T29" fmla="*/ 920 h 1401"/>
              <a:gd name="T30" fmla="*/ 466 w 1401"/>
              <a:gd name="T31" fmla="*/ 1023 h 1401"/>
              <a:gd name="T32" fmla="*/ 461 w 1401"/>
              <a:gd name="T33" fmla="*/ 1142 h 1401"/>
              <a:gd name="T34" fmla="*/ 342 w 1401"/>
              <a:gd name="T35" fmla="*/ 1147 h 1401"/>
              <a:gd name="T36" fmla="*/ 239 w 1401"/>
              <a:gd name="T37" fmla="*/ 1147 h 1401"/>
              <a:gd name="T38" fmla="*/ 239 w 1401"/>
              <a:gd name="T39" fmla="*/ 1250 h 1401"/>
              <a:gd name="T40" fmla="*/ 234 w 1401"/>
              <a:gd name="T41" fmla="*/ 1369 h 1401"/>
              <a:gd name="T42" fmla="*/ 115 w 1401"/>
              <a:gd name="T43" fmla="*/ 1374 h 1401"/>
              <a:gd name="T44" fmla="*/ 12 w 1401"/>
              <a:gd name="T45" fmla="*/ 1374 h 1401"/>
              <a:gd name="T46" fmla="*/ 0 w 1401"/>
              <a:gd name="T47" fmla="*/ 1363 h 1401"/>
              <a:gd name="T48" fmla="*/ 120 w 1401"/>
              <a:gd name="T49" fmla="*/ 1358 h 1401"/>
              <a:gd name="T50" fmla="*/ 223 w 1401"/>
              <a:gd name="T51" fmla="*/ 1358 h 1401"/>
              <a:gd name="T52" fmla="*/ 223 w 1401"/>
              <a:gd name="T53" fmla="*/ 1255 h 1401"/>
              <a:gd name="T54" fmla="*/ 227 w 1401"/>
              <a:gd name="T55" fmla="*/ 1136 h 1401"/>
              <a:gd name="T56" fmla="*/ 347 w 1401"/>
              <a:gd name="T57" fmla="*/ 1131 h 1401"/>
              <a:gd name="T58" fmla="*/ 450 w 1401"/>
              <a:gd name="T59" fmla="*/ 1131 h 1401"/>
              <a:gd name="T60" fmla="*/ 450 w 1401"/>
              <a:gd name="T61" fmla="*/ 1028 h 1401"/>
              <a:gd name="T62" fmla="*/ 454 w 1401"/>
              <a:gd name="T63" fmla="*/ 909 h 1401"/>
              <a:gd name="T64" fmla="*/ 574 w 1401"/>
              <a:gd name="T65" fmla="*/ 904 h 1401"/>
              <a:gd name="T66" fmla="*/ 677 w 1401"/>
              <a:gd name="T67" fmla="*/ 904 h 1401"/>
              <a:gd name="T68" fmla="*/ 677 w 1401"/>
              <a:gd name="T69" fmla="*/ 801 h 1401"/>
              <a:gd name="T70" fmla="*/ 681 w 1401"/>
              <a:gd name="T71" fmla="*/ 681 h 1401"/>
              <a:gd name="T72" fmla="*/ 801 w 1401"/>
              <a:gd name="T73" fmla="*/ 677 h 1401"/>
              <a:gd name="T74" fmla="*/ 904 w 1401"/>
              <a:gd name="T75" fmla="*/ 677 h 1401"/>
              <a:gd name="T76" fmla="*/ 904 w 1401"/>
              <a:gd name="T77" fmla="*/ 574 h 1401"/>
              <a:gd name="T78" fmla="*/ 908 w 1401"/>
              <a:gd name="T79" fmla="*/ 454 h 1401"/>
              <a:gd name="T80" fmla="*/ 1028 w 1401"/>
              <a:gd name="T81" fmla="*/ 450 h 1401"/>
              <a:gd name="T82" fmla="*/ 1131 w 1401"/>
              <a:gd name="T83" fmla="*/ 450 h 1401"/>
              <a:gd name="T84" fmla="*/ 1131 w 1401"/>
              <a:gd name="T85" fmla="*/ 347 h 1401"/>
              <a:gd name="T86" fmla="*/ 1136 w 1401"/>
              <a:gd name="T87" fmla="*/ 227 h 1401"/>
              <a:gd name="T88" fmla="*/ 1255 w 1401"/>
              <a:gd name="T89" fmla="*/ 223 h 1401"/>
              <a:gd name="T90" fmla="*/ 1358 w 1401"/>
              <a:gd name="T91" fmla="*/ 223 h 1401"/>
              <a:gd name="T92" fmla="*/ 1358 w 1401"/>
              <a:gd name="T93" fmla="*/ 120 h 1401"/>
              <a:gd name="T94" fmla="*/ 1363 w 1401"/>
              <a:gd name="T95" fmla="*/ 0 h 1401"/>
              <a:gd name="T96" fmla="*/ 1374 w 1401"/>
              <a:gd name="T97" fmla="*/ 12 h 1401"/>
              <a:gd name="T98" fmla="*/ 1374 w 1401"/>
              <a:gd name="T99" fmla="*/ 115 h 1401"/>
              <a:gd name="T100" fmla="*/ 1370 w 1401"/>
              <a:gd name="T101" fmla="*/ 234 h 14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1401" h="1401">
                <a:moveTo>
                  <a:pt x="1370" y="234"/>
                </a:moveTo>
                <a:cubicBezTo>
                  <a:pt x="1338" y="266"/>
                  <a:pt x="1293" y="252"/>
                  <a:pt x="1250" y="239"/>
                </a:cubicBezTo>
                <a:cubicBezTo>
                  <a:pt x="1210" y="226"/>
                  <a:pt x="1172" y="214"/>
                  <a:pt x="1147" y="239"/>
                </a:cubicBezTo>
                <a:cubicBezTo>
                  <a:pt x="1122" y="264"/>
                  <a:pt x="1134" y="302"/>
                  <a:pt x="1147" y="342"/>
                </a:cubicBezTo>
                <a:cubicBezTo>
                  <a:pt x="1160" y="385"/>
                  <a:pt x="1174" y="429"/>
                  <a:pt x="1142" y="461"/>
                </a:cubicBezTo>
                <a:cubicBezTo>
                  <a:pt x="1111" y="493"/>
                  <a:pt x="1066" y="479"/>
                  <a:pt x="1023" y="466"/>
                </a:cubicBezTo>
                <a:cubicBezTo>
                  <a:pt x="983" y="453"/>
                  <a:pt x="945" y="441"/>
                  <a:pt x="920" y="466"/>
                </a:cubicBezTo>
                <a:cubicBezTo>
                  <a:pt x="895" y="491"/>
                  <a:pt x="907" y="529"/>
                  <a:pt x="920" y="569"/>
                </a:cubicBezTo>
                <a:cubicBezTo>
                  <a:pt x="933" y="612"/>
                  <a:pt x="947" y="657"/>
                  <a:pt x="915" y="688"/>
                </a:cubicBezTo>
                <a:cubicBezTo>
                  <a:pt x="883" y="720"/>
                  <a:pt x="839" y="706"/>
                  <a:pt x="796" y="693"/>
                </a:cubicBezTo>
                <a:cubicBezTo>
                  <a:pt x="756" y="680"/>
                  <a:pt x="718" y="668"/>
                  <a:pt x="693" y="693"/>
                </a:cubicBezTo>
                <a:cubicBezTo>
                  <a:pt x="668" y="718"/>
                  <a:pt x="680" y="756"/>
                  <a:pt x="693" y="796"/>
                </a:cubicBezTo>
                <a:cubicBezTo>
                  <a:pt x="706" y="839"/>
                  <a:pt x="720" y="884"/>
                  <a:pt x="688" y="915"/>
                </a:cubicBezTo>
                <a:cubicBezTo>
                  <a:pt x="656" y="947"/>
                  <a:pt x="612" y="933"/>
                  <a:pt x="569" y="920"/>
                </a:cubicBezTo>
                <a:cubicBezTo>
                  <a:pt x="529" y="907"/>
                  <a:pt x="491" y="895"/>
                  <a:pt x="466" y="920"/>
                </a:cubicBezTo>
                <a:cubicBezTo>
                  <a:pt x="441" y="945"/>
                  <a:pt x="453" y="983"/>
                  <a:pt x="466" y="1023"/>
                </a:cubicBezTo>
                <a:cubicBezTo>
                  <a:pt x="479" y="1066"/>
                  <a:pt x="493" y="1111"/>
                  <a:pt x="461" y="1142"/>
                </a:cubicBezTo>
                <a:cubicBezTo>
                  <a:pt x="429" y="1174"/>
                  <a:pt x="385" y="1160"/>
                  <a:pt x="342" y="1147"/>
                </a:cubicBezTo>
                <a:cubicBezTo>
                  <a:pt x="302" y="1134"/>
                  <a:pt x="264" y="1122"/>
                  <a:pt x="239" y="1147"/>
                </a:cubicBezTo>
                <a:cubicBezTo>
                  <a:pt x="214" y="1172"/>
                  <a:pt x="226" y="1210"/>
                  <a:pt x="239" y="1250"/>
                </a:cubicBezTo>
                <a:cubicBezTo>
                  <a:pt x="252" y="1293"/>
                  <a:pt x="266" y="1338"/>
                  <a:pt x="234" y="1369"/>
                </a:cubicBezTo>
                <a:cubicBezTo>
                  <a:pt x="202" y="1401"/>
                  <a:pt x="158" y="1387"/>
                  <a:pt x="115" y="1374"/>
                </a:cubicBezTo>
                <a:cubicBezTo>
                  <a:pt x="75" y="1361"/>
                  <a:pt x="37" y="1349"/>
                  <a:pt x="12" y="1374"/>
                </a:cubicBezTo>
                <a:cubicBezTo>
                  <a:pt x="0" y="1363"/>
                  <a:pt x="0" y="1363"/>
                  <a:pt x="0" y="1363"/>
                </a:cubicBezTo>
                <a:cubicBezTo>
                  <a:pt x="32" y="1331"/>
                  <a:pt x="77" y="1345"/>
                  <a:pt x="120" y="1358"/>
                </a:cubicBezTo>
                <a:cubicBezTo>
                  <a:pt x="160" y="1371"/>
                  <a:pt x="198" y="1383"/>
                  <a:pt x="223" y="1358"/>
                </a:cubicBezTo>
                <a:cubicBezTo>
                  <a:pt x="247" y="1333"/>
                  <a:pt x="236" y="1295"/>
                  <a:pt x="223" y="1255"/>
                </a:cubicBezTo>
                <a:cubicBezTo>
                  <a:pt x="209" y="1212"/>
                  <a:pt x="195" y="1167"/>
                  <a:pt x="227" y="1136"/>
                </a:cubicBezTo>
                <a:cubicBezTo>
                  <a:pt x="259" y="1104"/>
                  <a:pt x="304" y="1118"/>
                  <a:pt x="347" y="1131"/>
                </a:cubicBezTo>
                <a:cubicBezTo>
                  <a:pt x="387" y="1144"/>
                  <a:pt x="425" y="1156"/>
                  <a:pt x="450" y="1131"/>
                </a:cubicBezTo>
                <a:cubicBezTo>
                  <a:pt x="475" y="1106"/>
                  <a:pt x="463" y="1068"/>
                  <a:pt x="450" y="1028"/>
                </a:cubicBezTo>
                <a:cubicBezTo>
                  <a:pt x="436" y="985"/>
                  <a:pt x="422" y="940"/>
                  <a:pt x="454" y="909"/>
                </a:cubicBezTo>
                <a:cubicBezTo>
                  <a:pt x="486" y="877"/>
                  <a:pt x="531" y="891"/>
                  <a:pt x="574" y="904"/>
                </a:cubicBezTo>
                <a:cubicBezTo>
                  <a:pt x="614" y="917"/>
                  <a:pt x="652" y="929"/>
                  <a:pt x="677" y="904"/>
                </a:cubicBezTo>
                <a:cubicBezTo>
                  <a:pt x="702" y="879"/>
                  <a:pt x="690" y="841"/>
                  <a:pt x="677" y="801"/>
                </a:cubicBezTo>
                <a:cubicBezTo>
                  <a:pt x="664" y="758"/>
                  <a:pt x="650" y="713"/>
                  <a:pt x="681" y="681"/>
                </a:cubicBezTo>
                <a:cubicBezTo>
                  <a:pt x="713" y="650"/>
                  <a:pt x="758" y="664"/>
                  <a:pt x="801" y="677"/>
                </a:cubicBezTo>
                <a:cubicBezTo>
                  <a:pt x="841" y="690"/>
                  <a:pt x="879" y="702"/>
                  <a:pt x="904" y="677"/>
                </a:cubicBezTo>
                <a:cubicBezTo>
                  <a:pt x="929" y="652"/>
                  <a:pt x="917" y="614"/>
                  <a:pt x="904" y="574"/>
                </a:cubicBezTo>
                <a:cubicBezTo>
                  <a:pt x="891" y="531"/>
                  <a:pt x="877" y="486"/>
                  <a:pt x="908" y="454"/>
                </a:cubicBezTo>
                <a:cubicBezTo>
                  <a:pt x="940" y="423"/>
                  <a:pt x="985" y="437"/>
                  <a:pt x="1028" y="450"/>
                </a:cubicBezTo>
                <a:cubicBezTo>
                  <a:pt x="1068" y="463"/>
                  <a:pt x="1106" y="475"/>
                  <a:pt x="1131" y="450"/>
                </a:cubicBezTo>
                <a:cubicBezTo>
                  <a:pt x="1156" y="425"/>
                  <a:pt x="1144" y="387"/>
                  <a:pt x="1131" y="347"/>
                </a:cubicBezTo>
                <a:cubicBezTo>
                  <a:pt x="1118" y="304"/>
                  <a:pt x="1104" y="259"/>
                  <a:pt x="1136" y="227"/>
                </a:cubicBezTo>
                <a:cubicBezTo>
                  <a:pt x="1167" y="195"/>
                  <a:pt x="1212" y="209"/>
                  <a:pt x="1255" y="223"/>
                </a:cubicBezTo>
                <a:cubicBezTo>
                  <a:pt x="1295" y="236"/>
                  <a:pt x="1333" y="247"/>
                  <a:pt x="1358" y="223"/>
                </a:cubicBezTo>
                <a:cubicBezTo>
                  <a:pt x="1383" y="198"/>
                  <a:pt x="1371" y="160"/>
                  <a:pt x="1358" y="120"/>
                </a:cubicBezTo>
                <a:cubicBezTo>
                  <a:pt x="1345" y="77"/>
                  <a:pt x="1331" y="32"/>
                  <a:pt x="1363" y="0"/>
                </a:cubicBezTo>
                <a:cubicBezTo>
                  <a:pt x="1374" y="12"/>
                  <a:pt x="1374" y="12"/>
                  <a:pt x="1374" y="12"/>
                </a:cubicBezTo>
                <a:cubicBezTo>
                  <a:pt x="1349" y="37"/>
                  <a:pt x="1361" y="75"/>
                  <a:pt x="1374" y="115"/>
                </a:cubicBezTo>
                <a:cubicBezTo>
                  <a:pt x="1387" y="158"/>
                  <a:pt x="1401" y="202"/>
                  <a:pt x="1370" y="234"/>
                </a:cubicBezTo>
                <a:close/>
              </a:path>
            </a:pathLst>
          </a:custGeom>
          <a:gradFill>
            <a:gsLst>
              <a:gs pos="0">
                <a:schemeClr val="accent5"/>
              </a:gs>
              <a:gs pos="100000">
                <a:schemeClr val="accent4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>
              <a:solidFill>
                <a:schemeClr val="lt1"/>
              </a:solidFill>
            </a:endParaRPr>
          </a:p>
        </p:txBody>
      </p:sp>
      <p:sp>
        <p:nvSpPr>
          <p:cNvPr id="39" name="Title 38">
            <a:extLst>
              <a:ext uri="{FF2B5EF4-FFF2-40B4-BE49-F238E27FC236}">
                <a16:creationId xmlns:a16="http://schemas.microsoft.com/office/drawing/2014/main" id="{A98733DA-DD47-4718-8068-B8F0B3A4C2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Price </a:t>
            </a:r>
            <a:r>
              <a:rPr lang="id-ID" dirty="0"/>
              <a:t>Table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082350" y="2066418"/>
            <a:ext cx="128664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spc="300" dirty="0">
                <a:gradFill>
                  <a:gsLst>
                    <a:gs pos="0">
                      <a:schemeClr val="accent5">
                        <a:alpha val="80000"/>
                      </a:schemeClr>
                    </a:gs>
                    <a:gs pos="100000">
                      <a:schemeClr val="accent4">
                        <a:alpha val="80000"/>
                      </a:schemeClr>
                    </a:gs>
                  </a:gsLst>
                  <a:lin ang="0" scaled="1"/>
                </a:gradFill>
                <a:latin typeface="Nexa Bold" panose="02000000000000000000" pitchFamily="50" charset="0"/>
                <a:ea typeface="Satisfy" panose="02000000000000000000" pitchFamily="2" charset="0"/>
              </a:rPr>
              <a:t>LIGHT</a:t>
            </a:r>
            <a:endParaRPr lang="ru-RU" sz="1200" spc="300" dirty="0">
              <a:gradFill>
                <a:gsLst>
                  <a:gs pos="0">
                    <a:schemeClr val="accent5">
                      <a:alpha val="80000"/>
                    </a:schemeClr>
                  </a:gs>
                  <a:gs pos="100000">
                    <a:schemeClr val="accent4">
                      <a:alpha val="80000"/>
                    </a:schemeClr>
                  </a:gs>
                </a:gsLst>
                <a:lin ang="0" scaled="1"/>
              </a:gradFill>
              <a:latin typeface="PT Sans" panose="020B0503020203020204" pitchFamily="34" charset="-52"/>
              <a:ea typeface="Satisfy" panose="02000000000000000000" pitchFamily="2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266968" y="2066418"/>
            <a:ext cx="214588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spc="300" dirty="0">
                <a:gradFill>
                  <a:gsLst>
                    <a:gs pos="0">
                      <a:schemeClr val="accent1">
                        <a:alpha val="80000"/>
                      </a:schemeClr>
                    </a:gs>
                    <a:gs pos="100000">
                      <a:schemeClr val="accent2">
                        <a:alpha val="80000"/>
                      </a:schemeClr>
                    </a:gs>
                  </a:gsLst>
                  <a:lin ang="0" scaled="1"/>
                </a:gradFill>
                <a:latin typeface="Nexa Bold" panose="02000000000000000000" pitchFamily="50" charset="0"/>
                <a:ea typeface="Satisfy" panose="02000000000000000000" pitchFamily="2" charset="0"/>
              </a:rPr>
              <a:t>STARTUP</a:t>
            </a:r>
            <a:endParaRPr lang="ru-RU" sz="1200" spc="300" dirty="0">
              <a:gradFill>
                <a:gsLst>
                  <a:gs pos="0">
                    <a:schemeClr val="accent1">
                      <a:alpha val="80000"/>
                    </a:schemeClr>
                  </a:gs>
                  <a:gs pos="100000">
                    <a:schemeClr val="accent2">
                      <a:alpha val="80000"/>
                    </a:schemeClr>
                  </a:gs>
                </a:gsLst>
                <a:lin ang="0" scaled="1"/>
              </a:gradFill>
              <a:latin typeface="PT Sans" panose="020B0503020203020204" pitchFamily="34" charset="-52"/>
              <a:ea typeface="Satisfy" panose="02000000000000000000" pitchFamily="2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642484" y="2066418"/>
            <a:ext cx="194190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spc="300" dirty="0">
                <a:gradFill>
                  <a:gsLst>
                    <a:gs pos="0">
                      <a:schemeClr val="accent5">
                        <a:alpha val="80000"/>
                      </a:schemeClr>
                    </a:gs>
                    <a:gs pos="100000">
                      <a:schemeClr val="accent4">
                        <a:alpha val="80000"/>
                      </a:schemeClr>
                    </a:gs>
                  </a:gsLst>
                  <a:lin ang="0" scaled="1"/>
                </a:gradFill>
                <a:latin typeface="Nexa Bold" panose="02000000000000000000" pitchFamily="50" charset="0"/>
                <a:ea typeface="Satisfy" panose="02000000000000000000" pitchFamily="2" charset="0"/>
              </a:rPr>
              <a:t>PROFESSIONAL</a:t>
            </a:r>
            <a:endParaRPr lang="ru-RU" sz="1200" spc="300" dirty="0">
              <a:gradFill>
                <a:gsLst>
                  <a:gs pos="0">
                    <a:schemeClr val="accent5">
                      <a:alpha val="80000"/>
                    </a:schemeClr>
                  </a:gs>
                  <a:gs pos="100000">
                    <a:schemeClr val="accent4">
                      <a:alpha val="80000"/>
                    </a:schemeClr>
                  </a:gs>
                </a:gsLst>
                <a:lin ang="0" scaled="1"/>
              </a:gradFill>
              <a:latin typeface="PT Sans" panose="020B0503020203020204" pitchFamily="34" charset="-52"/>
              <a:ea typeface="Satisfy" panose="02000000000000000000" pitchFamily="2" charset="0"/>
            </a:endParaRP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759358" y="3796701"/>
            <a:ext cx="1978645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3602543" y="3796701"/>
            <a:ext cx="1978645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6483184" y="3796701"/>
            <a:ext cx="1978645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900711" y="2801152"/>
            <a:ext cx="15846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gradFill>
                  <a:gsLst>
                    <a:gs pos="0">
                      <a:schemeClr val="accent5">
                        <a:alpha val="80000"/>
                      </a:schemeClr>
                    </a:gs>
                    <a:gs pos="100000">
                      <a:schemeClr val="accent4">
                        <a:alpha val="80000"/>
                      </a:schemeClr>
                    </a:gs>
                  </a:gsLst>
                  <a:lin ang="0" scaled="1"/>
                </a:gradFill>
                <a:latin typeface="PT Sans" panose="020B0503020203020204" pitchFamily="34" charset="-52"/>
              </a:rPr>
              <a:t>$</a:t>
            </a:r>
            <a:r>
              <a:rPr lang="ru-RU" sz="5400" b="1" dirty="0">
                <a:gradFill>
                  <a:gsLst>
                    <a:gs pos="0">
                      <a:schemeClr val="accent5">
                        <a:alpha val="80000"/>
                      </a:schemeClr>
                    </a:gs>
                    <a:gs pos="100000">
                      <a:schemeClr val="accent4">
                        <a:alpha val="80000"/>
                      </a:schemeClr>
                    </a:gs>
                  </a:gsLst>
                  <a:lin ang="0" scaled="1"/>
                </a:gradFill>
                <a:latin typeface="PT Sans" panose="020B0503020203020204" pitchFamily="34" charset="-52"/>
              </a:rPr>
              <a:t>9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799519" y="2803270"/>
            <a:ext cx="15846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gradFill>
                  <a:gsLst>
                    <a:gs pos="0">
                      <a:schemeClr val="accent5">
                        <a:alpha val="80000"/>
                      </a:schemeClr>
                    </a:gs>
                    <a:gs pos="100000">
                      <a:schemeClr val="accent4">
                        <a:alpha val="80000"/>
                      </a:schemeClr>
                    </a:gs>
                  </a:gsLst>
                  <a:lin ang="0" scaled="1"/>
                </a:gradFill>
                <a:latin typeface="PT Sans" panose="020B0503020203020204" pitchFamily="34" charset="-52"/>
              </a:rPr>
              <a:t>$</a:t>
            </a:r>
            <a:r>
              <a:rPr lang="en-US" sz="5400" b="1" dirty="0">
                <a:gradFill>
                  <a:gsLst>
                    <a:gs pos="0">
                      <a:schemeClr val="accent5">
                        <a:alpha val="80000"/>
                      </a:schemeClr>
                    </a:gs>
                    <a:gs pos="100000">
                      <a:schemeClr val="accent4">
                        <a:alpha val="80000"/>
                      </a:schemeClr>
                    </a:gs>
                  </a:gsLst>
                  <a:lin ang="0" scaled="1"/>
                </a:gradFill>
                <a:latin typeface="PT Sans" panose="020B0503020203020204" pitchFamily="34" charset="-52"/>
              </a:rPr>
              <a:t>4</a:t>
            </a:r>
            <a:r>
              <a:rPr lang="ru-RU" sz="5400" b="1" dirty="0">
                <a:gradFill>
                  <a:gsLst>
                    <a:gs pos="0">
                      <a:schemeClr val="accent5">
                        <a:alpha val="80000"/>
                      </a:schemeClr>
                    </a:gs>
                    <a:gs pos="100000">
                      <a:schemeClr val="accent4">
                        <a:alpha val="80000"/>
                      </a:schemeClr>
                    </a:gs>
                  </a:gsLst>
                  <a:lin ang="0" scaled="1"/>
                </a:gradFill>
                <a:latin typeface="PT Sans" panose="020B0503020203020204" pitchFamily="34" charset="-52"/>
              </a:rPr>
              <a:t>9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547565" y="2801152"/>
            <a:ext cx="15846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gradFill>
                  <a:gsLst>
                    <a:gs pos="0">
                      <a:schemeClr val="accent1">
                        <a:alpha val="80000"/>
                      </a:schemeClr>
                    </a:gs>
                    <a:gs pos="100000">
                      <a:schemeClr val="accent2">
                        <a:alpha val="80000"/>
                      </a:schemeClr>
                    </a:gs>
                  </a:gsLst>
                  <a:lin ang="0" scaled="1"/>
                </a:gradFill>
                <a:latin typeface="PT Sans" panose="020B0503020203020204" pitchFamily="34" charset="-52"/>
              </a:rPr>
              <a:t>$</a:t>
            </a:r>
            <a:r>
              <a:rPr lang="en-US" sz="5400" b="1" dirty="0">
                <a:gradFill>
                  <a:gsLst>
                    <a:gs pos="0">
                      <a:schemeClr val="accent1">
                        <a:alpha val="80000"/>
                      </a:schemeClr>
                    </a:gs>
                    <a:gs pos="100000">
                      <a:schemeClr val="accent2">
                        <a:alpha val="80000"/>
                      </a:schemeClr>
                    </a:gs>
                  </a:gsLst>
                  <a:lin ang="0" scaled="1"/>
                </a:gradFill>
                <a:latin typeface="PT Sans" panose="020B0503020203020204" pitchFamily="34" charset="-52"/>
              </a:rPr>
              <a:t>6</a:t>
            </a:r>
            <a:r>
              <a:rPr lang="ru-RU" sz="5400" b="1" dirty="0">
                <a:gradFill>
                  <a:gsLst>
                    <a:gs pos="0">
                      <a:schemeClr val="accent1">
                        <a:alpha val="80000"/>
                      </a:schemeClr>
                    </a:gs>
                    <a:gs pos="100000">
                      <a:schemeClr val="accent2">
                        <a:alpha val="80000"/>
                      </a:schemeClr>
                    </a:gs>
                  </a:gsLst>
                  <a:lin ang="0" scaled="1"/>
                </a:gradFill>
                <a:latin typeface="PT Sans" panose="020B0503020203020204" pitchFamily="34" charset="-52"/>
              </a:rPr>
              <a:t>9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3473656" y="3913794"/>
            <a:ext cx="2279561" cy="923330"/>
          </a:xfrm>
          <a:prstGeom prst="rect">
            <a:avLst/>
          </a:prstGeom>
        </p:spPr>
        <p:txBody>
          <a:bodyPr/>
          <a:lstStyle/>
          <a:p>
            <a:pPr marL="171450" indent="-171450">
              <a:lnSpc>
                <a:spcPct val="114000"/>
              </a:lnSpc>
              <a:spcBef>
                <a:spcPts val="1000"/>
              </a:spcBef>
              <a:buFont typeface="Wingdings" panose="05000000000000000000" pitchFamily="2" charset="2"/>
              <a:buChar char="ü"/>
            </a:pPr>
            <a:r>
              <a:rPr lang="en-US" sz="1200">
                <a:solidFill>
                  <a:schemeClr val="bg1">
                    <a:lumMod val="65000"/>
                  </a:schemeClr>
                </a:solidFill>
                <a:latin typeface="+mj-lt"/>
                <a:cs typeface="Calibri"/>
              </a:rPr>
              <a:t>Pellentesque dignissim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latin typeface="+mj-lt"/>
                <a:cs typeface="Calibri"/>
              </a:rPr>
              <a:t> </a:t>
            </a:r>
          </a:p>
          <a:p>
            <a:pPr marL="171450" indent="-171450">
              <a:lnSpc>
                <a:spcPct val="114000"/>
              </a:lnSpc>
              <a:spcBef>
                <a:spcPts val="1000"/>
              </a:spcBef>
              <a:buFont typeface="Wingdings" panose="05000000000000000000" pitchFamily="2" charset="2"/>
              <a:buChar char="ü"/>
            </a:pPr>
            <a:r>
              <a:rPr lang="en-US" sz="1200">
                <a:solidFill>
                  <a:schemeClr val="bg1">
                    <a:lumMod val="65000"/>
                  </a:schemeClr>
                </a:solidFill>
                <a:latin typeface="+mj-lt"/>
                <a:cs typeface="Calibri"/>
              </a:rPr>
              <a:t>Donec Molestie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latin typeface="+mj-lt"/>
                <a:cs typeface="Calibri"/>
              </a:rPr>
              <a:t>, </a:t>
            </a:r>
          </a:p>
          <a:p>
            <a:pPr marL="171450" indent="-171450">
              <a:lnSpc>
                <a:spcPct val="114000"/>
              </a:lnSpc>
              <a:spcBef>
                <a:spcPts val="1000"/>
              </a:spcBef>
              <a:buFont typeface="Wingdings" panose="05000000000000000000" pitchFamily="2" charset="2"/>
              <a:buChar char="ü"/>
            </a:pPr>
            <a:r>
              <a:rPr lang="en-US" sz="1200">
                <a:solidFill>
                  <a:schemeClr val="bg1">
                    <a:lumMod val="65000"/>
                  </a:schemeClr>
                </a:solidFill>
                <a:latin typeface="+mj-lt"/>
                <a:cs typeface="Calibri"/>
              </a:rPr>
              <a:t>Nulla ullamcorper</a:t>
            </a:r>
            <a:endParaRPr lang="ru-RU" sz="1200" dirty="0">
              <a:solidFill>
                <a:schemeClr val="bg1">
                  <a:lumMod val="65000"/>
                </a:schemeClr>
              </a:solidFill>
              <a:latin typeface="+mj-lt"/>
              <a:cs typeface="Calibri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6260085" y="3915674"/>
            <a:ext cx="2279561" cy="1200329"/>
          </a:xfrm>
          <a:prstGeom prst="rect">
            <a:avLst/>
          </a:prstGeom>
        </p:spPr>
        <p:txBody>
          <a:bodyPr/>
          <a:lstStyle/>
          <a:p>
            <a:pPr marL="171450" indent="-171450">
              <a:lnSpc>
                <a:spcPct val="114000"/>
              </a:lnSpc>
              <a:spcBef>
                <a:spcPts val="1000"/>
              </a:spcBef>
              <a:buFont typeface="Wingdings" panose="05000000000000000000" pitchFamily="2" charset="2"/>
              <a:buChar char="ü"/>
            </a:pPr>
            <a:r>
              <a:rPr lang="en-US" sz="1200" dirty="0" err="1">
                <a:solidFill>
                  <a:schemeClr val="bg1">
                    <a:lumMod val="65000"/>
                  </a:schemeClr>
                </a:solidFill>
                <a:latin typeface="+mj-lt"/>
                <a:cs typeface="Calibri"/>
              </a:rPr>
              <a:t>Pellentesque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latin typeface="+mj-lt"/>
                <a:cs typeface="Calibri"/>
              </a:rPr>
              <a:t>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  <a:latin typeface="+mj-lt"/>
                <a:cs typeface="Calibri"/>
              </a:rPr>
              <a:t>dignissim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latin typeface="+mj-lt"/>
                <a:cs typeface="Calibri"/>
              </a:rPr>
              <a:t> </a:t>
            </a:r>
          </a:p>
          <a:p>
            <a:pPr marL="171450" indent="-171450">
              <a:lnSpc>
                <a:spcPct val="114000"/>
              </a:lnSpc>
              <a:spcBef>
                <a:spcPts val="1000"/>
              </a:spcBef>
              <a:buFont typeface="Wingdings" panose="05000000000000000000" pitchFamily="2" charset="2"/>
              <a:buChar char="ü"/>
            </a:pPr>
            <a:r>
              <a:rPr lang="en-US" sz="1200" dirty="0" err="1">
                <a:solidFill>
                  <a:schemeClr val="bg1">
                    <a:lumMod val="65000"/>
                  </a:schemeClr>
                </a:solidFill>
                <a:latin typeface="+mj-lt"/>
                <a:cs typeface="Calibri"/>
              </a:rPr>
              <a:t>Donec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latin typeface="+mj-lt"/>
                <a:cs typeface="Calibri"/>
              </a:rPr>
              <a:t>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  <a:latin typeface="+mj-lt"/>
                <a:cs typeface="Calibri"/>
              </a:rPr>
              <a:t>Molestie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latin typeface="+mj-lt"/>
                <a:cs typeface="Calibri"/>
              </a:rPr>
              <a:t>, </a:t>
            </a:r>
          </a:p>
          <a:p>
            <a:pPr marL="171450" indent="-171450">
              <a:lnSpc>
                <a:spcPct val="114000"/>
              </a:lnSpc>
              <a:spcBef>
                <a:spcPts val="1000"/>
              </a:spcBef>
              <a:buFont typeface="Wingdings" panose="05000000000000000000" pitchFamily="2" charset="2"/>
              <a:buChar char="ü"/>
            </a:pPr>
            <a:r>
              <a:rPr lang="en-US" sz="1200" dirty="0" err="1">
                <a:solidFill>
                  <a:schemeClr val="bg1">
                    <a:lumMod val="65000"/>
                  </a:schemeClr>
                </a:solidFill>
                <a:latin typeface="+mj-lt"/>
                <a:cs typeface="Calibri"/>
              </a:rPr>
              <a:t>Nulla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latin typeface="+mj-lt"/>
                <a:cs typeface="Calibri"/>
              </a:rPr>
              <a:t>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  <a:latin typeface="+mj-lt"/>
                <a:cs typeface="Calibri"/>
              </a:rPr>
              <a:t>ullamcorper</a:t>
            </a:r>
            <a:endParaRPr lang="ru-RU" sz="1200" dirty="0">
              <a:solidFill>
                <a:schemeClr val="bg1">
                  <a:lumMod val="65000"/>
                </a:schemeClr>
              </a:solidFill>
              <a:latin typeface="+mj-lt"/>
              <a:cs typeface="Calibri"/>
            </a:endParaRPr>
          </a:p>
          <a:p>
            <a:pPr marL="171450" indent="-171450">
              <a:lnSpc>
                <a:spcPct val="114000"/>
              </a:lnSpc>
              <a:spcBef>
                <a:spcPts val="1000"/>
              </a:spcBef>
              <a:buFont typeface="Wingdings" panose="05000000000000000000" pitchFamily="2" charset="2"/>
              <a:buChar char="ü"/>
            </a:pPr>
            <a:r>
              <a:rPr lang="en-US" sz="1200" dirty="0">
                <a:solidFill>
                  <a:schemeClr val="bg1">
                    <a:lumMod val="65000"/>
                  </a:schemeClr>
                </a:solidFill>
                <a:latin typeface="+mj-lt"/>
                <a:cs typeface="Calibri"/>
              </a:rPr>
              <a:t>Maecenas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  <a:latin typeface="+mj-lt"/>
                <a:cs typeface="Calibri"/>
              </a:rPr>
              <a:t>quis</a:t>
            </a:r>
            <a:endParaRPr lang="en-US" sz="1200" dirty="0">
              <a:solidFill>
                <a:schemeClr val="bg1">
                  <a:lumMod val="65000"/>
                </a:schemeClr>
              </a:solidFill>
              <a:latin typeface="+mj-lt"/>
              <a:cs typeface="Calibri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9330677" y="2018882"/>
            <a:ext cx="214588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spc="300" dirty="0">
                <a:solidFill>
                  <a:schemeClr val="bg1"/>
                </a:solidFill>
                <a:latin typeface="Nexa Bold" panose="02000000000000000000" pitchFamily="50" charset="0"/>
                <a:ea typeface="Satisfy" panose="02000000000000000000" pitchFamily="2" charset="0"/>
              </a:rPr>
              <a:t>PRO</a:t>
            </a:r>
            <a:endParaRPr lang="ru-RU" sz="1200" spc="300" dirty="0">
              <a:solidFill>
                <a:schemeClr val="bg1"/>
              </a:solidFill>
              <a:latin typeface="PT Sans" panose="020B0503020203020204" pitchFamily="34" charset="-52"/>
              <a:ea typeface="Satisfy" panose="02000000000000000000" pitchFamily="2" charset="0"/>
            </a:endParaRPr>
          </a:p>
        </p:txBody>
      </p:sp>
      <p:cxnSp>
        <p:nvCxnSpPr>
          <p:cNvPr id="21" name="Прямая соединительная линия 20"/>
          <p:cNvCxnSpPr/>
          <p:nvPr/>
        </p:nvCxnSpPr>
        <p:spPr>
          <a:xfrm>
            <a:off x="9428217" y="3796701"/>
            <a:ext cx="1978645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9428217" y="2786081"/>
            <a:ext cx="15846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PT Sans" panose="020B0503020203020204" pitchFamily="34" charset="-52"/>
              </a:rPr>
              <a:t>$</a:t>
            </a:r>
            <a:r>
              <a:rPr lang="ru-RU" sz="5400" b="1" dirty="0">
                <a:solidFill>
                  <a:schemeClr val="bg1"/>
                </a:solidFill>
                <a:latin typeface="PT Sans" panose="020B0503020203020204" pitchFamily="34" charset="-52"/>
              </a:rPr>
              <a:t>99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9277758" y="3909732"/>
            <a:ext cx="2279561" cy="1447448"/>
          </a:xfrm>
          <a:prstGeom prst="rect">
            <a:avLst/>
          </a:prstGeom>
        </p:spPr>
        <p:txBody>
          <a:bodyPr/>
          <a:lstStyle/>
          <a:p>
            <a:pPr marL="171450" indent="-171450">
              <a:lnSpc>
                <a:spcPct val="114000"/>
              </a:lnSpc>
              <a:spcBef>
                <a:spcPts val="1000"/>
              </a:spcBef>
              <a:buFont typeface="Wingdings" panose="05000000000000000000" pitchFamily="2" charset="2"/>
              <a:buChar char="ü"/>
            </a:pPr>
            <a:r>
              <a:rPr lang="en-US" sz="1200" dirty="0" err="1">
                <a:solidFill>
                  <a:schemeClr val="bg1"/>
                </a:solidFill>
                <a:latin typeface="+mj-lt"/>
                <a:cs typeface="Calibri"/>
              </a:rPr>
              <a:t>Pellentesque</a:t>
            </a:r>
            <a:r>
              <a:rPr lang="en-US" sz="1200" dirty="0">
                <a:solidFill>
                  <a:schemeClr val="bg1"/>
                </a:solidFill>
                <a:latin typeface="+mj-lt"/>
                <a:cs typeface="Calibri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+mj-lt"/>
                <a:cs typeface="Calibri"/>
              </a:rPr>
              <a:t>dignissim</a:t>
            </a:r>
            <a:r>
              <a:rPr lang="en-US" sz="1200" dirty="0">
                <a:solidFill>
                  <a:schemeClr val="bg1"/>
                </a:solidFill>
                <a:latin typeface="+mj-lt"/>
                <a:cs typeface="Calibri"/>
              </a:rPr>
              <a:t> </a:t>
            </a:r>
          </a:p>
          <a:p>
            <a:pPr marL="171450" indent="-171450">
              <a:lnSpc>
                <a:spcPct val="114000"/>
              </a:lnSpc>
              <a:spcBef>
                <a:spcPts val="1000"/>
              </a:spcBef>
              <a:buFont typeface="Wingdings" panose="05000000000000000000" pitchFamily="2" charset="2"/>
              <a:buChar char="ü"/>
            </a:pPr>
            <a:r>
              <a:rPr lang="en-US" sz="1200" dirty="0" err="1">
                <a:solidFill>
                  <a:schemeClr val="bg1"/>
                </a:solidFill>
                <a:latin typeface="+mj-lt"/>
                <a:cs typeface="Calibri"/>
              </a:rPr>
              <a:t>Donec</a:t>
            </a:r>
            <a:r>
              <a:rPr lang="en-US" sz="1200" dirty="0">
                <a:solidFill>
                  <a:schemeClr val="bg1"/>
                </a:solidFill>
                <a:latin typeface="+mj-lt"/>
                <a:cs typeface="Calibri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+mj-lt"/>
                <a:cs typeface="Calibri"/>
              </a:rPr>
              <a:t>Molestie</a:t>
            </a:r>
            <a:r>
              <a:rPr lang="en-US" sz="1200" dirty="0">
                <a:solidFill>
                  <a:schemeClr val="bg1"/>
                </a:solidFill>
                <a:latin typeface="+mj-lt"/>
                <a:cs typeface="Calibri"/>
              </a:rPr>
              <a:t>, </a:t>
            </a:r>
          </a:p>
          <a:p>
            <a:pPr marL="171450" indent="-171450">
              <a:lnSpc>
                <a:spcPct val="114000"/>
              </a:lnSpc>
              <a:spcBef>
                <a:spcPts val="1000"/>
              </a:spcBef>
              <a:buFont typeface="Wingdings" panose="05000000000000000000" pitchFamily="2" charset="2"/>
              <a:buChar char="ü"/>
            </a:pPr>
            <a:r>
              <a:rPr lang="en-US" sz="1200" dirty="0" err="1">
                <a:solidFill>
                  <a:schemeClr val="bg1"/>
                </a:solidFill>
                <a:latin typeface="+mj-lt"/>
                <a:cs typeface="Calibri"/>
              </a:rPr>
              <a:t>Nulla</a:t>
            </a:r>
            <a:r>
              <a:rPr lang="en-US" sz="1200" dirty="0">
                <a:solidFill>
                  <a:schemeClr val="bg1"/>
                </a:solidFill>
                <a:latin typeface="+mj-lt"/>
                <a:cs typeface="Calibri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+mj-lt"/>
                <a:cs typeface="Calibri"/>
              </a:rPr>
              <a:t>ullamcorper</a:t>
            </a:r>
            <a:endParaRPr lang="ru-RU" sz="1200" dirty="0">
              <a:solidFill>
                <a:schemeClr val="bg1"/>
              </a:solidFill>
              <a:latin typeface="+mj-lt"/>
              <a:cs typeface="Calibri"/>
            </a:endParaRPr>
          </a:p>
          <a:p>
            <a:pPr marL="171450" indent="-171450">
              <a:lnSpc>
                <a:spcPct val="114000"/>
              </a:lnSpc>
              <a:spcBef>
                <a:spcPts val="1000"/>
              </a:spcBef>
              <a:buFont typeface="Wingdings" panose="05000000000000000000" pitchFamily="2" charset="2"/>
              <a:buChar char="ü"/>
            </a:pPr>
            <a:r>
              <a:rPr lang="en-US" sz="1200" dirty="0" err="1">
                <a:solidFill>
                  <a:schemeClr val="bg1"/>
                </a:solidFill>
                <a:latin typeface="+mj-lt"/>
                <a:cs typeface="Calibri"/>
              </a:rPr>
              <a:t>Donec</a:t>
            </a:r>
            <a:r>
              <a:rPr lang="en-US" sz="1200" dirty="0">
                <a:solidFill>
                  <a:schemeClr val="bg1"/>
                </a:solidFill>
                <a:latin typeface="+mj-lt"/>
                <a:cs typeface="Calibri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+mj-lt"/>
                <a:cs typeface="Calibri"/>
              </a:rPr>
              <a:t>Molestie</a:t>
            </a:r>
            <a:r>
              <a:rPr lang="en-US" sz="1200" dirty="0">
                <a:solidFill>
                  <a:schemeClr val="bg1"/>
                </a:solidFill>
                <a:latin typeface="+mj-lt"/>
                <a:cs typeface="Calibri"/>
              </a:rPr>
              <a:t>, </a:t>
            </a:r>
          </a:p>
          <a:p>
            <a:pPr marL="171450" indent="-171450">
              <a:lnSpc>
                <a:spcPct val="114000"/>
              </a:lnSpc>
              <a:spcBef>
                <a:spcPts val="1000"/>
              </a:spcBef>
              <a:buFont typeface="Wingdings" panose="05000000000000000000" pitchFamily="2" charset="2"/>
              <a:buChar char="ü"/>
            </a:pPr>
            <a:r>
              <a:rPr lang="en-US" sz="1200" dirty="0" err="1">
                <a:solidFill>
                  <a:schemeClr val="bg1"/>
                </a:solidFill>
                <a:latin typeface="+mj-lt"/>
                <a:cs typeface="Calibri"/>
              </a:rPr>
              <a:t>Nulla</a:t>
            </a:r>
            <a:r>
              <a:rPr lang="en-US" sz="1200" dirty="0">
                <a:solidFill>
                  <a:schemeClr val="bg1"/>
                </a:solidFill>
                <a:latin typeface="+mj-lt"/>
                <a:cs typeface="Calibri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+mj-lt"/>
                <a:cs typeface="Calibri"/>
              </a:rPr>
              <a:t>ullamcorper</a:t>
            </a:r>
            <a:endParaRPr lang="ru-RU" sz="1200" dirty="0">
              <a:solidFill>
                <a:schemeClr val="bg1"/>
              </a:solidFill>
              <a:latin typeface="+mj-lt"/>
              <a:cs typeface="Calibri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604911" y="3981722"/>
            <a:ext cx="2279561" cy="646331"/>
          </a:xfrm>
          <a:prstGeom prst="rect">
            <a:avLst/>
          </a:prstGeom>
        </p:spPr>
        <p:txBody>
          <a:bodyPr/>
          <a:lstStyle/>
          <a:p>
            <a:pPr marL="171450" indent="-171450">
              <a:lnSpc>
                <a:spcPct val="114000"/>
              </a:lnSpc>
              <a:spcBef>
                <a:spcPts val="1000"/>
              </a:spcBef>
              <a:buFont typeface="Wingdings" panose="05000000000000000000" pitchFamily="2" charset="2"/>
              <a:buChar char="ü"/>
            </a:pPr>
            <a:r>
              <a:rPr lang="en-US" sz="1200">
                <a:solidFill>
                  <a:schemeClr val="bg1">
                    <a:lumMod val="65000"/>
                  </a:schemeClr>
                </a:solidFill>
                <a:latin typeface="+mj-lt"/>
                <a:cs typeface="Calibri"/>
              </a:rPr>
              <a:t>Pellentesque dignissim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latin typeface="+mj-lt"/>
                <a:cs typeface="Calibri"/>
              </a:rPr>
              <a:t> </a:t>
            </a:r>
          </a:p>
          <a:p>
            <a:pPr marL="171450" indent="-171450">
              <a:lnSpc>
                <a:spcPct val="114000"/>
              </a:lnSpc>
              <a:spcBef>
                <a:spcPts val="1000"/>
              </a:spcBef>
              <a:buFont typeface="Wingdings" panose="05000000000000000000" pitchFamily="2" charset="2"/>
              <a:buChar char="ü"/>
            </a:pPr>
            <a:r>
              <a:rPr lang="en-US" sz="1200">
                <a:solidFill>
                  <a:schemeClr val="bg1">
                    <a:lumMod val="65000"/>
                  </a:schemeClr>
                </a:solidFill>
                <a:latin typeface="+mj-lt"/>
                <a:cs typeface="Calibri"/>
              </a:rPr>
              <a:t>Donec Molestie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latin typeface="+mj-lt"/>
                <a:cs typeface="Calibri"/>
              </a:rPr>
              <a:t>, 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886713" y="2389482"/>
            <a:ext cx="1750030" cy="339452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14000"/>
              </a:lnSpc>
              <a:spcBef>
                <a:spcPts val="1000"/>
              </a:spcBef>
            </a:pPr>
            <a:r>
              <a:rPr lang="en-US" sz="1200" dirty="0" err="1">
                <a:solidFill>
                  <a:schemeClr val="bg1">
                    <a:lumMod val="65000"/>
                  </a:schemeClr>
                </a:solidFill>
                <a:latin typeface="+mj-lt"/>
                <a:cs typeface="Calibri"/>
              </a:rPr>
              <a:t>Pellentesque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latin typeface="+mj-lt"/>
                <a:cs typeface="Calibri"/>
              </a:rPr>
              <a:t>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  <a:latin typeface="+mj-lt"/>
                <a:cs typeface="Calibri"/>
              </a:rPr>
              <a:t>dignissim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latin typeface="+mj-lt"/>
                <a:cs typeface="Calibri"/>
              </a:rPr>
              <a:t> 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3738421" y="2386675"/>
            <a:ext cx="1750030" cy="339452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14000"/>
              </a:lnSpc>
              <a:spcBef>
                <a:spcPts val="1000"/>
              </a:spcBef>
            </a:pPr>
            <a:r>
              <a:rPr lang="en-US" sz="1200">
                <a:solidFill>
                  <a:schemeClr val="bg1">
                    <a:lumMod val="65000"/>
                  </a:schemeClr>
                </a:solidFill>
                <a:latin typeface="+mj-lt"/>
                <a:cs typeface="Calibri"/>
              </a:rPr>
              <a:t>Pellentesque dignissim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latin typeface="+mj-lt"/>
                <a:cs typeface="Calibri"/>
              </a:rPr>
              <a:t> 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6464896" y="2384795"/>
            <a:ext cx="1750030" cy="339452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14000"/>
              </a:lnSpc>
              <a:spcBef>
                <a:spcPts val="1000"/>
              </a:spcBef>
            </a:pPr>
            <a:r>
              <a:rPr lang="en-US" sz="1200">
                <a:solidFill>
                  <a:schemeClr val="bg1">
                    <a:lumMod val="65000"/>
                  </a:schemeClr>
                </a:solidFill>
                <a:latin typeface="+mj-lt"/>
                <a:cs typeface="Calibri"/>
              </a:rPr>
              <a:t>Pellentesque dignissim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latin typeface="+mj-lt"/>
                <a:cs typeface="Calibri"/>
              </a:rPr>
              <a:t> 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9428217" y="2377953"/>
            <a:ext cx="1750031" cy="369332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14000"/>
              </a:lnSpc>
              <a:spcBef>
                <a:spcPts val="1000"/>
              </a:spcBef>
            </a:pPr>
            <a:r>
              <a:rPr lang="en-US" sz="1200" dirty="0" err="1">
                <a:solidFill>
                  <a:schemeClr val="bg1"/>
                </a:solidFill>
                <a:latin typeface="+mj-lt"/>
                <a:cs typeface="Calibri"/>
              </a:rPr>
              <a:t>Pellentesque</a:t>
            </a:r>
            <a:r>
              <a:rPr lang="en-US" sz="1200" dirty="0">
                <a:solidFill>
                  <a:schemeClr val="bg1"/>
                </a:solidFill>
                <a:latin typeface="+mj-lt"/>
                <a:cs typeface="Calibri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+mj-lt"/>
                <a:cs typeface="Calibri"/>
              </a:rPr>
              <a:t>dignissim</a:t>
            </a:r>
            <a:r>
              <a:rPr lang="en-US" sz="1200" dirty="0">
                <a:solidFill>
                  <a:schemeClr val="bg1"/>
                </a:solidFill>
                <a:latin typeface="+mj-lt"/>
                <a:cs typeface="Calibri"/>
              </a:rPr>
              <a:t> </a:t>
            </a:r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9428217" y="5737465"/>
            <a:ext cx="1424718" cy="488979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2"/>
              </a:gs>
              <a:gs pos="100000">
                <a:schemeClr val="accent3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latin typeface="Nexa Bold" panose="02000000000000000000" pitchFamily="50" charset="0"/>
              </a:rPr>
              <a:t>READ MORE</a:t>
            </a:r>
            <a:endParaRPr lang="ru-RU" sz="1200" dirty="0">
              <a:latin typeface="PT Sans" panose="020B0503020203020204" pitchFamily="34" charset="-52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00906" y="1776956"/>
            <a:ext cx="2580833" cy="4225638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/>
          <p:cNvSpPr/>
          <p:nvPr/>
        </p:nvSpPr>
        <p:spPr>
          <a:xfrm>
            <a:off x="3231114" y="1776956"/>
            <a:ext cx="2580833" cy="4225638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Прямоугольник 35"/>
          <p:cNvSpPr/>
          <p:nvPr/>
        </p:nvSpPr>
        <p:spPr>
          <a:xfrm>
            <a:off x="6050139" y="1768647"/>
            <a:ext cx="2580833" cy="4225638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6687506" y="5737465"/>
            <a:ext cx="1424718" cy="488979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>
                  <a:alpha val="80000"/>
                </a:schemeClr>
              </a:gs>
              <a:gs pos="100000">
                <a:schemeClr val="accent2">
                  <a:alpha val="8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latin typeface="Nexa Bold" panose="02000000000000000000" pitchFamily="50" charset="0"/>
              </a:rPr>
              <a:t>READ MORE</a:t>
            </a:r>
            <a:endParaRPr lang="ru-RU" sz="1200" dirty="0"/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3809171" y="5737465"/>
            <a:ext cx="1424718" cy="488979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5">
                  <a:alpha val="80000"/>
                </a:schemeClr>
              </a:gs>
              <a:gs pos="100000">
                <a:schemeClr val="accent4">
                  <a:alpha val="8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latin typeface="Nexa Bold" panose="02000000000000000000" pitchFamily="50" charset="0"/>
              </a:rPr>
              <a:t>READ MORE</a:t>
            </a:r>
            <a:endParaRPr lang="ru-RU" sz="1200" dirty="0"/>
          </a:p>
        </p:txBody>
      </p:sp>
      <p:sp>
        <p:nvSpPr>
          <p:cNvPr id="34" name="Скругленный прямоугольник 31"/>
          <p:cNvSpPr/>
          <p:nvPr/>
        </p:nvSpPr>
        <p:spPr>
          <a:xfrm>
            <a:off x="978963" y="5737465"/>
            <a:ext cx="1424718" cy="488979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3">
                  <a:alpha val="80000"/>
                </a:schemeClr>
              </a:gs>
              <a:gs pos="100000">
                <a:schemeClr val="accent4">
                  <a:alpha val="8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latin typeface="Nexa Bold" panose="02000000000000000000" pitchFamily="50" charset="0"/>
              </a:rPr>
              <a:t>READ MORE</a:t>
            </a:r>
            <a:endParaRPr lang="ru-RU" sz="1200" dirty="0"/>
          </a:p>
        </p:txBody>
      </p:sp>
      <p:sp>
        <p:nvSpPr>
          <p:cNvPr id="37" name="Freeform 1125">
            <a:extLst>
              <a:ext uri="{FF2B5EF4-FFF2-40B4-BE49-F238E27FC236}">
                <a16:creationId xmlns:a16="http://schemas.microsoft.com/office/drawing/2014/main" id="{8AF442BB-EE86-4512-9964-6D155585C211}"/>
              </a:ext>
            </a:extLst>
          </p:cNvPr>
          <p:cNvSpPr>
            <a:spLocks/>
          </p:cNvSpPr>
          <p:nvPr/>
        </p:nvSpPr>
        <p:spPr bwMode="auto">
          <a:xfrm>
            <a:off x="11406862" y="3706993"/>
            <a:ext cx="1193799" cy="1195788"/>
          </a:xfrm>
          <a:custGeom>
            <a:avLst/>
            <a:gdLst>
              <a:gd name="T0" fmla="*/ 1370 w 1401"/>
              <a:gd name="T1" fmla="*/ 234 h 1401"/>
              <a:gd name="T2" fmla="*/ 1250 w 1401"/>
              <a:gd name="T3" fmla="*/ 239 h 1401"/>
              <a:gd name="T4" fmla="*/ 1147 w 1401"/>
              <a:gd name="T5" fmla="*/ 239 h 1401"/>
              <a:gd name="T6" fmla="*/ 1147 w 1401"/>
              <a:gd name="T7" fmla="*/ 342 h 1401"/>
              <a:gd name="T8" fmla="*/ 1142 w 1401"/>
              <a:gd name="T9" fmla="*/ 461 h 1401"/>
              <a:gd name="T10" fmla="*/ 1023 w 1401"/>
              <a:gd name="T11" fmla="*/ 466 h 1401"/>
              <a:gd name="T12" fmla="*/ 920 w 1401"/>
              <a:gd name="T13" fmla="*/ 466 h 1401"/>
              <a:gd name="T14" fmla="*/ 920 w 1401"/>
              <a:gd name="T15" fmla="*/ 569 h 1401"/>
              <a:gd name="T16" fmla="*/ 915 w 1401"/>
              <a:gd name="T17" fmla="*/ 688 h 1401"/>
              <a:gd name="T18" fmla="*/ 796 w 1401"/>
              <a:gd name="T19" fmla="*/ 693 h 1401"/>
              <a:gd name="T20" fmla="*/ 693 w 1401"/>
              <a:gd name="T21" fmla="*/ 693 h 1401"/>
              <a:gd name="T22" fmla="*/ 693 w 1401"/>
              <a:gd name="T23" fmla="*/ 796 h 1401"/>
              <a:gd name="T24" fmla="*/ 688 w 1401"/>
              <a:gd name="T25" fmla="*/ 915 h 1401"/>
              <a:gd name="T26" fmla="*/ 569 w 1401"/>
              <a:gd name="T27" fmla="*/ 920 h 1401"/>
              <a:gd name="T28" fmla="*/ 466 w 1401"/>
              <a:gd name="T29" fmla="*/ 920 h 1401"/>
              <a:gd name="T30" fmla="*/ 466 w 1401"/>
              <a:gd name="T31" fmla="*/ 1023 h 1401"/>
              <a:gd name="T32" fmla="*/ 461 w 1401"/>
              <a:gd name="T33" fmla="*/ 1142 h 1401"/>
              <a:gd name="T34" fmla="*/ 342 w 1401"/>
              <a:gd name="T35" fmla="*/ 1147 h 1401"/>
              <a:gd name="T36" fmla="*/ 239 w 1401"/>
              <a:gd name="T37" fmla="*/ 1147 h 1401"/>
              <a:gd name="T38" fmla="*/ 239 w 1401"/>
              <a:gd name="T39" fmla="*/ 1250 h 1401"/>
              <a:gd name="T40" fmla="*/ 234 w 1401"/>
              <a:gd name="T41" fmla="*/ 1369 h 1401"/>
              <a:gd name="T42" fmla="*/ 115 w 1401"/>
              <a:gd name="T43" fmla="*/ 1374 h 1401"/>
              <a:gd name="T44" fmla="*/ 12 w 1401"/>
              <a:gd name="T45" fmla="*/ 1374 h 1401"/>
              <a:gd name="T46" fmla="*/ 0 w 1401"/>
              <a:gd name="T47" fmla="*/ 1363 h 1401"/>
              <a:gd name="T48" fmla="*/ 120 w 1401"/>
              <a:gd name="T49" fmla="*/ 1358 h 1401"/>
              <a:gd name="T50" fmla="*/ 223 w 1401"/>
              <a:gd name="T51" fmla="*/ 1358 h 1401"/>
              <a:gd name="T52" fmla="*/ 223 w 1401"/>
              <a:gd name="T53" fmla="*/ 1255 h 1401"/>
              <a:gd name="T54" fmla="*/ 227 w 1401"/>
              <a:gd name="T55" fmla="*/ 1136 h 1401"/>
              <a:gd name="T56" fmla="*/ 347 w 1401"/>
              <a:gd name="T57" fmla="*/ 1131 h 1401"/>
              <a:gd name="T58" fmla="*/ 450 w 1401"/>
              <a:gd name="T59" fmla="*/ 1131 h 1401"/>
              <a:gd name="T60" fmla="*/ 450 w 1401"/>
              <a:gd name="T61" fmla="*/ 1028 h 1401"/>
              <a:gd name="T62" fmla="*/ 454 w 1401"/>
              <a:gd name="T63" fmla="*/ 909 h 1401"/>
              <a:gd name="T64" fmla="*/ 574 w 1401"/>
              <a:gd name="T65" fmla="*/ 904 h 1401"/>
              <a:gd name="T66" fmla="*/ 677 w 1401"/>
              <a:gd name="T67" fmla="*/ 904 h 1401"/>
              <a:gd name="T68" fmla="*/ 677 w 1401"/>
              <a:gd name="T69" fmla="*/ 801 h 1401"/>
              <a:gd name="T70" fmla="*/ 681 w 1401"/>
              <a:gd name="T71" fmla="*/ 681 h 1401"/>
              <a:gd name="T72" fmla="*/ 801 w 1401"/>
              <a:gd name="T73" fmla="*/ 677 h 1401"/>
              <a:gd name="T74" fmla="*/ 904 w 1401"/>
              <a:gd name="T75" fmla="*/ 677 h 1401"/>
              <a:gd name="T76" fmla="*/ 904 w 1401"/>
              <a:gd name="T77" fmla="*/ 574 h 1401"/>
              <a:gd name="T78" fmla="*/ 908 w 1401"/>
              <a:gd name="T79" fmla="*/ 454 h 1401"/>
              <a:gd name="T80" fmla="*/ 1028 w 1401"/>
              <a:gd name="T81" fmla="*/ 450 h 1401"/>
              <a:gd name="T82" fmla="*/ 1131 w 1401"/>
              <a:gd name="T83" fmla="*/ 450 h 1401"/>
              <a:gd name="T84" fmla="*/ 1131 w 1401"/>
              <a:gd name="T85" fmla="*/ 347 h 1401"/>
              <a:gd name="T86" fmla="*/ 1136 w 1401"/>
              <a:gd name="T87" fmla="*/ 227 h 1401"/>
              <a:gd name="T88" fmla="*/ 1255 w 1401"/>
              <a:gd name="T89" fmla="*/ 223 h 1401"/>
              <a:gd name="T90" fmla="*/ 1358 w 1401"/>
              <a:gd name="T91" fmla="*/ 223 h 1401"/>
              <a:gd name="T92" fmla="*/ 1358 w 1401"/>
              <a:gd name="T93" fmla="*/ 120 h 1401"/>
              <a:gd name="T94" fmla="*/ 1363 w 1401"/>
              <a:gd name="T95" fmla="*/ 0 h 1401"/>
              <a:gd name="T96" fmla="*/ 1374 w 1401"/>
              <a:gd name="T97" fmla="*/ 12 h 1401"/>
              <a:gd name="T98" fmla="*/ 1374 w 1401"/>
              <a:gd name="T99" fmla="*/ 115 h 1401"/>
              <a:gd name="T100" fmla="*/ 1370 w 1401"/>
              <a:gd name="T101" fmla="*/ 234 h 14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1401" h="1401">
                <a:moveTo>
                  <a:pt x="1370" y="234"/>
                </a:moveTo>
                <a:cubicBezTo>
                  <a:pt x="1338" y="266"/>
                  <a:pt x="1293" y="252"/>
                  <a:pt x="1250" y="239"/>
                </a:cubicBezTo>
                <a:cubicBezTo>
                  <a:pt x="1210" y="226"/>
                  <a:pt x="1172" y="214"/>
                  <a:pt x="1147" y="239"/>
                </a:cubicBezTo>
                <a:cubicBezTo>
                  <a:pt x="1122" y="264"/>
                  <a:pt x="1134" y="302"/>
                  <a:pt x="1147" y="342"/>
                </a:cubicBezTo>
                <a:cubicBezTo>
                  <a:pt x="1160" y="385"/>
                  <a:pt x="1174" y="429"/>
                  <a:pt x="1142" y="461"/>
                </a:cubicBezTo>
                <a:cubicBezTo>
                  <a:pt x="1111" y="493"/>
                  <a:pt x="1066" y="479"/>
                  <a:pt x="1023" y="466"/>
                </a:cubicBezTo>
                <a:cubicBezTo>
                  <a:pt x="983" y="453"/>
                  <a:pt x="945" y="441"/>
                  <a:pt x="920" y="466"/>
                </a:cubicBezTo>
                <a:cubicBezTo>
                  <a:pt x="895" y="491"/>
                  <a:pt x="907" y="529"/>
                  <a:pt x="920" y="569"/>
                </a:cubicBezTo>
                <a:cubicBezTo>
                  <a:pt x="933" y="612"/>
                  <a:pt x="947" y="657"/>
                  <a:pt x="915" y="688"/>
                </a:cubicBezTo>
                <a:cubicBezTo>
                  <a:pt x="883" y="720"/>
                  <a:pt x="839" y="706"/>
                  <a:pt x="796" y="693"/>
                </a:cubicBezTo>
                <a:cubicBezTo>
                  <a:pt x="756" y="680"/>
                  <a:pt x="718" y="668"/>
                  <a:pt x="693" y="693"/>
                </a:cubicBezTo>
                <a:cubicBezTo>
                  <a:pt x="668" y="718"/>
                  <a:pt x="680" y="756"/>
                  <a:pt x="693" y="796"/>
                </a:cubicBezTo>
                <a:cubicBezTo>
                  <a:pt x="706" y="839"/>
                  <a:pt x="720" y="884"/>
                  <a:pt x="688" y="915"/>
                </a:cubicBezTo>
                <a:cubicBezTo>
                  <a:pt x="656" y="947"/>
                  <a:pt x="612" y="933"/>
                  <a:pt x="569" y="920"/>
                </a:cubicBezTo>
                <a:cubicBezTo>
                  <a:pt x="529" y="907"/>
                  <a:pt x="491" y="895"/>
                  <a:pt x="466" y="920"/>
                </a:cubicBezTo>
                <a:cubicBezTo>
                  <a:pt x="441" y="945"/>
                  <a:pt x="453" y="983"/>
                  <a:pt x="466" y="1023"/>
                </a:cubicBezTo>
                <a:cubicBezTo>
                  <a:pt x="479" y="1066"/>
                  <a:pt x="493" y="1111"/>
                  <a:pt x="461" y="1142"/>
                </a:cubicBezTo>
                <a:cubicBezTo>
                  <a:pt x="429" y="1174"/>
                  <a:pt x="385" y="1160"/>
                  <a:pt x="342" y="1147"/>
                </a:cubicBezTo>
                <a:cubicBezTo>
                  <a:pt x="302" y="1134"/>
                  <a:pt x="264" y="1122"/>
                  <a:pt x="239" y="1147"/>
                </a:cubicBezTo>
                <a:cubicBezTo>
                  <a:pt x="214" y="1172"/>
                  <a:pt x="226" y="1210"/>
                  <a:pt x="239" y="1250"/>
                </a:cubicBezTo>
                <a:cubicBezTo>
                  <a:pt x="252" y="1293"/>
                  <a:pt x="266" y="1338"/>
                  <a:pt x="234" y="1369"/>
                </a:cubicBezTo>
                <a:cubicBezTo>
                  <a:pt x="202" y="1401"/>
                  <a:pt x="158" y="1387"/>
                  <a:pt x="115" y="1374"/>
                </a:cubicBezTo>
                <a:cubicBezTo>
                  <a:pt x="75" y="1361"/>
                  <a:pt x="37" y="1349"/>
                  <a:pt x="12" y="1374"/>
                </a:cubicBezTo>
                <a:cubicBezTo>
                  <a:pt x="0" y="1363"/>
                  <a:pt x="0" y="1363"/>
                  <a:pt x="0" y="1363"/>
                </a:cubicBezTo>
                <a:cubicBezTo>
                  <a:pt x="32" y="1331"/>
                  <a:pt x="77" y="1345"/>
                  <a:pt x="120" y="1358"/>
                </a:cubicBezTo>
                <a:cubicBezTo>
                  <a:pt x="160" y="1371"/>
                  <a:pt x="198" y="1383"/>
                  <a:pt x="223" y="1358"/>
                </a:cubicBezTo>
                <a:cubicBezTo>
                  <a:pt x="247" y="1333"/>
                  <a:pt x="236" y="1295"/>
                  <a:pt x="223" y="1255"/>
                </a:cubicBezTo>
                <a:cubicBezTo>
                  <a:pt x="209" y="1212"/>
                  <a:pt x="195" y="1167"/>
                  <a:pt x="227" y="1136"/>
                </a:cubicBezTo>
                <a:cubicBezTo>
                  <a:pt x="259" y="1104"/>
                  <a:pt x="304" y="1118"/>
                  <a:pt x="347" y="1131"/>
                </a:cubicBezTo>
                <a:cubicBezTo>
                  <a:pt x="387" y="1144"/>
                  <a:pt x="425" y="1156"/>
                  <a:pt x="450" y="1131"/>
                </a:cubicBezTo>
                <a:cubicBezTo>
                  <a:pt x="475" y="1106"/>
                  <a:pt x="463" y="1068"/>
                  <a:pt x="450" y="1028"/>
                </a:cubicBezTo>
                <a:cubicBezTo>
                  <a:pt x="436" y="985"/>
                  <a:pt x="422" y="940"/>
                  <a:pt x="454" y="909"/>
                </a:cubicBezTo>
                <a:cubicBezTo>
                  <a:pt x="486" y="877"/>
                  <a:pt x="531" y="891"/>
                  <a:pt x="574" y="904"/>
                </a:cubicBezTo>
                <a:cubicBezTo>
                  <a:pt x="614" y="917"/>
                  <a:pt x="652" y="929"/>
                  <a:pt x="677" y="904"/>
                </a:cubicBezTo>
                <a:cubicBezTo>
                  <a:pt x="702" y="879"/>
                  <a:pt x="690" y="841"/>
                  <a:pt x="677" y="801"/>
                </a:cubicBezTo>
                <a:cubicBezTo>
                  <a:pt x="664" y="758"/>
                  <a:pt x="650" y="713"/>
                  <a:pt x="681" y="681"/>
                </a:cubicBezTo>
                <a:cubicBezTo>
                  <a:pt x="713" y="650"/>
                  <a:pt x="758" y="664"/>
                  <a:pt x="801" y="677"/>
                </a:cubicBezTo>
                <a:cubicBezTo>
                  <a:pt x="841" y="690"/>
                  <a:pt x="879" y="702"/>
                  <a:pt x="904" y="677"/>
                </a:cubicBezTo>
                <a:cubicBezTo>
                  <a:pt x="929" y="652"/>
                  <a:pt x="917" y="614"/>
                  <a:pt x="904" y="574"/>
                </a:cubicBezTo>
                <a:cubicBezTo>
                  <a:pt x="891" y="531"/>
                  <a:pt x="877" y="486"/>
                  <a:pt x="908" y="454"/>
                </a:cubicBezTo>
                <a:cubicBezTo>
                  <a:pt x="940" y="423"/>
                  <a:pt x="985" y="437"/>
                  <a:pt x="1028" y="450"/>
                </a:cubicBezTo>
                <a:cubicBezTo>
                  <a:pt x="1068" y="463"/>
                  <a:pt x="1106" y="475"/>
                  <a:pt x="1131" y="450"/>
                </a:cubicBezTo>
                <a:cubicBezTo>
                  <a:pt x="1156" y="425"/>
                  <a:pt x="1144" y="387"/>
                  <a:pt x="1131" y="347"/>
                </a:cubicBezTo>
                <a:cubicBezTo>
                  <a:pt x="1118" y="304"/>
                  <a:pt x="1104" y="259"/>
                  <a:pt x="1136" y="227"/>
                </a:cubicBezTo>
                <a:cubicBezTo>
                  <a:pt x="1167" y="195"/>
                  <a:pt x="1212" y="209"/>
                  <a:pt x="1255" y="223"/>
                </a:cubicBezTo>
                <a:cubicBezTo>
                  <a:pt x="1295" y="236"/>
                  <a:pt x="1333" y="247"/>
                  <a:pt x="1358" y="223"/>
                </a:cubicBezTo>
                <a:cubicBezTo>
                  <a:pt x="1383" y="198"/>
                  <a:pt x="1371" y="160"/>
                  <a:pt x="1358" y="120"/>
                </a:cubicBezTo>
                <a:cubicBezTo>
                  <a:pt x="1345" y="77"/>
                  <a:pt x="1331" y="32"/>
                  <a:pt x="1363" y="0"/>
                </a:cubicBezTo>
                <a:cubicBezTo>
                  <a:pt x="1374" y="12"/>
                  <a:pt x="1374" y="12"/>
                  <a:pt x="1374" y="12"/>
                </a:cubicBezTo>
                <a:cubicBezTo>
                  <a:pt x="1349" y="37"/>
                  <a:pt x="1361" y="75"/>
                  <a:pt x="1374" y="115"/>
                </a:cubicBezTo>
                <a:cubicBezTo>
                  <a:pt x="1387" y="158"/>
                  <a:pt x="1401" y="202"/>
                  <a:pt x="1370" y="23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>
              <a:solidFill>
                <a:schemeClr val="lt1"/>
              </a:solidFill>
            </a:endParaRPr>
          </a:p>
        </p:txBody>
      </p:sp>
      <p:sp>
        <p:nvSpPr>
          <p:cNvPr id="80" name="Freeform 36">
            <a:extLst>
              <a:ext uri="{FF2B5EF4-FFF2-40B4-BE49-F238E27FC236}">
                <a16:creationId xmlns:a16="http://schemas.microsoft.com/office/drawing/2014/main" id="{EA4391BC-9481-4288-88FD-6B852CC30AB3}"/>
              </a:ext>
            </a:extLst>
          </p:cNvPr>
          <p:cNvSpPr>
            <a:spLocks/>
          </p:cNvSpPr>
          <p:nvPr/>
        </p:nvSpPr>
        <p:spPr bwMode="auto">
          <a:xfrm flipH="1">
            <a:off x="12991553" y="-173670"/>
            <a:ext cx="6627813" cy="5530850"/>
          </a:xfrm>
          <a:custGeom>
            <a:avLst/>
            <a:gdLst>
              <a:gd name="T0" fmla="*/ 242 w 2439"/>
              <a:gd name="T1" fmla="*/ 1215 h 2032"/>
              <a:gd name="T2" fmla="*/ 250 w 2439"/>
              <a:gd name="T3" fmla="*/ 1223 h 2032"/>
              <a:gd name="T4" fmla="*/ 543 w 2439"/>
              <a:gd name="T5" fmla="*/ 1392 h 2032"/>
              <a:gd name="T6" fmla="*/ 822 w 2439"/>
              <a:gd name="T7" fmla="*/ 1767 h 2032"/>
              <a:gd name="T8" fmla="*/ 880 w 2439"/>
              <a:gd name="T9" fmla="*/ 1894 h 2032"/>
              <a:gd name="T10" fmla="*/ 1236 w 2439"/>
              <a:gd name="T11" fmla="*/ 2025 h 2032"/>
              <a:gd name="T12" fmla="*/ 1751 w 2439"/>
              <a:gd name="T13" fmla="*/ 1627 h 2032"/>
              <a:gd name="T14" fmla="*/ 1638 w 2439"/>
              <a:gd name="T15" fmla="*/ 1135 h 2032"/>
              <a:gd name="T16" fmla="*/ 1105 w 2439"/>
              <a:gd name="T17" fmla="*/ 1029 h 2032"/>
              <a:gd name="T18" fmla="*/ 1055 w 2439"/>
              <a:gd name="T19" fmla="*/ 570 h 2032"/>
              <a:gd name="T20" fmla="*/ 1648 w 2439"/>
              <a:gd name="T21" fmla="*/ 416 h 2032"/>
              <a:gd name="T22" fmla="*/ 1836 w 2439"/>
              <a:gd name="T23" fmla="*/ 752 h 2032"/>
              <a:gd name="T24" fmla="*/ 2192 w 2439"/>
              <a:gd name="T25" fmla="*/ 819 h 2032"/>
              <a:gd name="T26" fmla="*/ 2409 w 2439"/>
              <a:gd name="T27" fmla="*/ 441 h 2032"/>
              <a:gd name="T28" fmla="*/ 1944 w 2439"/>
              <a:gd name="T29" fmla="*/ 131 h 2032"/>
              <a:gd name="T30" fmla="*/ 1143 w 2439"/>
              <a:gd name="T31" fmla="*/ 26 h 2032"/>
              <a:gd name="T32" fmla="*/ 1026 w 2439"/>
              <a:gd name="T33" fmla="*/ 18 h 2032"/>
              <a:gd name="T34" fmla="*/ 117 w 2439"/>
              <a:gd name="T35" fmla="*/ 456 h 2032"/>
              <a:gd name="T36" fmla="*/ 242 w 2439"/>
              <a:gd name="T37" fmla="*/ 1215 h 20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439" h="2032">
                <a:moveTo>
                  <a:pt x="242" y="1215"/>
                </a:moveTo>
                <a:cubicBezTo>
                  <a:pt x="244" y="1218"/>
                  <a:pt x="247" y="1221"/>
                  <a:pt x="250" y="1223"/>
                </a:cubicBezTo>
                <a:cubicBezTo>
                  <a:pt x="333" y="1301"/>
                  <a:pt x="443" y="1339"/>
                  <a:pt x="543" y="1392"/>
                </a:cubicBezTo>
                <a:cubicBezTo>
                  <a:pt x="695" y="1472"/>
                  <a:pt x="777" y="1604"/>
                  <a:pt x="822" y="1767"/>
                </a:cubicBezTo>
                <a:cubicBezTo>
                  <a:pt x="835" y="1814"/>
                  <a:pt x="848" y="1856"/>
                  <a:pt x="880" y="1894"/>
                </a:cubicBezTo>
                <a:cubicBezTo>
                  <a:pt x="996" y="2032"/>
                  <a:pt x="1209" y="2026"/>
                  <a:pt x="1236" y="2025"/>
                </a:cubicBezTo>
                <a:cubicBezTo>
                  <a:pt x="1463" y="2015"/>
                  <a:pt x="1686" y="1840"/>
                  <a:pt x="1751" y="1627"/>
                </a:cubicBezTo>
                <a:cubicBezTo>
                  <a:pt x="1796" y="1480"/>
                  <a:pt x="1773" y="1247"/>
                  <a:pt x="1638" y="1135"/>
                </a:cubicBezTo>
                <a:cubicBezTo>
                  <a:pt x="1474" y="999"/>
                  <a:pt x="1258" y="1166"/>
                  <a:pt x="1105" y="1029"/>
                </a:cubicBezTo>
                <a:cubicBezTo>
                  <a:pt x="993" y="929"/>
                  <a:pt x="973" y="720"/>
                  <a:pt x="1055" y="570"/>
                </a:cubicBezTo>
                <a:cubicBezTo>
                  <a:pt x="1181" y="340"/>
                  <a:pt x="1509" y="311"/>
                  <a:pt x="1648" y="416"/>
                </a:cubicBezTo>
                <a:cubicBezTo>
                  <a:pt x="1761" y="502"/>
                  <a:pt x="1700" y="638"/>
                  <a:pt x="1836" y="752"/>
                </a:cubicBezTo>
                <a:cubicBezTo>
                  <a:pt x="1926" y="829"/>
                  <a:pt x="2071" y="867"/>
                  <a:pt x="2192" y="819"/>
                </a:cubicBezTo>
                <a:cubicBezTo>
                  <a:pt x="2337" y="761"/>
                  <a:pt x="2439" y="579"/>
                  <a:pt x="2409" y="441"/>
                </a:cubicBezTo>
                <a:cubicBezTo>
                  <a:pt x="2367" y="248"/>
                  <a:pt x="2107" y="173"/>
                  <a:pt x="1944" y="131"/>
                </a:cubicBezTo>
                <a:cubicBezTo>
                  <a:pt x="1682" y="63"/>
                  <a:pt x="1411" y="50"/>
                  <a:pt x="1143" y="26"/>
                </a:cubicBezTo>
                <a:cubicBezTo>
                  <a:pt x="1104" y="23"/>
                  <a:pt x="1065" y="20"/>
                  <a:pt x="1026" y="18"/>
                </a:cubicBezTo>
                <a:cubicBezTo>
                  <a:pt x="679" y="0"/>
                  <a:pt x="275" y="119"/>
                  <a:pt x="117" y="456"/>
                </a:cubicBezTo>
                <a:cubicBezTo>
                  <a:pt x="0" y="705"/>
                  <a:pt x="45" y="1020"/>
                  <a:pt x="242" y="1215"/>
                </a:cubicBezTo>
                <a:close/>
              </a:path>
            </a:pathLst>
          </a:custGeom>
          <a:gradFill>
            <a:gsLst>
              <a:gs pos="0">
                <a:schemeClr val="accent6">
                  <a:alpha val="80000"/>
                </a:schemeClr>
              </a:gs>
              <a:gs pos="100000">
                <a:schemeClr val="accent5">
                  <a:alpha val="8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/>
          </a:p>
        </p:txBody>
      </p:sp>
      <p:sp>
        <p:nvSpPr>
          <p:cNvPr id="81" name="Freeform 37">
            <a:extLst>
              <a:ext uri="{FF2B5EF4-FFF2-40B4-BE49-F238E27FC236}">
                <a16:creationId xmlns:a16="http://schemas.microsoft.com/office/drawing/2014/main" id="{14033B3C-F67C-4729-BB20-57B67588C9E1}"/>
              </a:ext>
            </a:extLst>
          </p:cNvPr>
          <p:cNvSpPr>
            <a:spLocks/>
          </p:cNvSpPr>
          <p:nvPr/>
        </p:nvSpPr>
        <p:spPr bwMode="auto">
          <a:xfrm flipH="1">
            <a:off x="6827525" y="6834799"/>
            <a:ext cx="2293938" cy="2613025"/>
          </a:xfrm>
          <a:custGeom>
            <a:avLst/>
            <a:gdLst>
              <a:gd name="T0" fmla="*/ 92 w 844"/>
              <a:gd name="T1" fmla="*/ 223 h 960"/>
              <a:gd name="T2" fmla="*/ 28 w 844"/>
              <a:gd name="T3" fmla="*/ 537 h 960"/>
              <a:gd name="T4" fmla="*/ 268 w 844"/>
              <a:gd name="T5" fmla="*/ 892 h 960"/>
              <a:gd name="T6" fmla="*/ 759 w 844"/>
              <a:gd name="T7" fmla="*/ 679 h 960"/>
              <a:gd name="T8" fmla="*/ 697 w 844"/>
              <a:gd name="T9" fmla="*/ 167 h 960"/>
              <a:gd name="T10" fmla="*/ 92 w 844"/>
              <a:gd name="T11" fmla="*/ 223 h 9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844" h="960">
                <a:moveTo>
                  <a:pt x="92" y="223"/>
                </a:moveTo>
                <a:cubicBezTo>
                  <a:pt x="0" y="342"/>
                  <a:pt x="21" y="492"/>
                  <a:pt x="28" y="537"/>
                </a:cubicBezTo>
                <a:cubicBezTo>
                  <a:pt x="35" y="585"/>
                  <a:pt x="76" y="819"/>
                  <a:pt x="268" y="892"/>
                </a:cubicBezTo>
                <a:cubicBezTo>
                  <a:pt x="449" y="960"/>
                  <a:pt x="665" y="847"/>
                  <a:pt x="759" y="679"/>
                </a:cubicBezTo>
                <a:cubicBezTo>
                  <a:pt x="844" y="525"/>
                  <a:pt x="841" y="301"/>
                  <a:pt x="697" y="167"/>
                </a:cubicBezTo>
                <a:cubicBezTo>
                  <a:pt x="519" y="0"/>
                  <a:pt x="218" y="58"/>
                  <a:pt x="92" y="223"/>
                </a:cubicBezTo>
                <a:close/>
              </a:path>
            </a:pathLst>
          </a:custGeom>
          <a:gradFill>
            <a:gsLst>
              <a:gs pos="0">
                <a:schemeClr val="accent5">
                  <a:alpha val="80000"/>
                </a:schemeClr>
              </a:gs>
              <a:gs pos="100000">
                <a:schemeClr val="accent4">
                  <a:alpha val="8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/>
          </a:p>
        </p:txBody>
      </p:sp>
      <p:sp>
        <p:nvSpPr>
          <p:cNvPr id="82" name="Freeform 40">
            <a:extLst>
              <a:ext uri="{FF2B5EF4-FFF2-40B4-BE49-F238E27FC236}">
                <a16:creationId xmlns:a16="http://schemas.microsoft.com/office/drawing/2014/main" id="{F82D1601-5827-464C-A0FA-A3D510C07F2D}"/>
              </a:ext>
            </a:extLst>
          </p:cNvPr>
          <p:cNvSpPr>
            <a:spLocks/>
          </p:cNvSpPr>
          <p:nvPr/>
        </p:nvSpPr>
        <p:spPr bwMode="auto">
          <a:xfrm flipH="1">
            <a:off x="-1158890" y="-1987222"/>
            <a:ext cx="985838" cy="1127125"/>
          </a:xfrm>
          <a:custGeom>
            <a:avLst/>
            <a:gdLst>
              <a:gd name="T0" fmla="*/ 39 w 363"/>
              <a:gd name="T1" fmla="*/ 96 h 414"/>
              <a:gd name="T2" fmla="*/ 12 w 363"/>
              <a:gd name="T3" fmla="*/ 231 h 414"/>
              <a:gd name="T4" fmla="*/ 115 w 363"/>
              <a:gd name="T5" fmla="*/ 384 h 414"/>
              <a:gd name="T6" fmla="*/ 326 w 363"/>
              <a:gd name="T7" fmla="*/ 292 h 414"/>
              <a:gd name="T8" fmla="*/ 300 w 363"/>
              <a:gd name="T9" fmla="*/ 72 h 414"/>
              <a:gd name="T10" fmla="*/ 39 w 363"/>
              <a:gd name="T11" fmla="*/ 96 h 4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63" h="414">
                <a:moveTo>
                  <a:pt x="39" y="96"/>
                </a:moveTo>
                <a:cubicBezTo>
                  <a:pt x="0" y="147"/>
                  <a:pt x="9" y="212"/>
                  <a:pt x="12" y="231"/>
                </a:cubicBezTo>
                <a:cubicBezTo>
                  <a:pt x="14" y="252"/>
                  <a:pt x="32" y="353"/>
                  <a:pt x="115" y="384"/>
                </a:cubicBezTo>
                <a:cubicBezTo>
                  <a:pt x="193" y="414"/>
                  <a:pt x="286" y="365"/>
                  <a:pt x="326" y="292"/>
                </a:cubicBezTo>
                <a:cubicBezTo>
                  <a:pt x="363" y="226"/>
                  <a:pt x="362" y="130"/>
                  <a:pt x="300" y="72"/>
                </a:cubicBezTo>
                <a:cubicBezTo>
                  <a:pt x="223" y="0"/>
                  <a:pt x="93" y="25"/>
                  <a:pt x="39" y="96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95000"/>
                  <a:alpha val="50000"/>
                </a:schemeClr>
              </a:gs>
              <a:gs pos="100000">
                <a:schemeClr val="bg1">
                  <a:alpha val="8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/>
          </a:p>
        </p:txBody>
      </p:sp>
      <p:sp>
        <p:nvSpPr>
          <p:cNvPr id="83" name="Freeform 43">
            <a:extLst>
              <a:ext uri="{FF2B5EF4-FFF2-40B4-BE49-F238E27FC236}">
                <a16:creationId xmlns:a16="http://schemas.microsoft.com/office/drawing/2014/main" id="{E5FB86CA-371B-4322-9E79-03D0F968336B}"/>
              </a:ext>
            </a:extLst>
          </p:cNvPr>
          <p:cNvSpPr>
            <a:spLocks/>
          </p:cNvSpPr>
          <p:nvPr/>
        </p:nvSpPr>
        <p:spPr bwMode="auto">
          <a:xfrm flipH="1">
            <a:off x="261923" y="-1976110"/>
            <a:ext cx="546100" cy="552450"/>
          </a:xfrm>
          <a:custGeom>
            <a:avLst/>
            <a:gdLst>
              <a:gd name="T0" fmla="*/ 11 w 201"/>
              <a:gd name="T1" fmla="*/ 53 h 203"/>
              <a:gd name="T2" fmla="*/ 7 w 201"/>
              <a:gd name="T3" fmla="*/ 66 h 203"/>
              <a:gd name="T4" fmla="*/ 60 w 201"/>
              <a:gd name="T5" fmla="*/ 195 h 203"/>
              <a:gd name="T6" fmla="*/ 78 w 201"/>
              <a:gd name="T7" fmla="*/ 198 h 203"/>
              <a:gd name="T8" fmla="*/ 186 w 201"/>
              <a:gd name="T9" fmla="*/ 94 h 203"/>
              <a:gd name="T10" fmla="*/ 113 w 201"/>
              <a:gd name="T11" fmla="*/ 8 h 203"/>
              <a:gd name="T12" fmla="*/ 54 w 201"/>
              <a:gd name="T13" fmla="*/ 10 h 203"/>
              <a:gd name="T14" fmla="*/ 11 w 201"/>
              <a:gd name="T15" fmla="*/ 53 h 2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01" h="203">
                <a:moveTo>
                  <a:pt x="11" y="53"/>
                </a:moveTo>
                <a:cubicBezTo>
                  <a:pt x="9" y="57"/>
                  <a:pt x="8" y="61"/>
                  <a:pt x="7" y="66"/>
                </a:cubicBezTo>
                <a:cubicBezTo>
                  <a:pt x="0" y="110"/>
                  <a:pt x="10" y="180"/>
                  <a:pt x="60" y="195"/>
                </a:cubicBezTo>
                <a:cubicBezTo>
                  <a:pt x="66" y="197"/>
                  <a:pt x="72" y="198"/>
                  <a:pt x="78" y="198"/>
                </a:cubicBezTo>
                <a:cubicBezTo>
                  <a:pt x="172" y="203"/>
                  <a:pt x="201" y="156"/>
                  <a:pt x="186" y="94"/>
                </a:cubicBezTo>
                <a:cubicBezTo>
                  <a:pt x="177" y="58"/>
                  <a:pt x="148" y="21"/>
                  <a:pt x="113" y="8"/>
                </a:cubicBezTo>
                <a:cubicBezTo>
                  <a:pt x="94" y="0"/>
                  <a:pt x="73" y="1"/>
                  <a:pt x="54" y="10"/>
                </a:cubicBezTo>
                <a:cubicBezTo>
                  <a:pt x="35" y="20"/>
                  <a:pt x="19" y="33"/>
                  <a:pt x="11" y="53"/>
                </a:cubicBezTo>
                <a:close/>
              </a:path>
            </a:pathLst>
          </a:custGeom>
          <a:gradFill>
            <a:gsLst>
              <a:gs pos="2000">
                <a:schemeClr val="accent1">
                  <a:alpha val="80000"/>
                </a:schemeClr>
              </a:gs>
              <a:gs pos="100000">
                <a:schemeClr val="accent5">
                  <a:alpha val="80000"/>
                </a:schemeClr>
              </a:gs>
            </a:gsLst>
            <a:lin ang="0" scaled="0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id-ID">
              <a:solidFill>
                <a:schemeClr val="tx1"/>
              </a:solidFill>
            </a:endParaRPr>
          </a:p>
        </p:txBody>
      </p:sp>
      <p:sp>
        <p:nvSpPr>
          <p:cNvPr id="84" name="Freeform 45">
            <a:extLst>
              <a:ext uri="{FF2B5EF4-FFF2-40B4-BE49-F238E27FC236}">
                <a16:creationId xmlns:a16="http://schemas.microsoft.com/office/drawing/2014/main" id="{DF5EE278-8CC7-42DC-82BB-2AD78A20A8B3}"/>
              </a:ext>
            </a:extLst>
          </p:cNvPr>
          <p:cNvSpPr>
            <a:spLocks/>
          </p:cNvSpPr>
          <p:nvPr/>
        </p:nvSpPr>
        <p:spPr bwMode="auto">
          <a:xfrm flipH="1">
            <a:off x="914385" y="-1855460"/>
            <a:ext cx="220663" cy="271463"/>
          </a:xfrm>
          <a:custGeom>
            <a:avLst/>
            <a:gdLst>
              <a:gd name="T0" fmla="*/ 8 w 81"/>
              <a:gd name="T1" fmla="*/ 43 h 100"/>
              <a:gd name="T2" fmla="*/ 29 w 81"/>
              <a:gd name="T3" fmla="*/ 90 h 100"/>
              <a:gd name="T4" fmla="*/ 73 w 81"/>
              <a:gd name="T5" fmla="*/ 46 h 100"/>
              <a:gd name="T6" fmla="*/ 8 w 81"/>
              <a:gd name="T7" fmla="*/ 43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1" h="100">
                <a:moveTo>
                  <a:pt x="8" y="43"/>
                </a:moveTo>
                <a:cubicBezTo>
                  <a:pt x="0" y="55"/>
                  <a:pt x="10" y="83"/>
                  <a:pt x="29" y="90"/>
                </a:cubicBezTo>
                <a:cubicBezTo>
                  <a:pt x="56" y="100"/>
                  <a:pt x="81" y="86"/>
                  <a:pt x="73" y="46"/>
                </a:cubicBezTo>
                <a:cubicBezTo>
                  <a:pt x="69" y="27"/>
                  <a:pt x="34" y="0"/>
                  <a:pt x="8" y="43"/>
                </a:cubicBezTo>
                <a:close/>
              </a:path>
            </a:pathLst>
          </a:custGeom>
          <a:gradFill>
            <a:gsLst>
              <a:gs pos="0">
                <a:schemeClr val="accent1">
                  <a:alpha val="80000"/>
                </a:schemeClr>
              </a:gs>
              <a:gs pos="100000">
                <a:schemeClr val="accent2">
                  <a:alpha val="8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>
              <a:solidFill>
                <a:schemeClr val="lt1"/>
              </a:solidFill>
            </a:endParaRPr>
          </a:p>
        </p:txBody>
      </p:sp>
      <p:sp>
        <p:nvSpPr>
          <p:cNvPr id="85" name="Freeform 53">
            <a:extLst>
              <a:ext uri="{FF2B5EF4-FFF2-40B4-BE49-F238E27FC236}">
                <a16:creationId xmlns:a16="http://schemas.microsoft.com/office/drawing/2014/main" id="{A03B3A5C-D31B-4991-BC28-A019C3EF9D9F}"/>
              </a:ext>
            </a:extLst>
          </p:cNvPr>
          <p:cNvSpPr>
            <a:spLocks/>
          </p:cNvSpPr>
          <p:nvPr/>
        </p:nvSpPr>
        <p:spPr bwMode="auto">
          <a:xfrm flipH="1">
            <a:off x="2884472" y="-2357110"/>
            <a:ext cx="1020763" cy="898525"/>
          </a:xfrm>
          <a:custGeom>
            <a:avLst/>
            <a:gdLst>
              <a:gd name="T0" fmla="*/ 188 w 376"/>
              <a:gd name="T1" fmla="*/ 312 h 330"/>
              <a:gd name="T2" fmla="*/ 290 w 376"/>
              <a:gd name="T3" fmla="*/ 50 h 330"/>
              <a:gd name="T4" fmla="*/ 73 w 376"/>
              <a:gd name="T5" fmla="*/ 67 h 330"/>
              <a:gd name="T6" fmla="*/ 188 w 376"/>
              <a:gd name="T7" fmla="*/ 312 h 3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76" h="330">
                <a:moveTo>
                  <a:pt x="188" y="312"/>
                </a:moveTo>
                <a:cubicBezTo>
                  <a:pt x="264" y="301"/>
                  <a:pt x="376" y="132"/>
                  <a:pt x="290" y="50"/>
                </a:cubicBezTo>
                <a:cubicBezTo>
                  <a:pt x="237" y="0"/>
                  <a:pt x="118" y="9"/>
                  <a:pt x="73" y="67"/>
                </a:cubicBezTo>
                <a:cubicBezTo>
                  <a:pt x="0" y="162"/>
                  <a:pt x="59" y="330"/>
                  <a:pt x="188" y="312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95000"/>
                  <a:alpha val="50000"/>
                </a:schemeClr>
              </a:gs>
              <a:gs pos="100000">
                <a:schemeClr val="bg1">
                  <a:alpha val="8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/>
          </a:p>
        </p:txBody>
      </p:sp>
      <p:sp>
        <p:nvSpPr>
          <p:cNvPr id="86" name="Freeform 35">
            <a:extLst>
              <a:ext uri="{FF2B5EF4-FFF2-40B4-BE49-F238E27FC236}">
                <a16:creationId xmlns:a16="http://schemas.microsoft.com/office/drawing/2014/main" id="{C52A6A6B-CCC5-409F-B4F9-4E4CB5E8E9B6}"/>
              </a:ext>
            </a:extLst>
          </p:cNvPr>
          <p:cNvSpPr>
            <a:spLocks/>
          </p:cNvSpPr>
          <p:nvPr/>
        </p:nvSpPr>
        <p:spPr bwMode="auto">
          <a:xfrm flipH="1">
            <a:off x="-5134287" y="5892852"/>
            <a:ext cx="8240713" cy="3324225"/>
          </a:xfrm>
          <a:custGeom>
            <a:avLst/>
            <a:gdLst>
              <a:gd name="T0" fmla="*/ 0 w 3033"/>
              <a:gd name="T1" fmla="*/ 1221 h 1221"/>
              <a:gd name="T2" fmla="*/ 150 w 3033"/>
              <a:gd name="T3" fmla="*/ 899 h 1221"/>
              <a:gd name="T4" fmla="*/ 440 w 3033"/>
              <a:gd name="T5" fmla="*/ 715 h 1221"/>
              <a:gd name="T6" fmla="*/ 823 w 3033"/>
              <a:gd name="T7" fmla="*/ 736 h 1221"/>
              <a:gd name="T8" fmla="*/ 1313 w 3033"/>
              <a:gd name="T9" fmla="*/ 660 h 1221"/>
              <a:gd name="T10" fmla="*/ 1648 w 3033"/>
              <a:gd name="T11" fmla="*/ 330 h 1221"/>
              <a:gd name="T12" fmla="*/ 2248 w 3033"/>
              <a:gd name="T13" fmla="*/ 19 h 1221"/>
              <a:gd name="T14" fmla="*/ 2724 w 3033"/>
              <a:gd name="T15" fmla="*/ 309 h 1221"/>
              <a:gd name="T16" fmla="*/ 2886 w 3033"/>
              <a:gd name="T17" fmla="*/ 635 h 1221"/>
              <a:gd name="T18" fmla="*/ 2963 w 3033"/>
              <a:gd name="T19" fmla="*/ 1217 h 1221"/>
              <a:gd name="T20" fmla="*/ 0 w 3033"/>
              <a:gd name="T21" fmla="*/ 1221 h 12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3033" h="1221">
                <a:moveTo>
                  <a:pt x="0" y="1221"/>
                </a:moveTo>
                <a:cubicBezTo>
                  <a:pt x="24" y="1107"/>
                  <a:pt x="75" y="988"/>
                  <a:pt x="150" y="899"/>
                </a:cubicBezTo>
                <a:cubicBezTo>
                  <a:pt x="223" y="812"/>
                  <a:pt x="329" y="739"/>
                  <a:pt x="440" y="715"/>
                </a:cubicBezTo>
                <a:cubicBezTo>
                  <a:pt x="567" y="689"/>
                  <a:pt x="698" y="707"/>
                  <a:pt x="823" y="736"/>
                </a:cubicBezTo>
                <a:cubicBezTo>
                  <a:pt x="968" y="769"/>
                  <a:pt x="1169" y="753"/>
                  <a:pt x="1313" y="660"/>
                </a:cubicBezTo>
                <a:cubicBezTo>
                  <a:pt x="1451" y="572"/>
                  <a:pt x="1542" y="452"/>
                  <a:pt x="1648" y="330"/>
                </a:cubicBezTo>
                <a:cubicBezTo>
                  <a:pt x="1803" y="153"/>
                  <a:pt x="2000" y="0"/>
                  <a:pt x="2248" y="19"/>
                </a:cubicBezTo>
                <a:cubicBezTo>
                  <a:pt x="2445" y="33"/>
                  <a:pt x="2611" y="153"/>
                  <a:pt x="2724" y="309"/>
                </a:cubicBezTo>
                <a:cubicBezTo>
                  <a:pt x="2796" y="407"/>
                  <a:pt x="2848" y="520"/>
                  <a:pt x="2886" y="635"/>
                </a:cubicBezTo>
                <a:cubicBezTo>
                  <a:pt x="3033" y="1072"/>
                  <a:pt x="2963" y="1217"/>
                  <a:pt x="2963" y="1217"/>
                </a:cubicBezTo>
                <a:lnTo>
                  <a:pt x="0" y="1221"/>
                </a:lnTo>
                <a:close/>
              </a:path>
            </a:pathLst>
          </a:custGeom>
          <a:gradFill>
            <a:gsLst>
              <a:gs pos="0">
                <a:schemeClr val="accent3"/>
              </a:gs>
              <a:gs pos="100000">
                <a:schemeClr val="accent2">
                  <a:alpha val="8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 dirty="0"/>
          </a:p>
        </p:txBody>
      </p:sp>
      <p:sp>
        <p:nvSpPr>
          <p:cNvPr id="87" name="Freeform 38">
            <a:extLst>
              <a:ext uri="{FF2B5EF4-FFF2-40B4-BE49-F238E27FC236}">
                <a16:creationId xmlns:a16="http://schemas.microsoft.com/office/drawing/2014/main" id="{83F2C07B-B8A3-40C3-B90D-292AAB59C73A}"/>
              </a:ext>
            </a:extLst>
          </p:cNvPr>
          <p:cNvSpPr>
            <a:spLocks/>
          </p:cNvSpPr>
          <p:nvPr/>
        </p:nvSpPr>
        <p:spPr bwMode="auto">
          <a:xfrm flipH="1">
            <a:off x="-4679673" y="4452831"/>
            <a:ext cx="4013200" cy="3317875"/>
          </a:xfrm>
          <a:custGeom>
            <a:avLst/>
            <a:gdLst>
              <a:gd name="T0" fmla="*/ 693 w 1477"/>
              <a:gd name="T1" fmla="*/ 189 h 1219"/>
              <a:gd name="T2" fmla="*/ 737 w 1477"/>
              <a:gd name="T3" fmla="*/ 449 h 1219"/>
              <a:gd name="T4" fmla="*/ 681 w 1477"/>
              <a:gd name="T5" fmla="*/ 626 h 1219"/>
              <a:gd name="T6" fmla="*/ 446 w 1477"/>
              <a:gd name="T7" fmla="*/ 687 h 1219"/>
              <a:gd name="T8" fmla="*/ 55 w 1477"/>
              <a:gd name="T9" fmla="*/ 774 h 1219"/>
              <a:gd name="T10" fmla="*/ 37 w 1477"/>
              <a:gd name="T11" fmla="*/ 1052 h 1219"/>
              <a:gd name="T12" fmla="*/ 288 w 1477"/>
              <a:gd name="T13" fmla="*/ 1198 h 1219"/>
              <a:gd name="T14" fmla="*/ 1376 w 1477"/>
              <a:gd name="T15" fmla="*/ 822 h 1219"/>
              <a:gd name="T16" fmla="*/ 1218 w 1477"/>
              <a:gd name="T17" fmla="*/ 157 h 1219"/>
              <a:gd name="T18" fmla="*/ 861 w 1477"/>
              <a:gd name="T19" fmla="*/ 18 h 1219"/>
              <a:gd name="T20" fmla="*/ 695 w 1477"/>
              <a:gd name="T21" fmla="*/ 181 h 1219"/>
              <a:gd name="T22" fmla="*/ 693 w 1477"/>
              <a:gd name="T23" fmla="*/ 189 h 12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477" h="1219">
                <a:moveTo>
                  <a:pt x="693" y="189"/>
                </a:moveTo>
                <a:cubicBezTo>
                  <a:pt x="673" y="284"/>
                  <a:pt x="716" y="358"/>
                  <a:pt x="737" y="449"/>
                </a:cubicBezTo>
                <a:cubicBezTo>
                  <a:pt x="751" y="511"/>
                  <a:pt x="727" y="583"/>
                  <a:pt x="681" y="626"/>
                </a:cubicBezTo>
                <a:cubicBezTo>
                  <a:pt x="621" y="683"/>
                  <a:pt x="529" y="693"/>
                  <a:pt x="446" y="687"/>
                </a:cubicBezTo>
                <a:cubicBezTo>
                  <a:pt x="307" y="677"/>
                  <a:pt x="145" y="637"/>
                  <a:pt x="55" y="774"/>
                </a:cubicBezTo>
                <a:cubicBezTo>
                  <a:pt x="1" y="855"/>
                  <a:pt x="0" y="964"/>
                  <a:pt x="37" y="1052"/>
                </a:cubicBezTo>
                <a:cubicBezTo>
                  <a:pt x="79" y="1154"/>
                  <a:pt x="176" y="1219"/>
                  <a:pt x="288" y="1198"/>
                </a:cubicBezTo>
                <a:cubicBezTo>
                  <a:pt x="478" y="1161"/>
                  <a:pt x="1315" y="1005"/>
                  <a:pt x="1376" y="822"/>
                </a:cubicBezTo>
                <a:cubicBezTo>
                  <a:pt x="1431" y="655"/>
                  <a:pt x="1477" y="387"/>
                  <a:pt x="1218" y="157"/>
                </a:cubicBezTo>
                <a:cubicBezTo>
                  <a:pt x="1125" y="74"/>
                  <a:pt x="990" y="0"/>
                  <a:pt x="861" y="18"/>
                </a:cubicBezTo>
                <a:cubicBezTo>
                  <a:pt x="775" y="31"/>
                  <a:pt x="715" y="99"/>
                  <a:pt x="695" y="181"/>
                </a:cubicBezTo>
                <a:cubicBezTo>
                  <a:pt x="694" y="184"/>
                  <a:pt x="694" y="187"/>
                  <a:pt x="693" y="189"/>
                </a:cubicBezTo>
                <a:close/>
              </a:path>
            </a:pathLst>
          </a:custGeom>
          <a:gradFill>
            <a:gsLst>
              <a:gs pos="0">
                <a:schemeClr val="accent6">
                  <a:alpha val="80000"/>
                </a:schemeClr>
              </a:gs>
              <a:gs pos="100000">
                <a:schemeClr val="accent5">
                  <a:alpha val="8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/>
          </a:p>
        </p:txBody>
      </p:sp>
      <p:sp>
        <p:nvSpPr>
          <p:cNvPr id="88" name="Freeform 46">
            <a:extLst>
              <a:ext uri="{FF2B5EF4-FFF2-40B4-BE49-F238E27FC236}">
                <a16:creationId xmlns:a16="http://schemas.microsoft.com/office/drawing/2014/main" id="{AF502559-1242-47B5-9D8D-BCD24E974DA1}"/>
              </a:ext>
            </a:extLst>
          </p:cNvPr>
          <p:cNvSpPr>
            <a:spLocks/>
          </p:cNvSpPr>
          <p:nvPr/>
        </p:nvSpPr>
        <p:spPr bwMode="auto">
          <a:xfrm flipH="1">
            <a:off x="-1330286" y="4160648"/>
            <a:ext cx="193675" cy="220663"/>
          </a:xfrm>
          <a:custGeom>
            <a:avLst/>
            <a:gdLst>
              <a:gd name="T0" fmla="*/ 25 w 71"/>
              <a:gd name="T1" fmla="*/ 9 h 81"/>
              <a:gd name="T2" fmla="*/ 7 w 71"/>
              <a:gd name="T3" fmla="*/ 51 h 81"/>
              <a:gd name="T4" fmla="*/ 62 w 71"/>
              <a:gd name="T5" fmla="*/ 52 h 81"/>
              <a:gd name="T6" fmla="*/ 25 w 71"/>
              <a:gd name="T7" fmla="*/ 9 h 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1" h="81">
                <a:moveTo>
                  <a:pt x="25" y="9"/>
                </a:moveTo>
                <a:cubicBezTo>
                  <a:pt x="12" y="11"/>
                  <a:pt x="0" y="34"/>
                  <a:pt x="7" y="51"/>
                </a:cubicBezTo>
                <a:cubicBezTo>
                  <a:pt x="17" y="74"/>
                  <a:pt x="41" y="81"/>
                  <a:pt x="62" y="52"/>
                </a:cubicBezTo>
                <a:cubicBezTo>
                  <a:pt x="71" y="39"/>
                  <a:pt x="67" y="0"/>
                  <a:pt x="25" y="9"/>
                </a:cubicBezTo>
                <a:close/>
              </a:path>
            </a:pathLst>
          </a:custGeom>
          <a:gradFill>
            <a:gsLst>
              <a:gs pos="0">
                <a:schemeClr val="accent1">
                  <a:alpha val="80000"/>
                </a:schemeClr>
              </a:gs>
              <a:gs pos="100000">
                <a:schemeClr val="accent2">
                  <a:alpha val="8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>
              <a:solidFill>
                <a:schemeClr val="lt1"/>
              </a:solidFill>
            </a:endParaRPr>
          </a:p>
        </p:txBody>
      </p:sp>
      <p:sp>
        <p:nvSpPr>
          <p:cNvPr id="89" name="Freeform 48">
            <a:extLst>
              <a:ext uri="{FF2B5EF4-FFF2-40B4-BE49-F238E27FC236}">
                <a16:creationId xmlns:a16="http://schemas.microsoft.com/office/drawing/2014/main" id="{82B93AAB-AA95-4BFE-B7B1-85CDF79408FF}"/>
              </a:ext>
            </a:extLst>
          </p:cNvPr>
          <p:cNvSpPr>
            <a:spLocks/>
          </p:cNvSpPr>
          <p:nvPr/>
        </p:nvSpPr>
        <p:spPr bwMode="auto">
          <a:xfrm flipH="1">
            <a:off x="1208820" y="-793940"/>
            <a:ext cx="347663" cy="433388"/>
          </a:xfrm>
          <a:custGeom>
            <a:avLst/>
            <a:gdLst>
              <a:gd name="T0" fmla="*/ 12 w 128"/>
              <a:gd name="T1" fmla="*/ 67 h 159"/>
              <a:gd name="T2" fmla="*/ 46 w 128"/>
              <a:gd name="T3" fmla="*/ 143 h 159"/>
              <a:gd name="T4" fmla="*/ 115 w 128"/>
              <a:gd name="T5" fmla="*/ 72 h 159"/>
              <a:gd name="T6" fmla="*/ 12 w 128"/>
              <a:gd name="T7" fmla="*/ 67 h 1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8" h="159">
                <a:moveTo>
                  <a:pt x="12" y="67"/>
                </a:moveTo>
                <a:cubicBezTo>
                  <a:pt x="0" y="87"/>
                  <a:pt x="15" y="131"/>
                  <a:pt x="46" y="143"/>
                </a:cubicBezTo>
                <a:cubicBezTo>
                  <a:pt x="88" y="159"/>
                  <a:pt x="128" y="135"/>
                  <a:pt x="115" y="72"/>
                </a:cubicBezTo>
                <a:cubicBezTo>
                  <a:pt x="109" y="43"/>
                  <a:pt x="53" y="0"/>
                  <a:pt x="12" y="67"/>
                </a:cubicBezTo>
                <a:close/>
              </a:path>
            </a:pathLst>
          </a:custGeom>
          <a:gradFill>
            <a:gsLst>
              <a:gs pos="0">
                <a:schemeClr val="accent1">
                  <a:alpha val="80000"/>
                </a:schemeClr>
              </a:gs>
              <a:gs pos="100000">
                <a:schemeClr val="accent2">
                  <a:alpha val="8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>
              <a:solidFill>
                <a:schemeClr val="lt1"/>
              </a:solidFill>
            </a:endParaRPr>
          </a:p>
        </p:txBody>
      </p:sp>
      <p:sp>
        <p:nvSpPr>
          <p:cNvPr id="90" name="Freeform 51">
            <a:extLst>
              <a:ext uri="{FF2B5EF4-FFF2-40B4-BE49-F238E27FC236}">
                <a16:creationId xmlns:a16="http://schemas.microsoft.com/office/drawing/2014/main" id="{41057748-FA2F-4BE4-93B3-F932F640F8EC}"/>
              </a:ext>
            </a:extLst>
          </p:cNvPr>
          <p:cNvSpPr>
            <a:spLocks/>
          </p:cNvSpPr>
          <p:nvPr/>
        </p:nvSpPr>
        <p:spPr bwMode="auto">
          <a:xfrm flipH="1">
            <a:off x="-2636799" y="2017523"/>
            <a:ext cx="576263" cy="609600"/>
          </a:xfrm>
          <a:custGeom>
            <a:avLst/>
            <a:gdLst>
              <a:gd name="T0" fmla="*/ 176 w 212"/>
              <a:gd name="T1" fmla="*/ 194 h 224"/>
              <a:gd name="T2" fmla="*/ 156 w 212"/>
              <a:gd name="T3" fmla="*/ 47 h 224"/>
              <a:gd name="T4" fmla="*/ 39 w 212"/>
              <a:gd name="T5" fmla="*/ 24 h 224"/>
              <a:gd name="T6" fmla="*/ 39 w 212"/>
              <a:gd name="T7" fmla="*/ 167 h 224"/>
              <a:gd name="T8" fmla="*/ 176 w 212"/>
              <a:gd name="T9" fmla="*/ 194 h 2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2" h="224">
                <a:moveTo>
                  <a:pt x="176" y="194"/>
                </a:moveTo>
                <a:cubicBezTo>
                  <a:pt x="212" y="161"/>
                  <a:pt x="197" y="86"/>
                  <a:pt x="156" y="47"/>
                </a:cubicBezTo>
                <a:cubicBezTo>
                  <a:pt x="127" y="19"/>
                  <a:pt x="73" y="0"/>
                  <a:pt x="39" y="24"/>
                </a:cubicBezTo>
                <a:cubicBezTo>
                  <a:pt x="0" y="52"/>
                  <a:pt x="4" y="125"/>
                  <a:pt x="39" y="167"/>
                </a:cubicBezTo>
                <a:cubicBezTo>
                  <a:pt x="73" y="207"/>
                  <a:pt x="142" y="224"/>
                  <a:pt x="176" y="194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6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/>
          </a:p>
        </p:txBody>
      </p:sp>
      <p:sp>
        <p:nvSpPr>
          <p:cNvPr id="91" name="Freeform 52">
            <a:extLst>
              <a:ext uri="{FF2B5EF4-FFF2-40B4-BE49-F238E27FC236}">
                <a16:creationId xmlns:a16="http://schemas.microsoft.com/office/drawing/2014/main" id="{81AEBAD7-3FA4-421B-9A8B-0F79DE96DD30}"/>
              </a:ext>
            </a:extLst>
          </p:cNvPr>
          <p:cNvSpPr>
            <a:spLocks/>
          </p:cNvSpPr>
          <p:nvPr/>
        </p:nvSpPr>
        <p:spPr bwMode="auto">
          <a:xfrm flipH="1">
            <a:off x="-2471699" y="2714436"/>
            <a:ext cx="250825" cy="209550"/>
          </a:xfrm>
          <a:custGeom>
            <a:avLst/>
            <a:gdLst>
              <a:gd name="T0" fmla="*/ 38 w 92"/>
              <a:gd name="T1" fmla="*/ 76 h 77"/>
              <a:gd name="T2" fmla="*/ 75 w 92"/>
              <a:gd name="T3" fmla="*/ 18 h 77"/>
              <a:gd name="T4" fmla="*/ 22 w 92"/>
              <a:gd name="T5" fmla="*/ 12 h 77"/>
              <a:gd name="T6" fmla="*/ 38 w 92"/>
              <a:gd name="T7" fmla="*/ 76 h 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92" h="77">
                <a:moveTo>
                  <a:pt x="38" y="76"/>
                </a:moveTo>
                <a:cubicBezTo>
                  <a:pt x="57" y="77"/>
                  <a:pt x="92" y="41"/>
                  <a:pt x="75" y="18"/>
                </a:cubicBezTo>
                <a:cubicBezTo>
                  <a:pt x="65" y="3"/>
                  <a:pt x="35" y="0"/>
                  <a:pt x="22" y="12"/>
                </a:cubicBezTo>
                <a:cubicBezTo>
                  <a:pt x="0" y="31"/>
                  <a:pt x="6" y="75"/>
                  <a:pt x="38" y="76"/>
                </a:cubicBezTo>
                <a:close/>
              </a:path>
            </a:pathLst>
          </a:custGeom>
          <a:gradFill>
            <a:gsLst>
              <a:gs pos="0">
                <a:schemeClr val="accent1">
                  <a:alpha val="80000"/>
                </a:schemeClr>
              </a:gs>
              <a:gs pos="100000">
                <a:schemeClr val="accent2">
                  <a:alpha val="8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>
              <a:solidFill>
                <a:schemeClr val="lt1"/>
              </a:solidFill>
            </a:endParaRPr>
          </a:p>
        </p:txBody>
      </p:sp>
      <p:sp>
        <p:nvSpPr>
          <p:cNvPr id="92" name="Freeform 54">
            <a:extLst>
              <a:ext uri="{FF2B5EF4-FFF2-40B4-BE49-F238E27FC236}">
                <a16:creationId xmlns:a16="http://schemas.microsoft.com/office/drawing/2014/main" id="{05F726F4-8735-4CD9-8177-0144BC5C864E}"/>
              </a:ext>
            </a:extLst>
          </p:cNvPr>
          <p:cNvSpPr>
            <a:spLocks/>
          </p:cNvSpPr>
          <p:nvPr/>
        </p:nvSpPr>
        <p:spPr bwMode="auto">
          <a:xfrm flipH="1">
            <a:off x="-2104183" y="-1523055"/>
            <a:ext cx="1195388" cy="1401763"/>
          </a:xfrm>
          <a:custGeom>
            <a:avLst/>
            <a:gdLst>
              <a:gd name="T0" fmla="*/ 379 w 440"/>
              <a:gd name="T1" fmla="*/ 365 h 515"/>
              <a:gd name="T2" fmla="*/ 207 w 440"/>
              <a:gd name="T3" fmla="*/ 11 h 515"/>
              <a:gd name="T4" fmla="*/ 18 w 440"/>
              <a:gd name="T5" fmla="*/ 251 h 515"/>
              <a:gd name="T6" fmla="*/ 379 w 440"/>
              <a:gd name="T7" fmla="*/ 365 h 5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40" h="515">
                <a:moveTo>
                  <a:pt x="379" y="365"/>
                </a:moveTo>
                <a:cubicBezTo>
                  <a:pt x="440" y="276"/>
                  <a:pt x="373" y="0"/>
                  <a:pt x="207" y="11"/>
                </a:cubicBezTo>
                <a:cubicBezTo>
                  <a:pt x="104" y="18"/>
                  <a:pt x="0" y="149"/>
                  <a:pt x="18" y="251"/>
                </a:cubicBezTo>
                <a:cubicBezTo>
                  <a:pt x="46" y="416"/>
                  <a:pt x="276" y="515"/>
                  <a:pt x="379" y="365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95000"/>
                  <a:alpha val="50000"/>
                </a:schemeClr>
              </a:gs>
              <a:gs pos="100000">
                <a:schemeClr val="bg1">
                  <a:alpha val="8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2264173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:p14="http://schemas.microsoft.com/office/powerpoint/2010/main" xmlns:a14="http://schemas.microsoft.com/office/drawing/2010/main" xmlns:a16="http://schemas.microsoft.com/office/drawing/2014/main" xmlns="">
      <p:transition spd="slow" advClick="0" advTm="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占位符 3">
            <a:extLst>
              <a:ext uri="{FF2B5EF4-FFF2-40B4-BE49-F238E27FC236}">
                <a16:creationId xmlns:a16="http://schemas.microsoft.com/office/drawing/2014/main" id="{9D9FFB4B-BF9A-4655-9D12-63B748AEFE9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/>
      </p:pic>
      <p:sp>
        <p:nvSpPr>
          <p:cNvPr id="10" name="Rectangle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0" name="Freeform 36"/>
          <p:cNvSpPr>
            <a:spLocks/>
          </p:cNvSpPr>
          <p:nvPr/>
        </p:nvSpPr>
        <p:spPr bwMode="auto">
          <a:xfrm flipH="1">
            <a:off x="7068956" y="1072633"/>
            <a:ext cx="6627813" cy="5530850"/>
          </a:xfrm>
          <a:custGeom>
            <a:avLst/>
            <a:gdLst>
              <a:gd name="T0" fmla="*/ 242 w 2439"/>
              <a:gd name="T1" fmla="*/ 1215 h 2032"/>
              <a:gd name="T2" fmla="*/ 250 w 2439"/>
              <a:gd name="T3" fmla="*/ 1223 h 2032"/>
              <a:gd name="T4" fmla="*/ 543 w 2439"/>
              <a:gd name="T5" fmla="*/ 1392 h 2032"/>
              <a:gd name="T6" fmla="*/ 822 w 2439"/>
              <a:gd name="T7" fmla="*/ 1767 h 2032"/>
              <a:gd name="T8" fmla="*/ 880 w 2439"/>
              <a:gd name="T9" fmla="*/ 1894 h 2032"/>
              <a:gd name="T10" fmla="*/ 1236 w 2439"/>
              <a:gd name="T11" fmla="*/ 2025 h 2032"/>
              <a:gd name="T12" fmla="*/ 1751 w 2439"/>
              <a:gd name="T13" fmla="*/ 1627 h 2032"/>
              <a:gd name="T14" fmla="*/ 1638 w 2439"/>
              <a:gd name="T15" fmla="*/ 1135 h 2032"/>
              <a:gd name="T16" fmla="*/ 1105 w 2439"/>
              <a:gd name="T17" fmla="*/ 1029 h 2032"/>
              <a:gd name="T18" fmla="*/ 1055 w 2439"/>
              <a:gd name="T19" fmla="*/ 570 h 2032"/>
              <a:gd name="T20" fmla="*/ 1648 w 2439"/>
              <a:gd name="T21" fmla="*/ 416 h 2032"/>
              <a:gd name="T22" fmla="*/ 1836 w 2439"/>
              <a:gd name="T23" fmla="*/ 752 h 2032"/>
              <a:gd name="T24" fmla="*/ 2192 w 2439"/>
              <a:gd name="T25" fmla="*/ 819 h 2032"/>
              <a:gd name="T26" fmla="*/ 2409 w 2439"/>
              <a:gd name="T27" fmla="*/ 441 h 2032"/>
              <a:gd name="T28" fmla="*/ 1944 w 2439"/>
              <a:gd name="T29" fmla="*/ 131 h 2032"/>
              <a:gd name="T30" fmla="*/ 1143 w 2439"/>
              <a:gd name="T31" fmla="*/ 26 h 2032"/>
              <a:gd name="T32" fmla="*/ 1026 w 2439"/>
              <a:gd name="T33" fmla="*/ 18 h 2032"/>
              <a:gd name="T34" fmla="*/ 117 w 2439"/>
              <a:gd name="T35" fmla="*/ 456 h 2032"/>
              <a:gd name="T36" fmla="*/ 242 w 2439"/>
              <a:gd name="T37" fmla="*/ 1215 h 20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439" h="2032">
                <a:moveTo>
                  <a:pt x="242" y="1215"/>
                </a:moveTo>
                <a:cubicBezTo>
                  <a:pt x="244" y="1218"/>
                  <a:pt x="247" y="1221"/>
                  <a:pt x="250" y="1223"/>
                </a:cubicBezTo>
                <a:cubicBezTo>
                  <a:pt x="333" y="1301"/>
                  <a:pt x="443" y="1339"/>
                  <a:pt x="543" y="1392"/>
                </a:cubicBezTo>
                <a:cubicBezTo>
                  <a:pt x="695" y="1472"/>
                  <a:pt x="777" y="1604"/>
                  <a:pt x="822" y="1767"/>
                </a:cubicBezTo>
                <a:cubicBezTo>
                  <a:pt x="835" y="1814"/>
                  <a:pt x="848" y="1856"/>
                  <a:pt x="880" y="1894"/>
                </a:cubicBezTo>
                <a:cubicBezTo>
                  <a:pt x="996" y="2032"/>
                  <a:pt x="1209" y="2026"/>
                  <a:pt x="1236" y="2025"/>
                </a:cubicBezTo>
                <a:cubicBezTo>
                  <a:pt x="1463" y="2015"/>
                  <a:pt x="1686" y="1840"/>
                  <a:pt x="1751" y="1627"/>
                </a:cubicBezTo>
                <a:cubicBezTo>
                  <a:pt x="1796" y="1480"/>
                  <a:pt x="1773" y="1247"/>
                  <a:pt x="1638" y="1135"/>
                </a:cubicBezTo>
                <a:cubicBezTo>
                  <a:pt x="1474" y="999"/>
                  <a:pt x="1258" y="1166"/>
                  <a:pt x="1105" y="1029"/>
                </a:cubicBezTo>
                <a:cubicBezTo>
                  <a:pt x="993" y="929"/>
                  <a:pt x="973" y="720"/>
                  <a:pt x="1055" y="570"/>
                </a:cubicBezTo>
                <a:cubicBezTo>
                  <a:pt x="1181" y="340"/>
                  <a:pt x="1509" y="311"/>
                  <a:pt x="1648" y="416"/>
                </a:cubicBezTo>
                <a:cubicBezTo>
                  <a:pt x="1761" y="502"/>
                  <a:pt x="1700" y="638"/>
                  <a:pt x="1836" y="752"/>
                </a:cubicBezTo>
                <a:cubicBezTo>
                  <a:pt x="1926" y="829"/>
                  <a:pt x="2071" y="867"/>
                  <a:pt x="2192" y="819"/>
                </a:cubicBezTo>
                <a:cubicBezTo>
                  <a:pt x="2337" y="761"/>
                  <a:pt x="2439" y="579"/>
                  <a:pt x="2409" y="441"/>
                </a:cubicBezTo>
                <a:cubicBezTo>
                  <a:pt x="2367" y="248"/>
                  <a:pt x="2107" y="173"/>
                  <a:pt x="1944" y="131"/>
                </a:cubicBezTo>
                <a:cubicBezTo>
                  <a:pt x="1682" y="63"/>
                  <a:pt x="1411" y="50"/>
                  <a:pt x="1143" y="26"/>
                </a:cubicBezTo>
                <a:cubicBezTo>
                  <a:pt x="1104" y="23"/>
                  <a:pt x="1065" y="20"/>
                  <a:pt x="1026" y="18"/>
                </a:cubicBezTo>
                <a:cubicBezTo>
                  <a:pt x="679" y="0"/>
                  <a:pt x="275" y="119"/>
                  <a:pt x="117" y="456"/>
                </a:cubicBezTo>
                <a:cubicBezTo>
                  <a:pt x="0" y="705"/>
                  <a:pt x="45" y="1020"/>
                  <a:pt x="242" y="1215"/>
                </a:cubicBezTo>
                <a:close/>
              </a:path>
            </a:pathLst>
          </a:custGeom>
          <a:gradFill>
            <a:gsLst>
              <a:gs pos="0">
                <a:schemeClr val="accent6">
                  <a:alpha val="80000"/>
                </a:schemeClr>
              </a:gs>
              <a:gs pos="100000">
                <a:schemeClr val="accent5">
                  <a:alpha val="8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/>
          </a:p>
        </p:txBody>
      </p:sp>
      <p:sp>
        <p:nvSpPr>
          <p:cNvPr id="21" name="Freeform 37"/>
          <p:cNvSpPr>
            <a:spLocks/>
          </p:cNvSpPr>
          <p:nvPr/>
        </p:nvSpPr>
        <p:spPr bwMode="auto">
          <a:xfrm flipH="1">
            <a:off x="3890780" y="-106362"/>
            <a:ext cx="2293938" cy="2613025"/>
          </a:xfrm>
          <a:custGeom>
            <a:avLst/>
            <a:gdLst>
              <a:gd name="T0" fmla="*/ 92 w 844"/>
              <a:gd name="T1" fmla="*/ 223 h 960"/>
              <a:gd name="T2" fmla="*/ 28 w 844"/>
              <a:gd name="T3" fmla="*/ 537 h 960"/>
              <a:gd name="T4" fmla="*/ 268 w 844"/>
              <a:gd name="T5" fmla="*/ 892 h 960"/>
              <a:gd name="T6" fmla="*/ 759 w 844"/>
              <a:gd name="T7" fmla="*/ 679 h 960"/>
              <a:gd name="T8" fmla="*/ 697 w 844"/>
              <a:gd name="T9" fmla="*/ 167 h 960"/>
              <a:gd name="T10" fmla="*/ 92 w 844"/>
              <a:gd name="T11" fmla="*/ 223 h 9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844" h="960">
                <a:moveTo>
                  <a:pt x="92" y="223"/>
                </a:moveTo>
                <a:cubicBezTo>
                  <a:pt x="0" y="342"/>
                  <a:pt x="21" y="492"/>
                  <a:pt x="28" y="537"/>
                </a:cubicBezTo>
                <a:cubicBezTo>
                  <a:pt x="35" y="585"/>
                  <a:pt x="76" y="819"/>
                  <a:pt x="268" y="892"/>
                </a:cubicBezTo>
                <a:cubicBezTo>
                  <a:pt x="449" y="960"/>
                  <a:pt x="665" y="847"/>
                  <a:pt x="759" y="679"/>
                </a:cubicBezTo>
                <a:cubicBezTo>
                  <a:pt x="844" y="525"/>
                  <a:pt x="841" y="301"/>
                  <a:pt x="697" y="167"/>
                </a:cubicBezTo>
                <a:cubicBezTo>
                  <a:pt x="519" y="0"/>
                  <a:pt x="218" y="58"/>
                  <a:pt x="92" y="223"/>
                </a:cubicBezTo>
                <a:close/>
              </a:path>
            </a:pathLst>
          </a:custGeom>
          <a:gradFill>
            <a:gsLst>
              <a:gs pos="0">
                <a:schemeClr val="accent5">
                  <a:alpha val="80000"/>
                </a:schemeClr>
              </a:gs>
              <a:gs pos="100000">
                <a:schemeClr val="accent4">
                  <a:alpha val="8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/>
          </a:p>
        </p:txBody>
      </p:sp>
      <p:sp>
        <p:nvSpPr>
          <p:cNvPr id="24" name="Freeform 40"/>
          <p:cNvSpPr>
            <a:spLocks/>
          </p:cNvSpPr>
          <p:nvPr/>
        </p:nvSpPr>
        <p:spPr bwMode="auto">
          <a:xfrm flipH="1">
            <a:off x="5135380" y="1746251"/>
            <a:ext cx="985838" cy="1127125"/>
          </a:xfrm>
          <a:custGeom>
            <a:avLst/>
            <a:gdLst>
              <a:gd name="T0" fmla="*/ 39 w 363"/>
              <a:gd name="T1" fmla="*/ 96 h 414"/>
              <a:gd name="T2" fmla="*/ 12 w 363"/>
              <a:gd name="T3" fmla="*/ 231 h 414"/>
              <a:gd name="T4" fmla="*/ 115 w 363"/>
              <a:gd name="T5" fmla="*/ 384 h 414"/>
              <a:gd name="T6" fmla="*/ 326 w 363"/>
              <a:gd name="T7" fmla="*/ 292 h 414"/>
              <a:gd name="T8" fmla="*/ 300 w 363"/>
              <a:gd name="T9" fmla="*/ 72 h 414"/>
              <a:gd name="T10" fmla="*/ 39 w 363"/>
              <a:gd name="T11" fmla="*/ 96 h 4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63" h="414">
                <a:moveTo>
                  <a:pt x="39" y="96"/>
                </a:moveTo>
                <a:cubicBezTo>
                  <a:pt x="0" y="147"/>
                  <a:pt x="9" y="212"/>
                  <a:pt x="12" y="231"/>
                </a:cubicBezTo>
                <a:cubicBezTo>
                  <a:pt x="14" y="252"/>
                  <a:pt x="32" y="353"/>
                  <a:pt x="115" y="384"/>
                </a:cubicBezTo>
                <a:cubicBezTo>
                  <a:pt x="193" y="414"/>
                  <a:pt x="286" y="365"/>
                  <a:pt x="326" y="292"/>
                </a:cubicBezTo>
                <a:cubicBezTo>
                  <a:pt x="363" y="226"/>
                  <a:pt x="362" y="130"/>
                  <a:pt x="300" y="72"/>
                </a:cubicBezTo>
                <a:cubicBezTo>
                  <a:pt x="223" y="0"/>
                  <a:pt x="93" y="25"/>
                  <a:pt x="39" y="96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95000"/>
                  <a:alpha val="50000"/>
                </a:schemeClr>
              </a:gs>
              <a:gs pos="100000">
                <a:schemeClr val="bg1">
                  <a:alpha val="8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/>
          </a:p>
        </p:txBody>
      </p:sp>
      <p:sp>
        <p:nvSpPr>
          <p:cNvPr id="27" name="Freeform 43"/>
          <p:cNvSpPr>
            <a:spLocks/>
          </p:cNvSpPr>
          <p:nvPr/>
        </p:nvSpPr>
        <p:spPr bwMode="auto">
          <a:xfrm flipH="1">
            <a:off x="6556193" y="1757363"/>
            <a:ext cx="546100" cy="552450"/>
          </a:xfrm>
          <a:custGeom>
            <a:avLst/>
            <a:gdLst>
              <a:gd name="T0" fmla="*/ 11 w 201"/>
              <a:gd name="T1" fmla="*/ 53 h 203"/>
              <a:gd name="T2" fmla="*/ 7 w 201"/>
              <a:gd name="T3" fmla="*/ 66 h 203"/>
              <a:gd name="T4" fmla="*/ 60 w 201"/>
              <a:gd name="T5" fmla="*/ 195 h 203"/>
              <a:gd name="T6" fmla="*/ 78 w 201"/>
              <a:gd name="T7" fmla="*/ 198 h 203"/>
              <a:gd name="T8" fmla="*/ 186 w 201"/>
              <a:gd name="T9" fmla="*/ 94 h 203"/>
              <a:gd name="T10" fmla="*/ 113 w 201"/>
              <a:gd name="T11" fmla="*/ 8 h 203"/>
              <a:gd name="T12" fmla="*/ 54 w 201"/>
              <a:gd name="T13" fmla="*/ 10 h 203"/>
              <a:gd name="T14" fmla="*/ 11 w 201"/>
              <a:gd name="T15" fmla="*/ 53 h 2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01" h="203">
                <a:moveTo>
                  <a:pt x="11" y="53"/>
                </a:moveTo>
                <a:cubicBezTo>
                  <a:pt x="9" y="57"/>
                  <a:pt x="8" y="61"/>
                  <a:pt x="7" y="66"/>
                </a:cubicBezTo>
                <a:cubicBezTo>
                  <a:pt x="0" y="110"/>
                  <a:pt x="10" y="180"/>
                  <a:pt x="60" y="195"/>
                </a:cubicBezTo>
                <a:cubicBezTo>
                  <a:pt x="66" y="197"/>
                  <a:pt x="72" y="198"/>
                  <a:pt x="78" y="198"/>
                </a:cubicBezTo>
                <a:cubicBezTo>
                  <a:pt x="172" y="203"/>
                  <a:pt x="201" y="156"/>
                  <a:pt x="186" y="94"/>
                </a:cubicBezTo>
                <a:cubicBezTo>
                  <a:pt x="177" y="58"/>
                  <a:pt x="148" y="21"/>
                  <a:pt x="113" y="8"/>
                </a:cubicBezTo>
                <a:cubicBezTo>
                  <a:pt x="94" y="0"/>
                  <a:pt x="73" y="1"/>
                  <a:pt x="54" y="10"/>
                </a:cubicBezTo>
                <a:cubicBezTo>
                  <a:pt x="35" y="20"/>
                  <a:pt x="19" y="33"/>
                  <a:pt x="11" y="53"/>
                </a:cubicBezTo>
                <a:close/>
              </a:path>
            </a:pathLst>
          </a:custGeom>
          <a:gradFill>
            <a:gsLst>
              <a:gs pos="2000">
                <a:schemeClr val="accent1">
                  <a:alpha val="80000"/>
                </a:schemeClr>
              </a:gs>
              <a:gs pos="100000">
                <a:schemeClr val="accent5">
                  <a:alpha val="80000"/>
                </a:schemeClr>
              </a:gs>
            </a:gsLst>
            <a:lin ang="0" scaled="0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id-ID">
              <a:solidFill>
                <a:schemeClr val="tx1"/>
              </a:solidFill>
            </a:endParaRPr>
          </a:p>
        </p:txBody>
      </p:sp>
      <p:sp>
        <p:nvSpPr>
          <p:cNvPr id="29" name="Freeform 45"/>
          <p:cNvSpPr>
            <a:spLocks/>
          </p:cNvSpPr>
          <p:nvPr/>
        </p:nvSpPr>
        <p:spPr bwMode="auto">
          <a:xfrm flipH="1">
            <a:off x="7208655" y="1878013"/>
            <a:ext cx="220663" cy="271463"/>
          </a:xfrm>
          <a:custGeom>
            <a:avLst/>
            <a:gdLst>
              <a:gd name="T0" fmla="*/ 8 w 81"/>
              <a:gd name="T1" fmla="*/ 43 h 100"/>
              <a:gd name="T2" fmla="*/ 29 w 81"/>
              <a:gd name="T3" fmla="*/ 90 h 100"/>
              <a:gd name="T4" fmla="*/ 73 w 81"/>
              <a:gd name="T5" fmla="*/ 46 h 100"/>
              <a:gd name="T6" fmla="*/ 8 w 81"/>
              <a:gd name="T7" fmla="*/ 43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1" h="100">
                <a:moveTo>
                  <a:pt x="8" y="43"/>
                </a:moveTo>
                <a:cubicBezTo>
                  <a:pt x="0" y="55"/>
                  <a:pt x="10" y="83"/>
                  <a:pt x="29" y="90"/>
                </a:cubicBezTo>
                <a:cubicBezTo>
                  <a:pt x="56" y="100"/>
                  <a:pt x="81" y="86"/>
                  <a:pt x="73" y="46"/>
                </a:cubicBezTo>
                <a:cubicBezTo>
                  <a:pt x="69" y="27"/>
                  <a:pt x="34" y="0"/>
                  <a:pt x="8" y="43"/>
                </a:cubicBezTo>
                <a:close/>
              </a:path>
            </a:pathLst>
          </a:custGeom>
          <a:gradFill>
            <a:gsLst>
              <a:gs pos="0">
                <a:schemeClr val="accent1">
                  <a:alpha val="80000"/>
                </a:schemeClr>
              </a:gs>
              <a:gs pos="100000">
                <a:schemeClr val="accent2">
                  <a:alpha val="8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>
              <a:solidFill>
                <a:schemeClr val="lt1"/>
              </a:solidFill>
            </a:endParaRPr>
          </a:p>
        </p:txBody>
      </p:sp>
      <p:sp>
        <p:nvSpPr>
          <p:cNvPr id="4128" name="Freeform 53"/>
          <p:cNvSpPr>
            <a:spLocks/>
          </p:cNvSpPr>
          <p:nvPr/>
        </p:nvSpPr>
        <p:spPr bwMode="auto">
          <a:xfrm flipH="1">
            <a:off x="9178742" y="1376363"/>
            <a:ext cx="1020763" cy="898525"/>
          </a:xfrm>
          <a:custGeom>
            <a:avLst/>
            <a:gdLst>
              <a:gd name="T0" fmla="*/ 188 w 376"/>
              <a:gd name="T1" fmla="*/ 312 h 330"/>
              <a:gd name="T2" fmla="*/ 290 w 376"/>
              <a:gd name="T3" fmla="*/ 50 h 330"/>
              <a:gd name="T4" fmla="*/ 73 w 376"/>
              <a:gd name="T5" fmla="*/ 67 h 330"/>
              <a:gd name="T6" fmla="*/ 188 w 376"/>
              <a:gd name="T7" fmla="*/ 312 h 3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76" h="330">
                <a:moveTo>
                  <a:pt x="188" y="312"/>
                </a:moveTo>
                <a:cubicBezTo>
                  <a:pt x="264" y="301"/>
                  <a:pt x="376" y="132"/>
                  <a:pt x="290" y="50"/>
                </a:cubicBezTo>
                <a:cubicBezTo>
                  <a:pt x="237" y="0"/>
                  <a:pt x="118" y="9"/>
                  <a:pt x="73" y="67"/>
                </a:cubicBezTo>
                <a:cubicBezTo>
                  <a:pt x="0" y="162"/>
                  <a:pt x="59" y="330"/>
                  <a:pt x="188" y="312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95000"/>
                  <a:alpha val="50000"/>
                </a:schemeClr>
              </a:gs>
              <a:gs pos="100000">
                <a:schemeClr val="bg1">
                  <a:alpha val="8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/>
          </a:p>
        </p:txBody>
      </p:sp>
      <p:sp>
        <p:nvSpPr>
          <p:cNvPr id="19" name="Freeform 35"/>
          <p:cNvSpPr>
            <a:spLocks/>
          </p:cNvSpPr>
          <p:nvPr/>
        </p:nvSpPr>
        <p:spPr bwMode="auto">
          <a:xfrm flipH="1">
            <a:off x="6915" y="3590408"/>
            <a:ext cx="8240713" cy="3324225"/>
          </a:xfrm>
          <a:custGeom>
            <a:avLst/>
            <a:gdLst>
              <a:gd name="T0" fmla="*/ 0 w 3033"/>
              <a:gd name="T1" fmla="*/ 1221 h 1221"/>
              <a:gd name="T2" fmla="*/ 150 w 3033"/>
              <a:gd name="T3" fmla="*/ 899 h 1221"/>
              <a:gd name="T4" fmla="*/ 440 w 3033"/>
              <a:gd name="T5" fmla="*/ 715 h 1221"/>
              <a:gd name="T6" fmla="*/ 823 w 3033"/>
              <a:gd name="T7" fmla="*/ 736 h 1221"/>
              <a:gd name="T8" fmla="*/ 1313 w 3033"/>
              <a:gd name="T9" fmla="*/ 660 h 1221"/>
              <a:gd name="T10" fmla="*/ 1648 w 3033"/>
              <a:gd name="T11" fmla="*/ 330 h 1221"/>
              <a:gd name="T12" fmla="*/ 2248 w 3033"/>
              <a:gd name="T13" fmla="*/ 19 h 1221"/>
              <a:gd name="T14" fmla="*/ 2724 w 3033"/>
              <a:gd name="T15" fmla="*/ 309 h 1221"/>
              <a:gd name="T16" fmla="*/ 2886 w 3033"/>
              <a:gd name="T17" fmla="*/ 635 h 1221"/>
              <a:gd name="T18" fmla="*/ 2963 w 3033"/>
              <a:gd name="T19" fmla="*/ 1217 h 1221"/>
              <a:gd name="T20" fmla="*/ 0 w 3033"/>
              <a:gd name="T21" fmla="*/ 1221 h 12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3033" h="1221">
                <a:moveTo>
                  <a:pt x="0" y="1221"/>
                </a:moveTo>
                <a:cubicBezTo>
                  <a:pt x="24" y="1107"/>
                  <a:pt x="75" y="988"/>
                  <a:pt x="150" y="899"/>
                </a:cubicBezTo>
                <a:cubicBezTo>
                  <a:pt x="223" y="812"/>
                  <a:pt x="329" y="739"/>
                  <a:pt x="440" y="715"/>
                </a:cubicBezTo>
                <a:cubicBezTo>
                  <a:pt x="567" y="689"/>
                  <a:pt x="698" y="707"/>
                  <a:pt x="823" y="736"/>
                </a:cubicBezTo>
                <a:cubicBezTo>
                  <a:pt x="968" y="769"/>
                  <a:pt x="1169" y="753"/>
                  <a:pt x="1313" y="660"/>
                </a:cubicBezTo>
                <a:cubicBezTo>
                  <a:pt x="1451" y="572"/>
                  <a:pt x="1542" y="452"/>
                  <a:pt x="1648" y="330"/>
                </a:cubicBezTo>
                <a:cubicBezTo>
                  <a:pt x="1803" y="153"/>
                  <a:pt x="2000" y="0"/>
                  <a:pt x="2248" y="19"/>
                </a:cubicBezTo>
                <a:cubicBezTo>
                  <a:pt x="2445" y="33"/>
                  <a:pt x="2611" y="153"/>
                  <a:pt x="2724" y="309"/>
                </a:cubicBezTo>
                <a:cubicBezTo>
                  <a:pt x="2796" y="407"/>
                  <a:pt x="2848" y="520"/>
                  <a:pt x="2886" y="635"/>
                </a:cubicBezTo>
                <a:cubicBezTo>
                  <a:pt x="3033" y="1072"/>
                  <a:pt x="2963" y="1217"/>
                  <a:pt x="2963" y="1217"/>
                </a:cubicBezTo>
                <a:lnTo>
                  <a:pt x="0" y="1221"/>
                </a:lnTo>
                <a:close/>
              </a:path>
            </a:pathLst>
          </a:custGeom>
          <a:gradFill>
            <a:gsLst>
              <a:gs pos="0">
                <a:schemeClr val="accent3"/>
              </a:gs>
              <a:gs pos="100000">
                <a:schemeClr val="accent2">
                  <a:alpha val="8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 dirty="0"/>
          </a:p>
        </p:txBody>
      </p:sp>
      <p:sp>
        <p:nvSpPr>
          <p:cNvPr id="22" name="Freeform 38"/>
          <p:cNvSpPr>
            <a:spLocks/>
          </p:cNvSpPr>
          <p:nvPr/>
        </p:nvSpPr>
        <p:spPr bwMode="auto">
          <a:xfrm flipH="1">
            <a:off x="-1682797" y="3533635"/>
            <a:ext cx="4013200" cy="3317875"/>
          </a:xfrm>
          <a:custGeom>
            <a:avLst/>
            <a:gdLst>
              <a:gd name="T0" fmla="*/ 693 w 1477"/>
              <a:gd name="T1" fmla="*/ 189 h 1219"/>
              <a:gd name="T2" fmla="*/ 737 w 1477"/>
              <a:gd name="T3" fmla="*/ 449 h 1219"/>
              <a:gd name="T4" fmla="*/ 681 w 1477"/>
              <a:gd name="T5" fmla="*/ 626 h 1219"/>
              <a:gd name="T6" fmla="*/ 446 w 1477"/>
              <a:gd name="T7" fmla="*/ 687 h 1219"/>
              <a:gd name="T8" fmla="*/ 55 w 1477"/>
              <a:gd name="T9" fmla="*/ 774 h 1219"/>
              <a:gd name="T10" fmla="*/ 37 w 1477"/>
              <a:gd name="T11" fmla="*/ 1052 h 1219"/>
              <a:gd name="T12" fmla="*/ 288 w 1477"/>
              <a:gd name="T13" fmla="*/ 1198 h 1219"/>
              <a:gd name="T14" fmla="*/ 1376 w 1477"/>
              <a:gd name="T15" fmla="*/ 822 h 1219"/>
              <a:gd name="T16" fmla="*/ 1218 w 1477"/>
              <a:gd name="T17" fmla="*/ 157 h 1219"/>
              <a:gd name="T18" fmla="*/ 861 w 1477"/>
              <a:gd name="T19" fmla="*/ 18 h 1219"/>
              <a:gd name="T20" fmla="*/ 695 w 1477"/>
              <a:gd name="T21" fmla="*/ 181 h 1219"/>
              <a:gd name="T22" fmla="*/ 693 w 1477"/>
              <a:gd name="T23" fmla="*/ 189 h 12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477" h="1219">
                <a:moveTo>
                  <a:pt x="693" y="189"/>
                </a:moveTo>
                <a:cubicBezTo>
                  <a:pt x="673" y="284"/>
                  <a:pt x="716" y="358"/>
                  <a:pt x="737" y="449"/>
                </a:cubicBezTo>
                <a:cubicBezTo>
                  <a:pt x="751" y="511"/>
                  <a:pt x="727" y="583"/>
                  <a:pt x="681" y="626"/>
                </a:cubicBezTo>
                <a:cubicBezTo>
                  <a:pt x="621" y="683"/>
                  <a:pt x="529" y="693"/>
                  <a:pt x="446" y="687"/>
                </a:cubicBezTo>
                <a:cubicBezTo>
                  <a:pt x="307" y="677"/>
                  <a:pt x="145" y="637"/>
                  <a:pt x="55" y="774"/>
                </a:cubicBezTo>
                <a:cubicBezTo>
                  <a:pt x="1" y="855"/>
                  <a:pt x="0" y="964"/>
                  <a:pt x="37" y="1052"/>
                </a:cubicBezTo>
                <a:cubicBezTo>
                  <a:pt x="79" y="1154"/>
                  <a:pt x="176" y="1219"/>
                  <a:pt x="288" y="1198"/>
                </a:cubicBezTo>
                <a:cubicBezTo>
                  <a:pt x="478" y="1161"/>
                  <a:pt x="1315" y="1005"/>
                  <a:pt x="1376" y="822"/>
                </a:cubicBezTo>
                <a:cubicBezTo>
                  <a:pt x="1431" y="655"/>
                  <a:pt x="1477" y="387"/>
                  <a:pt x="1218" y="157"/>
                </a:cubicBezTo>
                <a:cubicBezTo>
                  <a:pt x="1125" y="74"/>
                  <a:pt x="990" y="0"/>
                  <a:pt x="861" y="18"/>
                </a:cubicBezTo>
                <a:cubicBezTo>
                  <a:pt x="775" y="31"/>
                  <a:pt x="715" y="99"/>
                  <a:pt x="695" y="181"/>
                </a:cubicBezTo>
                <a:cubicBezTo>
                  <a:pt x="694" y="184"/>
                  <a:pt x="694" y="187"/>
                  <a:pt x="693" y="189"/>
                </a:cubicBezTo>
                <a:close/>
              </a:path>
            </a:pathLst>
          </a:custGeom>
          <a:gradFill>
            <a:gsLst>
              <a:gs pos="0">
                <a:schemeClr val="accent6">
                  <a:alpha val="80000"/>
                </a:schemeClr>
              </a:gs>
              <a:gs pos="100000">
                <a:schemeClr val="accent5">
                  <a:alpha val="8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/>
          </a:p>
        </p:txBody>
      </p:sp>
      <p:sp>
        <p:nvSpPr>
          <p:cNvPr id="23" name="Freeform 39"/>
          <p:cNvSpPr>
            <a:spLocks/>
          </p:cNvSpPr>
          <p:nvPr/>
        </p:nvSpPr>
        <p:spPr bwMode="auto">
          <a:xfrm flipH="1">
            <a:off x="1569015" y="3025258"/>
            <a:ext cx="2455863" cy="2259013"/>
          </a:xfrm>
          <a:custGeom>
            <a:avLst/>
            <a:gdLst>
              <a:gd name="T0" fmla="*/ 470 w 904"/>
              <a:gd name="T1" fmla="*/ 4 h 830"/>
              <a:gd name="T2" fmla="*/ 188 w 904"/>
              <a:gd name="T3" fmla="*/ 148 h 830"/>
              <a:gd name="T4" fmla="*/ 62 w 904"/>
              <a:gd name="T5" fmla="*/ 552 h 830"/>
              <a:gd name="T6" fmla="*/ 528 w 904"/>
              <a:gd name="T7" fmla="*/ 798 h 830"/>
              <a:gd name="T8" fmla="*/ 885 w 904"/>
              <a:gd name="T9" fmla="*/ 436 h 830"/>
              <a:gd name="T10" fmla="*/ 470 w 904"/>
              <a:gd name="T11" fmla="*/ 4 h 8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904" h="830">
                <a:moveTo>
                  <a:pt x="470" y="4"/>
                </a:moveTo>
                <a:cubicBezTo>
                  <a:pt x="321" y="7"/>
                  <a:pt x="219" y="115"/>
                  <a:pt x="188" y="148"/>
                </a:cubicBezTo>
                <a:cubicBezTo>
                  <a:pt x="155" y="183"/>
                  <a:pt x="0" y="359"/>
                  <a:pt x="62" y="552"/>
                </a:cubicBezTo>
                <a:cubicBezTo>
                  <a:pt x="121" y="733"/>
                  <a:pt x="341" y="830"/>
                  <a:pt x="528" y="798"/>
                </a:cubicBezTo>
                <a:cubicBezTo>
                  <a:pt x="700" y="769"/>
                  <a:pt x="870" y="630"/>
                  <a:pt x="885" y="436"/>
                </a:cubicBezTo>
                <a:cubicBezTo>
                  <a:pt x="904" y="196"/>
                  <a:pt x="674" y="0"/>
                  <a:pt x="470" y="4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95000"/>
                  <a:alpha val="50000"/>
                </a:schemeClr>
              </a:gs>
              <a:gs pos="100000">
                <a:schemeClr val="bg1">
                  <a:alpha val="8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/>
          </a:p>
        </p:txBody>
      </p:sp>
      <p:sp>
        <p:nvSpPr>
          <p:cNvPr id="25" name="Freeform 41"/>
          <p:cNvSpPr>
            <a:spLocks/>
          </p:cNvSpPr>
          <p:nvPr/>
        </p:nvSpPr>
        <p:spPr bwMode="auto">
          <a:xfrm flipH="1">
            <a:off x="4493888" y="5419208"/>
            <a:ext cx="985838" cy="1123950"/>
          </a:xfrm>
          <a:custGeom>
            <a:avLst/>
            <a:gdLst>
              <a:gd name="T0" fmla="*/ 40 w 363"/>
              <a:gd name="T1" fmla="*/ 96 h 413"/>
              <a:gd name="T2" fmla="*/ 12 w 363"/>
              <a:gd name="T3" fmla="*/ 231 h 413"/>
              <a:gd name="T4" fmla="*/ 115 w 363"/>
              <a:gd name="T5" fmla="*/ 384 h 413"/>
              <a:gd name="T6" fmla="*/ 327 w 363"/>
              <a:gd name="T7" fmla="*/ 292 h 413"/>
              <a:gd name="T8" fmla="*/ 300 w 363"/>
              <a:gd name="T9" fmla="*/ 71 h 413"/>
              <a:gd name="T10" fmla="*/ 40 w 363"/>
              <a:gd name="T11" fmla="*/ 96 h 4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63" h="413">
                <a:moveTo>
                  <a:pt x="40" y="96"/>
                </a:moveTo>
                <a:cubicBezTo>
                  <a:pt x="0" y="147"/>
                  <a:pt x="9" y="211"/>
                  <a:pt x="12" y="231"/>
                </a:cubicBezTo>
                <a:cubicBezTo>
                  <a:pt x="15" y="252"/>
                  <a:pt x="33" y="353"/>
                  <a:pt x="115" y="384"/>
                </a:cubicBezTo>
                <a:cubicBezTo>
                  <a:pt x="193" y="413"/>
                  <a:pt x="286" y="364"/>
                  <a:pt x="327" y="292"/>
                </a:cubicBezTo>
                <a:cubicBezTo>
                  <a:pt x="363" y="226"/>
                  <a:pt x="362" y="129"/>
                  <a:pt x="300" y="71"/>
                </a:cubicBezTo>
                <a:cubicBezTo>
                  <a:pt x="223" y="0"/>
                  <a:pt x="94" y="25"/>
                  <a:pt x="40" y="96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95000"/>
                  <a:alpha val="50000"/>
                </a:schemeClr>
              </a:gs>
              <a:gs pos="100000">
                <a:schemeClr val="bg1">
                  <a:alpha val="8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/>
          </a:p>
        </p:txBody>
      </p:sp>
      <p:sp>
        <p:nvSpPr>
          <p:cNvPr id="26" name="Freeform 42"/>
          <p:cNvSpPr>
            <a:spLocks/>
          </p:cNvSpPr>
          <p:nvPr/>
        </p:nvSpPr>
        <p:spPr bwMode="auto">
          <a:xfrm flipH="1">
            <a:off x="1218270" y="599951"/>
            <a:ext cx="2157413" cy="2155825"/>
          </a:xfrm>
          <a:custGeom>
            <a:avLst/>
            <a:gdLst>
              <a:gd name="T0" fmla="*/ 83 w 794"/>
              <a:gd name="T1" fmla="*/ 561 h 792"/>
              <a:gd name="T2" fmla="*/ 307 w 794"/>
              <a:gd name="T3" fmla="*/ 726 h 792"/>
              <a:gd name="T4" fmla="*/ 674 w 794"/>
              <a:gd name="T5" fmla="*/ 667 h 792"/>
              <a:gd name="T6" fmla="*/ 685 w 794"/>
              <a:gd name="T7" fmla="*/ 203 h 792"/>
              <a:gd name="T8" fmla="*/ 260 w 794"/>
              <a:gd name="T9" fmla="*/ 64 h 792"/>
              <a:gd name="T10" fmla="*/ 83 w 794"/>
              <a:gd name="T11" fmla="*/ 561 h 7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94" h="792">
                <a:moveTo>
                  <a:pt x="83" y="561"/>
                </a:moveTo>
                <a:cubicBezTo>
                  <a:pt x="144" y="677"/>
                  <a:pt x="269" y="715"/>
                  <a:pt x="307" y="726"/>
                </a:cubicBezTo>
                <a:cubicBezTo>
                  <a:pt x="348" y="738"/>
                  <a:pt x="547" y="792"/>
                  <a:pt x="674" y="667"/>
                </a:cubicBezTo>
                <a:cubicBezTo>
                  <a:pt x="794" y="549"/>
                  <a:pt x="784" y="338"/>
                  <a:pt x="685" y="203"/>
                </a:cubicBezTo>
                <a:cubicBezTo>
                  <a:pt x="595" y="79"/>
                  <a:pt x="418" y="0"/>
                  <a:pt x="260" y="64"/>
                </a:cubicBezTo>
                <a:cubicBezTo>
                  <a:pt x="64" y="144"/>
                  <a:pt x="0" y="402"/>
                  <a:pt x="83" y="561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95000"/>
                  <a:alpha val="50000"/>
                </a:schemeClr>
              </a:gs>
              <a:gs pos="100000">
                <a:schemeClr val="bg1">
                  <a:alpha val="8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>
              <a:solidFill>
                <a:schemeClr val="lt1"/>
              </a:solidFill>
            </a:endParaRPr>
          </a:p>
        </p:txBody>
      </p:sp>
      <p:sp>
        <p:nvSpPr>
          <p:cNvPr id="28" name="Freeform 44"/>
          <p:cNvSpPr>
            <a:spLocks/>
          </p:cNvSpPr>
          <p:nvPr/>
        </p:nvSpPr>
        <p:spPr bwMode="auto">
          <a:xfrm flipH="1">
            <a:off x="6557669" y="3878179"/>
            <a:ext cx="396875" cy="368300"/>
          </a:xfrm>
          <a:custGeom>
            <a:avLst/>
            <a:gdLst>
              <a:gd name="T0" fmla="*/ 5 w 146"/>
              <a:gd name="T1" fmla="*/ 74 h 135"/>
              <a:gd name="T2" fmla="*/ 9 w 146"/>
              <a:gd name="T3" fmla="*/ 82 h 135"/>
              <a:gd name="T4" fmla="*/ 89 w 146"/>
              <a:gd name="T5" fmla="*/ 121 h 135"/>
              <a:gd name="T6" fmla="*/ 99 w 146"/>
              <a:gd name="T7" fmla="*/ 114 h 135"/>
              <a:gd name="T8" fmla="*/ 106 w 146"/>
              <a:gd name="T9" fmla="*/ 19 h 135"/>
              <a:gd name="T10" fmla="*/ 34 w 146"/>
              <a:gd name="T11" fmla="*/ 9 h 135"/>
              <a:gd name="T12" fmla="*/ 7 w 146"/>
              <a:gd name="T13" fmla="*/ 35 h 135"/>
              <a:gd name="T14" fmla="*/ 5 w 146"/>
              <a:gd name="T15" fmla="*/ 74 h 1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46" h="135">
                <a:moveTo>
                  <a:pt x="5" y="74"/>
                </a:moveTo>
                <a:cubicBezTo>
                  <a:pt x="6" y="76"/>
                  <a:pt x="7" y="79"/>
                  <a:pt x="9" y="82"/>
                </a:cubicBezTo>
                <a:cubicBezTo>
                  <a:pt x="24" y="106"/>
                  <a:pt x="59" y="135"/>
                  <a:pt x="89" y="121"/>
                </a:cubicBezTo>
                <a:cubicBezTo>
                  <a:pt x="93" y="119"/>
                  <a:pt x="96" y="117"/>
                  <a:pt x="99" y="114"/>
                </a:cubicBezTo>
                <a:cubicBezTo>
                  <a:pt x="146" y="77"/>
                  <a:pt x="139" y="42"/>
                  <a:pt x="106" y="19"/>
                </a:cubicBezTo>
                <a:cubicBezTo>
                  <a:pt x="86" y="5"/>
                  <a:pt x="57" y="0"/>
                  <a:pt x="34" y="9"/>
                </a:cubicBezTo>
                <a:cubicBezTo>
                  <a:pt x="22" y="14"/>
                  <a:pt x="12" y="23"/>
                  <a:pt x="7" y="35"/>
                </a:cubicBezTo>
                <a:cubicBezTo>
                  <a:pt x="2" y="48"/>
                  <a:pt x="0" y="61"/>
                  <a:pt x="5" y="74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6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/>
          </a:p>
        </p:txBody>
      </p:sp>
      <p:sp>
        <p:nvSpPr>
          <p:cNvPr id="30" name="Freeform 46"/>
          <p:cNvSpPr>
            <a:spLocks/>
          </p:cNvSpPr>
          <p:nvPr/>
        </p:nvSpPr>
        <p:spPr bwMode="auto">
          <a:xfrm flipH="1">
            <a:off x="3046978" y="5981183"/>
            <a:ext cx="193675" cy="220663"/>
          </a:xfrm>
          <a:custGeom>
            <a:avLst/>
            <a:gdLst>
              <a:gd name="T0" fmla="*/ 25 w 71"/>
              <a:gd name="T1" fmla="*/ 9 h 81"/>
              <a:gd name="T2" fmla="*/ 7 w 71"/>
              <a:gd name="T3" fmla="*/ 51 h 81"/>
              <a:gd name="T4" fmla="*/ 62 w 71"/>
              <a:gd name="T5" fmla="*/ 52 h 81"/>
              <a:gd name="T6" fmla="*/ 25 w 71"/>
              <a:gd name="T7" fmla="*/ 9 h 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1" h="81">
                <a:moveTo>
                  <a:pt x="25" y="9"/>
                </a:moveTo>
                <a:cubicBezTo>
                  <a:pt x="12" y="11"/>
                  <a:pt x="0" y="34"/>
                  <a:pt x="7" y="51"/>
                </a:cubicBezTo>
                <a:cubicBezTo>
                  <a:pt x="17" y="74"/>
                  <a:pt x="41" y="81"/>
                  <a:pt x="62" y="52"/>
                </a:cubicBezTo>
                <a:cubicBezTo>
                  <a:pt x="71" y="39"/>
                  <a:pt x="67" y="0"/>
                  <a:pt x="25" y="9"/>
                </a:cubicBezTo>
                <a:close/>
              </a:path>
            </a:pathLst>
          </a:custGeom>
          <a:gradFill>
            <a:gsLst>
              <a:gs pos="0">
                <a:schemeClr val="accent1">
                  <a:alpha val="80000"/>
                </a:schemeClr>
              </a:gs>
              <a:gs pos="100000">
                <a:schemeClr val="accent2">
                  <a:alpha val="8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>
              <a:solidFill>
                <a:schemeClr val="lt1"/>
              </a:solidFill>
            </a:endParaRPr>
          </a:p>
        </p:txBody>
      </p:sp>
      <p:sp>
        <p:nvSpPr>
          <p:cNvPr id="31" name="Freeform 47"/>
          <p:cNvSpPr>
            <a:spLocks/>
          </p:cNvSpPr>
          <p:nvPr/>
        </p:nvSpPr>
        <p:spPr bwMode="auto">
          <a:xfrm flipH="1">
            <a:off x="7763440" y="5509696"/>
            <a:ext cx="411163" cy="471488"/>
          </a:xfrm>
          <a:custGeom>
            <a:avLst/>
            <a:gdLst>
              <a:gd name="T0" fmla="*/ 53 w 151"/>
              <a:gd name="T1" fmla="*/ 19 h 173"/>
              <a:gd name="T2" fmla="*/ 15 w 151"/>
              <a:gd name="T3" fmla="*/ 109 h 173"/>
              <a:gd name="T4" fmla="*/ 131 w 151"/>
              <a:gd name="T5" fmla="*/ 112 h 173"/>
              <a:gd name="T6" fmla="*/ 53 w 151"/>
              <a:gd name="T7" fmla="*/ 19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1" h="173">
                <a:moveTo>
                  <a:pt x="53" y="19"/>
                </a:moveTo>
                <a:cubicBezTo>
                  <a:pt x="26" y="25"/>
                  <a:pt x="0" y="73"/>
                  <a:pt x="15" y="109"/>
                </a:cubicBezTo>
                <a:cubicBezTo>
                  <a:pt x="36" y="158"/>
                  <a:pt x="88" y="173"/>
                  <a:pt x="131" y="112"/>
                </a:cubicBezTo>
                <a:cubicBezTo>
                  <a:pt x="151" y="83"/>
                  <a:pt x="143" y="0"/>
                  <a:pt x="53" y="19"/>
                </a:cubicBezTo>
                <a:close/>
              </a:path>
            </a:pathLst>
          </a:custGeom>
          <a:gradFill>
            <a:gsLst>
              <a:gs pos="0">
                <a:schemeClr val="accent1">
                  <a:alpha val="80000"/>
                </a:schemeClr>
              </a:gs>
              <a:gs pos="100000">
                <a:schemeClr val="accent2">
                  <a:alpha val="8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>
              <a:solidFill>
                <a:schemeClr val="lt1"/>
              </a:solidFill>
            </a:endParaRPr>
          </a:p>
        </p:txBody>
      </p:sp>
      <p:sp>
        <p:nvSpPr>
          <p:cNvPr id="4096" name="Freeform 48"/>
          <p:cNvSpPr>
            <a:spLocks/>
          </p:cNvSpPr>
          <p:nvPr/>
        </p:nvSpPr>
        <p:spPr bwMode="auto">
          <a:xfrm flipH="1">
            <a:off x="7503090" y="2939533"/>
            <a:ext cx="347663" cy="433388"/>
          </a:xfrm>
          <a:custGeom>
            <a:avLst/>
            <a:gdLst>
              <a:gd name="T0" fmla="*/ 12 w 128"/>
              <a:gd name="T1" fmla="*/ 67 h 159"/>
              <a:gd name="T2" fmla="*/ 46 w 128"/>
              <a:gd name="T3" fmla="*/ 143 h 159"/>
              <a:gd name="T4" fmla="*/ 115 w 128"/>
              <a:gd name="T5" fmla="*/ 72 h 159"/>
              <a:gd name="T6" fmla="*/ 12 w 128"/>
              <a:gd name="T7" fmla="*/ 67 h 1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8" h="159">
                <a:moveTo>
                  <a:pt x="12" y="67"/>
                </a:moveTo>
                <a:cubicBezTo>
                  <a:pt x="0" y="87"/>
                  <a:pt x="15" y="131"/>
                  <a:pt x="46" y="143"/>
                </a:cubicBezTo>
                <a:cubicBezTo>
                  <a:pt x="88" y="159"/>
                  <a:pt x="128" y="135"/>
                  <a:pt x="115" y="72"/>
                </a:cubicBezTo>
                <a:cubicBezTo>
                  <a:pt x="109" y="43"/>
                  <a:pt x="53" y="0"/>
                  <a:pt x="12" y="67"/>
                </a:cubicBezTo>
                <a:close/>
              </a:path>
            </a:pathLst>
          </a:custGeom>
          <a:gradFill>
            <a:gsLst>
              <a:gs pos="0">
                <a:schemeClr val="accent1">
                  <a:alpha val="80000"/>
                </a:schemeClr>
              </a:gs>
              <a:gs pos="100000">
                <a:schemeClr val="accent2">
                  <a:alpha val="8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>
              <a:solidFill>
                <a:schemeClr val="lt1"/>
              </a:solidFill>
            </a:endParaRPr>
          </a:p>
        </p:txBody>
      </p:sp>
      <p:sp>
        <p:nvSpPr>
          <p:cNvPr id="4097" name="Freeform 49"/>
          <p:cNvSpPr>
            <a:spLocks/>
          </p:cNvSpPr>
          <p:nvPr/>
        </p:nvSpPr>
        <p:spPr bwMode="auto">
          <a:xfrm flipH="1">
            <a:off x="5013008" y="4472542"/>
            <a:ext cx="419100" cy="323850"/>
          </a:xfrm>
          <a:custGeom>
            <a:avLst/>
            <a:gdLst>
              <a:gd name="T0" fmla="*/ 1 w 154"/>
              <a:gd name="T1" fmla="*/ 60 h 119"/>
              <a:gd name="T2" fmla="*/ 87 w 154"/>
              <a:gd name="T3" fmla="*/ 115 h 119"/>
              <a:gd name="T4" fmla="*/ 151 w 154"/>
              <a:gd name="T5" fmla="*/ 64 h 119"/>
              <a:gd name="T6" fmla="*/ 76 w 154"/>
              <a:gd name="T7" fmla="*/ 1 h 119"/>
              <a:gd name="T8" fmla="*/ 1 w 154"/>
              <a:gd name="T9" fmla="*/ 60 h 1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54" h="119">
                <a:moveTo>
                  <a:pt x="1" y="60"/>
                </a:moveTo>
                <a:cubicBezTo>
                  <a:pt x="2" y="93"/>
                  <a:pt x="48" y="119"/>
                  <a:pt x="87" y="115"/>
                </a:cubicBezTo>
                <a:cubicBezTo>
                  <a:pt x="114" y="112"/>
                  <a:pt x="149" y="93"/>
                  <a:pt x="151" y="64"/>
                </a:cubicBezTo>
                <a:cubicBezTo>
                  <a:pt x="154" y="32"/>
                  <a:pt x="114" y="1"/>
                  <a:pt x="76" y="1"/>
                </a:cubicBezTo>
                <a:cubicBezTo>
                  <a:pt x="40" y="0"/>
                  <a:pt x="0" y="29"/>
                  <a:pt x="1" y="60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6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/>
          </a:p>
        </p:txBody>
      </p:sp>
      <p:sp>
        <p:nvSpPr>
          <p:cNvPr id="4098" name="Freeform 50"/>
          <p:cNvSpPr>
            <a:spLocks/>
          </p:cNvSpPr>
          <p:nvPr/>
        </p:nvSpPr>
        <p:spPr bwMode="auto">
          <a:xfrm flipH="1">
            <a:off x="6174353" y="4298433"/>
            <a:ext cx="136525" cy="157163"/>
          </a:xfrm>
          <a:custGeom>
            <a:avLst/>
            <a:gdLst>
              <a:gd name="T0" fmla="*/ 8 w 50"/>
              <a:gd name="T1" fmla="*/ 14 h 58"/>
              <a:gd name="T2" fmla="*/ 27 w 50"/>
              <a:gd name="T3" fmla="*/ 57 h 58"/>
              <a:gd name="T4" fmla="*/ 50 w 50"/>
              <a:gd name="T5" fmla="*/ 36 h 58"/>
              <a:gd name="T6" fmla="*/ 8 w 50"/>
              <a:gd name="T7" fmla="*/ 14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0" h="58">
                <a:moveTo>
                  <a:pt x="8" y="14"/>
                </a:moveTo>
                <a:cubicBezTo>
                  <a:pt x="0" y="22"/>
                  <a:pt x="10" y="56"/>
                  <a:pt x="27" y="57"/>
                </a:cubicBezTo>
                <a:cubicBezTo>
                  <a:pt x="37" y="58"/>
                  <a:pt x="50" y="46"/>
                  <a:pt x="50" y="36"/>
                </a:cubicBezTo>
                <a:cubicBezTo>
                  <a:pt x="49" y="19"/>
                  <a:pt x="21" y="0"/>
                  <a:pt x="8" y="14"/>
                </a:cubicBezTo>
                <a:close/>
              </a:path>
            </a:pathLst>
          </a:custGeom>
          <a:gradFill>
            <a:gsLst>
              <a:gs pos="0">
                <a:schemeClr val="accent1">
                  <a:alpha val="80000"/>
                </a:schemeClr>
              </a:gs>
              <a:gs pos="100000">
                <a:schemeClr val="accent2">
                  <a:alpha val="8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>
              <a:solidFill>
                <a:schemeClr val="lt1"/>
              </a:solidFill>
            </a:endParaRPr>
          </a:p>
        </p:txBody>
      </p:sp>
      <p:sp>
        <p:nvSpPr>
          <p:cNvPr id="4099" name="Freeform 51"/>
          <p:cNvSpPr>
            <a:spLocks/>
          </p:cNvSpPr>
          <p:nvPr/>
        </p:nvSpPr>
        <p:spPr bwMode="auto">
          <a:xfrm flipH="1">
            <a:off x="1740465" y="3838058"/>
            <a:ext cx="576263" cy="609600"/>
          </a:xfrm>
          <a:custGeom>
            <a:avLst/>
            <a:gdLst>
              <a:gd name="T0" fmla="*/ 176 w 212"/>
              <a:gd name="T1" fmla="*/ 194 h 224"/>
              <a:gd name="T2" fmla="*/ 156 w 212"/>
              <a:gd name="T3" fmla="*/ 47 h 224"/>
              <a:gd name="T4" fmla="*/ 39 w 212"/>
              <a:gd name="T5" fmla="*/ 24 h 224"/>
              <a:gd name="T6" fmla="*/ 39 w 212"/>
              <a:gd name="T7" fmla="*/ 167 h 224"/>
              <a:gd name="T8" fmla="*/ 176 w 212"/>
              <a:gd name="T9" fmla="*/ 194 h 2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2" h="224">
                <a:moveTo>
                  <a:pt x="176" y="194"/>
                </a:moveTo>
                <a:cubicBezTo>
                  <a:pt x="212" y="161"/>
                  <a:pt x="197" y="86"/>
                  <a:pt x="156" y="47"/>
                </a:cubicBezTo>
                <a:cubicBezTo>
                  <a:pt x="127" y="19"/>
                  <a:pt x="73" y="0"/>
                  <a:pt x="39" y="24"/>
                </a:cubicBezTo>
                <a:cubicBezTo>
                  <a:pt x="0" y="52"/>
                  <a:pt x="4" y="125"/>
                  <a:pt x="39" y="167"/>
                </a:cubicBezTo>
                <a:cubicBezTo>
                  <a:pt x="73" y="207"/>
                  <a:pt x="142" y="224"/>
                  <a:pt x="176" y="194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6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/>
          </a:p>
        </p:txBody>
      </p:sp>
      <p:sp>
        <p:nvSpPr>
          <p:cNvPr id="4100" name="Freeform 52"/>
          <p:cNvSpPr>
            <a:spLocks/>
          </p:cNvSpPr>
          <p:nvPr/>
        </p:nvSpPr>
        <p:spPr bwMode="auto">
          <a:xfrm flipH="1">
            <a:off x="1905565" y="4534971"/>
            <a:ext cx="250825" cy="209550"/>
          </a:xfrm>
          <a:custGeom>
            <a:avLst/>
            <a:gdLst>
              <a:gd name="T0" fmla="*/ 38 w 92"/>
              <a:gd name="T1" fmla="*/ 76 h 77"/>
              <a:gd name="T2" fmla="*/ 75 w 92"/>
              <a:gd name="T3" fmla="*/ 18 h 77"/>
              <a:gd name="T4" fmla="*/ 22 w 92"/>
              <a:gd name="T5" fmla="*/ 12 h 77"/>
              <a:gd name="T6" fmla="*/ 38 w 92"/>
              <a:gd name="T7" fmla="*/ 76 h 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92" h="77">
                <a:moveTo>
                  <a:pt x="38" y="76"/>
                </a:moveTo>
                <a:cubicBezTo>
                  <a:pt x="57" y="77"/>
                  <a:pt x="92" y="41"/>
                  <a:pt x="75" y="18"/>
                </a:cubicBezTo>
                <a:cubicBezTo>
                  <a:pt x="65" y="3"/>
                  <a:pt x="35" y="0"/>
                  <a:pt x="22" y="12"/>
                </a:cubicBezTo>
                <a:cubicBezTo>
                  <a:pt x="0" y="31"/>
                  <a:pt x="6" y="75"/>
                  <a:pt x="38" y="76"/>
                </a:cubicBezTo>
                <a:close/>
              </a:path>
            </a:pathLst>
          </a:custGeom>
          <a:gradFill>
            <a:gsLst>
              <a:gs pos="0">
                <a:schemeClr val="accent1">
                  <a:alpha val="80000"/>
                </a:schemeClr>
              </a:gs>
              <a:gs pos="100000">
                <a:schemeClr val="accent2">
                  <a:alpha val="8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>
              <a:solidFill>
                <a:schemeClr val="lt1"/>
              </a:solidFill>
            </a:endParaRPr>
          </a:p>
        </p:txBody>
      </p:sp>
      <p:sp>
        <p:nvSpPr>
          <p:cNvPr id="4129" name="Freeform 54"/>
          <p:cNvSpPr>
            <a:spLocks/>
          </p:cNvSpPr>
          <p:nvPr/>
        </p:nvSpPr>
        <p:spPr bwMode="auto">
          <a:xfrm flipH="1">
            <a:off x="4190087" y="2210418"/>
            <a:ext cx="1195388" cy="1401763"/>
          </a:xfrm>
          <a:custGeom>
            <a:avLst/>
            <a:gdLst>
              <a:gd name="T0" fmla="*/ 379 w 440"/>
              <a:gd name="T1" fmla="*/ 365 h 515"/>
              <a:gd name="T2" fmla="*/ 207 w 440"/>
              <a:gd name="T3" fmla="*/ 11 h 515"/>
              <a:gd name="T4" fmla="*/ 18 w 440"/>
              <a:gd name="T5" fmla="*/ 251 h 515"/>
              <a:gd name="T6" fmla="*/ 379 w 440"/>
              <a:gd name="T7" fmla="*/ 365 h 5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40" h="515">
                <a:moveTo>
                  <a:pt x="379" y="365"/>
                </a:moveTo>
                <a:cubicBezTo>
                  <a:pt x="440" y="276"/>
                  <a:pt x="373" y="0"/>
                  <a:pt x="207" y="11"/>
                </a:cubicBezTo>
                <a:cubicBezTo>
                  <a:pt x="104" y="18"/>
                  <a:pt x="0" y="149"/>
                  <a:pt x="18" y="251"/>
                </a:cubicBezTo>
                <a:cubicBezTo>
                  <a:pt x="46" y="416"/>
                  <a:pt x="276" y="515"/>
                  <a:pt x="379" y="365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95000"/>
                  <a:alpha val="50000"/>
                </a:schemeClr>
              </a:gs>
              <a:gs pos="100000">
                <a:schemeClr val="bg1">
                  <a:alpha val="8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/>
          </a:p>
        </p:txBody>
      </p:sp>
      <p:sp>
        <p:nvSpPr>
          <p:cNvPr id="4130" name="Freeform 55"/>
          <p:cNvSpPr>
            <a:spLocks/>
          </p:cNvSpPr>
          <p:nvPr/>
        </p:nvSpPr>
        <p:spPr bwMode="auto">
          <a:xfrm flipH="1">
            <a:off x="895915" y="2722046"/>
            <a:ext cx="168275" cy="163513"/>
          </a:xfrm>
          <a:custGeom>
            <a:avLst/>
            <a:gdLst>
              <a:gd name="T0" fmla="*/ 57 w 62"/>
              <a:gd name="T1" fmla="*/ 40 h 60"/>
              <a:gd name="T2" fmla="*/ 26 w 62"/>
              <a:gd name="T3" fmla="*/ 3 h 60"/>
              <a:gd name="T4" fmla="*/ 10 w 62"/>
              <a:gd name="T5" fmla="*/ 48 h 60"/>
              <a:gd name="T6" fmla="*/ 57 w 62"/>
              <a:gd name="T7" fmla="*/ 40 h 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2" h="60">
                <a:moveTo>
                  <a:pt x="57" y="40"/>
                </a:moveTo>
                <a:cubicBezTo>
                  <a:pt x="62" y="24"/>
                  <a:pt x="42" y="0"/>
                  <a:pt x="26" y="3"/>
                </a:cubicBezTo>
                <a:cubicBezTo>
                  <a:pt x="10" y="6"/>
                  <a:pt x="0" y="36"/>
                  <a:pt x="10" y="48"/>
                </a:cubicBezTo>
                <a:cubicBezTo>
                  <a:pt x="21" y="60"/>
                  <a:pt x="51" y="55"/>
                  <a:pt x="57" y="40"/>
                </a:cubicBezTo>
                <a:close/>
              </a:path>
            </a:pathLst>
          </a:custGeom>
          <a:gradFill>
            <a:gsLst>
              <a:gs pos="0">
                <a:schemeClr val="accent1">
                  <a:alpha val="80000"/>
                </a:schemeClr>
              </a:gs>
              <a:gs pos="100000">
                <a:schemeClr val="accent2">
                  <a:alpha val="8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>
              <a:solidFill>
                <a:schemeClr val="lt1"/>
              </a:solidFill>
            </a:endParaRPr>
          </a:p>
        </p:txBody>
      </p:sp>
      <p:sp>
        <p:nvSpPr>
          <p:cNvPr id="78" name="Freeform 77"/>
          <p:cNvSpPr>
            <a:spLocks/>
          </p:cNvSpPr>
          <p:nvPr/>
        </p:nvSpPr>
        <p:spPr bwMode="auto">
          <a:xfrm flipH="1">
            <a:off x="415604" y="1784970"/>
            <a:ext cx="3933822" cy="4421480"/>
          </a:xfrm>
          <a:custGeom>
            <a:avLst/>
            <a:gdLst>
              <a:gd name="connsiteX0" fmla="*/ 1457808 w 2915214"/>
              <a:gd name="connsiteY0" fmla="*/ 0 h 3276600"/>
              <a:gd name="connsiteX1" fmla="*/ 1485515 w 2915214"/>
              <a:gd name="connsiteY1" fmla="*/ 1429 h 3276600"/>
              <a:gd name="connsiteX2" fmla="*/ 1514024 w 2915214"/>
              <a:gd name="connsiteY2" fmla="*/ 5921 h 3276600"/>
              <a:gd name="connsiteX3" fmla="*/ 1543337 w 2915214"/>
              <a:gd name="connsiteY3" fmla="*/ 13067 h 3276600"/>
              <a:gd name="connsiteX4" fmla="*/ 1573654 w 2915214"/>
              <a:gd name="connsiteY4" fmla="*/ 23276 h 3276600"/>
              <a:gd name="connsiteX5" fmla="*/ 1605777 w 2915214"/>
              <a:gd name="connsiteY5" fmla="*/ 36547 h 3276600"/>
              <a:gd name="connsiteX6" fmla="*/ 1639908 w 2915214"/>
              <a:gd name="connsiteY6" fmla="*/ 52473 h 3276600"/>
              <a:gd name="connsiteX7" fmla="*/ 1676449 w 2915214"/>
              <a:gd name="connsiteY7" fmla="*/ 71461 h 3276600"/>
              <a:gd name="connsiteX8" fmla="*/ 1715800 w 2915214"/>
              <a:gd name="connsiteY8" fmla="*/ 93104 h 3276600"/>
              <a:gd name="connsiteX9" fmla="*/ 1758364 w 2915214"/>
              <a:gd name="connsiteY9" fmla="*/ 118013 h 3276600"/>
              <a:gd name="connsiteX10" fmla="*/ 1804743 w 2915214"/>
              <a:gd name="connsiteY10" fmla="*/ 145577 h 3276600"/>
              <a:gd name="connsiteX11" fmla="*/ 1855136 w 2915214"/>
              <a:gd name="connsiteY11" fmla="*/ 176407 h 3276600"/>
              <a:gd name="connsiteX12" fmla="*/ 1910148 w 2915214"/>
              <a:gd name="connsiteY12" fmla="*/ 209688 h 3276600"/>
              <a:gd name="connsiteX13" fmla="*/ 1969978 w 2915214"/>
              <a:gd name="connsiteY13" fmla="*/ 246235 h 3276600"/>
              <a:gd name="connsiteX14" fmla="*/ 2035028 w 2915214"/>
              <a:gd name="connsiteY14" fmla="*/ 285437 h 3276600"/>
              <a:gd name="connsiteX15" fmla="*/ 2105901 w 2915214"/>
              <a:gd name="connsiteY15" fmla="*/ 327905 h 3276600"/>
              <a:gd name="connsiteX16" fmla="*/ 2182997 w 2915214"/>
              <a:gd name="connsiteY16" fmla="*/ 372824 h 3276600"/>
              <a:gd name="connsiteX17" fmla="*/ 2260094 w 2915214"/>
              <a:gd name="connsiteY17" fmla="*/ 417538 h 3276600"/>
              <a:gd name="connsiteX18" fmla="*/ 2331971 w 2915214"/>
              <a:gd name="connsiteY18" fmla="*/ 458169 h 3276600"/>
              <a:gd name="connsiteX19" fmla="*/ 2398225 w 2915214"/>
              <a:gd name="connsiteY19" fmla="*/ 495329 h 3276600"/>
              <a:gd name="connsiteX20" fmla="*/ 2459662 w 2915214"/>
              <a:gd name="connsiteY20" fmla="*/ 529426 h 3276600"/>
              <a:gd name="connsiteX21" fmla="*/ 2515677 w 2915214"/>
              <a:gd name="connsiteY21" fmla="*/ 560460 h 3276600"/>
              <a:gd name="connsiteX22" fmla="*/ 2567276 w 2915214"/>
              <a:gd name="connsiteY22" fmla="*/ 589249 h 3276600"/>
              <a:gd name="connsiteX23" fmla="*/ 2614256 w 2915214"/>
              <a:gd name="connsiteY23" fmla="*/ 615792 h 3276600"/>
              <a:gd name="connsiteX24" fmla="*/ 2656820 w 2915214"/>
              <a:gd name="connsiteY24" fmla="*/ 640497 h 3276600"/>
              <a:gd name="connsiteX25" fmla="*/ 2695368 w 2915214"/>
              <a:gd name="connsiteY25" fmla="*/ 664181 h 3276600"/>
              <a:gd name="connsiteX26" fmla="*/ 2730102 w 2915214"/>
              <a:gd name="connsiteY26" fmla="*/ 686436 h 3276600"/>
              <a:gd name="connsiteX27" fmla="*/ 2760619 w 2915214"/>
              <a:gd name="connsiteY27" fmla="*/ 708079 h 3276600"/>
              <a:gd name="connsiteX28" fmla="*/ 2788125 w 2915214"/>
              <a:gd name="connsiteY28" fmla="*/ 729722 h 3276600"/>
              <a:gd name="connsiteX29" fmla="*/ 2812218 w 2915214"/>
              <a:gd name="connsiteY29" fmla="*/ 750956 h 3276600"/>
              <a:gd name="connsiteX30" fmla="*/ 2832897 w 2915214"/>
              <a:gd name="connsiteY30" fmla="*/ 772802 h 3276600"/>
              <a:gd name="connsiteX31" fmla="*/ 2850967 w 2915214"/>
              <a:gd name="connsiteY31" fmla="*/ 795466 h 3276600"/>
              <a:gd name="connsiteX32" fmla="*/ 2866226 w 2915214"/>
              <a:gd name="connsiteY32" fmla="*/ 819150 h 3276600"/>
              <a:gd name="connsiteX33" fmla="*/ 2878874 w 2915214"/>
              <a:gd name="connsiteY33" fmla="*/ 844264 h 3276600"/>
              <a:gd name="connsiteX34" fmla="*/ 2889314 w 2915214"/>
              <a:gd name="connsiteY34" fmla="*/ 871215 h 3276600"/>
              <a:gd name="connsiteX35" fmla="*/ 2897747 w 2915214"/>
              <a:gd name="connsiteY35" fmla="*/ 900412 h 3276600"/>
              <a:gd name="connsiteX36" fmla="*/ 2903971 w 2915214"/>
              <a:gd name="connsiteY36" fmla="*/ 932059 h 3276600"/>
              <a:gd name="connsiteX37" fmla="*/ 2908990 w 2915214"/>
              <a:gd name="connsiteY37" fmla="*/ 966564 h 3276600"/>
              <a:gd name="connsiteX38" fmla="*/ 2912203 w 2915214"/>
              <a:gd name="connsiteY38" fmla="*/ 1004337 h 3276600"/>
              <a:gd name="connsiteX39" fmla="*/ 2914210 w 2915214"/>
              <a:gd name="connsiteY39" fmla="*/ 1045580 h 3276600"/>
              <a:gd name="connsiteX40" fmla="*/ 2915013 w 2915214"/>
              <a:gd name="connsiteY40" fmla="*/ 1090907 h 3276600"/>
              <a:gd name="connsiteX41" fmla="*/ 2915214 w 2915214"/>
              <a:gd name="connsiteY41" fmla="*/ 1140726 h 3276600"/>
              <a:gd name="connsiteX42" fmla="*/ 2914612 w 2915214"/>
              <a:gd name="connsiteY42" fmla="*/ 1195036 h 3276600"/>
              <a:gd name="connsiteX43" fmla="*/ 2913407 w 2915214"/>
              <a:gd name="connsiteY43" fmla="*/ 1254043 h 3276600"/>
              <a:gd name="connsiteX44" fmla="*/ 2912203 w 2915214"/>
              <a:gd name="connsiteY44" fmla="*/ 1318766 h 3276600"/>
              <a:gd name="connsiteX45" fmla="*/ 2910797 w 2915214"/>
              <a:gd name="connsiteY45" fmla="*/ 1389207 h 3276600"/>
              <a:gd name="connsiteX46" fmla="*/ 2909593 w 2915214"/>
              <a:gd name="connsiteY46" fmla="*/ 1465568 h 3276600"/>
              <a:gd name="connsiteX47" fmla="*/ 2908589 w 2915214"/>
              <a:gd name="connsiteY47" fmla="*/ 1548667 h 3276600"/>
              <a:gd name="connsiteX48" fmla="*/ 2908187 w 2915214"/>
              <a:gd name="connsiteY48" fmla="*/ 1638300 h 3276600"/>
              <a:gd name="connsiteX49" fmla="*/ 2908589 w 2915214"/>
              <a:gd name="connsiteY49" fmla="*/ 1727933 h 3276600"/>
              <a:gd name="connsiteX50" fmla="*/ 2909593 w 2915214"/>
              <a:gd name="connsiteY50" fmla="*/ 1811032 h 3276600"/>
              <a:gd name="connsiteX51" fmla="*/ 2910797 w 2915214"/>
              <a:gd name="connsiteY51" fmla="*/ 1887394 h 3276600"/>
              <a:gd name="connsiteX52" fmla="*/ 2912203 w 2915214"/>
              <a:gd name="connsiteY52" fmla="*/ 1957834 h 3276600"/>
              <a:gd name="connsiteX53" fmla="*/ 2913407 w 2915214"/>
              <a:gd name="connsiteY53" fmla="*/ 2022557 h 3276600"/>
              <a:gd name="connsiteX54" fmla="*/ 2914612 w 2915214"/>
              <a:gd name="connsiteY54" fmla="*/ 2081564 h 3276600"/>
              <a:gd name="connsiteX55" fmla="*/ 2915214 w 2915214"/>
              <a:gd name="connsiteY55" fmla="*/ 2135875 h 3276600"/>
              <a:gd name="connsiteX56" fmla="*/ 2915013 w 2915214"/>
              <a:gd name="connsiteY56" fmla="*/ 2185693 h 3276600"/>
              <a:gd name="connsiteX57" fmla="*/ 2914210 w 2915214"/>
              <a:gd name="connsiteY57" fmla="*/ 2231020 h 3276600"/>
              <a:gd name="connsiteX58" fmla="*/ 2912203 w 2915214"/>
              <a:gd name="connsiteY58" fmla="*/ 2272263 h 3276600"/>
              <a:gd name="connsiteX59" fmla="*/ 2908990 w 2915214"/>
              <a:gd name="connsiteY59" fmla="*/ 2310036 h 3276600"/>
              <a:gd name="connsiteX60" fmla="*/ 2904172 w 2915214"/>
              <a:gd name="connsiteY60" fmla="*/ 2344541 h 3276600"/>
              <a:gd name="connsiteX61" fmla="*/ 2897747 w 2915214"/>
              <a:gd name="connsiteY61" fmla="*/ 2376188 h 3276600"/>
              <a:gd name="connsiteX62" fmla="*/ 2889314 w 2915214"/>
              <a:gd name="connsiteY62" fmla="*/ 2405386 h 3276600"/>
              <a:gd name="connsiteX63" fmla="*/ 2878874 w 2915214"/>
              <a:gd name="connsiteY63" fmla="*/ 2432337 h 3276600"/>
              <a:gd name="connsiteX64" fmla="*/ 2866226 w 2915214"/>
              <a:gd name="connsiteY64" fmla="*/ 2457450 h 3276600"/>
              <a:gd name="connsiteX65" fmla="*/ 2850967 w 2915214"/>
              <a:gd name="connsiteY65" fmla="*/ 2481134 h 3276600"/>
              <a:gd name="connsiteX66" fmla="*/ 2832897 w 2915214"/>
              <a:gd name="connsiteY66" fmla="*/ 2503798 h 3276600"/>
              <a:gd name="connsiteX67" fmla="*/ 2812218 w 2915214"/>
              <a:gd name="connsiteY67" fmla="*/ 2525645 h 3276600"/>
              <a:gd name="connsiteX68" fmla="*/ 2788125 w 2915214"/>
              <a:gd name="connsiteY68" fmla="*/ 2546879 h 3276600"/>
              <a:gd name="connsiteX69" fmla="*/ 2760820 w 2915214"/>
              <a:gd name="connsiteY69" fmla="*/ 2568521 h 3276600"/>
              <a:gd name="connsiteX70" fmla="*/ 2730102 w 2915214"/>
              <a:gd name="connsiteY70" fmla="*/ 2590164 h 3276600"/>
              <a:gd name="connsiteX71" fmla="*/ 2695368 w 2915214"/>
              <a:gd name="connsiteY71" fmla="*/ 2612623 h 3276600"/>
              <a:gd name="connsiteX72" fmla="*/ 2657021 w 2915214"/>
              <a:gd name="connsiteY72" fmla="*/ 2636103 h 3276600"/>
              <a:gd name="connsiteX73" fmla="*/ 2614256 w 2915214"/>
              <a:gd name="connsiteY73" fmla="*/ 2660808 h 3276600"/>
              <a:gd name="connsiteX74" fmla="*/ 2567276 w 2915214"/>
              <a:gd name="connsiteY74" fmla="*/ 2687351 h 3276600"/>
              <a:gd name="connsiteX75" fmla="*/ 2515677 w 2915214"/>
              <a:gd name="connsiteY75" fmla="*/ 2716140 h 3276600"/>
              <a:gd name="connsiteX76" fmla="*/ 2459662 w 2915214"/>
              <a:gd name="connsiteY76" fmla="*/ 2747379 h 3276600"/>
              <a:gd name="connsiteX77" fmla="*/ 2398225 w 2915214"/>
              <a:gd name="connsiteY77" fmla="*/ 2781476 h 3276600"/>
              <a:gd name="connsiteX78" fmla="*/ 2331971 w 2915214"/>
              <a:gd name="connsiteY78" fmla="*/ 2818431 h 3276600"/>
              <a:gd name="connsiteX79" fmla="*/ 2260094 w 2915214"/>
              <a:gd name="connsiteY79" fmla="*/ 2859062 h 3276600"/>
              <a:gd name="connsiteX80" fmla="*/ 2182997 w 2915214"/>
              <a:gd name="connsiteY80" fmla="*/ 2903777 h 3276600"/>
              <a:gd name="connsiteX81" fmla="*/ 2105901 w 2915214"/>
              <a:gd name="connsiteY81" fmla="*/ 2948695 h 3276600"/>
              <a:gd name="connsiteX82" fmla="*/ 2035028 w 2915214"/>
              <a:gd name="connsiteY82" fmla="*/ 2991164 h 3276600"/>
              <a:gd name="connsiteX83" fmla="*/ 1969978 w 2915214"/>
              <a:gd name="connsiteY83" fmla="*/ 3030365 h 3276600"/>
              <a:gd name="connsiteX84" fmla="*/ 1910148 w 2915214"/>
              <a:gd name="connsiteY84" fmla="*/ 3066912 h 3276600"/>
              <a:gd name="connsiteX85" fmla="*/ 1855136 w 2915214"/>
              <a:gd name="connsiteY85" fmla="*/ 3100193 h 3276600"/>
              <a:gd name="connsiteX86" fmla="*/ 1804743 w 2915214"/>
              <a:gd name="connsiteY86" fmla="*/ 3131023 h 3276600"/>
              <a:gd name="connsiteX87" fmla="*/ 1758364 w 2915214"/>
              <a:gd name="connsiteY87" fmla="*/ 3158587 h 3276600"/>
              <a:gd name="connsiteX88" fmla="*/ 1715800 w 2915214"/>
              <a:gd name="connsiteY88" fmla="*/ 3183496 h 3276600"/>
              <a:gd name="connsiteX89" fmla="*/ 1676449 w 2915214"/>
              <a:gd name="connsiteY89" fmla="*/ 3205139 h 3276600"/>
              <a:gd name="connsiteX90" fmla="*/ 1639908 w 2915214"/>
              <a:gd name="connsiteY90" fmla="*/ 3224127 h 3276600"/>
              <a:gd name="connsiteX91" fmla="*/ 1605777 w 2915214"/>
              <a:gd name="connsiteY91" fmla="*/ 3240053 h 3276600"/>
              <a:gd name="connsiteX92" fmla="*/ 1573654 w 2915214"/>
              <a:gd name="connsiteY92" fmla="*/ 3253324 h 3276600"/>
              <a:gd name="connsiteX93" fmla="*/ 1543337 w 2915214"/>
              <a:gd name="connsiteY93" fmla="*/ 3263533 h 3276600"/>
              <a:gd name="connsiteX94" fmla="*/ 1514024 w 2915214"/>
              <a:gd name="connsiteY94" fmla="*/ 3270679 h 3276600"/>
              <a:gd name="connsiteX95" fmla="*/ 1485515 w 2915214"/>
              <a:gd name="connsiteY95" fmla="*/ 3275171 h 3276600"/>
              <a:gd name="connsiteX96" fmla="*/ 1457808 w 2915214"/>
              <a:gd name="connsiteY96" fmla="*/ 3276600 h 3276600"/>
              <a:gd name="connsiteX97" fmla="*/ 1429700 w 2915214"/>
              <a:gd name="connsiteY97" fmla="*/ 3275171 h 3276600"/>
              <a:gd name="connsiteX98" fmla="*/ 1401190 w 2915214"/>
              <a:gd name="connsiteY98" fmla="*/ 3270679 h 3276600"/>
              <a:gd name="connsiteX99" fmla="*/ 1371877 w 2915214"/>
              <a:gd name="connsiteY99" fmla="*/ 3263533 h 3276600"/>
              <a:gd name="connsiteX100" fmla="*/ 1341561 w 2915214"/>
              <a:gd name="connsiteY100" fmla="*/ 3253324 h 3276600"/>
              <a:gd name="connsiteX101" fmla="*/ 1309437 w 2915214"/>
              <a:gd name="connsiteY101" fmla="*/ 3240053 h 3276600"/>
              <a:gd name="connsiteX102" fmla="*/ 1275306 w 2915214"/>
              <a:gd name="connsiteY102" fmla="*/ 3224127 h 3276600"/>
              <a:gd name="connsiteX103" fmla="*/ 1238765 w 2915214"/>
              <a:gd name="connsiteY103" fmla="*/ 3205139 h 3276600"/>
              <a:gd name="connsiteX104" fmla="*/ 1199414 w 2915214"/>
              <a:gd name="connsiteY104" fmla="*/ 3183496 h 3276600"/>
              <a:gd name="connsiteX105" fmla="*/ 1156850 w 2915214"/>
              <a:gd name="connsiteY105" fmla="*/ 3158587 h 3276600"/>
              <a:gd name="connsiteX106" fmla="*/ 1110472 w 2915214"/>
              <a:gd name="connsiteY106" fmla="*/ 3131023 h 3276600"/>
              <a:gd name="connsiteX107" fmla="*/ 1060078 w 2915214"/>
              <a:gd name="connsiteY107" fmla="*/ 3100193 h 3276600"/>
              <a:gd name="connsiteX108" fmla="*/ 1005066 w 2915214"/>
              <a:gd name="connsiteY108" fmla="*/ 3066912 h 3276600"/>
              <a:gd name="connsiteX109" fmla="*/ 945236 w 2915214"/>
              <a:gd name="connsiteY109" fmla="*/ 3030365 h 3276600"/>
              <a:gd name="connsiteX110" fmla="*/ 880186 w 2915214"/>
              <a:gd name="connsiteY110" fmla="*/ 2991164 h 3276600"/>
              <a:gd name="connsiteX111" fmla="*/ 809313 w 2915214"/>
              <a:gd name="connsiteY111" fmla="*/ 2948695 h 3276600"/>
              <a:gd name="connsiteX112" fmla="*/ 732217 w 2915214"/>
              <a:gd name="connsiteY112" fmla="*/ 2903777 h 3276600"/>
              <a:gd name="connsiteX113" fmla="*/ 655120 w 2915214"/>
              <a:gd name="connsiteY113" fmla="*/ 2859062 h 3276600"/>
              <a:gd name="connsiteX114" fmla="*/ 583244 w 2915214"/>
              <a:gd name="connsiteY114" fmla="*/ 2818431 h 3276600"/>
              <a:gd name="connsiteX115" fmla="*/ 516989 w 2915214"/>
              <a:gd name="connsiteY115" fmla="*/ 2781272 h 3276600"/>
              <a:gd name="connsiteX116" fmla="*/ 455553 w 2915214"/>
              <a:gd name="connsiteY116" fmla="*/ 2747174 h 3276600"/>
              <a:gd name="connsiteX117" fmla="*/ 399537 w 2915214"/>
              <a:gd name="connsiteY117" fmla="*/ 2716140 h 3276600"/>
              <a:gd name="connsiteX118" fmla="*/ 347939 w 2915214"/>
              <a:gd name="connsiteY118" fmla="*/ 2687351 h 3276600"/>
              <a:gd name="connsiteX119" fmla="*/ 300958 w 2915214"/>
              <a:gd name="connsiteY119" fmla="*/ 2660808 h 3276600"/>
              <a:gd name="connsiteX120" fmla="*/ 258394 w 2915214"/>
              <a:gd name="connsiteY120" fmla="*/ 2636103 h 3276600"/>
              <a:gd name="connsiteX121" fmla="*/ 219846 w 2915214"/>
              <a:gd name="connsiteY121" fmla="*/ 2612419 h 3276600"/>
              <a:gd name="connsiteX122" fmla="*/ 185112 w 2915214"/>
              <a:gd name="connsiteY122" fmla="*/ 2590164 h 3276600"/>
              <a:gd name="connsiteX123" fmla="*/ 154595 w 2915214"/>
              <a:gd name="connsiteY123" fmla="*/ 2568521 h 3276600"/>
              <a:gd name="connsiteX124" fmla="*/ 127089 w 2915214"/>
              <a:gd name="connsiteY124" fmla="*/ 2546879 h 3276600"/>
              <a:gd name="connsiteX125" fmla="*/ 102996 w 2915214"/>
              <a:gd name="connsiteY125" fmla="*/ 2525645 h 3276600"/>
              <a:gd name="connsiteX126" fmla="*/ 82317 w 2915214"/>
              <a:gd name="connsiteY126" fmla="*/ 2503798 h 3276600"/>
              <a:gd name="connsiteX127" fmla="*/ 64247 w 2915214"/>
              <a:gd name="connsiteY127" fmla="*/ 2481134 h 3276600"/>
              <a:gd name="connsiteX128" fmla="*/ 48989 w 2915214"/>
              <a:gd name="connsiteY128" fmla="*/ 2457450 h 3276600"/>
              <a:gd name="connsiteX129" fmla="*/ 36340 w 2915214"/>
              <a:gd name="connsiteY129" fmla="*/ 2432337 h 3276600"/>
              <a:gd name="connsiteX130" fmla="*/ 25900 w 2915214"/>
              <a:gd name="connsiteY130" fmla="*/ 2405386 h 3276600"/>
              <a:gd name="connsiteX131" fmla="*/ 17467 w 2915214"/>
              <a:gd name="connsiteY131" fmla="*/ 2376188 h 3276600"/>
              <a:gd name="connsiteX132" fmla="*/ 11243 w 2915214"/>
              <a:gd name="connsiteY132" fmla="*/ 2344541 h 3276600"/>
              <a:gd name="connsiteX133" fmla="*/ 6224 w 2915214"/>
              <a:gd name="connsiteY133" fmla="*/ 2310036 h 3276600"/>
              <a:gd name="connsiteX134" fmla="*/ 3012 w 2915214"/>
              <a:gd name="connsiteY134" fmla="*/ 2272263 h 3276600"/>
              <a:gd name="connsiteX135" fmla="*/ 1004 w 2915214"/>
              <a:gd name="connsiteY135" fmla="*/ 2231020 h 3276600"/>
              <a:gd name="connsiteX136" fmla="*/ 201 w 2915214"/>
              <a:gd name="connsiteY136" fmla="*/ 2185693 h 3276600"/>
              <a:gd name="connsiteX137" fmla="*/ 0 w 2915214"/>
              <a:gd name="connsiteY137" fmla="*/ 2135875 h 3276600"/>
              <a:gd name="connsiteX138" fmla="*/ 603 w 2915214"/>
              <a:gd name="connsiteY138" fmla="*/ 2081564 h 3276600"/>
              <a:gd name="connsiteX139" fmla="*/ 1807 w 2915214"/>
              <a:gd name="connsiteY139" fmla="*/ 2022557 h 3276600"/>
              <a:gd name="connsiteX140" fmla="*/ 3012 w 2915214"/>
              <a:gd name="connsiteY140" fmla="*/ 1957834 h 3276600"/>
              <a:gd name="connsiteX141" fmla="*/ 4417 w 2915214"/>
              <a:gd name="connsiteY141" fmla="*/ 1887394 h 3276600"/>
              <a:gd name="connsiteX142" fmla="*/ 5622 w 2915214"/>
              <a:gd name="connsiteY142" fmla="*/ 1811032 h 3276600"/>
              <a:gd name="connsiteX143" fmla="*/ 6626 w 2915214"/>
              <a:gd name="connsiteY143" fmla="*/ 1727933 h 3276600"/>
              <a:gd name="connsiteX144" fmla="*/ 7027 w 2915214"/>
              <a:gd name="connsiteY144" fmla="*/ 1638300 h 3276600"/>
              <a:gd name="connsiteX145" fmla="*/ 6626 w 2915214"/>
              <a:gd name="connsiteY145" fmla="*/ 1548667 h 3276600"/>
              <a:gd name="connsiteX146" fmla="*/ 5622 w 2915214"/>
              <a:gd name="connsiteY146" fmla="*/ 1465568 h 3276600"/>
              <a:gd name="connsiteX147" fmla="*/ 4417 w 2915214"/>
              <a:gd name="connsiteY147" fmla="*/ 1389207 h 3276600"/>
              <a:gd name="connsiteX148" fmla="*/ 3012 w 2915214"/>
              <a:gd name="connsiteY148" fmla="*/ 1318766 h 3276600"/>
              <a:gd name="connsiteX149" fmla="*/ 1807 w 2915214"/>
              <a:gd name="connsiteY149" fmla="*/ 1254043 h 3276600"/>
              <a:gd name="connsiteX150" fmla="*/ 603 w 2915214"/>
              <a:gd name="connsiteY150" fmla="*/ 1195036 h 3276600"/>
              <a:gd name="connsiteX151" fmla="*/ 0 w 2915214"/>
              <a:gd name="connsiteY151" fmla="*/ 1140726 h 3276600"/>
              <a:gd name="connsiteX152" fmla="*/ 201 w 2915214"/>
              <a:gd name="connsiteY152" fmla="*/ 1090907 h 3276600"/>
              <a:gd name="connsiteX153" fmla="*/ 1004 w 2915214"/>
              <a:gd name="connsiteY153" fmla="*/ 1045580 h 3276600"/>
              <a:gd name="connsiteX154" fmla="*/ 3012 w 2915214"/>
              <a:gd name="connsiteY154" fmla="*/ 1004337 h 3276600"/>
              <a:gd name="connsiteX155" fmla="*/ 6224 w 2915214"/>
              <a:gd name="connsiteY155" fmla="*/ 966564 h 3276600"/>
              <a:gd name="connsiteX156" fmla="*/ 11043 w 2915214"/>
              <a:gd name="connsiteY156" fmla="*/ 932059 h 3276600"/>
              <a:gd name="connsiteX157" fmla="*/ 17467 w 2915214"/>
              <a:gd name="connsiteY157" fmla="*/ 900412 h 3276600"/>
              <a:gd name="connsiteX158" fmla="*/ 25900 w 2915214"/>
              <a:gd name="connsiteY158" fmla="*/ 871215 h 3276600"/>
              <a:gd name="connsiteX159" fmla="*/ 36340 w 2915214"/>
              <a:gd name="connsiteY159" fmla="*/ 844264 h 3276600"/>
              <a:gd name="connsiteX160" fmla="*/ 48989 w 2915214"/>
              <a:gd name="connsiteY160" fmla="*/ 819150 h 3276600"/>
              <a:gd name="connsiteX161" fmla="*/ 64247 w 2915214"/>
              <a:gd name="connsiteY161" fmla="*/ 795466 h 3276600"/>
              <a:gd name="connsiteX162" fmla="*/ 82317 w 2915214"/>
              <a:gd name="connsiteY162" fmla="*/ 772802 h 3276600"/>
              <a:gd name="connsiteX163" fmla="*/ 102996 w 2915214"/>
              <a:gd name="connsiteY163" fmla="*/ 750956 h 3276600"/>
              <a:gd name="connsiteX164" fmla="*/ 127089 w 2915214"/>
              <a:gd name="connsiteY164" fmla="*/ 729722 h 3276600"/>
              <a:gd name="connsiteX165" fmla="*/ 154394 w 2915214"/>
              <a:gd name="connsiteY165" fmla="*/ 708079 h 3276600"/>
              <a:gd name="connsiteX166" fmla="*/ 185112 w 2915214"/>
              <a:gd name="connsiteY166" fmla="*/ 686436 h 3276600"/>
              <a:gd name="connsiteX167" fmla="*/ 219846 w 2915214"/>
              <a:gd name="connsiteY167" fmla="*/ 663977 h 3276600"/>
              <a:gd name="connsiteX168" fmla="*/ 258193 w 2915214"/>
              <a:gd name="connsiteY168" fmla="*/ 640497 h 3276600"/>
              <a:gd name="connsiteX169" fmla="*/ 300958 w 2915214"/>
              <a:gd name="connsiteY169" fmla="*/ 615792 h 3276600"/>
              <a:gd name="connsiteX170" fmla="*/ 347939 w 2915214"/>
              <a:gd name="connsiteY170" fmla="*/ 589249 h 3276600"/>
              <a:gd name="connsiteX171" fmla="*/ 399537 w 2915214"/>
              <a:gd name="connsiteY171" fmla="*/ 560460 h 3276600"/>
              <a:gd name="connsiteX172" fmla="*/ 455553 w 2915214"/>
              <a:gd name="connsiteY172" fmla="*/ 529222 h 3276600"/>
              <a:gd name="connsiteX173" fmla="*/ 516989 w 2915214"/>
              <a:gd name="connsiteY173" fmla="*/ 495124 h 3276600"/>
              <a:gd name="connsiteX174" fmla="*/ 583244 w 2915214"/>
              <a:gd name="connsiteY174" fmla="*/ 458169 h 3276600"/>
              <a:gd name="connsiteX175" fmla="*/ 655120 w 2915214"/>
              <a:gd name="connsiteY175" fmla="*/ 417538 h 3276600"/>
              <a:gd name="connsiteX176" fmla="*/ 732217 w 2915214"/>
              <a:gd name="connsiteY176" fmla="*/ 372824 h 3276600"/>
              <a:gd name="connsiteX177" fmla="*/ 809313 w 2915214"/>
              <a:gd name="connsiteY177" fmla="*/ 327905 h 3276600"/>
              <a:gd name="connsiteX178" fmla="*/ 880186 w 2915214"/>
              <a:gd name="connsiteY178" fmla="*/ 285437 h 3276600"/>
              <a:gd name="connsiteX179" fmla="*/ 945236 w 2915214"/>
              <a:gd name="connsiteY179" fmla="*/ 246235 h 3276600"/>
              <a:gd name="connsiteX180" fmla="*/ 1005066 w 2915214"/>
              <a:gd name="connsiteY180" fmla="*/ 209688 h 3276600"/>
              <a:gd name="connsiteX181" fmla="*/ 1060078 w 2915214"/>
              <a:gd name="connsiteY181" fmla="*/ 176407 h 3276600"/>
              <a:gd name="connsiteX182" fmla="*/ 1110472 w 2915214"/>
              <a:gd name="connsiteY182" fmla="*/ 145577 h 3276600"/>
              <a:gd name="connsiteX183" fmla="*/ 1156850 w 2915214"/>
              <a:gd name="connsiteY183" fmla="*/ 118013 h 3276600"/>
              <a:gd name="connsiteX184" fmla="*/ 1199414 w 2915214"/>
              <a:gd name="connsiteY184" fmla="*/ 93104 h 3276600"/>
              <a:gd name="connsiteX185" fmla="*/ 1238765 w 2915214"/>
              <a:gd name="connsiteY185" fmla="*/ 71461 h 3276600"/>
              <a:gd name="connsiteX186" fmla="*/ 1275306 w 2915214"/>
              <a:gd name="connsiteY186" fmla="*/ 52473 h 3276600"/>
              <a:gd name="connsiteX187" fmla="*/ 1309437 w 2915214"/>
              <a:gd name="connsiteY187" fmla="*/ 36547 h 3276600"/>
              <a:gd name="connsiteX188" fmla="*/ 1341561 w 2915214"/>
              <a:gd name="connsiteY188" fmla="*/ 23276 h 3276600"/>
              <a:gd name="connsiteX189" fmla="*/ 1371877 w 2915214"/>
              <a:gd name="connsiteY189" fmla="*/ 13067 h 3276600"/>
              <a:gd name="connsiteX190" fmla="*/ 1401190 w 2915214"/>
              <a:gd name="connsiteY190" fmla="*/ 5921 h 3276600"/>
              <a:gd name="connsiteX191" fmla="*/ 1429700 w 2915214"/>
              <a:gd name="connsiteY191" fmla="*/ 1429 h 3276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</a:cxnLst>
            <a:rect l="l" t="t" r="r" b="b"/>
            <a:pathLst>
              <a:path w="2915214" h="3276600">
                <a:moveTo>
                  <a:pt x="1457808" y="0"/>
                </a:moveTo>
                <a:lnTo>
                  <a:pt x="1485515" y="1429"/>
                </a:lnTo>
                <a:lnTo>
                  <a:pt x="1514024" y="5921"/>
                </a:lnTo>
                <a:lnTo>
                  <a:pt x="1543337" y="13067"/>
                </a:lnTo>
                <a:lnTo>
                  <a:pt x="1573654" y="23276"/>
                </a:lnTo>
                <a:lnTo>
                  <a:pt x="1605777" y="36547"/>
                </a:lnTo>
                <a:lnTo>
                  <a:pt x="1639908" y="52473"/>
                </a:lnTo>
                <a:lnTo>
                  <a:pt x="1676449" y="71461"/>
                </a:lnTo>
                <a:lnTo>
                  <a:pt x="1715800" y="93104"/>
                </a:lnTo>
                <a:lnTo>
                  <a:pt x="1758364" y="118013"/>
                </a:lnTo>
                <a:lnTo>
                  <a:pt x="1804743" y="145577"/>
                </a:lnTo>
                <a:lnTo>
                  <a:pt x="1855136" y="176407"/>
                </a:lnTo>
                <a:lnTo>
                  <a:pt x="1910148" y="209688"/>
                </a:lnTo>
                <a:lnTo>
                  <a:pt x="1969978" y="246235"/>
                </a:lnTo>
                <a:lnTo>
                  <a:pt x="2035028" y="285437"/>
                </a:lnTo>
                <a:lnTo>
                  <a:pt x="2105901" y="327905"/>
                </a:lnTo>
                <a:lnTo>
                  <a:pt x="2182997" y="372824"/>
                </a:lnTo>
                <a:lnTo>
                  <a:pt x="2260094" y="417538"/>
                </a:lnTo>
                <a:lnTo>
                  <a:pt x="2331971" y="458169"/>
                </a:lnTo>
                <a:lnTo>
                  <a:pt x="2398225" y="495329"/>
                </a:lnTo>
                <a:lnTo>
                  <a:pt x="2459662" y="529426"/>
                </a:lnTo>
                <a:lnTo>
                  <a:pt x="2515677" y="560460"/>
                </a:lnTo>
                <a:lnTo>
                  <a:pt x="2567276" y="589249"/>
                </a:lnTo>
                <a:lnTo>
                  <a:pt x="2614256" y="615792"/>
                </a:lnTo>
                <a:lnTo>
                  <a:pt x="2656820" y="640497"/>
                </a:lnTo>
                <a:lnTo>
                  <a:pt x="2695368" y="664181"/>
                </a:lnTo>
                <a:lnTo>
                  <a:pt x="2730102" y="686436"/>
                </a:lnTo>
                <a:lnTo>
                  <a:pt x="2760619" y="708079"/>
                </a:lnTo>
                <a:lnTo>
                  <a:pt x="2788125" y="729722"/>
                </a:lnTo>
                <a:lnTo>
                  <a:pt x="2812218" y="750956"/>
                </a:lnTo>
                <a:lnTo>
                  <a:pt x="2832897" y="772802"/>
                </a:lnTo>
                <a:lnTo>
                  <a:pt x="2850967" y="795466"/>
                </a:lnTo>
                <a:lnTo>
                  <a:pt x="2866226" y="819150"/>
                </a:lnTo>
                <a:lnTo>
                  <a:pt x="2878874" y="844264"/>
                </a:lnTo>
                <a:lnTo>
                  <a:pt x="2889314" y="871215"/>
                </a:lnTo>
                <a:lnTo>
                  <a:pt x="2897747" y="900412"/>
                </a:lnTo>
                <a:lnTo>
                  <a:pt x="2903971" y="932059"/>
                </a:lnTo>
                <a:lnTo>
                  <a:pt x="2908990" y="966564"/>
                </a:lnTo>
                <a:lnTo>
                  <a:pt x="2912203" y="1004337"/>
                </a:lnTo>
                <a:lnTo>
                  <a:pt x="2914210" y="1045580"/>
                </a:lnTo>
                <a:lnTo>
                  <a:pt x="2915013" y="1090907"/>
                </a:lnTo>
                <a:lnTo>
                  <a:pt x="2915214" y="1140726"/>
                </a:lnTo>
                <a:lnTo>
                  <a:pt x="2914612" y="1195036"/>
                </a:lnTo>
                <a:lnTo>
                  <a:pt x="2913407" y="1254043"/>
                </a:lnTo>
                <a:lnTo>
                  <a:pt x="2912203" y="1318766"/>
                </a:lnTo>
                <a:lnTo>
                  <a:pt x="2910797" y="1389207"/>
                </a:lnTo>
                <a:lnTo>
                  <a:pt x="2909593" y="1465568"/>
                </a:lnTo>
                <a:lnTo>
                  <a:pt x="2908589" y="1548667"/>
                </a:lnTo>
                <a:lnTo>
                  <a:pt x="2908187" y="1638300"/>
                </a:lnTo>
                <a:lnTo>
                  <a:pt x="2908589" y="1727933"/>
                </a:lnTo>
                <a:lnTo>
                  <a:pt x="2909593" y="1811032"/>
                </a:lnTo>
                <a:lnTo>
                  <a:pt x="2910797" y="1887394"/>
                </a:lnTo>
                <a:lnTo>
                  <a:pt x="2912203" y="1957834"/>
                </a:lnTo>
                <a:lnTo>
                  <a:pt x="2913407" y="2022557"/>
                </a:lnTo>
                <a:lnTo>
                  <a:pt x="2914612" y="2081564"/>
                </a:lnTo>
                <a:lnTo>
                  <a:pt x="2915214" y="2135875"/>
                </a:lnTo>
                <a:lnTo>
                  <a:pt x="2915013" y="2185693"/>
                </a:lnTo>
                <a:lnTo>
                  <a:pt x="2914210" y="2231020"/>
                </a:lnTo>
                <a:lnTo>
                  <a:pt x="2912203" y="2272263"/>
                </a:lnTo>
                <a:lnTo>
                  <a:pt x="2908990" y="2310036"/>
                </a:lnTo>
                <a:lnTo>
                  <a:pt x="2904172" y="2344541"/>
                </a:lnTo>
                <a:lnTo>
                  <a:pt x="2897747" y="2376188"/>
                </a:lnTo>
                <a:lnTo>
                  <a:pt x="2889314" y="2405386"/>
                </a:lnTo>
                <a:lnTo>
                  <a:pt x="2878874" y="2432337"/>
                </a:lnTo>
                <a:lnTo>
                  <a:pt x="2866226" y="2457450"/>
                </a:lnTo>
                <a:lnTo>
                  <a:pt x="2850967" y="2481134"/>
                </a:lnTo>
                <a:lnTo>
                  <a:pt x="2832897" y="2503798"/>
                </a:lnTo>
                <a:lnTo>
                  <a:pt x="2812218" y="2525645"/>
                </a:lnTo>
                <a:lnTo>
                  <a:pt x="2788125" y="2546879"/>
                </a:lnTo>
                <a:lnTo>
                  <a:pt x="2760820" y="2568521"/>
                </a:lnTo>
                <a:lnTo>
                  <a:pt x="2730102" y="2590164"/>
                </a:lnTo>
                <a:lnTo>
                  <a:pt x="2695368" y="2612623"/>
                </a:lnTo>
                <a:lnTo>
                  <a:pt x="2657021" y="2636103"/>
                </a:lnTo>
                <a:lnTo>
                  <a:pt x="2614256" y="2660808"/>
                </a:lnTo>
                <a:lnTo>
                  <a:pt x="2567276" y="2687351"/>
                </a:lnTo>
                <a:lnTo>
                  <a:pt x="2515677" y="2716140"/>
                </a:lnTo>
                <a:lnTo>
                  <a:pt x="2459662" y="2747379"/>
                </a:lnTo>
                <a:lnTo>
                  <a:pt x="2398225" y="2781476"/>
                </a:lnTo>
                <a:lnTo>
                  <a:pt x="2331971" y="2818431"/>
                </a:lnTo>
                <a:lnTo>
                  <a:pt x="2260094" y="2859062"/>
                </a:lnTo>
                <a:lnTo>
                  <a:pt x="2182997" y="2903777"/>
                </a:lnTo>
                <a:lnTo>
                  <a:pt x="2105901" y="2948695"/>
                </a:lnTo>
                <a:lnTo>
                  <a:pt x="2035028" y="2991164"/>
                </a:lnTo>
                <a:lnTo>
                  <a:pt x="1969978" y="3030365"/>
                </a:lnTo>
                <a:lnTo>
                  <a:pt x="1910148" y="3066912"/>
                </a:lnTo>
                <a:lnTo>
                  <a:pt x="1855136" y="3100193"/>
                </a:lnTo>
                <a:lnTo>
                  <a:pt x="1804743" y="3131023"/>
                </a:lnTo>
                <a:lnTo>
                  <a:pt x="1758364" y="3158587"/>
                </a:lnTo>
                <a:lnTo>
                  <a:pt x="1715800" y="3183496"/>
                </a:lnTo>
                <a:lnTo>
                  <a:pt x="1676449" y="3205139"/>
                </a:lnTo>
                <a:lnTo>
                  <a:pt x="1639908" y="3224127"/>
                </a:lnTo>
                <a:lnTo>
                  <a:pt x="1605777" y="3240053"/>
                </a:lnTo>
                <a:lnTo>
                  <a:pt x="1573654" y="3253324"/>
                </a:lnTo>
                <a:lnTo>
                  <a:pt x="1543337" y="3263533"/>
                </a:lnTo>
                <a:lnTo>
                  <a:pt x="1514024" y="3270679"/>
                </a:lnTo>
                <a:lnTo>
                  <a:pt x="1485515" y="3275171"/>
                </a:lnTo>
                <a:lnTo>
                  <a:pt x="1457808" y="3276600"/>
                </a:lnTo>
                <a:lnTo>
                  <a:pt x="1429700" y="3275171"/>
                </a:lnTo>
                <a:lnTo>
                  <a:pt x="1401190" y="3270679"/>
                </a:lnTo>
                <a:lnTo>
                  <a:pt x="1371877" y="3263533"/>
                </a:lnTo>
                <a:lnTo>
                  <a:pt x="1341561" y="3253324"/>
                </a:lnTo>
                <a:lnTo>
                  <a:pt x="1309437" y="3240053"/>
                </a:lnTo>
                <a:lnTo>
                  <a:pt x="1275306" y="3224127"/>
                </a:lnTo>
                <a:lnTo>
                  <a:pt x="1238765" y="3205139"/>
                </a:lnTo>
                <a:lnTo>
                  <a:pt x="1199414" y="3183496"/>
                </a:lnTo>
                <a:lnTo>
                  <a:pt x="1156850" y="3158587"/>
                </a:lnTo>
                <a:lnTo>
                  <a:pt x="1110472" y="3131023"/>
                </a:lnTo>
                <a:lnTo>
                  <a:pt x="1060078" y="3100193"/>
                </a:lnTo>
                <a:lnTo>
                  <a:pt x="1005066" y="3066912"/>
                </a:lnTo>
                <a:lnTo>
                  <a:pt x="945236" y="3030365"/>
                </a:lnTo>
                <a:lnTo>
                  <a:pt x="880186" y="2991164"/>
                </a:lnTo>
                <a:lnTo>
                  <a:pt x="809313" y="2948695"/>
                </a:lnTo>
                <a:lnTo>
                  <a:pt x="732217" y="2903777"/>
                </a:lnTo>
                <a:lnTo>
                  <a:pt x="655120" y="2859062"/>
                </a:lnTo>
                <a:lnTo>
                  <a:pt x="583244" y="2818431"/>
                </a:lnTo>
                <a:lnTo>
                  <a:pt x="516989" y="2781272"/>
                </a:lnTo>
                <a:lnTo>
                  <a:pt x="455553" y="2747174"/>
                </a:lnTo>
                <a:lnTo>
                  <a:pt x="399537" y="2716140"/>
                </a:lnTo>
                <a:lnTo>
                  <a:pt x="347939" y="2687351"/>
                </a:lnTo>
                <a:lnTo>
                  <a:pt x="300958" y="2660808"/>
                </a:lnTo>
                <a:lnTo>
                  <a:pt x="258394" y="2636103"/>
                </a:lnTo>
                <a:lnTo>
                  <a:pt x="219846" y="2612419"/>
                </a:lnTo>
                <a:lnTo>
                  <a:pt x="185112" y="2590164"/>
                </a:lnTo>
                <a:lnTo>
                  <a:pt x="154595" y="2568521"/>
                </a:lnTo>
                <a:lnTo>
                  <a:pt x="127089" y="2546879"/>
                </a:lnTo>
                <a:lnTo>
                  <a:pt x="102996" y="2525645"/>
                </a:lnTo>
                <a:lnTo>
                  <a:pt x="82317" y="2503798"/>
                </a:lnTo>
                <a:lnTo>
                  <a:pt x="64247" y="2481134"/>
                </a:lnTo>
                <a:lnTo>
                  <a:pt x="48989" y="2457450"/>
                </a:lnTo>
                <a:lnTo>
                  <a:pt x="36340" y="2432337"/>
                </a:lnTo>
                <a:lnTo>
                  <a:pt x="25900" y="2405386"/>
                </a:lnTo>
                <a:lnTo>
                  <a:pt x="17467" y="2376188"/>
                </a:lnTo>
                <a:lnTo>
                  <a:pt x="11243" y="2344541"/>
                </a:lnTo>
                <a:lnTo>
                  <a:pt x="6224" y="2310036"/>
                </a:lnTo>
                <a:lnTo>
                  <a:pt x="3012" y="2272263"/>
                </a:lnTo>
                <a:lnTo>
                  <a:pt x="1004" y="2231020"/>
                </a:lnTo>
                <a:lnTo>
                  <a:pt x="201" y="2185693"/>
                </a:lnTo>
                <a:lnTo>
                  <a:pt x="0" y="2135875"/>
                </a:lnTo>
                <a:lnTo>
                  <a:pt x="603" y="2081564"/>
                </a:lnTo>
                <a:lnTo>
                  <a:pt x="1807" y="2022557"/>
                </a:lnTo>
                <a:lnTo>
                  <a:pt x="3012" y="1957834"/>
                </a:lnTo>
                <a:lnTo>
                  <a:pt x="4417" y="1887394"/>
                </a:lnTo>
                <a:lnTo>
                  <a:pt x="5622" y="1811032"/>
                </a:lnTo>
                <a:lnTo>
                  <a:pt x="6626" y="1727933"/>
                </a:lnTo>
                <a:lnTo>
                  <a:pt x="7027" y="1638300"/>
                </a:lnTo>
                <a:lnTo>
                  <a:pt x="6626" y="1548667"/>
                </a:lnTo>
                <a:lnTo>
                  <a:pt x="5622" y="1465568"/>
                </a:lnTo>
                <a:lnTo>
                  <a:pt x="4417" y="1389207"/>
                </a:lnTo>
                <a:lnTo>
                  <a:pt x="3012" y="1318766"/>
                </a:lnTo>
                <a:lnTo>
                  <a:pt x="1807" y="1254043"/>
                </a:lnTo>
                <a:lnTo>
                  <a:pt x="603" y="1195036"/>
                </a:lnTo>
                <a:lnTo>
                  <a:pt x="0" y="1140726"/>
                </a:lnTo>
                <a:lnTo>
                  <a:pt x="201" y="1090907"/>
                </a:lnTo>
                <a:lnTo>
                  <a:pt x="1004" y="1045580"/>
                </a:lnTo>
                <a:lnTo>
                  <a:pt x="3012" y="1004337"/>
                </a:lnTo>
                <a:lnTo>
                  <a:pt x="6224" y="966564"/>
                </a:lnTo>
                <a:lnTo>
                  <a:pt x="11043" y="932059"/>
                </a:lnTo>
                <a:lnTo>
                  <a:pt x="17467" y="900412"/>
                </a:lnTo>
                <a:lnTo>
                  <a:pt x="25900" y="871215"/>
                </a:lnTo>
                <a:lnTo>
                  <a:pt x="36340" y="844264"/>
                </a:lnTo>
                <a:lnTo>
                  <a:pt x="48989" y="819150"/>
                </a:lnTo>
                <a:lnTo>
                  <a:pt x="64247" y="795466"/>
                </a:lnTo>
                <a:lnTo>
                  <a:pt x="82317" y="772802"/>
                </a:lnTo>
                <a:lnTo>
                  <a:pt x="102996" y="750956"/>
                </a:lnTo>
                <a:lnTo>
                  <a:pt x="127089" y="729722"/>
                </a:lnTo>
                <a:lnTo>
                  <a:pt x="154394" y="708079"/>
                </a:lnTo>
                <a:lnTo>
                  <a:pt x="185112" y="686436"/>
                </a:lnTo>
                <a:lnTo>
                  <a:pt x="219846" y="663977"/>
                </a:lnTo>
                <a:lnTo>
                  <a:pt x="258193" y="640497"/>
                </a:lnTo>
                <a:lnTo>
                  <a:pt x="300958" y="615792"/>
                </a:lnTo>
                <a:lnTo>
                  <a:pt x="347939" y="589249"/>
                </a:lnTo>
                <a:lnTo>
                  <a:pt x="399537" y="560460"/>
                </a:lnTo>
                <a:lnTo>
                  <a:pt x="455553" y="529222"/>
                </a:lnTo>
                <a:lnTo>
                  <a:pt x="516989" y="495124"/>
                </a:lnTo>
                <a:lnTo>
                  <a:pt x="583244" y="458169"/>
                </a:lnTo>
                <a:lnTo>
                  <a:pt x="655120" y="417538"/>
                </a:lnTo>
                <a:lnTo>
                  <a:pt x="732217" y="372824"/>
                </a:lnTo>
                <a:lnTo>
                  <a:pt x="809313" y="327905"/>
                </a:lnTo>
                <a:lnTo>
                  <a:pt x="880186" y="285437"/>
                </a:lnTo>
                <a:lnTo>
                  <a:pt x="945236" y="246235"/>
                </a:lnTo>
                <a:lnTo>
                  <a:pt x="1005066" y="209688"/>
                </a:lnTo>
                <a:lnTo>
                  <a:pt x="1060078" y="176407"/>
                </a:lnTo>
                <a:lnTo>
                  <a:pt x="1110472" y="145577"/>
                </a:lnTo>
                <a:lnTo>
                  <a:pt x="1156850" y="118013"/>
                </a:lnTo>
                <a:lnTo>
                  <a:pt x="1199414" y="93104"/>
                </a:lnTo>
                <a:lnTo>
                  <a:pt x="1238765" y="71461"/>
                </a:lnTo>
                <a:lnTo>
                  <a:pt x="1275306" y="52473"/>
                </a:lnTo>
                <a:lnTo>
                  <a:pt x="1309437" y="36547"/>
                </a:lnTo>
                <a:lnTo>
                  <a:pt x="1341561" y="23276"/>
                </a:lnTo>
                <a:lnTo>
                  <a:pt x="1371877" y="13067"/>
                </a:lnTo>
                <a:lnTo>
                  <a:pt x="1401190" y="5921"/>
                </a:lnTo>
                <a:lnTo>
                  <a:pt x="1429700" y="142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06500" sx="102000" sy="102000" algn="ctr" rotWithShape="0">
              <a:prstClr val="black">
                <a:alpha val="24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id-ID"/>
          </a:p>
        </p:txBody>
      </p:sp>
      <p:sp>
        <p:nvSpPr>
          <p:cNvPr id="76" name="TextBox 75"/>
          <p:cNvSpPr txBox="1"/>
          <p:nvPr/>
        </p:nvSpPr>
        <p:spPr>
          <a:xfrm flipH="1">
            <a:off x="359152" y="3457101"/>
            <a:ext cx="404672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dirty="0">
                <a:gradFill>
                  <a:gsLst>
                    <a:gs pos="2000">
                      <a:schemeClr val="accent1">
                        <a:alpha val="80000"/>
                      </a:schemeClr>
                    </a:gs>
                    <a:gs pos="100000">
                      <a:schemeClr val="accent5">
                        <a:alpha val="80000"/>
                      </a:schemeClr>
                    </a:gs>
                  </a:gsLst>
                  <a:lin ang="0" scaled="0"/>
                </a:gradFill>
                <a:latin typeface="文悦古典明朝体 (非商业使用) W5" pitchFamily="50" charset="-122"/>
                <a:ea typeface="文悦古典明朝体 (非商业使用) W5" pitchFamily="50" charset="-122"/>
              </a:rPr>
              <a:t>Falling Xia and Lone Fly</a:t>
            </a:r>
          </a:p>
          <a:p>
            <a:pPr algn="ctr"/>
            <a:r>
              <a:rPr lang="zh-CN" altLang="en-US" sz="3200" dirty="0">
                <a:gradFill>
                  <a:gsLst>
                    <a:gs pos="2000">
                      <a:schemeClr val="accent1">
                        <a:alpha val="80000"/>
                      </a:schemeClr>
                    </a:gs>
                    <a:gs pos="100000">
                      <a:schemeClr val="accent5">
                        <a:alpha val="80000"/>
                      </a:schemeClr>
                    </a:gs>
                  </a:gsLst>
                  <a:lin ang="0" scaled="0"/>
                </a:gradFill>
                <a:latin typeface="文悦古典明朝体 (非商业使用) W5" pitchFamily="50" charset="-122"/>
                <a:ea typeface="文悦古典明朝体 (非商业使用) W5" pitchFamily="50" charset="-122"/>
              </a:rPr>
              <a:t>Autumn water is a long day</a:t>
            </a:r>
            <a:r>
              <a:rPr lang="en-US" altLang="zh-CN" sz="3200" dirty="0">
                <a:gradFill>
                  <a:gsLst>
                    <a:gs pos="2000">
                      <a:schemeClr val="accent1">
                        <a:alpha val="80000"/>
                      </a:schemeClr>
                    </a:gs>
                    <a:gs pos="100000">
                      <a:schemeClr val="accent5">
                        <a:alpha val="80000"/>
                      </a:schemeClr>
                    </a:gs>
                  </a:gsLst>
                  <a:lin ang="0" scaled="0"/>
                </a:gradFill>
                <a:latin typeface="文悦古典明朝体 (非商业使用) W5" pitchFamily="50" charset="-122"/>
                <a:ea typeface="文悦古典明朝体 (非商业使用) W5" pitchFamily="50" charset="-122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813489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:p14="http://schemas.microsoft.com/office/powerpoint/2010/main" xmlns:a14="http://schemas.microsoft.com/office/drawing/2010/main" xmlns:a16="http://schemas.microsoft.com/office/drawing/2014/main" xmlns="">
      <p:transition spd="slow" advClick="0" advTm="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占位符 5">
            <a:extLst>
              <a:ext uri="{FF2B5EF4-FFF2-40B4-BE49-F238E27FC236}">
                <a16:creationId xmlns:a16="http://schemas.microsoft.com/office/drawing/2014/main" id="{1D9AE5E4-BBBA-438D-B50A-4F7CC7F0CA2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/>
      </p:pic>
      <p:sp>
        <p:nvSpPr>
          <p:cNvPr id="3150" name="Freeform 1125"/>
          <p:cNvSpPr>
            <a:spLocks/>
          </p:cNvSpPr>
          <p:nvPr/>
        </p:nvSpPr>
        <p:spPr bwMode="auto">
          <a:xfrm>
            <a:off x="11150601" y="635679"/>
            <a:ext cx="1193799" cy="1195788"/>
          </a:xfrm>
          <a:custGeom>
            <a:avLst/>
            <a:gdLst>
              <a:gd name="T0" fmla="*/ 1370 w 1401"/>
              <a:gd name="T1" fmla="*/ 234 h 1401"/>
              <a:gd name="T2" fmla="*/ 1250 w 1401"/>
              <a:gd name="T3" fmla="*/ 239 h 1401"/>
              <a:gd name="T4" fmla="*/ 1147 w 1401"/>
              <a:gd name="T5" fmla="*/ 239 h 1401"/>
              <a:gd name="T6" fmla="*/ 1147 w 1401"/>
              <a:gd name="T7" fmla="*/ 342 h 1401"/>
              <a:gd name="T8" fmla="*/ 1142 w 1401"/>
              <a:gd name="T9" fmla="*/ 461 h 1401"/>
              <a:gd name="T10" fmla="*/ 1023 w 1401"/>
              <a:gd name="T11" fmla="*/ 466 h 1401"/>
              <a:gd name="T12" fmla="*/ 920 w 1401"/>
              <a:gd name="T13" fmla="*/ 466 h 1401"/>
              <a:gd name="T14" fmla="*/ 920 w 1401"/>
              <a:gd name="T15" fmla="*/ 569 h 1401"/>
              <a:gd name="T16" fmla="*/ 915 w 1401"/>
              <a:gd name="T17" fmla="*/ 688 h 1401"/>
              <a:gd name="T18" fmla="*/ 796 w 1401"/>
              <a:gd name="T19" fmla="*/ 693 h 1401"/>
              <a:gd name="T20" fmla="*/ 693 w 1401"/>
              <a:gd name="T21" fmla="*/ 693 h 1401"/>
              <a:gd name="T22" fmla="*/ 693 w 1401"/>
              <a:gd name="T23" fmla="*/ 796 h 1401"/>
              <a:gd name="T24" fmla="*/ 688 w 1401"/>
              <a:gd name="T25" fmla="*/ 915 h 1401"/>
              <a:gd name="T26" fmla="*/ 569 w 1401"/>
              <a:gd name="T27" fmla="*/ 920 h 1401"/>
              <a:gd name="T28" fmla="*/ 466 w 1401"/>
              <a:gd name="T29" fmla="*/ 920 h 1401"/>
              <a:gd name="T30" fmla="*/ 466 w 1401"/>
              <a:gd name="T31" fmla="*/ 1023 h 1401"/>
              <a:gd name="T32" fmla="*/ 461 w 1401"/>
              <a:gd name="T33" fmla="*/ 1142 h 1401"/>
              <a:gd name="T34" fmla="*/ 342 w 1401"/>
              <a:gd name="T35" fmla="*/ 1147 h 1401"/>
              <a:gd name="T36" fmla="*/ 239 w 1401"/>
              <a:gd name="T37" fmla="*/ 1147 h 1401"/>
              <a:gd name="T38" fmla="*/ 239 w 1401"/>
              <a:gd name="T39" fmla="*/ 1250 h 1401"/>
              <a:gd name="T40" fmla="*/ 234 w 1401"/>
              <a:gd name="T41" fmla="*/ 1369 h 1401"/>
              <a:gd name="T42" fmla="*/ 115 w 1401"/>
              <a:gd name="T43" fmla="*/ 1374 h 1401"/>
              <a:gd name="T44" fmla="*/ 12 w 1401"/>
              <a:gd name="T45" fmla="*/ 1374 h 1401"/>
              <a:gd name="T46" fmla="*/ 0 w 1401"/>
              <a:gd name="T47" fmla="*/ 1363 h 1401"/>
              <a:gd name="T48" fmla="*/ 120 w 1401"/>
              <a:gd name="T49" fmla="*/ 1358 h 1401"/>
              <a:gd name="T50" fmla="*/ 223 w 1401"/>
              <a:gd name="T51" fmla="*/ 1358 h 1401"/>
              <a:gd name="T52" fmla="*/ 223 w 1401"/>
              <a:gd name="T53" fmla="*/ 1255 h 1401"/>
              <a:gd name="T54" fmla="*/ 227 w 1401"/>
              <a:gd name="T55" fmla="*/ 1136 h 1401"/>
              <a:gd name="T56" fmla="*/ 347 w 1401"/>
              <a:gd name="T57" fmla="*/ 1131 h 1401"/>
              <a:gd name="T58" fmla="*/ 450 w 1401"/>
              <a:gd name="T59" fmla="*/ 1131 h 1401"/>
              <a:gd name="T60" fmla="*/ 450 w 1401"/>
              <a:gd name="T61" fmla="*/ 1028 h 1401"/>
              <a:gd name="T62" fmla="*/ 454 w 1401"/>
              <a:gd name="T63" fmla="*/ 909 h 1401"/>
              <a:gd name="T64" fmla="*/ 574 w 1401"/>
              <a:gd name="T65" fmla="*/ 904 h 1401"/>
              <a:gd name="T66" fmla="*/ 677 w 1401"/>
              <a:gd name="T67" fmla="*/ 904 h 1401"/>
              <a:gd name="T68" fmla="*/ 677 w 1401"/>
              <a:gd name="T69" fmla="*/ 801 h 1401"/>
              <a:gd name="T70" fmla="*/ 681 w 1401"/>
              <a:gd name="T71" fmla="*/ 681 h 1401"/>
              <a:gd name="T72" fmla="*/ 801 w 1401"/>
              <a:gd name="T73" fmla="*/ 677 h 1401"/>
              <a:gd name="T74" fmla="*/ 904 w 1401"/>
              <a:gd name="T75" fmla="*/ 677 h 1401"/>
              <a:gd name="T76" fmla="*/ 904 w 1401"/>
              <a:gd name="T77" fmla="*/ 574 h 1401"/>
              <a:gd name="T78" fmla="*/ 908 w 1401"/>
              <a:gd name="T79" fmla="*/ 454 h 1401"/>
              <a:gd name="T80" fmla="*/ 1028 w 1401"/>
              <a:gd name="T81" fmla="*/ 450 h 1401"/>
              <a:gd name="T82" fmla="*/ 1131 w 1401"/>
              <a:gd name="T83" fmla="*/ 450 h 1401"/>
              <a:gd name="T84" fmla="*/ 1131 w 1401"/>
              <a:gd name="T85" fmla="*/ 347 h 1401"/>
              <a:gd name="T86" fmla="*/ 1136 w 1401"/>
              <a:gd name="T87" fmla="*/ 227 h 1401"/>
              <a:gd name="T88" fmla="*/ 1255 w 1401"/>
              <a:gd name="T89" fmla="*/ 223 h 1401"/>
              <a:gd name="T90" fmla="*/ 1358 w 1401"/>
              <a:gd name="T91" fmla="*/ 223 h 1401"/>
              <a:gd name="T92" fmla="*/ 1358 w 1401"/>
              <a:gd name="T93" fmla="*/ 120 h 1401"/>
              <a:gd name="T94" fmla="*/ 1363 w 1401"/>
              <a:gd name="T95" fmla="*/ 0 h 1401"/>
              <a:gd name="T96" fmla="*/ 1374 w 1401"/>
              <a:gd name="T97" fmla="*/ 12 h 1401"/>
              <a:gd name="T98" fmla="*/ 1374 w 1401"/>
              <a:gd name="T99" fmla="*/ 115 h 1401"/>
              <a:gd name="T100" fmla="*/ 1370 w 1401"/>
              <a:gd name="T101" fmla="*/ 234 h 14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1401" h="1401">
                <a:moveTo>
                  <a:pt x="1370" y="234"/>
                </a:moveTo>
                <a:cubicBezTo>
                  <a:pt x="1338" y="266"/>
                  <a:pt x="1293" y="252"/>
                  <a:pt x="1250" y="239"/>
                </a:cubicBezTo>
                <a:cubicBezTo>
                  <a:pt x="1210" y="226"/>
                  <a:pt x="1172" y="214"/>
                  <a:pt x="1147" y="239"/>
                </a:cubicBezTo>
                <a:cubicBezTo>
                  <a:pt x="1122" y="264"/>
                  <a:pt x="1134" y="302"/>
                  <a:pt x="1147" y="342"/>
                </a:cubicBezTo>
                <a:cubicBezTo>
                  <a:pt x="1160" y="385"/>
                  <a:pt x="1174" y="429"/>
                  <a:pt x="1142" y="461"/>
                </a:cubicBezTo>
                <a:cubicBezTo>
                  <a:pt x="1111" y="493"/>
                  <a:pt x="1066" y="479"/>
                  <a:pt x="1023" y="466"/>
                </a:cubicBezTo>
                <a:cubicBezTo>
                  <a:pt x="983" y="453"/>
                  <a:pt x="945" y="441"/>
                  <a:pt x="920" y="466"/>
                </a:cubicBezTo>
                <a:cubicBezTo>
                  <a:pt x="895" y="491"/>
                  <a:pt x="907" y="529"/>
                  <a:pt x="920" y="569"/>
                </a:cubicBezTo>
                <a:cubicBezTo>
                  <a:pt x="933" y="612"/>
                  <a:pt x="947" y="657"/>
                  <a:pt x="915" y="688"/>
                </a:cubicBezTo>
                <a:cubicBezTo>
                  <a:pt x="883" y="720"/>
                  <a:pt x="839" y="706"/>
                  <a:pt x="796" y="693"/>
                </a:cubicBezTo>
                <a:cubicBezTo>
                  <a:pt x="756" y="680"/>
                  <a:pt x="718" y="668"/>
                  <a:pt x="693" y="693"/>
                </a:cubicBezTo>
                <a:cubicBezTo>
                  <a:pt x="668" y="718"/>
                  <a:pt x="680" y="756"/>
                  <a:pt x="693" y="796"/>
                </a:cubicBezTo>
                <a:cubicBezTo>
                  <a:pt x="706" y="839"/>
                  <a:pt x="720" y="884"/>
                  <a:pt x="688" y="915"/>
                </a:cubicBezTo>
                <a:cubicBezTo>
                  <a:pt x="656" y="947"/>
                  <a:pt x="612" y="933"/>
                  <a:pt x="569" y="920"/>
                </a:cubicBezTo>
                <a:cubicBezTo>
                  <a:pt x="529" y="907"/>
                  <a:pt x="491" y="895"/>
                  <a:pt x="466" y="920"/>
                </a:cubicBezTo>
                <a:cubicBezTo>
                  <a:pt x="441" y="945"/>
                  <a:pt x="453" y="983"/>
                  <a:pt x="466" y="1023"/>
                </a:cubicBezTo>
                <a:cubicBezTo>
                  <a:pt x="479" y="1066"/>
                  <a:pt x="493" y="1111"/>
                  <a:pt x="461" y="1142"/>
                </a:cubicBezTo>
                <a:cubicBezTo>
                  <a:pt x="429" y="1174"/>
                  <a:pt x="385" y="1160"/>
                  <a:pt x="342" y="1147"/>
                </a:cubicBezTo>
                <a:cubicBezTo>
                  <a:pt x="302" y="1134"/>
                  <a:pt x="264" y="1122"/>
                  <a:pt x="239" y="1147"/>
                </a:cubicBezTo>
                <a:cubicBezTo>
                  <a:pt x="214" y="1172"/>
                  <a:pt x="226" y="1210"/>
                  <a:pt x="239" y="1250"/>
                </a:cubicBezTo>
                <a:cubicBezTo>
                  <a:pt x="252" y="1293"/>
                  <a:pt x="266" y="1338"/>
                  <a:pt x="234" y="1369"/>
                </a:cubicBezTo>
                <a:cubicBezTo>
                  <a:pt x="202" y="1401"/>
                  <a:pt x="158" y="1387"/>
                  <a:pt x="115" y="1374"/>
                </a:cubicBezTo>
                <a:cubicBezTo>
                  <a:pt x="75" y="1361"/>
                  <a:pt x="37" y="1349"/>
                  <a:pt x="12" y="1374"/>
                </a:cubicBezTo>
                <a:cubicBezTo>
                  <a:pt x="0" y="1363"/>
                  <a:pt x="0" y="1363"/>
                  <a:pt x="0" y="1363"/>
                </a:cubicBezTo>
                <a:cubicBezTo>
                  <a:pt x="32" y="1331"/>
                  <a:pt x="77" y="1345"/>
                  <a:pt x="120" y="1358"/>
                </a:cubicBezTo>
                <a:cubicBezTo>
                  <a:pt x="160" y="1371"/>
                  <a:pt x="198" y="1383"/>
                  <a:pt x="223" y="1358"/>
                </a:cubicBezTo>
                <a:cubicBezTo>
                  <a:pt x="247" y="1333"/>
                  <a:pt x="236" y="1295"/>
                  <a:pt x="223" y="1255"/>
                </a:cubicBezTo>
                <a:cubicBezTo>
                  <a:pt x="209" y="1212"/>
                  <a:pt x="195" y="1167"/>
                  <a:pt x="227" y="1136"/>
                </a:cubicBezTo>
                <a:cubicBezTo>
                  <a:pt x="259" y="1104"/>
                  <a:pt x="304" y="1118"/>
                  <a:pt x="347" y="1131"/>
                </a:cubicBezTo>
                <a:cubicBezTo>
                  <a:pt x="387" y="1144"/>
                  <a:pt x="425" y="1156"/>
                  <a:pt x="450" y="1131"/>
                </a:cubicBezTo>
                <a:cubicBezTo>
                  <a:pt x="475" y="1106"/>
                  <a:pt x="463" y="1068"/>
                  <a:pt x="450" y="1028"/>
                </a:cubicBezTo>
                <a:cubicBezTo>
                  <a:pt x="436" y="985"/>
                  <a:pt x="422" y="940"/>
                  <a:pt x="454" y="909"/>
                </a:cubicBezTo>
                <a:cubicBezTo>
                  <a:pt x="486" y="877"/>
                  <a:pt x="531" y="891"/>
                  <a:pt x="574" y="904"/>
                </a:cubicBezTo>
                <a:cubicBezTo>
                  <a:pt x="614" y="917"/>
                  <a:pt x="652" y="929"/>
                  <a:pt x="677" y="904"/>
                </a:cubicBezTo>
                <a:cubicBezTo>
                  <a:pt x="702" y="879"/>
                  <a:pt x="690" y="841"/>
                  <a:pt x="677" y="801"/>
                </a:cubicBezTo>
                <a:cubicBezTo>
                  <a:pt x="664" y="758"/>
                  <a:pt x="650" y="713"/>
                  <a:pt x="681" y="681"/>
                </a:cubicBezTo>
                <a:cubicBezTo>
                  <a:pt x="713" y="650"/>
                  <a:pt x="758" y="664"/>
                  <a:pt x="801" y="677"/>
                </a:cubicBezTo>
                <a:cubicBezTo>
                  <a:pt x="841" y="690"/>
                  <a:pt x="879" y="702"/>
                  <a:pt x="904" y="677"/>
                </a:cubicBezTo>
                <a:cubicBezTo>
                  <a:pt x="929" y="652"/>
                  <a:pt x="917" y="614"/>
                  <a:pt x="904" y="574"/>
                </a:cubicBezTo>
                <a:cubicBezTo>
                  <a:pt x="891" y="531"/>
                  <a:pt x="877" y="486"/>
                  <a:pt x="908" y="454"/>
                </a:cubicBezTo>
                <a:cubicBezTo>
                  <a:pt x="940" y="423"/>
                  <a:pt x="985" y="437"/>
                  <a:pt x="1028" y="450"/>
                </a:cubicBezTo>
                <a:cubicBezTo>
                  <a:pt x="1068" y="463"/>
                  <a:pt x="1106" y="475"/>
                  <a:pt x="1131" y="450"/>
                </a:cubicBezTo>
                <a:cubicBezTo>
                  <a:pt x="1156" y="425"/>
                  <a:pt x="1144" y="387"/>
                  <a:pt x="1131" y="347"/>
                </a:cubicBezTo>
                <a:cubicBezTo>
                  <a:pt x="1118" y="304"/>
                  <a:pt x="1104" y="259"/>
                  <a:pt x="1136" y="227"/>
                </a:cubicBezTo>
                <a:cubicBezTo>
                  <a:pt x="1167" y="195"/>
                  <a:pt x="1212" y="209"/>
                  <a:pt x="1255" y="223"/>
                </a:cubicBezTo>
                <a:cubicBezTo>
                  <a:pt x="1295" y="236"/>
                  <a:pt x="1333" y="247"/>
                  <a:pt x="1358" y="223"/>
                </a:cubicBezTo>
                <a:cubicBezTo>
                  <a:pt x="1383" y="198"/>
                  <a:pt x="1371" y="160"/>
                  <a:pt x="1358" y="120"/>
                </a:cubicBezTo>
                <a:cubicBezTo>
                  <a:pt x="1345" y="77"/>
                  <a:pt x="1331" y="32"/>
                  <a:pt x="1363" y="0"/>
                </a:cubicBezTo>
                <a:cubicBezTo>
                  <a:pt x="1374" y="12"/>
                  <a:pt x="1374" y="12"/>
                  <a:pt x="1374" y="12"/>
                </a:cubicBezTo>
                <a:cubicBezTo>
                  <a:pt x="1349" y="37"/>
                  <a:pt x="1361" y="75"/>
                  <a:pt x="1374" y="115"/>
                </a:cubicBezTo>
                <a:cubicBezTo>
                  <a:pt x="1387" y="158"/>
                  <a:pt x="1401" y="202"/>
                  <a:pt x="1370" y="234"/>
                </a:cubicBezTo>
                <a:close/>
              </a:path>
            </a:pathLst>
          </a:custGeom>
          <a:gradFill>
            <a:gsLst>
              <a:gs pos="0">
                <a:schemeClr val="accent6"/>
              </a:gs>
              <a:gs pos="100000">
                <a:schemeClr val="accent5"/>
              </a:gs>
            </a:gsLst>
            <a:lin ang="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1166" name="Freeform 1125"/>
          <p:cNvSpPr>
            <a:spLocks/>
          </p:cNvSpPr>
          <p:nvPr/>
        </p:nvSpPr>
        <p:spPr bwMode="auto">
          <a:xfrm>
            <a:off x="874900" y="4846320"/>
            <a:ext cx="1193799" cy="1195788"/>
          </a:xfrm>
          <a:custGeom>
            <a:avLst/>
            <a:gdLst>
              <a:gd name="T0" fmla="*/ 1370 w 1401"/>
              <a:gd name="T1" fmla="*/ 234 h 1401"/>
              <a:gd name="T2" fmla="*/ 1250 w 1401"/>
              <a:gd name="T3" fmla="*/ 239 h 1401"/>
              <a:gd name="T4" fmla="*/ 1147 w 1401"/>
              <a:gd name="T5" fmla="*/ 239 h 1401"/>
              <a:gd name="T6" fmla="*/ 1147 w 1401"/>
              <a:gd name="T7" fmla="*/ 342 h 1401"/>
              <a:gd name="T8" fmla="*/ 1142 w 1401"/>
              <a:gd name="T9" fmla="*/ 461 h 1401"/>
              <a:gd name="T10" fmla="*/ 1023 w 1401"/>
              <a:gd name="T11" fmla="*/ 466 h 1401"/>
              <a:gd name="T12" fmla="*/ 920 w 1401"/>
              <a:gd name="T13" fmla="*/ 466 h 1401"/>
              <a:gd name="T14" fmla="*/ 920 w 1401"/>
              <a:gd name="T15" fmla="*/ 569 h 1401"/>
              <a:gd name="T16" fmla="*/ 915 w 1401"/>
              <a:gd name="T17" fmla="*/ 688 h 1401"/>
              <a:gd name="T18" fmla="*/ 796 w 1401"/>
              <a:gd name="T19" fmla="*/ 693 h 1401"/>
              <a:gd name="T20" fmla="*/ 693 w 1401"/>
              <a:gd name="T21" fmla="*/ 693 h 1401"/>
              <a:gd name="T22" fmla="*/ 693 w 1401"/>
              <a:gd name="T23" fmla="*/ 796 h 1401"/>
              <a:gd name="T24" fmla="*/ 688 w 1401"/>
              <a:gd name="T25" fmla="*/ 915 h 1401"/>
              <a:gd name="T26" fmla="*/ 569 w 1401"/>
              <a:gd name="T27" fmla="*/ 920 h 1401"/>
              <a:gd name="T28" fmla="*/ 466 w 1401"/>
              <a:gd name="T29" fmla="*/ 920 h 1401"/>
              <a:gd name="T30" fmla="*/ 466 w 1401"/>
              <a:gd name="T31" fmla="*/ 1023 h 1401"/>
              <a:gd name="T32" fmla="*/ 461 w 1401"/>
              <a:gd name="T33" fmla="*/ 1142 h 1401"/>
              <a:gd name="T34" fmla="*/ 342 w 1401"/>
              <a:gd name="T35" fmla="*/ 1147 h 1401"/>
              <a:gd name="T36" fmla="*/ 239 w 1401"/>
              <a:gd name="T37" fmla="*/ 1147 h 1401"/>
              <a:gd name="T38" fmla="*/ 239 w 1401"/>
              <a:gd name="T39" fmla="*/ 1250 h 1401"/>
              <a:gd name="T40" fmla="*/ 234 w 1401"/>
              <a:gd name="T41" fmla="*/ 1369 h 1401"/>
              <a:gd name="T42" fmla="*/ 115 w 1401"/>
              <a:gd name="T43" fmla="*/ 1374 h 1401"/>
              <a:gd name="T44" fmla="*/ 12 w 1401"/>
              <a:gd name="T45" fmla="*/ 1374 h 1401"/>
              <a:gd name="T46" fmla="*/ 0 w 1401"/>
              <a:gd name="T47" fmla="*/ 1363 h 1401"/>
              <a:gd name="T48" fmla="*/ 120 w 1401"/>
              <a:gd name="T49" fmla="*/ 1358 h 1401"/>
              <a:gd name="T50" fmla="*/ 223 w 1401"/>
              <a:gd name="T51" fmla="*/ 1358 h 1401"/>
              <a:gd name="T52" fmla="*/ 223 w 1401"/>
              <a:gd name="T53" fmla="*/ 1255 h 1401"/>
              <a:gd name="T54" fmla="*/ 227 w 1401"/>
              <a:gd name="T55" fmla="*/ 1136 h 1401"/>
              <a:gd name="T56" fmla="*/ 347 w 1401"/>
              <a:gd name="T57" fmla="*/ 1131 h 1401"/>
              <a:gd name="T58" fmla="*/ 450 w 1401"/>
              <a:gd name="T59" fmla="*/ 1131 h 1401"/>
              <a:gd name="T60" fmla="*/ 450 w 1401"/>
              <a:gd name="T61" fmla="*/ 1028 h 1401"/>
              <a:gd name="T62" fmla="*/ 454 w 1401"/>
              <a:gd name="T63" fmla="*/ 909 h 1401"/>
              <a:gd name="T64" fmla="*/ 574 w 1401"/>
              <a:gd name="T65" fmla="*/ 904 h 1401"/>
              <a:gd name="T66" fmla="*/ 677 w 1401"/>
              <a:gd name="T67" fmla="*/ 904 h 1401"/>
              <a:gd name="T68" fmla="*/ 677 w 1401"/>
              <a:gd name="T69" fmla="*/ 801 h 1401"/>
              <a:gd name="T70" fmla="*/ 681 w 1401"/>
              <a:gd name="T71" fmla="*/ 681 h 1401"/>
              <a:gd name="T72" fmla="*/ 801 w 1401"/>
              <a:gd name="T73" fmla="*/ 677 h 1401"/>
              <a:gd name="T74" fmla="*/ 904 w 1401"/>
              <a:gd name="T75" fmla="*/ 677 h 1401"/>
              <a:gd name="T76" fmla="*/ 904 w 1401"/>
              <a:gd name="T77" fmla="*/ 574 h 1401"/>
              <a:gd name="T78" fmla="*/ 908 w 1401"/>
              <a:gd name="T79" fmla="*/ 454 h 1401"/>
              <a:gd name="T80" fmla="*/ 1028 w 1401"/>
              <a:gd name="T81" fmla="*/ 450 h 1401"/>
              <a:gd name="T82" fmla="*/ 1131 w 1401"/>
              <a:gd name="T83" fmla="*/ 450 h 1401"/>
              <a:gd name="T84" fmla="*/ 1131 w 1401"/>
              <a:gd name="T85" fmla="*/ 347 h 1401"/>
              <a:gd name="T86" fmla="*/ 1136 w 1401"/>
              <a:gd name="T87" fmla="*/ 227 h 1401"/>
              <a:gd name="T88" fmla="*/ 1255 w 1401"/>
              <a:gd name="T89" fmla="*/ 223 h 1401"/>
              <a:gd name="T90" fmla="*/ 1358 w 1401"/>
              <a:gd name="T91" fmla="*/ 223 h 1401"/>
              <a:gd name="T92" fmla="*/ 1358 w 1401"/>
              <a:gd name="T93" fmla="*/ 120 h 1401"/>
              <a:gd name="T94" fmla="*/ 1363 w 1401"/>
              <a:gd name="T95" fmla="*/ 0 h 1401"/>
              <a:gd name="T96" fmla="*/ 1374 w 1401"/>
              <a:gd name="T97" fmla="*/ 12 h 1401"/>
              <a:gd name="T98" fmla="*/ 1374 w 1401"/>
              <a:gd name="T99" fmla="*/ 115 h 1401"/>
              <a:gd name="T100" fmla="*/ 1370 w 1401"/>
              <a:gd name="T101" fmla="*/ 234 h 14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1401" h="1401">
                <a:moveTo>
                  <a:pt x="1370" y="234"/>
                </a:moveTo>
                <a:cubicBezTo>
                  <a:pt x="1338" y="266"/>
                  <a:pt x="1293" y="252"/>
                  <a:pt x="1250" y="239"/>
                </a:cubicBezTo>
                <a:cubicBezTo>
                  <a:pt x="1210" y="226"/>
                  <a:pt x="1172" y="214"/>
                  <a:pt x="1147" y="239"/>
                </a:cubicBezTo>
                <a:cubicBezTo>
                  <a:pt x="1122" y="264"/>
                  <a:pt x="1134" y="302"/>
                  <a:pt x="1147" y="342"/>
                </a:cubicBezTo>
                <a:cubicBezTo>
                  <a:pt x="1160" y="385"/>
                  <a:pt x="1174" y="429"/>
                  <a:pt x="1142" y="461"/>
                </a:cubicBezTo>
                <a:cubicBezTo>
                  <a:pt x="1111" y="493"/>
                  <a:pt x="1066" y="479"/>
                  <a:pt x="1023" y="466"/>
                </a:cubicBezTo>
                <a:cubicBezTo>
                  <a:pt x="983" y="453"/>
                  <a:pt x="945" y="441"/>
                  <a:pt x="920" y="466"/>
                </a:cubicBezTo>
                <a:cubicBezTo>
                  <a:pt x="895" y="491"/>
                  <a:pt x="907" y="529"/>
                  <a:pt x="920" y="569"/>
                </a:cubicBezTo>
                <a:cubicBezTo>
                  <a:pt x="933" y="612"/>
                  <a:pt x="947" y="657"/>
                  <a:pt x="915" y="688"/>
                </a:cubicBezTo>
                <a:cubicBezTo>
                  <a:pt x="883" y="720"/>
                  <a:pt x="839" y="706"/>
                  <a:pt x="796" y="693"/>
                </a:cubicBezTo>
                <a:cubicBezTo>
                  <a:pt x="756" y="680"/>
                  <a:pt x="718" y="668"/>
                  <a:pt x="693" y="693"/>
                </a:cubicBezTo>
                <a:cubicBezTo>
                  <a:pt x="668" y="718"/>
                  <a:pt x="680" y="756"/>
                  <a:pt x="693" y="796"/>
                </a:cubicBezTo>
                <a:cubicBezTo>
                  <a:pt x="706" y="839"/>
                  <a:pt x="720" y="884"/>
                  <a:pt x="688" y="915"/>
                </a:cubicBezTo>
                <a:cubicBezTo>
                  <a:pt x="656" y="947"/>
                  <a:pt x="612" y="933"/>
                  <a:pt x="569" y="920"/>
                </a:cubicBezTo>
                <a:cubicBezTo>
                  <a:pt x="529" y="907"/>
                  <a:pt x="491" y="895"/>
                  <a:pt x="466" y="920"/>
                </a:cubicBezTo>
                <a:cubicBezTo>
                  <a:pt x="441" y="945"/>
                  <a:pt x="453" y="983"/>
                  <a:pt x="466" y="1023"/>
                </a:cubicBezTo>
                <a:cubicBezTo>
                  <a:pt x="479" y="1066"/>
                  <a:pt x="493" y="1111"/>
                  <a:pt x="461" y="1142"/>
                </a:cubicBezTo>
                <a:cubicBezTo>
                  <a:pt x="429" y="1174"/>
                  <a:pt x="385" y="1160"/>
                  <a:pt x="342" y="1147"/>
                </a:cubicBezTo>
                <a:cubicBezTo>
                  <a:pt x="302" y="1134"/>
                  <a:pt x="264" y="1122"/>
                  <a:pt x="239" y="1147"/>
                </a:cubicBezTo>
                <a:cubicBezTo>
                  <a:pt x="214" y="1172"/>
                  <a:pt x="226" y="1210"/>
                  <a:pt x="239" y="1250"/>
                </a:cubicBezTo>
                <a:cubicBezTo>
                  <a:pt x="252" y="1293"/>
                  <a:pt x="266" y="1338"/>
                  <a:pt x="234" y="1369"/>
                </a:cubicBezTo>
                <a:cubicBezTo>
                  <a:pt x="202" y="1401"/>
                  <a:pt x="158" y="1387"/>
                  <a:pt x="115" y="1374"/>
                </a:cubicBezTo>
                <a:cubicBezTo>
                  <a:pt x="75" y="1361"/>
                  <a:pt x="37" y="1349"/>
                  <a:pt x="12" y="1374"/>
                </a:cubicBezTo>
                <a:cubicBezTo>
                  <a:pt x="0" y="1363"/>
                  <a:pt x="0" y="1363"/>
                  <a:pt x="0" y="1363"/>
                </a:cubicBezTo>
                <a:cubicBezTo>
                  <a:pt x="32" y="1331"/>
                  <a:pt x="77" y="1345"/>
                  <a:pt x="120" y="1358"/>
                </a:cubicBezTo>
                <a:cubicBezTo>
                  <a:pt x="160" y="1371"/>
                  <a:pt x="198" y="1383"/>
                  <a:pt x="223" y="1358"/>
                </a:cubicBezTo>
                <a:cubicBezTo>
                  <a:pt x="247" y="1333"/>
                  <a:pt x="236" y="1295"/>
                  <a:pt x="223" y="1255"/>
                </a:cubicBezTo>
                <a:cubicBezTo>
                  <a:pt x="209" y="1212"/>
                  <a:pt x="195" y="1167"/>
                  <a:pt x="227" y="1136"/>
                </a:cubicBezTo>
                <a:cubicBezTo>
                  <a:pt x="259" y="1104"/>
                  <a:pt x="304" y="1118"/>
                  <a:pt x="347" y="1131"/>
                </a:cubicBezTo>
                <a:cubicBezTo>
                  <a:pt x="387" y="1144"/>
                  <a:pt x="425" y="1156"/>
                  <a:pt x="450" y="1131"/>
                </a:cubicBezTo>
                <a:cubicBezTo>
                  <a:pt x="475" y="1106"/>
                  <a:pt x="463" y="1068"/>
                  <a:pt x="450" y="1028"/>
                </a:cubicBezTo>
                <a:cubicBezTo>
                  <a:pt x="436" y="985"/>
                  <a:pt x="422" y="940"/>
                  <a:pt x="454" y="909"/>
                </a:cubicBezTo>
                <a:cubicBezTo>
                  <a:pt x="486" y="877"/>
                  <a:pt x="531" y="891"/>
                  <a:pt x="574" y="904"/>
                </a:cubicBezTo>
                <a:cubicBezTo>
                  <a:pt x="614" y="917"/>
                  <a:pt x="652" y="929"/>
                  <a:pt x="677" y="904"/>
                </a:cubicBezTo>
                <a:cubicBezTo>
                  <a:pt x="702" y="879"/>
                  <a:pt x="690" y="841"/>
                  <a:pt x="677" y="801"/>
                </a:cubicBezTo>
                <a:cubicBezTo>
                  <a:pt x="664" y="758"/>
                  <a:pt x="650" y="713"/>
                  <a:pt x="681" y="681"/>
                </a:cubicBezTo>
                <a:cubicBezTo>
                  <a:pt x="713" y="650"/>
                  <a:pt x="758" y="664"/>
                  <a:pt x="801" y="677"/>
                </a:cubicBezTo>
                <a:cubicBezTo>
                  <a:pt x="841" y="690"/>
                  <a:pt x="879" y="702"/>
                  <a:pt x="904" y="677"/>
                </a:cubicBezTo>
                <a:cubicBezTo>
                  <a:pt x="929" y="652"/>
                  <a:pt x="917" y="614"/>
                  <a:pt x="904" y="574"/>
                </a:cubicBezTo>
                <a:cubicBezTo>
                  <a:pt x="891" y="531"/>
                  <a:pt x="877" y="486"/>
                  <a:pt x="908" y="454"/>
                </a:cubicBezTo>
                <a:cubicBezTo>
                  <a:pt x="940" y="423"/>
                  <a:pt x="985" y="437"/>
                  <a:pt x="1028" y="450"/>
                </a:cubicBezTo>
                <a:cubicBezTo>
                  <a:pt x="1068" y="463"/>
                  <a:pt x="1106" y="475"/>
                  <a:pt x="1131" y="450"/>
                </a:cubicBezTo>
                <a:cubicBezTo>
                  <a:pt x="1156" y="425"/>
                  <a:pt x="1144" y="387"/>
                  <a:pt x="1131" y="347"/>
                </a:cubicBezTo>
                <a:cubicBezTo>
                  <a:pt x="1118" y="304"/>
                  <a:pt x="1104" y="259"/>
                  <a:pt x="1136" y="227"/>
                </a:cubicBezTo>
                <a:cubicBezTo>
                  <a:pt x="1167" y="195"/>
                  <a:pt x="1212" y="209"/>
                  <a:pt x="1255" y="223"/>
                </a:cubicBezTo>
                <a:cubicBezTo>
                  <a:pt x="1295" y="236"/>
                  <a:pt x="1333" y="247"/>
                  <a:pt x="1358" y="223"/>
                </a:cubicBezTo>
                <a:cubicBezTo>
                  <a:pt x="1383" y="198"/>
                  <a:pt x="1371" y="160"/>
                  <a:pt x="1358" y="120"/>
                </a:cubicBezTo>
                <a:cubicBezTo>
                  <a:pt x="1345" y="77"/>
                  <a:pt x="1331" y="32"/>
                  <a:pt x="1363" y="0"/>
                </a:cubicBezTo>
                <a:cubicBezTo>
                  <a:pt x="1374" y="12"/>
                  <a:pt x="1374" y="12"/>
                  <a:pt x="1374" y="12"/>
                </a:cubicBezTo>
                <a:cubicBezTo>
                  <a:pt x="1349" y="37"/>
                  <a:pt x="1361" y="75"/>
                  <a:pt x="1374" y="115"/>
                </a:cubicBezTo>
                <a:cubicBezTo>
                  <a:pt x="1387" y="158"/>
                  <a:pt x="1401" y="202"/>
                  <a:pt x="1370" y="234"/>
                </a:cubicBezTo>
                <a:close/>
              </a:path>
            </a:pathLst>
          </a:custGeom>
          <a:gradFill>
            <a:gsLst>
              <a:gs pos="0">
                <a:schemeClr val="accent3"/>
              </a:gs>
              <a:gs pos="100000">
                <a:schemeClr val="accent5"/>
              </a:gs>
            </a:gsLst>
            <a:lin ang="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ED8EF7A7-4459-413C-BA9F-58874A18B112}"/>
              </a:ext>
            </a:extLst>
          </p:cNvPr>
          <p:cNvSpPr/>
          <p:nvPr/>
        </p:nvSpPr>
        <p:spPr>
          <a:xfrm>
            <a:off x="9254926" y="4323268"/>
            <a:ext cx="523408" cy="523052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0384F6E0-4375-4945-B15E-FE79DED191B2}"/>
              </a:ext>
            </a:extLst>
          </p:cNvPr>
          <p:cNvSpPr/>
          <p:nvPr/>
        </p:nvSpPr>
        <p:spPr>
          <a:xfrm>
            <a:off x="9102526" y="4323268"/>
            <a:ext cx="523408" cy="52305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1" name="Freeform: Shape 50">
            <a:extLst>
              <a:ext uri="{FF2B5EF4-FFF2-40B4-BE49-F238E27FC236}">
                <a16:creationId xmlns:a16="http://schemas.microsoft.com/office/drawing/2014/main" id="{3ED71ED6-022F-4086-9BA0-86A5CF635EA0}"/>
              </a:ext>
            </a:extLst>
          </p:cNvPr>
          <p:cNvSpPr/>
          <p:nvPr/>
        </p:nvSpPr>
        <p:spPr>
          <a:xfrm>
            <a:off x="4483965" y="3247482"/>
            <a:ext cx="3237603" cy="600964"/>
          </a:xfrm>
          <a:custGeom>
            <a:avLst/>
            <a:gdLst>
              <a:gd name="connsiteX0" fmla="*/ 300482 w 3237603"/>
              <a:gd name="connsiteY0" fmla="*/ 0 h 600964"/>
              <a:gd name="connsiteX1" fmla="*/ 1541223 w 3237603"/>
              <a:gd name="connsiteY1" fmla="*/ 0 h 600964"/>
              <a:gd name="connsiteX2" fmla="*/ 1601781 w 3237603"/>
              <a:gd name="connsiteY2" fmla="*/ 6105 h 600964"/>
              <a:gd name="connsiteX3" fmla="*/ 1618802 w 3237603"/>
              <a:gd name="connsiteY3" fmla="*/ 11388 h 600964"/>
              <a:gd name="connsiteX4" fmla="*/ 1635823 w 3237603"/>
              <a:gd name="connsiteY4" fmla="*/ 6105 h 600964"/>
              <a:gd name="connsiteX5" fmla="*/ 1696380 w 3237603"/>
              <a:gd name="connsiteY5" fmla="*/ 0 h 600964"/>
              <a:gd name="connsiteX6" fmla="*/ 2937121 w 3237603"/>
              <a:gd name="connsiteY6" fmla="*/ 0 h 600964"/>
              <a:gd name="connsiteX7" fmla="*/ 3237603 w 3237603"/>
              <a:gd name="connsiteY7" fmla="*/ 300482 h 600964"/>
              <a:gd name="connsiteX8" fmla="*/ 2937121 w 3237603"/>
              <a:gd name="connsiteY8" fmla="*/ 600964 h 600964"/>
              <a:gd name="connsiteX9" fmla="*/ 1696380 w 3237603"/>
              <a:gd name="connsiteY9" fmla="*/ 600964 h 600964"/>
              <a:gd name="connsiteX10" fmla="*/ 1635823 w 3237603"/>
              <a:gd name="connsiteY10" fmla="*/ 594859 h 600964"/>
              <a:gd name="connsiteX11" fmla="*/ 1618802 w 3237603"/>
              <a:gd name="connsiteY11" fmla="*/ 589576 h 600964"/>
              <a:gd name="connsiteX12" fmla="*/ 1601781 w 3237603"/>
              <a:gd name="connsiteY12" fmla="*/ 594859 h 600964"/>
              <a:gd name="connsiteX13" fmla="*/ 1541223 w 3237603"/>
              <a:gd name="connsiteY13" fmla="*/ 600964 h 600964"/>
              <a:gd name="connsiteX14" fmla="*/ 300482 w 3237603"/>
              <a:gd name="connsiteY14" fmla="*/ 600964 h 600964"/>
              <a:gd name="connsiteX15" fmla="*/ 0 w 3237603"/>
              <a:gd name="connsiteY15" fmla="*/ 300482 h 600964"/>
              <a:gd name="connsiteX16" fmla="*/ 300482 w 3237603"/>
              <a:gd name="connsiteY16" fmla="*/ 0 h 600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237603" h="600964">
                <a:moveTo>
                  <a:pt x="300482" y="0"/>
                </a:moveTo>
                <a:lnTo>
                  <a:pt x="1541223" y="0"/>
                </a:lnTo>
                <a:cubicBezTo>
                  <a:pt x="1561967" y="0"/>
                  <a:pt x="1582220" y="2102"/>
                  <a:pt x="1601781" y="6105"/>
                </a:cubicBezTo>
                <a:lnTo>
                  <a:pt x="1618802" y="11388"/>
                </a:lnTo>
                <a:lnTo>
                  <a:pt x="1635823" y="6105"/>
                </a:lnTo>
                <a:cubicBezTo>
                  <a:pt x="1655383" y="2102"/>
                  <a:pt x="1675636" y="0"/>
                  <a:pt x="1696380" y="0"/>
                </a:cubicBezTo>
                <a:lnTo>
                  <a:pt x="2937121" y="0"/>
                </a:lnTo>
                <a:cubicBezTo>
                  <a:pt x="3103073" y="0"/>
                  <a:pt x="3237603" y="134530"/>
                  <a:pt x="3237603" y="300482"/>
                </a:cubicBezTo>
                <a:cubicBezTo>
                  <a:pt x="3237603" y="466434"/>
                  <a:pt x="3103073" y="600964"/>
                  <a:pt x="2937121" y="600964"/>
                </a:cubicBezTo>
                <a:lnTo>
                  <a:pt x="1696380" y="600964"/>
                </a:lnTo>
                <a:cubicBezTo>
                  <a:pt x="1675636" y="600964"/>
                  <a:pt x="1655383" y="598862"/>
                  <a:pt x="1635823" y="594859"/>
                </a:cubicBezTo>
                <a:lnTo>
                  <a:pt x="1618802" y="589576"/>
                </a:lnTo>
                <a:lnTo>
                  <a:pt x="1601781" y="594859"/>
                </a:lnTo>
                <a:cubicBezTo>
                  <a:pt x="1582220" y="598862"/>
                  <a:pt x="1561967" y="600964"/>
                  <a:pt x="1541223" y="600964"/>
                </a:cubicBezTo>
                <a:lnTo>
                  <a:pt x="300482" y="600964"/>
                </a:lnTo>
                <a:cubicBezTo>
                  <a:pt x="134530" y="600964"/>
                  <a:pt x="0" y="466434"/>
                  <a:pt x="0" y="300482"/>
                </a:cubicBezTo>
                <a:cubicBezTo>
                  <a:pt x="0" y="134530"/>
                  <a:pt x="134530" y="0"/>
                  <a:pt x="300482" y="0"/>
                </a:cubicBezTo>
                <a:close/>
              </a:path>
            </a:pathLst>
          </a:custGeom>
          <a:gradFill>
            <a:gsLst>
              <a:gs pos="0">
                <a:schemeClr val="accent5"/>
              </a:gs>
              <a:gs pos="100000">
                <a:schemeClr val="accent4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/>
          </a:p>
        </p:txBody>
      </p:sp>
      <p:sp>
        <p:nvSpPr>
          <p:cNvPr id="53" name="Freeform: Shape 52">
            <a:extLst>
              <a:ext uri="{FF2B5EF4-FFF2-40B4-BE49-F238E27FC236}">
                <a16:creationId xmlns:a16="http://schemas.microsoft.com/office/drawing/2014/main" id="{77C836AB-5CB3-4AC7-A303-86D4637B6C46}"/>
              </a:ext>
            </a:extLst>
          </p:cNvPr>
          <p:cNvSpPr/>
          <p:nvPr/>
        </p:nvSpPr>
        <p:spPr>
          <a:xfrm>
            <a:off x="4385980" y="3400680"/>
            <a:ext cx="4469314" cy="666989"/>
          </a:xfrm>
          <a:custGeom>
            <a:avLst/>
            <a:gdLst>
              <a:gd name="connsiteX0" fmla="*/ 300482 w 4026906"/>
              <a:gd name="connsiteY0" fmla="*/ 0 h 600965"/>
              <a:gd name="connsiteX1" fmla="*/ 2330526 w 4026906"/>
              <a:gd name="connsiteY1" fmla="*/ 0 h 600965"/>
              <a:gd name="connsiteX2" fmla="*/ 2330536 w 4026906"/>
              <a:gd name="connsiteY2" fmla="*/ 1 h 600965"/>
              <a:gd name="connsiteX3" fmla="*/ 3726424 w 4026906"/>
              <a:gd name="connsiteY3" fmla="*/ 1 h 600965"/>
              <a:gd name="connsiteX4" fmla="*/ 4026906 w 4026906"/>
              <a:gd name="connsiteY4" fmla="*/ 300483 h 600965"/>
              <a:gd name="connsiteX5" fmla="*/ 3726424 w 4026906"/>
              <a:gd name="connsiteY5" fmla="*/ 600965 h 600965"/>
              <a:gd name="connsiteX6" fmla="*/ 1696381 w 4026906"/>
              <a:gd name="connsiteY6" fmla="*/ 600965 h 600965"/>
              <a:gd name="connsiteX7" fmla="*/ 1696371 w 4026906"/>
              <a:gd name="connsiteY7" fmla="*/ 600964 h 600965"/>
              <a:gd name="connsiteX8" fmla="*/ 300482 w 4026906"/>
              <a:gd name="connsiteY8" fmla="*/ 600964 h 600965"/>
              <a:gd name="connsiteX9" fmla="*/ 0 w 4026906"/>
              <a:gd name="connsiteY9" fmla="*/ 300482 h 600965"/>
              <a:gd name="connsiteX10" fmla="*/ 300482 w 4026906"/>
              <a:gd name="connsiteY10" fmla="*/ 0 h 6009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026906" h="600965">
                <a:moveTo>
                  <a:pt x="300482" y="0"/>
                </a:moveTo>
                <a:lnTo>
                  <a:pt x="2330526" y="0"/>
                </a:lnTo>
                <a:lnTo>
                  <a:pt x="2330536" y="1"/>
                </a:lnTo>
                <a:lnTo>
                  <a:pt x="3726424" y="1"/>
                </a:lnTo>
                <a:cubicBezTo>
                  <a:pt x="3892376" y="1"/>
                  <a:pt x="4026906" y="134531"/>
                  <a:pt x="4026906" y="300483"/>
                </a:cubicBezTo>
                <a:cubicBezTo>
                  <a:pt x="4026906" y="466435"/>
                  <a:pt x="3892376" y="600965"/>
                  <a:pt x="3726424" y="600965"/>
                </a:cubicBezTo>
                <a:lnTo>
                  <a:pt x="1696381" y="600965"/>
                </a:lnTo>
                <a:lnTo>
                  <a:pt x="1696371" y="600964"/>
                </a:lnTo>
                <a:lnTo>
                  <a:pt x="300482" y="600964"/>
                </a:lnTo>
                <a:cubicBezTo>
                  <a:pt x="134530" y="600964"/>
                  <a:pt x="0" y="466434"/>
                  <a:pt x="0" y="300482"/>
                </a:cubicBezTo>
                <a:cubicBezTo>
                  <a:pt x="0" y="134530"/>
                  <a:pt x="134530" y="0"/>
                  <a:pt x="300482" y="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5"/>
              </a:gs>
              <a:gs pos="100000">
                <a:schemeClr val="accent4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/>
          </a:p>
        </p:txBody>
      </p:sp>
      <p:sp>
        <p:nvSpPr>
          <p:cNvPr id="2071" name="Oval 2070"/>
          <p:cNvSpPr/>
          <p:nvPr/>
        </p:nvSpPr>
        <p:spPr>
          <a:xfrm>
            <a:off x="3489106" y="3400681"/>
            <a:ext cx="667442" cy="66698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8" name="Freeform: Shape 57">
            <a:extLst>
              <a:ext uri="{FF2B5EF4-FFF2-40B4-BE49-F238E27FC236}">
                <a16:creationId xmlns:a16="http://schemas.microsoft.com/office/drawing/2014/main" id="{B658BB5D-386E-4BC7-97D6-85B13ECB1E05}"/>
              </a:ext>
            </a:extLst>
          </p:cNvPr>
          <p:cNvSpPr/>
          <p:nvPr/>
        </p:nvSpPr>
        <p:spPr>
          <a:xfrm>
            <a:off x="4233580" y="3400680"/>
            <a:ext cx="4469314" cy="666989"/>
          </a:xfrm>
          <a:custGeom>
            <a:avLst/>
            <a:gdLst>
              <a:gd name="connsiteX0" fmla="*/ 300482 w 4026906"/>
              <a:gd name="connsiteY0" fmla="*/ 0 h 600965"/>
              <a:gd name="connsiteX1" fmla="*/ 2330526 w 4026906"/>
              <a:gd name="connsiteY1" fmla="*/ 0 h 600965"/>
              <a:gd name="connsiteX2" fmla="*/ 2330536 w 4026906"/>
              <a:gd name="connsiteY2" fmla="*/ 1 h 600965"/>
              <a:gd name="connsiteX3" fmla="*/ 3726424 w 4026906"/>
              <a:gd name="connsiteY3" fmla="*/ 1 h 600965"/>
              <a:gd name="connsiteX4" fmla="*/ 4026906 w 4026906"/>
              <a:gd name="connsiteY4" fmla="*/ 300483 h 600965"/>
              <a:gd name="connsiteX5" fmla="*/ 3726424 w 4026906"/>
              <a:gd name="connsiteY5" fmla="*/ 600965 h 600965"/>
              <a:gd name="connsiteX6" fmla="*/ 1696381 w 4026906"/>
              <a:gd name="connsiteY6" fmla="*/ 600965 h 600965"/>
              <a:gd name="connsiteX7" fmla="*/ 1696371 w 4026906"/>
              <a:gd name="connsiteY7" fmla="*/ 600964 h 600965"/>
              <a:gd name="connsiteX8" fmla="*/ 300482 w 4026906"/>
              <a:gd name="connsiteY8" fmla="*/ 600964 h 600965"/>
              <a:gd name="connsiteX9" fmla="*/ 0 w 4026906"/>
              <a:gd name="connsiteY9" fmla="*/ 300482 h 600965"/>
              <a:gd name="connsiteX10" fmla="*/ 300482 w 4026906"/>
              <a:gd name="connsiteY10" fmla="*/ 0 h 6009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026906" h="600965">
                <a:moveTo>
                  <a:pt x="300482" y="0"/>
                </a:moveTo>
                <a:lnTo>
                  <a:pt x="2330526" y="0"/>
                </a:lnTo>
                <a:lnTo>
                  <a:pt x="2330536" y="1"/>
                </a:lnTo>
                <a:lnTo>
                  <a:pt x="3726424" y="1"/>
                </a:lnTo>
                <a:cubicBezTo>
                  <a:pt x="3892376" y="1"/>
                  <a:pt x="4026906" y="134531"/>
                  <a:pt x="4026906" y="300483"/>
                </a:cubicBezTo>
                <a:cubicBezTo>
                  <a:pt x="4026906" y="466435"/>
                  <a:pt x="3892376" y="600965"/>
                  <a:pt x="3726424" y="600965"/>
                </a:cubicBezTo>
                <a:lnTo>
                  <a:pt x="1696381" y="600965"/>
                </a:lnTo>
                <a:lnTo>
                  <a:pt x="1696371" y="600964"/>
                </a:lnTo>
                <a:lnTo>
                  <a:pt x="300482" y="600964"/>
                </a:lnTo>
                <a:cubicBezTo>
                  <a:pt x="134530" y="600964"/>
                  <a:pt x="0" y="466434"/>
                  <a:pt x="0" y="300482"/>
                </a:cubicBezTo>
                <a:cubicBezTo>
                  <a:pt x="0" y="134530"/>
                  <a:pt x="134530" y="0"/>
                  <a:pt x="30048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/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52CBACDB-9FA4-4688-A12F-B70270050CD0}"/>
              </a:ext>
            </a:extLst>
          </p:cNvPr>
          <p:cNvSpPr/>
          <p:nvPr/>
        </p:nvSpPr>
        <p:spPr>
          <a:xfrm>
            <a:off x="3336706" y="3400681"/>
            <a:ext cx="667442" cy="66698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152" name="TextBox 3151"/>
          <p:cNvSpPr txBox="1"/>
          <p:nvPr/>
        </p:nvSpPr>
        <p:spPr>
          <a:xfrm>
            <a:off x="4375356" y="2047153"/>
            <a:ext cx="418576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7200" spc="600" dirty="0">
                <a:solidFill>
                  <a:schemeClr val="bg1"/>
                </a:solidFill>
                <a:effectLst>
                  <a:outerShdw blurRad="254000" dist="38100" dir="5400000" algn="t" rotWithShape="0">
                    <a:prstClr val="black">
                      <a:alpha val="40000"/>
                    </a:prstClr>
                  </a:outerShdw>
                </a:effectLst>
                <a:latin typeface="文悦古典明朝体 (非商业使用) W5" pitchFamily="50" charset="-122"/>
                <a:ea typeface="文悦古典明朝体 (非商业使用) W5" pitchFamily="50" charset="-122"/>
              </a:rPr>
              <a:t>Autumn water</a:t>
            </a:r>
            <a:endParaRPr lang="id-ID" sz="7200" spc="600" dirty="0">
              <a:solidFill>
                <a:schemeClr val="bg1"/>
              </a:solidFill>
              <a:effectLst>
                <a:outerShdw blurRad="254000" dist="38100" dir="5400000" algn="t" rotWithShape="0">
                  <a:prstClr val="black">
                    <a:alpha val="40000"/>
                  </a:prstClr>
                </a:outerShdw>
              </a:effectLst>
              <a:latin typeface="文悦古典明朝体 (非商业使用) W5" pitchFamily="50" charset="-122"/>
              <a:ea typeface="文悦古典明朝体 (非商业使用) W5" pitchFamily="50" charset="-122"/>
            </a:endParaRPr>
          </a:p>
        </p:txBody>
      </p:sp>
      <p:sp>
        <p:nvSpPr>
          <p:cNvPr id="1165" name="TextBox 1164"/>
          <p:cNvSpPr txBox="1"/>
          <p:nvPr/>
        </p:nvSpPr>
        <p:spPr>
          <a:xfrm>
            <a:off x="4563304" y="3478488"/>
            <a:ext cx="38484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d-ID" sz="2800" dirty="0">
                <a:gradFill>
                  <a:gsLst>
                    <a:gs pos="0">
                      <a:schemeClr val="accent3"/>
                    </a:gs>
                    <a:gs pos="100000">
                      <a:schemeClr val="accent4"/>
                    </a:gs>
                  </a:gsLst>
                  <a:lin ang="5400000" scaled="1"/>
                </a:gradFill>
                <a:latin typeface="Nexa Light" panose="02000000000000000000" pitchFamily="50" charset="0"/>
              </a:rPr>
              <a:t>Creative Presentation</a:t>
            </a:r>
          </a:p>
        </p:txBody>
      </p:sp>
    </p:spTree>
    <p:extLst>
      <p:ext uri="{BB962C8B-B14F-4D97-AF65-F5344CB8AC3E}">
        <p14:creationId xmlns:p14="http://schemas.microsoft.com/office/powerpoint/2010/main" val="34634154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:p14="http://schemas.microsoft.com/office/powerpoint/2010/main" xmlns:a14="http://schemas.microsoft.com/office/drawing/2010/main" xmlns:a16="http://schemas.microsoft.com/office/drawing/2014/main" xmlns="">
      <p:transition spd="slow" advClick="0" advTm="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4608" y="734196"/>
            <a:ext cx="3181080" cy="5542973"/>
          </a:xfrm>
          <a:prstGeom prst="rect">
            <a:avLst/>
          </a:prstGeom>
        </p:spPr>
      </p:pic>
      <p:pic>
        <p:nvPicPr>
          <p:cNvPr id="13" name="图片占位符 12">
            <a:extLst>
              <a:ext uri="{FF2B5EF4-FFF2-40B4-BE49-F238E27FC236}">
                <a16:creationId xmlns:a16="http://schemas.microsoft.com/office/drawing/2014/main" id="{EB94D5DE-590F-4B06-BB26-881F95C6EE6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55" r="7655"/>
          <a:stretch>
            <a:fillRect/>
          </a:stretch>
        </p:blipFill>
        <p:spPr/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637" y="5141914"/>
            <a:ext cx="3181080" cy="5542973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6765348" y="947816"/>
            <a:ext cx="1716087" cy="1716087"/>
            <a:chOff x="8759826" y="-6347"/>
            <a:chExt cx="1716087" cy="1716087"/>
          </a:xfrm>
        </p:grpSpPr>
        <p:sp>
          <p:nvSpPr>
            <p:cNvPr id="35" name="Rectangle: Rounded Corners 34"/>
            <p:cNvSpPr/>
            <p:nvPr/>
          </p:nvSpPr>
          <p:spPr>
            <a:xfrm>
              <a:off x="8759826" y="-6347"/>
              <a:ext cx="1716087" cy="1716087"/>
            </a:xfrm>
            <a:prstGeom prst="roundRect">
              <a:avLst>
                <a:gd name="adj" fmla="val 0"/>
              </a:avLst>
            </a:prstGeom>
            <a:solidFill>
              <a:schemeClr val="bg1">
                <a:alpha val="40000"/>
              </a:schemeClr>
            </a:solidFill>
            <a:ln>
              <a:noFill/>
            </a:ln>
            <a:effectLst>
              <a:outerShdw blurRad="101600" sx="102000" sy="102000" algn="ctr" rotWithShape="0">
                <a:schemeClr val="tx1">
                  <a:lumMod val="75000"/>
                  <a:lumOff val="2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9304323" y="462640"/>
              <a:ext cx="62709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60</a:t>
              </a:r>
              <a:endParaRPr lang="id-ID" sz="3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9040628" y="929342"/>
              <a:ext cx="1154483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id-ID" sz="1400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Ut wisi enim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6765348" y="4460796"/>
            <a:ext cx="1716087" cy="1716087"/>
            <a:chOff x="10475914" y="3425828"/>
            <a:chExt cx="1716087" cy="1716087"/>
          </a:xfrm>
        </p:grpSpPr>
        <p:sp>
          <p:nvSpPr>
            <p:cNvPr id="7" name="Rectangle: Rounded Corners 6"/>
            <p:cNvSpPr/>
            <p:nvPr/>
          </p:nvSpPr>
          <p:spPr>
            <a:xfrm>
              <a:off x="10475914" y="3425828"/>
              <a:ext cx="1716087" cy="1716087"/>
            </a:xfrm>
            <a:prstGeom prst="roundRect">
              <a:avLst>
                <a:gd name="adj" fmla="val 0"/>
              </a:avLst>
            </a:prstGeom>
            <a:solidFill>
              <a:schemeClr val="bg1">
                <a:alpha val="40000"/>
              </a:schemeClr>
            </a:solidFill>
            <a:ln>
              <a:noFill/>
            </a:ln>
            <a:effectLst>
              <a:outerShdw blurRad="63500" algn="ctr" rotWithShape="0">
                <a:schemeClr val="tx1">
                  <a:lumMod val="75000"/>
                  <a:lumOff val="2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1020410" y="3894814"/>
              <a:ext cx="62709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80</a:t>
              </a:r>
              <a:endParaRPr lang="id-ID" sz="3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10756715" y="4361516"/>
              <a:ext cx="1154483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id-ID" sz="1400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Ut wisi enim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5059632" y="2704306"/>
            <a:ext cx="1716087" cy="1716087"/>
            <a:chOff x="7043739" y="5141914"/>
            <a:chExt cx="1716087" cy="1716087"/>
          </a:xfrm>
        </p:grpSpPr>
        <p:sp>
          <p:nvSpPr>
            <p:cNvPr id="8" name="Rectangle: Rounded Corners 7"/>
            <p:cNvSpPr/>
            <p:nvPr/>
          </p:nvSpPr>
          <p:spPr>
            <a:xfrm>
              <a:off x="7043739" y="5141914"/>
              <a:ext cx="1716087" cy="1716087"/>
            </a:xfrm>
            <a:prstGeom prst="roundRect">
              <a:avLst>
                <a:gd name="adj" fmla="val 0"/>
              </a:avLst>
            </a:prstGeom>
            <a:solidFill>
              <a:schemeClr val="bg1">
                <a:alpha val="40000"/>
              </a:schemeClr>
            </a:solidFill>
            <a:ln>
              <a:noFill/>
            </a:ln>
            <a:effectLst>
              <a:outerShdw blurRad="101600" sx="102000" sy="102000" algn="ctr" rotWithShape="0">
                <a:schemeClr val="tx1">
                  <a:lumMod val="75000"/>
                  <a:lumOff val="2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7588236" y="5610901"/>
              <a:ext cx="62709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55</a:t>
              </a:r>
              <a:endParaRPr lang="id-ID" sz="3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7324541" y="6077603"/>
              <a:ext cx="1154483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id-ID" sz="1400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Ut wisi enim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6720512" y="2647310"/>
            <a:ext cx="1830080" cy="1830078"/>
            <a:chOff x="8702831" y="1652745"/>
            <a:chExt cx="1830080" cy="1830078"/>
          </a:xfrm>
        </p:grpSpPr>
        <p:sp>
          <p:nvSpPr>
            <p:cNvPr id="5" name="Rectangle: Rounded Corners 4"/>
            <p:cNvSpPr/>
            <p:nvPr/>
          </p:nvSpPr>
          <p:spPr>
            <a:xfrm>
              <a:off x="8702831" y="1652745"/>
              <a:ext cx="1830080" cy="1830078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>
              <a:noFill/>
            </a:ln>
            <a:effectLst>
              <a:outerShdw blurRad="381000" sx="102000" sy="102000" algn="ctr" rotWithShape="0">
                <a:schemeClr val="tx1">
                  <a:lumMod val="85000"/>
                  <a:lumOff val="1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9289898" y="2178728"/>
              <a:ext cx="65595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90</a:t>
              </a:r>
              <a:endParaRPr lang="id-ID" sz="3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9040630" y="2645430"/>
              <a:ext cx="1154483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id-ID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Ut wisi enim</a:t>
              </a:r>
            </a:p>
          </p:txBody>
        </p:sp>
      </p:grpSp>
      <p:sp>
        <p:nvSpPr>
          <p:cNvPr id="47" name="Rectangle: Rounded Corners 7">
            <a:extLst>
              <a:ext uri="{FF2B5EF4-FFF2-40B4-BE49-F238E27FC236}">
                <a16:creationId xmlns:a16="http://schemas.microsoft.com/office/drawing/2014/main" id="{8CEBE391-F32A-4CC5-95C4-FCF81DD24837}"/>
              </a:ext>
            </a:extLst>
          </p:cNvPr>
          <p:cNvSpPr/>
          <p:nvPr/>
        </p:nvSpPr>
        <p:spPr>
          <a:xfrm>
            <a:off x="986040" y="757613"/>
            <a:ext cx="360000" cy="36000"/>
          </a:xfrm>
          <a:prstGeom prst="roundRect">
            <a:avLst>
              <a:gd name="adj" fmla="val 1232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id-ID">
              <a:gradFill>
                <a:gsLst>
                  <a:gs pos="2000">
                    <a:schemeClr val="accent1"/>
                  </a:gs>
                  <a:gs pos="100000">
                    <a:schemeClr val="accent5"/>
                  </a:gs>
                </a:gsLst>
                <a:lin ang="0" scaled="0"/>
              </a:gradFill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12A1964-0667-4BB0-A07E-B851AFD011EF}"/>
              </a:ext>
            </a:extLst>
          </p:cNvPr>
          <p:cNvSpPr txBox="1"/>
          <p:nvPr/>
        </p:nvSpPr>
        <p:spPr>
          <a:xfrm>
            <a:off x="878091" y="802452"/>
            <a:ext cx="55903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solidFill>
                  <a:schemeClr val="bg1"/>
                </a:solidFill>
                <a:latin typeface="文悦古典明朝体 (非商业使用) W5" pitchFamily="50" charset="-122"/>
                <a:ea typeface="文悦古典明朝体 (非商业使用) W5" pitchFamily="50" charset="-122"/>
                <a:cs typeface="Segoe UI Light" panose="020B0502040204020203" pitchFamily="34" charset="0"/>
              </a:rPr>
              <a:t>Falling Xia and Lone Fly</a:t>
            </a:r>
          </a:p>
          <a:p>
            <a:r>
              <a:rPr lang="zh-CN" altLang="en-US" sz="3200" dirty="0">
                <a:solidFill>
                  <a:schemeClr val="bg1"/>
                </a:solidFill>
                <a:latin typeface="文悦古典明朝体 (非商业使用) W5" pitchFamily="50" charset="-122"/>
                <a:ea typeface="文悦古典明朝体 (非商业使用) W5" pitchFamily="50" charset="-122"/>
                <a:cs typeface="Segoe UI Light" panose="020B0502040204020203" pitchFamily="34" charset="0"/>
              </a:rPr>
              <a:t>Autumn water is a long day</a:t>
            </a:r>
            <a:r>
              <a:rPr lang="en-US" altLang="zh-CN" sz="3200" dirty="0">
                <a:solidFill>
                  <a:schemeClr val="bg1"/>
                </a:solidFill>
                <a:latin typeface="文悦古典明朝体 (非商业使用) W5" pitchFamily="50" charset="-122"/>
                <a:ea typeface="文悦古典明朝体 (非商业使用) W5" pitchFamily="50" charset="-122"/>
                <a:cs typeface="Segoe UI Light" panose="020B0502040204020203" pitchFamily="34" charset="0"/>
              </a:rPr>
              <a:t>.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576BE6CD-73D7-4707-BFF3-48345A7CBBEE}"/>
              </a:ext>
            </a:extLst>
          </p:cNvPr>
          <p:cNvSpPr/>
          <p:nvPr/>
        </p:nvSpPr>
        <p:spPr>
          <a:xfrm>
            <a:off x="878090" y="1954106"/>
            <a:ext cx="80983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Business</a:t>
            </a:r>
            <a:endParaRPr lang="id-ID" sz="1400" dirty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50" name="Text Placeholder 4">
            <a:extLst>
              <a:ext uri="{FF2B5EF4-FFF2-40B4-BE49-F238E27FC236}">
                <a16:creationId xmlns:a16="http://schemas.microsoft.com/office/drawing/2014/main" id="{32B95E20-10A9-4A32-BE83-AE10E8E8B16E}"/>
              </a:ext>
            </a:extLst>
          </p:cNvPr>
          <p:cNvSpPr txBox="1">
            <a:spLocks/>
          </p:cNvSpPr>
          <p:nvPr/>
        </p:nvSpPr>
        <p:spPr>
          <a:xfrm>
            <a:off x="878090" y="2539196"/>
            <a:ext cx="3110411" cy="77312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4000"/>
              </a:lnSpc>
              <a:buNone/>
              <a:defRPr/>
            </a:pPr>
            <a:r>
              <a:rPr lang="id-ID" sz="1200" b="1" dirty="0">
                <a:solidFill>
                  <a:schemeClr val="bg1"/>
                </a:solidFill>
                <a:latin typeface="+mj-lt"/>
                <a:cs typeface="Calibri"/>
              </a:rPr>
              <a:t>Ut wisi enim </a:t>
            </a:r>
            <a:r>
              <a:rPr lang="id-ID" sz="1200" dirty="0">
                <a:solidFill>
                  <a:schemeClr val="bg1"/>
                </a:solidFill>
                <a:latin typeface="+mj-lt"/>
                <a:cs typeface="Calibri"/>
              </a:rPr>
              <a:t>Ad minim veniam, quis nostrud exerci ticullamcor per nibh eu ismod tincidunt ut laoreet dolorea agus agum erat volutp At. Ut wisi enim ad minim veniam, quis nostrud exerci.</a:t>
            </a: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E028BBB7-5244-4306-BC57-CFAB44376861}"/>
              </a:ext>
            </a:extLst>
          </p:cNvPr>
          <p:cNvGrpSpPr/>
          <p:nvPr/>
        </p:nvGrpSpPr>
        <p:grpSpPr>
          <a:xfrm>
            <a:off x="919973" y="4046664"/>
            <a:ext cx="2058538" cy="1056037"/>
            <a:chOff x="-1385396" y="2958381"/>
            <a:chExt cx="2058538" cy="1056037"/>
          </a:xfrm>
        </p:grpSpPr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CC9DA075-A9FC-4917-A1FF-8A1E02EA7126}"/>
                </a:ext>
              </a:extLst>
            </p:cNvPr>
            <p:cNvSpPr txBox="1"/>
            <p:nvPr/>
          </p:nvSpPr>
          <p:spPr>
            <a:xfrm>
              <a:off x="-1202687" y="2958381"/>
              <a:ext cx="145505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d-ID" sz="4000" spc="-300" dirty="0">
                  <a:solidFill>
                    <a:schemeClr val="bg1">
                      <a:lumMod val="95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20%</a:t>
              </a:r>
              <a:endParaRPr lang="en-US" sz="4000" spc="-300" dirty="0">
                <a:solidFill>
                  <a:schemeClr val="bg1">
                    <a:lumMod val="9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65D70DEA-2422-4778-86A2-D6AB65CA8B22}"/>
                </a:ext>
              </a:extLst>
            </p:cNvPr>
            <p:cNvSpPr/>
            <p:nvPr/>
          </p:nvSpPr>
          <p:spPr>
            <a:xfrm>
              <a:off x="-1385396" y="3552753"/>
              <a:ext cx="2058538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  <a:latin typeface="+mj-lt"/>
                  <a:ea typeface="Roboto" panose="02000000000000000000" pitchFamily="2" charset="0"/>
                </a:rPr>
                <a:t>Lorem Ipsum is simple dummy text of the printing</a:t>
              </a:r>
              <a:r>
                <a:rPr lang="id-ID" sz="1200" dirty="0">
                  <a:solidFill>
                    <a:schemeClr val="bg1"/>
                  </a:solidFill>
                  <a:latin typeface="+mj-lt"/>
                  <a:ea typeface="Roboto" panose="02000000000000000000" pitchFamily="2" charset="0"/>
                </a:rPr>
                <a:t>.</a:t>
              </a:r>
              <a:endParaRPr lang="en-US" sz="1200" dirty="0">
                <a:solidFill>
                  <a:schemeClr val="bg1"/>
                </a:solidFill>
                <a:latin typeface="+mj-lt"/>
                <a:ea typeface="Roboto" panose="02000000000000000000" pitchFamily="2" charset="0"/>
              </a:endParaRPr>
            </a:p>
          </p:txBody>
        </p:sp>
        <p:sp>
          <p:nvSpPr>
            <p:cNvPr id="53" name="Isosceles Triangle 52">
              <a:extLst>
                <a:ext uri="{FF2B5EF4-FFF2-40B4-BE49-F238E27FC236}">
                  <a16:creationId xmlns:a16="http://schemas.microsoft.com/office/drawing/2014/main" id="{9CF350ED-A447-4352-A96D-F020DE1128E2}"/>
                </a:ext>
              </a:extLst>
            </p:cNvPr>
            <p:cNvSpPr/>
            <p:nvPr/>
          </p:nvSpPr>
          <p:spPr>
            <a:xfrm flipV="1">
              <a:off x="-1326162" y="3171626"/>
              <a:ext cx="246950" cy="326884"/>
            </a:xfrm>
            <a:prstGeom prst="triangle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4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id-ID"/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89678F00-A94D-493A-9777-14DF9E73A4D3}"/>
              </a:ext>
            </a:extLst>
          </p:cNvPr>
          <p:cNvGrpSpPr/>
          <p:nvPr/>
        </p:nvGrpSpPr>
        <p:grpSpPr>
          <a:xfrm>
            <a:off x="3188040" y="4046664"/>
            <a:ext cx="2058538" cy="1056037"/>
            <a:chOff x="-1407918" y="4164712"/>
            <a:chExt cx="2058538" cy="1056037"/>
          </a:xfrm>
        </p:grpSpPr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3A99E283-80D7-403C-B57A-732F975FAB14}"/>
                </a:ext>
              </a:extLst>
            </p:cNvPr>
            <p:cNvSpPr txBox="1"/>
            <p:nvPr/>
          </p:nvSpPr>
          <p:spPr>
            <a:xfrm>
              <a:off x="-1225209" y="4164712"/>
              <a:ext cx="145505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d-ID" sz="4000" spc="-300" dirty="0">
                  <a:solidFill>
                    <a:schemeClr val="bg1">
                      <a:lumMod val="95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30%</a:t>
              </a:r>
              <a:endParaRPr lang="en-US" sz="4000" spc="-300" dirty="0">
                <a:solidFill>
                  <a:schemeClr val="bg1">
                    <a:lumMod val="9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DBE823CA-9A0F-4337-AD2E-45C18C5756A6}"/>
                </a:ext>
              </a:extLst>
            </p:cNvPr>
            <p:cNvSpPr/>
            <p:nvPr/>
          </p:nvSpPr>
          <p:spPr>
            <a:xfrm>
              <a:off x="-1407918" y="4759084"/>
              <a:ext cx="2058538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  <a:latin typeface="+mj-lt"/>
                  <a:ea typeface="Roboto" panose="02000000000000000000" pitchFamily="2" charset="0"/>
                </a:rPr>
                <a:t>Lorem Ipsum is simple dummy text of the printing</a:t>
              </a:r>
              <a:r>
                <a:rPr lang="id-ID" sz="1200" dirty="0">
                  <a:solidFill>
                    <a:schemeClr val="bg1"/>
                  </a:solidFill>
                  <a:latin typeface="+mj-lt"/>
                  <a:ea typeface="Roboto" panose="02000000000000000000" pitchFamily="2" charset="0"/>
                </a:rPr>
                <a:t>.</a:t>
              </a:r>
              <a:endParaRPr lang="en-US" sz="1200" dirty="0">
                <a:solidFill>
                  <a:schemeClr val="bg1"/>
                </a:solidFill>
                <a:latin typeface="+mj-lt"/>
                <a:ea typeface="Roboto" panose="02000000000000000000" pitchFamily="2" charset="0"/>
              </a:endParaRPr>
            </a:p>
          </p:txBody>
        </p:sp>
        <p:sp>
          <p:nvSpPr>
            <p:cNvPr id="56" name="Isosceles Triangle 55">
              <a:extLst>
                <a:ext uri="{FF2B5EF4-FFF2-40B4-BE49-F238E27FC236}">
                  <a16:creationId xmlns:a16="http://schemas.microsoft.com/office/drawing/2014/main" id="{21C9D83A-5BCE-4271-A420-AA66FE518206}"/>
                </a:ext>
              </a:extLst>
            </p:cNvPr>
            <p:cNvSpPr/>
            <p:nvPr/>
          </p:nvSpPr>
          <p:spPr>
            <a:xfrm>
              <a:off x="-1348684" y="4377957"/>
              <a:ext cx="246950" cy="326884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pic>
        <p:nvPicPr>
          <p:cNvPr id="10" name="图片占位符 9">
            <a:extLst>
              <a:ext uri="{FF2B5EF4-FFF2-40B4-BE49-F238E27FC236}">
                <a16:creationId xmlns:a16="http://schemas.microsoft.com/office/drawing/2014/main" id="{879D2A2C-9A48-45C1-AEB4-7E488A85725D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4" r="729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710473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:p14="http://schemas.microsoft.com/office/powerpoint/2010/main" xmlns:a14="http://schemas.microsoft.com/office/drawing/2010/main" xmlns:a16="http://schemas.microsoft.com/office/drawing/2014/main" xmlns="">
      <p:transition spd="slow" advClick="0" advTm="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0CC34CC3-965A-45AA-AF0D-60605B1934F2}"/>
              </a:ext>
            </a:extLst>
          </p:cNvPr>
          <p:cNvSpPr/>
          <p:nvPr/>
        </p:nvSpPr>
        <p:spPr>
          <a:xfrm>
            <a:off x="577124" y="3942200"/>
            <a:ext cx="2581509" cy="2246345"/>
          </a:xfrm>
          <a:prstGeom prst="roundRect">
            <a:avLst/>
          </a:prstGeom>
          <a:solidFill>
            <a:schemeClr val="bg1">
              <a:alpha val="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2" name="Прямоугольник 16">
            <a:extLst>
              <a:ext uri="{FF2B5EF4-FFF2-40B4-BE49-F238E27FC236}">
                <a16:creationId xmlns:a16="http://schemas.microsoft.com/office/drawing/2014/main" id="{C3E14C8F-99D8-4021-92EB-3B7C7BC5096B}"/>
              </a:ext>
            </a:extLst>
          </p:cNvPr>
          <p:cNvSpPr/>
          <p:nvPr/>
        </p:nvSpPr>
        <p:spPr>
          <a:xfrm>
            <a:off x="4856311" y="1938556"/>
            <a:ext cx="6287939" cy="4295914"/>
          </a:xfrm>
          <a:prstGeom prst="roundRect">
            <a:avLst>
              <a:gd name="adj" fmla="val 6468"/>
            </a:avLst>
          </a:prstGeom>
          <a:noFill/>
          <a:ln>
            <a:solidFill>
              <a:schemeClr val="bg1">
                <a:alpha val="46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8633" y="1315027"/>
            <a:ext cx="3181080" cy="554297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637" y="-1722218"/>
            <a:ext cx="3181080" cy="5542973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D8C096ED-2063-4D1F-8B55-5188FED8CCF6}"/>
              </a:ext>
            </a:extLst>
          </p:cNvPr>
          <p:cNvGrpSpPr/>
          <p:nvPr/>
        </p:nvGrpSpPr>
        <p:grpSpPr>
          <a:xfrm>
            <a:off x="6333644" y="2449036"/>
            <a:ext cx="4201006" cy="3274953"/>
            <a:chOff x="6105285" y="2265869"/>
            <a:chExt cx="4201006" cy="3274953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E94214E3-E18D-4106-B0E8-90E002A24173}"/>
                </a:ext>
              </a:extLst>
            </p:cNvPr>
            <p:cNvSpPr txBox="1"/>
            <p:nvPr/>
          </p:nvSpPr>
          <p:spPr>
            <a:xfrm>
              <a:off x="7130814" y="2265869"/>
              <a:ext cx="2149948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id-ID"/>
              </a:defPPr>
              <a:lvl1pPr algn="ctr">
                <a:defRPr sz="4000">
                  <a:solidFill>
                    <a:schemeClr val="bg1"/>
                  </a:solidFill>
                  <a:latin typeface="Nexa Bold" panose="02000000000000000000" pitchFamily="50" charset="0"/>
                </a:defRPr>
              </a:lvl1pPr>
            </a:lstStyle>
            <a:p>
              <a:r>
                <a:rPr lang="ru-RU" sz="7200" dirty="0"/>
                <a:t>$99</a:t>
              </a:r>
            </a:p>
          </p:txBody>
        </p:sp>
        <p:sp>
          <p:nvSpPr>
            <p:cNvPr id="30" name="Скругленный прямоугольник 29">
              <a:extLst>
                <a:ext uri="{FF2B5EF4-FFF2-40B4-BE49-F238E27FC236}">
                  <a16:creationId xmlns:a16="http://schemas.microsoft.com/office/drawing/2014/main" id="{58A45DFB-399F-4E1E-BD38-AC92A9871F03}"/>
                </a:ext>
              </a:extLst>
            </p:cNvPr>
            <p:cNvSpPr/>
            <p:nvPr/>
          </p:nvSpPr>
          <p:spPr>
            <a:xfrm>
              <a:off x="7003194" y="5051843"/>
              <a:ext cx="2405188" cy="48897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Nexa Bold" panose="02000000000000000000" pitchFamily="50" charset="0"/>
                </a:rPr>
                <a:t>READ MORE</a:t>
              </a:r>
              <a:endParaRPr lang="ru-RU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EEA7F22F-90F4-403A-95F4-FFD04FDB43A9}"/>
                </a:ext>
              </a:extLst>
            </p:cNvPr>
            <p:cNvSpPr/>
            <p:nvPr/>
          </p:nvSpPr>
          <p:spPr>
            <a:xfrm>
              <a:off x="6105285" y="3947140"/>
              <a:ext cx="4201006" cy="8679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id-ID" sz="1400" b="1" dirty="0">
                  <a:solidFill>
                    <a:schemeClr val="bg1">
                      <a:lumMod val="95000"/>
                    </a:schemeClr>
                  </a:solidFill>
                  <a:latin typeface="Nexa Light" panose="02000000000000000000" pitchFamily="50" charset="0"/>
                  <a:cs typeface="Segoe UI Light" panose="020B0502040204020203" pitchFamily="34" charset="0"/>
                </a:rPr>
                <a:t>Ut wisi enim ad minim veniam</a:t>
              </a:r>
              <a:r>
                <a:rPr lang="id-ID" sz="1400" dirty="0">
                  <a:solidFill>
                    <a:schemeClr val="bg1">
                      <a:lumMod val="95000"/>
                    </a:schemeClr>
                  </a:solidFill>
                  <a:latin typeface="Nexa Light" panose="02000000000000000000" pitchFamily="50" charset="0"/>
                  <a:cs typeface="Segoe UI Light" panose="020B0502040204020203" pitchFamily="34" charset="0"/>
                </a:rPr>
                <a:t>, quis nostrud exerci tation ullamcorper susciit lobortis nisl ut aliquip ex ea commododo</a:t>
              </a:r>
              <a:endParaRPr lang="en-US" sz="1400" dirty="0">
                <a:solidFill>
                  <a:schemeClr val="bg1">
                    <a:lumMod val="95000"/>
                  </a:schemeClr>
                </a:solidFill>
                <a:latin typeface="Nexa Light" panose="02000000000000000000" pitchFamily="50" charset="0"/>
                <a:cs typeface="Segoe UI Light" panose="020B0502040204020203" pitchFamily="34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5CC1D753-79F9-4333-BA32-50FBA34D36F9}"/>
                </a:ext>
              </a:extLst>
            </p:cNvPr>
            <p:cNvSpPr txBox="1"/>
            <p:nvPr/>
          </p:nvSpPr>
          <p:spPr>
            <a:xfrm>
              <a:off x="7392873" y="3534014"/>
              <a:ext cx="16258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latin typeface="Nexa Light" panose="02000000000000000000" pitchFamily="50" charset="0"/>
                  <a:cs typeface="Segoe UI Light" panose="020B0502040204020203" pitchFamily="34" charset="0"/>
                </a:rPr>
                <a:t>Analysis Two</a:t>
              </a:r>
              <a:endParaRPr lang="id-ID" b="1" dirty="0">
                <a:solidFill>
                  <a:schemeClr val="bg1"/>
                </a:solidFill>
                <a:latin typeface="Nexa Light" panose="02000000000000000000" pitchFamily="50" charset="0"/>
                <a:cs typeface="Segoe UI Light" panose="020B0502040204020203" pitchFamily="34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12F22B5-6F45-4D74-8A66-3509DA7D32C5}"/>
              </a:ext>
            </a:extLst>
          </p:cNvPr>
          <p:cNvGrpSpPr/>
          <p:nvPr/>
        </p:nvGrpSpPr>
        <p:grpSpPr>
          <a:xfrm>
            <a:off x="919973" y="3942200"/>
            <a:ext cx="2058538" cy="1056037"/>
            <a:chOff x="-1385396" y="2958381"/>
            <a:chExt cx="2058538" cy="1056037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E27FF99-0B67-4116-8D00-C6BEC57B340F}"/>
                </a:ext>
              </a:extLst>
            </p:cNvPr>
            <p:cNvSpPr txBox="1"/>
            <p:nvPr/>
          </p:nvSpPr>
          <p:spPr>
            <a:xfrm>
              <a:off x="-1202687" y="2958381"/>
              <a:ext cx="145505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d-ID" sz="4000" spc="-300" dirty="0">
                  <a:solidFill>
                    <a:schemeClr val="bg1">
                      <a:lumMod val="95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20%</a:t>
              </a:r>
              <a:endParaRPr lang="en-US" sz="4000" spc="-300" dirty="0">
                <a:solidFill>
                  <a:schemeClr val="bg1">
                    <a:lumMod val="9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84D75B4-5886-4FC8-B52F-9FCC9AF5887F}"/>
                </a:ext>
              </a:extLst>
            </p:cNvPr>
            <p:cNvSpPr/>
            <p:nvPr/>
          </p:nvSpPr>
          <p:spPr>
            <a:xfrm>
              <a:off x="-1385396" y="3552753"/>
              <a:ext cx="2058538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  <a:latin typeface="+mj-lt"/>
                  <a:ea typeface="Roboto" panose="02000000000000000000" pitchFamily="2" charset="0"/>
                </a:rPr>
                <a:t>Lorem Ipsum is simple dummy text of the printing</a:t>
              </a:r>
              <a:r>
                <a:rPr lang="id-ID" sz="1200" dirty="0">
                  <a:solidFill>
                    <a:schemeClr val="bg1"/>
                  </a:solidFill>
                  <a:latin typeface="+mj-lt"/>
                  <a:ea typeface="Roboto" panose="02000000000000000000" pitchFamily="2" charset="0"/>
                </a:rPr>
                <a:t>.</a:t>
              </a:r>
              <a:endParaRPr lang="en-US" sz="1200" dirty="0">
                <a:solidFill>
                  <a:schemeClr val="bg1"/>
                </a:solidFill>
                <a:latin typeface="+mj-lt"/>
                <a:ea typeface="Roboto" panose="02000000000000000000" pitchFamily="2" charset="0"/>
              </a:endParaRPr>
            </a:p>
          </p:txBody>
        </p:sp>
        <p:sp>
          <p:nvSpPr>
            <p:cNvPr id="16" name="Isosceles Triangle 15">
              <a:extLst>
                <a:ext uri="{FF2B5EF4-FFF2-40B4-BE49-F238E27FC236}">
                  <a16:creationId xmlns:a16="http://schemas.microsoft.com/office/drawing/2014/main" id="{FAB48EE1-6332-4F85-9282-B639B13B2F38}"/>
                </a:ext>
              </a:extLst>
            </p:cNvPr>
            <p:cNvSpPr/>
            <p:nvPr/>
          </p:nvSpPr>
          <p:spPr>
            <a:xfrm flipV="1">
              <a:off x="-1326162" y="3171626"/>
              <a:ext cx="246950" cy="326884"/>
            </a:xfrm>
            <a:prstGeom prst="triangle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4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id-ID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B6F69C0-9E86-4921-B9DF-96A4789CC275}"/>
              </a:ext>
            </a:extLst>
          </p:cNvPr>
          <p:cNvGrpSpPr/>
          <p:nvPr/>
        </p:nvGrpSpPr>
        <p:grpSpPr>
          <a:xfrm>
            <a:off x="919973" y="5000584"/>
            <a:ext cx="2058538" cy="1056037"/>
            <a:chOff x="-1407918" y="4164712"/>
            <a:chExt cx="2058538" cy="1056037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3ECD961-08BD-4779-8D04-E075B7B65C7D}"/>
                </a:ext>
              </a:extLst>
            </p:cNvPr>
            <p:cNvSpPr txBox="1"/>
            <p:nvPr/>
          </p:nvSpPr>
          <p:spPr>
            <a:xfrm>
              <a:off x="-1225209" y="4164712"/>
              <a:ext cx="145505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d-ID" sz="4000" spc="-300" dirty="0">
                  <a:solidFill>
                    <a:schemeClr val="bg1">
                      <a:lumMod val="95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30%</a:t>
              </a:r>
              <a:endParaRPr lang="en-US" sz="4000" spc="-300" dirty="0">
                <a:solidFill>
                  <a:schemeClr val="bg1">
                    <a:lumMod val="9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05608F21-3BE3-4909-8385-CF5C6ACB1CCE}"/>
                </a:ext>
              </a:extLst>
            </p:cNvPr>
            <p:cNvSpPr/>
            <p:nvPr/>
          </p:nvSpPr>
          <p:spPr>
            <a:xfrm>
              <a:off x="-1407918" y="4759084"/>
              <a:ext cx="2058538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  <a:latin typeface="+mj-lt"/>
                  <a:ea typeface="Roboto" panose="02000000000000000000" pitchFamily="2" charset="0"/>
                </a:rPr>
                <a:t>Lorem Ipsum is simple dummy text of the printing</a:t>
              </a:r>
              <a:r>
                <a:rPr lang="id-ID" sz="1200" dirty="0">
                  <a:solidFill>
                    <a:schemeClr val="bg1"/>
                  </a:solidFill>
                  <a:latin typeface="+mj-lt"/>
                  <a:ea typeface="Roboto" panose="02000000000000000000" pitchFamily="2" charset="0"/>
                </a:rPr>
                <a:t>.</a:t>
              </a:r>
              <a:endParaRPr lang="en-US" sz="1200" dirty="0">
                <a:solidFill>
                  <a:schemeClr val="bg1"/>
                </a:solidFill>
                <a:latin typeface="+mj-lt"/>
                <a:ea typeface="Roboto" panose="02000000000000000000" pitchFamily="2" charset="0"/>
              </a:endParaRPr>
            </a:p>
          </p:txBody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D1E4D068-C240-4AAF-9112-DAEBF001DD43}"/>
                </a:ext>
              </a:extLst>
            </p:cNvPr>
            <p:cNvSpPr/>
            <p:nvPr/>
          </p:nvSpPr>
          <p:spPr>
            <a:xfrm>
              <a:off x="-1348684" y="4377957"/>
              <a:ext cx="246950" cy="326884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pic>
        <p:nvPicPr>
          <p:cNvPr id="6" name="图片占位符 5">
            <a:extLst>
              <a:ext uri="{FF2B5EF4-FFF2-40B4-BE49-F238E27FC236}">
                <a16:creationId xmlns:a16="http://schemas.microsoft.com/office/drawing/2014/main" id="{94F14CBE-0D32-484D-B55D-948554DE6044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4" r="7294"/>
          <a:stretch>
            <a:fillRect/>
          </a:stretch>
        </p:blipFill>
        <p:spPr/>
      </p:pic>
      <p:pic>
        <p:nvPicPr>
          <p:cNvPr id="9" name="图片占位符 8">
            <a:extLst>
              <a:ext uri="{FF2B5EF4-FFF2-40B4-BE49-F238E27FC236}">
                <a16:creationId xmlns:a16="http://schemas.microsoft.com/office/drawing/2014/main" id="{64D944E8-C9FB-4E9F-84EF-8F75870A051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55" r="765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962707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:p14="http://schemas.microsoft.com/office/powerpoint/2010/main" xmlns:a14="http://schemas.microsoft.com/office/drawing/2010/main" xmlns:a16="http://schemas.microsoft.com/office/drawing/2014/main" xmlns="">
      <p:transition spd="slow" advClick="0" advTm="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75000"/>
              </a:schemeClr>
            </a:gs>
            <a:gs pos="100000">
              <a:schemeClr val="tx2">
                <a:lumMod val="5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2" name="Group 291">
            <a:extLst>
              <a:ext uri="{FF2B5EF4-FFF2-40B4-BE49-F238E27FC236}">
                <a16:creationId xmlns:a16="http://schemas.microsoft.com/office/drawing/2014/main" id="{48CD1B12-EC36-4F23-A789-EA34A09FE365}"/>
              </a:ext>
            </a:extLst>
          </p:cNvPr>
          <p:cNvGrpSpPr/>
          <p:nvPr/>
        </p:nvGrpSpPr>
        <p:grpSpPr>
          <a:xfrm>
            <a:off x="5261653" y="3674401"/>
            <a:ext cx="2849233" cy="2854157"/>
            <a:chOff x="1224856" y="1540993"/>
            <a:chExt cx="2849233" cy="2854157"/>
          </a:xfrm>
        </p:grpSpPr>
        <p:sp>
          <p:nvSpPr>
            <p:cNvPr id="293" name="Freeform 5">
              <a:extLst>
                <a:ext uri="{FF2B5EF4-FFF2-40B4-BE49-F238E27FC236}">
                  <a16:creationId xmlns:a16="http://schemas.microsoft.com/office/drawing/2014/main" id="{AD105C04-F169-46CC-B9BC-2E1151C1DB6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24856" y="1540993"/>
              <a:ext cx="2849233" cy="2854157"/>
            </a:xfrm>
            <a:custGeom>
              <a:avLst/>
              <a:gdLst>
                <a:gd name="T0" fmla="*/ 338 w 675"/>
                <a:gd name="T1" fmla="*/ 622 h 675"/>
                <a:gd name="T2" fmla="*/ 53 w 675"/>
                <a:gd name="T3" fmla="*/ 337 h 675"/>
                <a:gd name="T4" fmla="*/ 338 w 675"/>
                <a:gd name="T5" fmla="*/ 52 h 675"/>
                <a:gd name="T6" fmla="*/ 623 w 675"/>
                <a:gd name="T7" fmla="*/ 337 h 675"/>
                <a:gd name="T8" fmla="*/ 338 w 675"/>
                <a:gd name="T9" fmla="*/ 622 h 675"/>
                <a:gd name="T10" fmla="*/ 338 w 675"/>
                <a:gd name="T11" fmla="*/ 0 h 675"/>
                <a:gd name="T12" fmla="*/ 0 w 675"/>
                <a:gd name="T13" fmla="*/ 337 h 675"/>
                <a:gd name="T14" fmla="*/ 338 w 675"/>
                <a:gd name="T15" fmla="*/ 675 h 675"/>
                <a:gd name="T16" fmla="*/ 675 w 675"/>
                <a:gd name="T17" fmla="*/ 337 h 675"/>
                <a:gd name="T18" fmla="*/ 338 w 675"/>
                <a:gd name="T19" fmla="*/ 0 h 6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75" h="675">
                  <a:moveTo>
                    <a:pt x="338" y="622"/>
                  </a:moveTo>
                  <a:cubicBezTo>
                    <a:pt x="180" y="622"/>
                    <a:pt x="53" y="495"/>
                    <a:pt x="53" y="337"/>
                  </a:cubicBezTo>
                  <a:cubicBezTo>
                    <a:pt x="53" y="180"/>
                    <a:pt x="180" y="52"/>
                    <a:pt x="338" y="52"/>
                  </a:cubicBezTo>
                  <a:cubicBezTo>
                    <a:pt x="495" y="52"/>
                    <a:pt x="623" y="180"/>
                    <a:pt x="623" y="337"/>
                  </a:cubicBezTo>
                  <a:cubicBezTo>
                    <a:pt x="623" y="495"/>
                    <a:pt x="495" y="622"/>
                    <a:pt x="338" y="622"/>
                  </a:cubicBezTo>
                  <a:moveTo>
                    <a:pt x="338" y="0"/>
                  </a:moveTo>
                  <a:cubicBezTo>
                    <a:pt x="151" y="0"/>
                    <a:pt x="0" y="151"/>
                    <a:pt x="0" y="337"/>
                  </a:cubicBezTo>
                  <a:cubicBezTo>
                    <a:pt x="0" y="524"/>
                    <a:pt x="151" y="675"/>
                    <a:pt x="338" y="675"/>
                  </a:cubicBezTo>
                  <a:cubicBezTo>
                    <a:pt x="524" y="675"/>
                    <a:pt x="675" y="524"/>
                    <a:pt x="675" y="337"/>
                  </a:cubicBezTo>
                  <a:cubicBezTo>
                    <a:pt x="675" y="151"/>
                    <a:pt x="524" y="0"/>
                    <a:pt x="338" y="0"/>
                  </a:cubicBezTo>
                </a:path>
              </a:pathLst>
            </a:custGeom>
            <a:solidFill>
              <a:srgbClr val="FFEBCE">
                <a:alpha val="11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94" name="Oval 6">
              <a:extLst>
                <a:ext uri="{FF2B5EF4-FFF2-40B4-BE49-F238E27FC236}">
                  <a16:creationId xmlns:a16="http://schemas.microsoft.com/office/drawing/2014/main" id="{C44FD878-C2EC-4ECC-9CCC-82F3049BAA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8953" y="1760164"/>
              <a:ext cx="2405964" cy="2410888"/>
            </a:xfrm>
            <a:prstGeom prst="ellipse">
              <a:avLst/>
            </a:prstGeom>
            <a:solidFill>
              <a:srgbClr val="FFDCA9">
                <a:alpha val="5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95" name="Oval 7">
              <a:extLst>
                <a:ext uri="{FF2B5EF4-FFF2-40B4-BE49-F238E27FC236}">
                  <a16:creationId xmlns:a16="http://schemas.microsoft.com/office/drawing/2014/main" id="{19E53A95-226B-404A-A468-5DDD55CC6A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75512" y="1994112"/>
              <a:ext cx="1947920" cy="1947919"/>
            </a:xfrm>
            <a:prstGeom prst="ellipse">
              <a:avLst/>
            </a:prstGeom>
            <a:solidFill>
              <a:srgbClr val="EC8B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96" name="Freeform 8">
              <a:extLst>
                <a:ext uri="{FF2B5EF4-FFF2-40B4-BE49-F238E27FC236}">
                  <a16:creationId xmlns:a16="http://schemas.microsoft.com/office/drawing/2014/main" id="{6ACF795C-AD4A-4A61-A3DF-F98E9CA71620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2152" y="2242835"/>
              <a:ext cx="1891280" cy="1699196"/>
            </a:xfrm>
            <a:custGeom>
              <a:avLst/>
              <a:gdLst>
                <a:gd name="T0" fmla="*/ 371 w 448"/>
                <a:gd name="T1" fmla="*/ 0 h 402"/>
                <a:gd name="T2" fmla="*/ 384 w 448"/>
                <a:gd name="T3" fmla="*/ 76 h 402"/>
                <a:gd name="T4" fmla="*/ 154 w 448"/>
                <a:gd name="T5" fmla="*/ 306 h 402"/>
                <a:gd name="T6" fmla="*/ 0 w 448"/>
                <a:gd name="T7" fmla="*/ 247 h 402"/>
                <a:gd name="T8" fmla="*/ 218 w 448"/>
                <a:gd name="T9" fmla="*/ 402 h 402"/>
                <a:gd name="T10" fmla="*/ 448 w 448"/>
                <a:gd name="T11" fmla="*/ 171 h 402"/>
                <a:gd name="T12" fmla="*/ 371 w 448"/>
                <a:gd name="T13" fmla="*/ 0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8" h="402">
                  <a:moveTo>
                    <a:pt x="371" y="0"/>
                  </a:moveTo>
                  <a:cubicBezTo>
                    <a:pt x="380" y="24"/>
                    <a:pt x="384" y="49"/>
                    <a:pt x="384" y="76"/>
                  </a:cubicBezTo>
                  <a:cubicBezTo>
                    <a:pt x="384" y="203"/>
                    <a:pt x="281" y="306"/>
                    <a:pt x="154" y="306"/>
                  </a:cubicBezTo>
                  <a:cubicBezTo>
                    <a:pt x="95" y="306"/>
                    <a:pt x="41" y="284"/>
                    <a:pt x="0" y="247"/>
                  </a:cubicBezTo>
                  <a:cubicBezTo>
                    <a:pt x="32" y="337"/>
                    <a:pt x="117" y="402"/>
                    <a:pt x="218" y="402"/>
                  </a:cubicBezTo>
                  <a:cubicBezTo>
                    <a:pt x="345" y="402"/>
                    <a:pt x="448" y="299"/>
                    <a:pt x="448" y="171"/>
                  </a:cubicBezTo>
                  <a:cubicBezTo>
                    <a:pt x="448" y="103"/>
                    <a:pt x="418" y="42"/>
                    <a:pt x="371" y="0"/>
                  </a:cubicBezTo>
                  <a:close/>
                </a:path>
              </a:pathLst>
            </a:custGeom>
            <a:solidFill>
              <a:srgbClr val="DD7D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97" name="Freeform 9">
              <a:extLst>
                <a:ext uri="{FF2B5EF4-FFF2-40B4-BE49-F238E27FC236}">
                  <a16:creationId xmlns:a16="http://schemas.microsoft.com/office/drawing/2014/main" id="{2869B701-F634-44E8-B53C-EB449D60F74C}"/>
                </a:ext>
              </a:extLst>
            </p:cNvPr>
            <p:cNvSpPr>
              <a:spLocks/>
            </p:cNvSpPr>
            <p:nvPr/>
          </p:nvSpPr>
          <p:spPr bwMode="auto">
            <a:xfrm>
              <a:off x="2187734" y="2006425"/>
              <a:ext cx="1406147" cy="1482487"/>
            </a:xfrm>
            <a:custGeom>
              <a:avLst/>
              <a:gdLst>
                <a:gd name="T0" fmla="*/ 331 w 333"/>
                <a:gd name="T1" fmla="*/ 190 h 351"/>
                <a:gd name="T2" fmla="*/ 333 w 333"/>
                <a:gd name="T3" fmla="*/ 170 h 351"/>
                <a:gd name="T4" fmla="*/ 145 w 333"/>
                <a:gd name="T5" fmla="*/ 0 h 351"/>
                <a:gd name="T6" fmla="*/ 13 w 333"/>
                <a:gd name="T7" fmla="*/ 148 h 351"/>
                <a:gd name="T8" fmla="*/ 150 w 333"/>
                <a:gd name="T9" fmla="*/ 339 h 351"/>
                <a:gd name="T10" fmla="*/ 331 w 333"/>
                <a:gd name="T11" fmla="*/ 190 h 3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33" h="351">
                  <a:moveTo>
                    <a:pt x="331" y="190"/>
                  </a:moveTo>
                  <a:cubicBezTo>
                    <a:pt x="332" y="183"/>
                    <a:pt x="333" y="177"/>
                    <a:pt x="333" y="170"/>
                  </a:cubicBezTo>
                  <a:cubicBezTo>
                    <a:pt x="310" y="82"/>
                    <a:pt x="237" y="14"/>
                    <a:pt x="145" y="0"/>
                  </a:cubicBezTo>
                  <a:cubicBezTo>
                    <a:pt x="78" y="13"/>
                    <a:pt x="23" y="72"/>
                    <a:pt x="13" y="148"/>
                  </a:cubicBezTo>
                  <a:cubicBezTo>
                    <a:pt x="0" y="242"/>
                    <a:pt x="62" y="327"/>
                    <a:pt x="150" y="339"/>
                  </a:cubicBezTo>
                  <a:cubicBezTo>
                    <a:pt x="237" y="351"/>
                    <a:pt x="319" y="284"/>
                    <a:pt x="331" y="190"/>
                  </a:cubicBezTo>
                  <a:close/>
                </a:path>
              </a:pathLst>
            </a:custGeom>
            <a:solidFill>
              <a:srgbClr val="FFAF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98" name="Freeform 10">
              <a:extLst>
                <a:ext uri="{FF2B5EF4-FFF2-40B4-BE49-F238E27FC236}">
                  <a16:creationId xmlns:a16="http://schemas.microsoft.com/office/drawing/2014/main" id="{4A028160-4E60-4B29-B8A3-45A61B42D77F}"/>
                </a:ext>
              </a:extLst>
            </p:cNvPr>
            <p:cNvSpPr>
              <a:spLocks/>
            </p:cNvSpPr>
            <p:nvPr/>
          </p:nvSpPr>
          <p:spPr bwMode="auto">
            <a:xfrm>
              <a:off x="2246837" y="2526034"/>
              <a:ext cx="1347044" cy="962878"/>
            </a:xfrm>
            <a:custGeom>
              <a:avLst/>
              <a:gdLst>
                <a:gd name="T0" fmla="*/ 301 w 319"/>
                <a:gd name="T1" fmla="*/ 0 h 228"/>
                <a:gd name="T2" fmla="*/ 300 w 319"/>
                <a:gd name="T3" fmla="*/ 16 h 228"/>
                <a:gd name="T4" fmla="*/ 118 w 319"/>
                <a:gd name="T5" fmla="*/ 166 h 228"/>
                <a:gd name="T6" fmla="*/ 0 w 319"/>
                <a:gd name="T7" fmla="*/ 82 h 228"/>
                <a:gd name="T8" fmla="*/ 136 w 319"/>
                <a:gd name="T9" fmla="*/ 216 h 228"/>
                <a:gd name="T10" fmla="*/ 317 w 319"/>
                <a:gd name="T11" fmla="*/ 67 h 228"/>
                <a:gd name="T12" fmla="*/ 319 w 319"/>
                <a:gd name="T13" fmla="*/ 47 h 228"/>
                <a:gd name="T14" fmla="*/ 301 w 319"/>
                <a:gd name="T15" fmla="*/ 0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19" h="228">
                  <a:moveTo>
                    <a:pt x="301" y="0"/>
                  </a:moveTo>
                  <a:cubicBezTo>
                    <a:pt x="301" y="6"/>
                    <a:pt x="301" y="11"/>
                    <a:pt x="300" y="16"/>
                  </a:cubicBezTo>
                  <a:cubicBezTo>
                    <a:pt x="287" y="111"/>
                    <a:pt x="206" y="177"/>
                    <a:pt x="118" y="166"/>
                  </a:cubicBezTo>
                  <a:cubicBezTo>
                    <a:pt x="66" y="159"/>
                    <a:pt x="24" y="126"/>
                    <a:pt x="0" y="82"/>
                  </a:cubicBezTo>
                  <a:cubicBezTo>
                    <a:pt x="13" y="151"/>
                    <a:pt x="66" y="207"/>
                    <a:pt x="136" y="216"/>
                  </a:cubicBezTo>
                  <a:cubicBezTo>
                    <a:pt x="223" y="228"/>
                    <a:pt x="305" y="161"/>
                    <a:pt x="317" y="67"/>
                  </a:cubicBezTo>
                  <a:cubicBezTo>
                    <a:pt x="318" y="60"/>
                    <a:pt x="319" y="54"/>
                    <a:pt x="319" y="47"/>
                  </a:cubicBezTo>
                  <a:cubicBezTo>
                    <a:pt x="314" y="31"/>
                    <a:pt x="309" y="15"/>
                    <a:pt x="301" y="0"/>
                  </a:cubicBezTo>
                  <a:close/>
                </a:path>
              </a:pathLst>
            </a:custGeom>
            <a:solidFill>
              <a:srgbClr val="F29E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99" name="Freeform 11">
              <a:extLst>
                <a:ext uri="{FF2B5EF4-FFF2-40B4-BE49-F238E27FC236}">
                  <a16:creationId xmlns:a16="http://schemas.microsoft.com/office/drawing/2014/main" id="{A0EFA8C6-7B17-4C88-856E-125C0683809A}"/>
                </a:ext>
              </a:extLst>
            </p:cNvPr>
            <p:cNvSpPr>
              <a:spLocks/>
            </p:cNvSpPr>
            <p:nvPr/>
          </p:nvSpPr>
          <p:spPr bwMode="auto">
            <a:xfrm>
              <a:off x="1958712" y="2538347"/>
              <a:ext cx="443269" cy="105892"/>
            </a:xfrm>
            <a:custGeom>
              <a:avLst/>
              <a:gdLst>
                <a:gd name="T0" fmla="*/ 93 w 105"/>
                <a:gd name="T1" fmla="*/ 25 h 25"/>
                <a:gd name="T2" fmla="*/ 12 w 105"/>
                <a:gd name="T3" fmla="*/ 25 h 25"/>
                <a:gd name="T4" fmla="*/ 0 w 105"/>
                <a:gd name="T5" fmla="*/ 13 h 25"/>
                <a:gd name="T6" fmla="*/ 12 w 105"/>
                <a:gd name="T7" fmla="*/ 0 h 25"/>
                <a:gd name="T8" fmla="*/ 93 w 105"/>
                <a:gd name="T9" fmla="*/ 0 h 25"/>
                <a:gd name="T10" fmla="*/ 105 w 105"/>
                <a:gd name="T11" fmla="*/ 13 h 25"/>
                <a:gd name="T12" fmla="*/ 93 w 105"/>
                <a:gd name="T13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5" h="25">
                  <a:moveTo>
                    <a:pt x="93" y="25"/>
                  </a:moveTo>
                  <a:cubicBezTo>
                    <a:pt x="12" y="25"/>
                    <a:pt x="12" y="25"/>
                    <a:pt x="12" y="25"/>
                  </a:cubicBezTo>
                  <a:cubicBezTo>
                    <a:pt x="6" y="25"/>
                    <a:pt x="0" y="19"/>
                    <a:pt x="0" y="13"/>
                  </a:cubicBezTo>
                  <a:cubicBezTo>
                    <a:pt x="0" y="6"/>
                    <a:pt x="6" y="0"/>
                    <a:pt x="12" y="0"/>
                  </a:cubicBezTo>
                  <a:cubicBezTo>
                    <a:pt x="93" y="0"/>
                    <a:pt x="93" y="0"/>
                    <a:pt x="93" y="0"/>
                  </a:cubicBezTo>
                  <a:cubicBezTo>
                    <a:pt x="100" y="0"/>
                    <a:pt x="105" y="6"/>
                    <a:pt x="105" y="13"/>
                  </a:cubicBezTo>
                  <a:cubicBezTo>
                    <a:pt x="105" y="19"/>
                    <a:pt x="100" y="25"/>
                    <a:pt x="93" y="25"/>
                  </a:cubicBezTo>
                  <a:close/>
                </a:path>
              </a:pathLst>
            </a:custGeom>
            <a:solidFill>
              <a:srgbClr val="FFAF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00" name="Freeform 12">
              <a:extLst>
                <a:ext uri="{FF2B5EF4-FFF2-40B4-BE49-F238E27FC236}">
                  <a16:creationId xmlns:a16="http://schemas.microsoft.com/office/drawing/2014/main" id="{2F30C4B7-B77F-4050-AE97-A7579E33AF7C}"/>
                </a:ext>
              </a:extLst>
            </p:cNvPr>
            <p:cNvSpPr>
              <a:spLocks/>
            </p:cNvSpPr>
            <p:nvPr/>
          </p:nvSpPr>
          <p:spPr bwMode="auto">
            <a:xfrm>
              <a:off x="2234524" y="2208358"/>
              <a:ext cx="443269" cy="103429"/>
            </a:xfrm>
            <a:custGeom>
              <a:avLst/>
              <a:gdLst>
                <a:gd name="T0" fmla="*/ 93 w 105"/>
                <a:gd name="T1" fmla="*/ 24 h 24"/>
                <a:gd name="T2" fmla="*/ 12 w 105"/>
                <a:gd name="T3" fmla="*/ 24 h 24"/>
                <a:gd name="T4" fmla="*/ 0 w 105"/>
                <a:gd name="T5" fmla="*/ 12 h 24"/>
                <a:gd name="T6" fmla="*/ 0 w 105"/>
                <a:gd name="T7" fmla="*/ 12 h 24"/>
                <a:gd name="T8" fmla="*/ 12 w 105"/>
                <a:gd name="T9" fmla="*/ 0 h 24"/>
                <a:gd name="T10" fmla="*/ 93 w 105"/>
                <a:gd name="T11" fmla="*/ 0 h 24"/>
                <a:gd name="T12" fmla="*/ 105 w 105"/>
                <a:gd name="T13" fmla="*/ 12 h 24"/>
                <a:gd name="T14" fmla="*/ 105 w 105"/>
                <a:gd name="T15" fmla="*/ 12 h 24"/>
                <a:gd name="T16" fmla="*/ 93 w 105"/>
                <a:gd name="T17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5" h="24">
                  <a:moveTo>
                    <a:pt x="93" y="24"/>
                  </a:moveTo>
                  <a:cubicBezTo>
                    <a:pt x="12" y="24"/>
                    <a:pt x="12" y="24"/>
                    <a:pt x="12" y="24"/>
                  </a:cubicBezTo>
                  <a:cubicBezTo>
                    <a:pt x="6" y="24"/>
                    <a:pt x="0" y="18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5"/>
                    <a:pt x="6" y="0"/>
                    <a:pt x="12" y="0"/>
                  </a:cubicBezTo>
                  <a:cubicBezTo>
                    <a:pt x="93" y="0"/>
                    <a:pt x="93" y="0"/>
                    <a:pt x="93" y="0"/>
                  </a:cubicBezTo>
                  <a:cubicBezTo>
                    <a:pt x="100" y="0"/>
                    <a:pt x="105" y="5"/>
                    <a:pt x="105" y="12"/>
                  </a:cubicBezTo>
                  <a:cubicBezTo>
                    <a:pt x="105" y="12"/>
                    <a:pt x="105" y="12"/>
                    <a:pt x="105" y="12"/>
                  </a:cubicBezTo>
                  <a:cubicBezTo>
                    <a:pt x="105" y="18"/>
                    <a:pt x="100" y="24"/>
                    <a:pt x="93" y="24"/>
                  </a:cubicBezTo>
                  <a:close/>
                </a:path>
              </a:pathLst>
            </a:custGeom>
            <a:solidFill>
              <a:srgbClr val="EC8B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01" name="Freeform 13">
              <a:extLst>
                <a:ext uri="{FF2B5EF4-FFF2-40B4-BE49-F238E27FC236}">
                  <a16:creationId xmlns:a16="http://schemas.microsoft.com/office/drawing/2014/main" id="{0DF600E7-C452-4042-A77B-E389CEAFE59C}"/>
                </a:ext>
              </a:extLst>
            </p:cNvPr>
            <p:cNvSpPr>
              <a:spLocks/>
            </p:cNvSpPr>
            <p:nvPr/>
          </p:nvSpPr>
          <p:spPr bwMode="auto">
            <a:xfrm>
              <a:off x="2123706" y="2809233"/>
              <a:ext cx="443269" cy="100967"/>
            </a:xfrm>
            <a:custGeom>
              <a:avLst/>
              <a:gdLst>
                <a:gd name="T0" fmla="*/ 93 w 105"/>
                <a:gd name="T1" fmla="*/ 24 h 24"/>
                <a:gd name="T2" fmla="*/ 12 w 105"/>
                <a:gd name="T3" fmla="*/ 24 h 24"/>
                <a:gd name="T4" fmla="*/ 0 w 105"/>
                <a:gd name="T5" fmla="*/ 12 h 24"/>
                <a:gd name="T6" fmla="*/ 12 w 105"/>
                <a:gd name="T7" fmla="*/ 0 h 24"/>
                <a:gd name="T8" fmla="*/ 93 w 105"/>
                <a:gd name="T9" fmla="*/ 0 h 24"/>
                <a:gd name="T10" fmla="*/ 105 w 105"/>
                <a:gd name="T11" fmla="*/ 12 h 24"/>
                <a:gd name="T12" fmla="*/ 93 w 105"/>
                <a:gd name="T13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5" h="24">
                  <a:moveTo>
                    <a:pt x="93" y="24"/>
                  </a:moveTo>
                  <a:cubicBezTo>
                    <a:pt x="12" y="24"/>
                    <a:pt x="12" y="24"/>
                    <a:pt x="12" y="24"/>
                  </a:cubicBezTo>
                  <a:cubicBezTo>
                    <a:pt x="5" y="24"/>
                    <a:pt x="0" y="19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93" y="0"/>
                    <a:pt x="93" y="0"/>
                    <a:pt x="93" y="0"/>
                  </a:cubicBezTo>
                  <a:cubicBezTo>
                    <a:pt x="99" y="0"/>
                    <a:pt x="105" y="5"/>
                    <a:pt x="105" y="12"/>
                  </a:cubicBezTo>
                  <a:cubicBezTo>
                    <a:pt x="105" y="19"/>
                    <a:pt x="99" y="24"/>
                    <a:pt x="93" y="24"/>
                  </a:cubicBezTo>
                  <a:close/>
                </a:path>
              </a:pathLst>
            </a:custGeom>
            <a:solidFill>
              <a:srgbClr val="EC8B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02" name="Freeform 14">
              <a:extLst>
                <a:ext uri="{FF2B5EF4-FFF2-40B4-BE49-F238E27FC236}">
                  <a16:creationId xmlns:a16="http://schemas.microsoft.com/office/drawing/2014/main" id="{9F207F8C-9FBE-4544-B97F-8D3237C91E0B}"/>
                </a:ext>
              </a:extLst>
            </p:cNvPr>
            <p:cNvSpPr>
              <a:spLocks/>
            </p:cNvSpPr>
            <p:nvPr/>
          </p:nvSpPr>
          <p:spPr bwMode="auto">
            <a:xfrm>
              <a:off x="2736895" y="2656552"/>
              <a:ext cx="443269" cy="100967"/>
            </a:xfrm>
            <a:custGeom>
              <a:avLst/>
              <a:gdLst>
                <a:gd name="T0" fmla="*/ 93 w 105"/>
                <a:gd name="T1" fmla="*/ 24 h 24"/>
                <a:gd name="T2" fmla="*/ 12 w 105"/>
                <a:gd name="T3" fmla="*/ 24 h 24"/>
                <a:gd name="T4" fmla="*/ 0 w 105"/>
                <a:gd name="T5" fmla="*/ 12 h 24"/>
                <a:gd name="T6" fmla="*/ 12 w 105"/>
                <a:gd name="T7" fmla="*/ 0 h 24"/>
                <a:gd name="T8" fmla="*/ 93 w 105"/>
                <a:gd name="T9" fmla="*/ 0 h 24"/>
                <a:gd name="T10" fmla="*/ 105 w 105"/>
                <a:gd name="T11" fmla="*/ 12 h 24"/>
                <a:gd name="T12" fmla="*/ 93 w 105"/>
                <a:gd name="T13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5" h="24">
                  <a:moveTo>
                    <a:pt x="93" y="24"/>
                  </a:moveTo>
                  <a:cubicBezTo>
                    <a:pt x="12" y="24"/>
                    <a:pt x="12" y="24"/>
                    <a:pt x="12" y="24"/>
                  </a:cubicBezTo>
                  <a:cubicBezTo>
                    <a:pt x="5" y="24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93" y="0"/>
                    <a:pt x="93" y="0"/>
                    <a:pt x="93" y="0"/>
                  </a:cubicBezTo>
                  <a:cubicBezTo>
                    <a:pt x="99" y="0"/>
                    <a:pt x="105" y="5"/>
                    <a:pt x="105" y="12"/>
                  </a:cubicBezTo>
                  <a:cubicBezTo>
                    <a:pt x="105" y="18"/>
                    <a:pt x="99" y="24"/>
                    <a:pt x="93" y="24"/>
                  </a:cubicBezTo>
                  <a:close/>
                </a:path>
              </a:pathLst>
            </a:custGeom>
            <a:solidFill>
              <a:srgbClr val="EC8B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03" name="Freeform 15">
              <a:extLst>
                <a:ext uri="{FF2B5EF4-FFF2-40B4-BE49-F238E27FC236}">
                  <a16:creationId xmlns:a16="http://schemas.microsoft.com/office/drawing/2014/main" id="{DCBF843F-2046-44C7-BB22-F86868697AD6}"/>
                </a:ext>
              </a:extLst>
            </p:cNvPr>
            <p:cNvSpPr>
              <a:spLocks/>
            </p:cNvSpPr>
            <p:nvPr/>
          </p:nvSpPr>
          <p:spPr bwMode="auto">
            <a:xfrm>
              <a:off x="3111210" y="3181086"/>
              <a:ext cx="443269" cy="100967"/>
            </a:xfrm>
            <a:custGeom>
              <a:avLst/>
              <a:gdLst>
                <a:gd name="T0" fmla="*/ 93 w 105"/>
                <a:gd name="T1" fmla="*/ 24 h 24"/>
                <a:gd name="T2" fmla="*/ 12 w 105"/>
                <a:gd name="T3" fmla="*/ 24 h 24"/>
                <a:gd name="T4" fmla="*/ 0 w 105"/>
                <a:gd name="T5" fmla="*/ 12 h 24"/>
                <a:gd name="T6" fmla="*/ 12 w 105"/>
                <a:gd name="T7" fmla="*/ 0 h 24"/>
                <a:gd name="T8" fmla="*/ 93 w 105"/>
                <a:gd name="T9" fmla="*/ 0 h 24"/>
                <a:gd name="T10" fmla="*/ 105 w 105"/>
                <a:gd name="T11" fmla="*/ 12 h 24"/>
                <a:gd name="T12" fmla="*/ 93 w 105"/>
                <a:gd name="T13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5" h="24">
                  <a:moveTo>
                    <a:pt x="93" y="24"/>
                  </a:moveTo>
                  <a:cubicBezTo>
                    <a:pt x="12" y="24"/>
                    <a:pt x="12" y="24"/>
                    <a:pt x="12" y="24"/>
                  </a:cubicBezTo>
                  <a:cubicBezTo>
                    <a:pt x="5" y="24"/>
                    <a:pt x="0" y="19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93" y="0"/>
                    <a:pt x="93" y="0"/>
                    <a:pt x="93" y="0"/>
                  </a:cubicBezTo>
                  <a:cubicBezTo>
                    <a:pt x="99" y="0"/>
                    <a:pt x="105" y="5"/>
                    <a:pt x="105" y="12"/>
                  </a:cubicBezTo>
                  <a:cubicBezTo>
                    <a:pt x="105" y="19"/>
                    <a:pt x="99" y="24"/>
                    <a:pt x="93" y="24"/>
                  </a:cubicBezTo>
                  <a:close/>
                </a:path>
              </a:pathLst>
            </a:custGeom>
            <a:solidFill>
              <a:srgbClr val="DD7D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04" name="Freeform 16">
              <a:extLst>
                <a:ext uri="{FF2B5EF4-FFF2-40B4-BE49-F238E27FC236}">
                  <a16:creationId xmlns:a16="http://schemas.microsoft.com/office/drawing/2014/main" id="{38684FB6-B7ED-4F7C-8A7A-7010ADFD5DF9}"/>
                </a:ext>
              </a:extLst>
            </p:cNvPr>
            <p:cNvSpPr>
              <a:spLocks/>
            </p:cNvSpPr>
            <p:nvPr/>
          </p:nvSpPr>
          <p:spPr bwMode="auto">
            <a:xfrm>
              <a:off x="2276388" y="3291904"/>
              <a:ext cx="443269" cy="100967"/>
            </a:xfrm>
            <a:custGeom>
              <a:avLst/>
              <a:gdLst>
                <a:gd name="T0" fmla="*/ 93 w 105"/>
                <a:gd name="T1" fmla="*/ 24 h 24"/>
                <a:gd name="T2" fmla="*/ 12 w 105"/>
                <a:gd name="T3" fmla="*/ 24 h 24"/>
                <a:gd name="T4" fmla="*/ 0 w 105"/>
                <a:gd name="T5" fmla="*/ 12 h 24"/>
                <a:gd name="T6" fmla="*/ 12 w 105"/>
                <a:gd name="T7" fmla="*/ 0 h 24"/>
                <a:gd name="T8" fmla="*/ 93 w 105"/>
                <a:gd name="T9" fmla="*/ 0 h 24"/>
                <a:gd name="T10" fmla="*/ 105 w 105"/>
                <a:gd name="T11" fmla="*/ 12 h 24"/>
                <a:gd name="T12" fmla="*/ 93 w 105"/>
                <a:gd name="T13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5" h="24">
                  <a:moveTo>
                    <a:pt x="93" y="24"/>
                  </a:moveTo>
                  <a:cubicBezTo>
                    <a:pt x="12" y="24"/>
                    <a:pt x="12" y="24"/>
                    <a:pt x="12" y="24"/>
                  </a:cubicBezTo>
                  <a:cubicBezTo>
                    <a:pt x="5" y="24"/>
                    <a:pt x="0" y="19"/>
                    <a:pt x="0" y="12"/>
                  </a:cubicBezTo>
                  <a:cubicBezTo>
                    <a:pt x="0" y="6"/>
                    <a:pt x="5" y="0"/>
                    <a:pt x="12" y="0"/>
                  </a:cubicBezTo>
                  <a:cubicBezTo>
                    <a:pt x="93" y="0"/>
                    <a:pt x="93" y="0"/>
                    <a:pt x="93" y="0"/>
                  </a:cubicBezTo>
                  <a:cubicBezTo>
                    <a:pt x="99" y="0"/>
                    <a:pt x="105" y="6"/>
                    <a:pt x="105" y="12"/>
                  </a:cubicBezTo>
                  <a:cubicBezTo>
                    <a:pt x="105" y="19"/>
                    <a:pt x="99" y="24"/>
                    <a:pt x="93" y="24"/>
                  </a:cubicBezTo>
                  <a:close/>
                </a:path>
              </a:pathLst>
            </a:custGeom>
            <a:solidFill>
              <a:srgbClr val="F29E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05" name="Freeform 17">
              <a:extLst>
                <a:ext uri="{FF2B5EF4-FFF2-40B4-BE49-F238E27FC236}">
                  <a16:creationId xmlns:a16="http://schemas.microsoft.com/office/drawing/2014/main" id="{D1B87E0F-76ED-4D4A-A28C-DAC90631E1E2}"/>
                </a:ext>
              </a:extLst>
            </p:cNvPr>
            <p:cNvSpPr>
              <a:spLocks/>
            </p:cNvSpPr>
            <p:nvPr/>
          </p:nvSpPr>
          <p:spPr bwMode="auto">
            <a:xfrm>
              <a:off x="1791255" y="3080120"/>
              <a:ext cx="443269" cy="100967"/>
            </a:xfrm>
            <a:custGeom>
              <a:avLst/>
              <a:gdLst>
                <a:gd name="T0" fmla="*/ 93 w 105"/>
                <a:gd name="T1" fmla="*/ 24 h 24"/>
                <a:gd name="T2" fmla="*/ 12 w 105"/>
                <a:gd name="T3" fmla="*/ 24 h 24"/>
                <a:gd name="T4" fmla="*/ 0 w 105"/>
                <a:gd name="T5" fmla="*/ 12 h 24"/>
                <a:gd name="T6" fmla="*/ 12 w 105"/>
                <a:gd name="T7" fmla="*/ 0 h 24"/>
                <a:gd name="T8" fmla="*/ 93 w 105"/>
                <a:gd name="T9" fmla="*/ 0 h 24"/>
                <a:gd name="T10" fmla="*/ 105 w 105"/>
                <a:gd name="T11" fmla="*/ 12 h 24"/>
                <a:gd name="T12" fmla="*/ 93 w 105"/>
                <a:gd name="T13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5" h="24">
                  <a:moveTo>
                    <a:pt x="93" y="24"/>
                  </a:moveTo>
                  <a:cubicBezTo>
                    <a:pt x="12" y="24"/>
                    <a:pt x="12" y="24"/>
                    <a:pt x="12" y="24"/>
                  </a:cubicBezTo>
                  <a:cubicBezTo>
                    <a:pt x="5" y="24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93" y="0"/>
                    <a:pt x="93" y="0"/>
                    <a:pt x="93" y="0"/>
                  </a:cubicBezTo>
                  <a:cubicBezTo>
                    <a:pt x="100" y="0"/>
                    <a:pt x="105" y="5"/>
                    <a:pt x="105" y="12"/>
                  </a:cubicBezTo>
                  <a:cubicBezTo>
                    <a:pt x="105" y="18"/>
                    <a:pt x="100" y="24"/>
                    <a:pt x="93" y="24"/>
                  </a:cubicBezTo>
                  <a:close/>
                </a:path>
              </a:pathLst>
            </a:custGeom>
            <a:solidFill>
              <a:srgbClr val="FFAF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06" name="Freeform 18">
              <a:extLst>
                <a:ext uri="{FF2B5EF4-FFF2-40B4-BE49-F238E27FC236}">
                  <a16:creationId xmlns:a16="http://schemas.microsoft.com/office/drawing/2014/main" id="{BBA0C35B-876D-4281-AC96-C58DA19257C3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9656" y="3624355"/>
              <a:ext cx="443269" cy="100967"/>
            </a:xfrm>
            <a:custGeom>
              <a:avLst/>
              <a:gdLst>
                <a:gd name="T0" fmla="*/ 93 w 105"/>
                <a:gd name="T1" fmla="*/ 24 h 24"/>
                <a:gd name="T2" fmla="*/ 12 w 105"/>
                <a:gd name="T3" fmla="*/ 24 h 24"/>
                <a:gd name="T4" fmla="*/ 0 w 105"/>
                <a:gd name="T5" fmla="*/ 12 h 24"/>
                <a:gd name="T6" fmla="*/ 12 w 105"/>
                <a:gd name="T7" fmla="*/ 0 h 24"/>
                <a:gd name="T8" fmla="*/ 93 w 105"/>
                <a:gd name="T9" fmla="*/ 0 h 24"/>
                <a:gd name="T10" fmla="*/ 105 w 105"/>
                <a:gd name="T11" fmla="*/ 12 h 24"/>
                <a:gd name="T12" fmla="*/ 93 w 105"/>
                <a:gd name="T13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5" h="24">
                  <a:moveTo>
                    <a:pt x="93" y="24"/>
                  </a:moveTo>
                  <a:cubicBezTo>
                    <a:pt x="12" y="24"/>
                    <a:pt x="12" y="24"/>
                    <a:pt x="12" y="24"/>
                  </a:cubicBezTo>
                  <a:cubicBezTo>
                    <a:pt x="5" y="24"/>
                    <a:pt x="0" y="19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93" y="0"/>
                    <a:pt x="93" y="0"/>
                    <a:pt x="93" y="0"/>
                  </a:cubicBezTo>
                  <a:cubicBezTo>
                    <a:pt x="100" y="0"/>
                    <a:pt x="105" y="5"/>
                    <a:pt x="105" y="12"/>
                  </a:cubicBezTo>
                  <a:cubicBezTo>
                    <a:pt x="105" y="19"/>
                    <a:pt x="100" y="24"/>
                    <a:pt x="93" y="24"/>
                  </a:cubicBezTo>
                  <a:close/>
                </a:path>
              </a:pathLst>
            </a:custGeom>
            <a:solidFill>
              <a:srgbClr val="EC8B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07" name="Freeform 19">
              <a:extLst>
                <a:ext uri="{FF2B5EF4-FFF2-40B4-BE49-F238E27FC236}">
                  <a16:creationId xmlns:a16="http://schemas.microsoft.com/office/drawing/2014/main" id="{06C135CF-07D6-4494-8DCC-B03A8862CF67}"/>
                </a:ext>
              </a:extLst>
            </p:cNvPr>
            <p:cNvSpPr>
              <a:spLocks/>
            </p:cNvSpPr>
            <p:nvPr/>
          </p:nvSpPr>
          <p:spPr bwMode="auto">
            <a:xfrm>
              <a:off x="2086767" y="3616967"/>
              <a:ext cx="443269" cy="100967"/>
            </a:xfrm>
            <a:custGeom>
              <a:avLst/>
              <a:gdLst>
                <a:gd name="T0" fmla="*/ 93 w 105"/>
                <a:gd name="T1" fmla="*/ 24 h 24"/>
                <a:gd name="T2" fmla="*/ 13 w 105"/>
                <a:gd name="T3" fmla="*/ 24 h 24"/>
                <a:gd name="T4" fmla="*/ 0 w 105"/>
                <a:gd name="T5" fmla="*/ 12 h 24"/>
                <a:gd name="T6" fmla="*/ 13 w 105"/>
                <a:gd name="T7" fmla="*/ 0 h 24"/>
                <a:gd name="T8" fmla="*/ 93 w 105"/>
                <a:gd name="T9" fmla="*/ 0 h 24"/>
                <a:gd name="T10" fmla="*/ 105 w 105"/>
                <a:gd name="T11" fmla="*/ 12 h 24"/>
                <a:gd name="T12" fmla="*/ 93 w 105"/>
                <a:gd name="T13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5" h="24">
                  <a:moveTo>
                    <a:pt x="93" y="24"/>
                  </a:moveTo>
                  <a:cubicBezTo>
                    <a:pt x="13" y="24"/>
                    <a:pt x="13" y="24"/>
                    <a:pt x="13" y="24"/>
                  </a:cubicBezTo>
                  <a:cubicBezTo>
                    <a:pt x="6" y="24"/>
                    <a:pt x="0" y="19"/>
                    <a:pt x="0" y="12"/>
                  </a:cubicBezTo>
                  <a:cubicBezTo>
                    <a:pt x="0" y="5"/>
                    <a:pt x="6" y="0"/>
                    <a:pt x="13" y="0"/>
                  </a:cubicBezTo>
                  <a:cubicBezTo>
                    <a:pt x="93" y="0"/>
                    <a:pt x="93" y="0"/>
                    <a:pt x="93" y="0"/>
                  </a:cubicBezTo>
                  <a:cubicBezTo>
                    <a:pt x="100" y="0"/>
                    <a:pt x="105" y="5"/>
                    <a:pt x="105" y="12"/>
                  </a:cubicBezTo>
                  <a:cubicBezTo>
                    <a:pt x="105" y="19"/>
                    <a:pt x="100" y="24"/>
                    <a:pt x="93" y="24"/>
                  </a:cubicBezTo>
                  <a:close/>
                </a:path>
              </a:pathLst>
            </a:custGeom>
            <a:solidFill>
              <a:srgbClr val="EC8B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92" name="Group 91"/>
          <p:cNvGrpSpPr/>
          <p:nvPr/>
        </p:nvGrpSpPr>
        <p:grpSpPr>
          <a:xfrm>
            <a:off x="266559" y="248874"/>
            <a:ext cx="11683035" cy="6592595"/>
            <a:chOff x="15750" y="-3176"/>
            <a:chExt cx="12176250" cy="6861175"/>
          </a:xfrm>
          <a:solidFill>
            <a:schemeClr val="bg1">
              <a:alpha val="46000"/>
            </a:schemeClr>
          </a:solidFill>
        </p:grpSpPr>
        <p:sp>
          <p:nvSpPr>
            <p:cNvPr id="93" name="Freeform 5"/>
            <p:cNvSpPr>
              <a:spLocks/>
            </p:cNvSpPr>
            <p:nvPr/>
          </p:nvSpPr>
          <p:spPr bwMode="auto">
            <a:xfrm>
              <a:off x="9076350" y="681916"/>
              <a:ext cx="127615" cy="84675"/>
            </a:xfrm>
            <a:custGeom>
              <a:avLst/>
              <a:gdLst>
                <a:gd name="T0" fmla="*/ 17 w 17"/>
                <a:gd name="T1" fmla="*/ 7 h 14"/>
                <a:gd name="T2" fmla="*/ 9 w 17"/>
                <a:gd name="T3" fmla="*/ 0 h 14"/>
                <a:gd name="T4" fmla="*/ 0 w 17"/>
                <a:gd name="T5" fmla="*/ 7 h 14"/>
                <a:gd name="T6" fmla="*/ 9 w 17"/>
                <a:gd name="T7" fmla="*/ 14 h 14"/>
                <a:gd name="T8" fmla="*/ 17 w 17"/>
                <a:gd name="T9" fmla="*/ 7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4">
                  <a:moveTo>
                    <a:pt x="17" y="7"/>
                  </a:moveTo>
                  <a:cubicBezTo>
                    <a:pt x="13" y="7"/>
                    <a:pt x="9" y="4"/>
                    <a:pt x="9" y="0"/>
                  </a:cubicBezTo>
                  <a:cubicBezTo>
                    <a:pt x="9" y="4"/>
                    <a:pt x="5" y="7"/>
                    <a:pt x="0" y="7"/>
                  </a:cubicBezTo>
                  <a:cubicBezTo>
                    <a:pt x="5" y="7"/>
                    <a:pt x="9" y="10"/>
                    <a:pt x="9" y="14"/>
                  </a:cubicBezTo>
                  <a:cubicBezTo>
                    <a:pt x="9" y="10"/>
                    <a:pt x="13" y="7"/>
                    <a:pt x="17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94" name="Freeform 6"/>
            <p:cNvSpPr>
              <a:spLocks/>
            </p:cNvSpPr>
            <p:nvPr/>
          </p:nvSpPr>
          <p:spPr bwMode="auto">
            <a:xfrm>
              <a:off x="10284015" y="2711529"/>
              <a:ext cx="161852" cy="135993"/>
            </a:xfrm>
            <a:custGeom>
              <a:avLst/>
              <a:gdLst>
                <a:gd name="T0" fmla="*/ 22 w 22"/>
                <a:gd name="T1" fmla="*/ 11 h 22"/>
                <a:gd name="T2" fmla="*/ 11 w 22"/>
                <a:gd name="T3" fmla="*/ 0 h 22"/>
                <a:gd name="T4" fmla="*/ 0 w 22"/>
                <a:gd name="T5" fmla="*/ 11 h 22"/>
                <a:gd name="T6" fmla="*/ 11 w 22"/>
                <a:gd name="T7" fmla="*/ 22 h 22"/>
                <a:gd name="T8" fmla="*/ 22 w 22"/>
                <a:gd name="T9" fmla="*/ 1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2">
                  <a:moveTo>
                    <a:pt x="22" y="11"/>
                  </a:moveTo>
                  <a:cubicBezTo>
                    <a:pt x="16" y="11"/>
                    <a:pt x="11" y="6"/>
                    <a:pt x="11" y="0"/>
                  </a:cubicBezTo>
                  <a:cubicBezTo>
                    <a:pt x="11" y="6"/>
                    <a:pt x="6" y="11"/>
                    <a:pt x="0" y="11"/>
                  </a:cubicBezTo>
                  <a:cubicBezTo>
                    <a:pt x="6" y="11"/>
                    <a:pt x="11" y="16"/>
                    <a:pt x="11" y="22"/>
                  </a:cubicBezTo>
                  <a:cubicBezTo>
                    <a:pt x="11" y="16"/>
                    <a:pt x="16" y="11"/>
                    <a:pt x="22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95" name="Freeform 7"/>
            <p:cNvSpPr>
              <a:spLocks/>
            </p:cNvSpPr>
            <p:nvPr/>
          </p:nvSpPr>
          <p:spPr bwMode="auto">
            <a:xfrm>
              <a:off x="4840184" y="2826995"/>
              <a:ext cx="214766" cy="184744"/>
            </a:xfrm>
            <a:custGeom>
              <a:avLst/>
              <a:gdLst>
                <a:gd name="T0" fmla="*/ 29 w 29"/>
                <a:gd name="T1" fmla="*/ 15 h 30"/>
                <a:gd name="T2" fmla="*/ 14 w 29"/>
                <a:gd name="T3" fmla="*/ 0 h 30"/>
                <a:gd name="T4" fmla="*/ 0 w 29"/>
                <a:gd name="T5" fmla="*/ 15 h 30"/>
                <a:gd name="T6" fmla="*/ 14 w 29"/>
                <a:gd name="T7" fmla="*/ 30 h 30"/>
                <a:gd name="T8" fmla="*/ 29 w 29"/>
                <a:gd name="T9" fmla="*/ 15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30">
                  <a:moveTo>
                    <a:pt x="29" y="15"/>
                  </a:moveTo>
                  <a:cubicBezTo>
                    <a:pt x="21" y="15"/>
                    <a:pt x="14" y="8"/>
                    <a:pt x="14" y="0"/>
                  </a:cubicBezTo>
                  <a:cubicBezTo>
                    <a:pt x="14" y="8"/>
                    <a:pt x="8" y="15"/>
                    <a:pt x="0" y="15"/>
                  </a:cubicBezTo>
                  <a:cubicBezTo>
                    <a:pt x="8" y="15"/>
                    <a:pt x="14" y="21"/>
                    <a:pt x="14" y="30"/>
                  </a:cubicBezTo>
                  <a:cubicBezTo>
                    <a:pt x="14" y="21"/>
                    <a:pt x="21" y="15"/>
                    <a:pt x="29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96" name="Freeform 8"/>
            <p:cNvSpPr>
              <a:spLocks/>
            </p:cNvSpPr>
            <p:nvPr/>
          </p:nvSpPr>
          <p:spPr bwMode="auto">
            <a:xfrm>
              <a:off x="3529807" y="1467076"/>
              <a:ext cx="133840" cy="110334"/>
            </a:xfrm>
            <a:custGeom>
              <a:avLst/>
              <a:gdLst>
                <a:gd name="T0" fmla="*/ 18 w 18"/>
                <a:gd name="T1" fmla="*/ 9 h 18"/>
                <a:gd name="T2" fmla="*/ 9 w 18"/>
                <a:gd name="T3" fmla="*/ 0 h 18"/>
                <a:gd name="T4" fmla="*/ 0 w 18"/>
                <a:gd name="T5" fmla="*/ 9 h 18"/>
                <a:gd name="T6" fmla="*/ 9 w 18"/>
                <a:gd name="T7" fmla="*/ 18 h 18"/>
                <a:gd name="T8" fmla="*/ 18 w 18"/>
                <a:gd name="T9" fmla="*/ 9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8">
                  <a:moveTo>
                    <a:pt x="18" y="9"/>
                  </a:moveTo>
                  <a:cubicBezTo>
                    <a:pt x="13" y="9"/>
                    <a:pt x="9" y="5"/>
                    <a:pt x="9" y="0"/>
                  </a:cubicBezTo>
                  <a:cubicBezTo>
                    <a:pt x="9" y="5"/>
                    <a:pt x="5" y="9"/>
                    <a:pt x="0" y="9"/>
                  </a:cubicBezTo>
                  <a:cubicBezTo>
                    <a:pt x="5" y="9"/>
                    <a:pt x="9" y="13"/>
                    <a:pt x="9" y="18"/>
                  </a:cubicBezTo>
                  <a:cubicBezTo>
                    <a:pt x="9" y="13"/>
                    <a:pt x="13" y="9"/>
                    <a:pt x="18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97" name="Freeform 9"/>
            <p:cNvSpPr>
              <a:spLocks/>
            </p:cNvSpPr>
            <p:nvPr/>
          </p:nvSpPr>
          <p:spPr bwMode="auto">
            <a:xfrm>
              <a:off x="5291504" y="640862"/>
              <a:ext cx="220991" cy="174480"/>
            </a:xfrm>
            <a:custGeom>
              <a:avLst/>
              <a:gdLst>
                <a:gd name="T0" fmla="*/ 30 w 30"/>
                <a:gd name="T1" fmla="*/ 15 h 29"/>
                <a:gd name="T2" fmla="*/ 15 w 30"/>
                <a:gd name="T3" fmla="*/ 0 h 29"/>
                <a:gd name="T4" fmla="*/ 0 w 30"/>
                <a:gd name="T5" fmla="*/ 15 h 29"/>
                <a:gd name="T6" fmla="*/ 15 w 30"/>
                <a:gd name="T7" fmla="*/ 29 h 29"/>
                <a:gd name="T8" fmla="*/ 30 w 30"/>
                <a:gd name="T9" fmla="*/ 15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9">
                  <a:moveTo>
                    <a:pt x="30" y="15"/>
                  </a:moveTo>
                  <a:cubicBezTo>
                    <a:pt x="22" y="15"/>
                    <a:pt x="15" y="8"/>
                    <a:pt x="15" y="0"/>
                  </a:cubicBezTo>
                  <a:cubicBezTo>
                    <a:pt x="15" y="8"/>
                    <a:pt x="8" y="15"/>
                    <a:pt x="0" y="15"/>
                  </a:cubicBezTo>
                  <a:cubicBezTo>
                    <a:pt x="8" y="15"/>
                    <a:pt x="15" y="21"/>
                    <a:pt x="15" y="29"/>
                  </a:cubicBezTo>
                  <a:cubicBezTo>
                    <a:pt x="15" y="21"/>
                    <a:pt x="22" y="15"/>
                    <a:pt x="30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98" name="Freeform 10"/>
            <p:cNvSpPr>
              <a:spLocks/>
            </p:cNvSpPr>
            <p:nvPr/>
          </p:nvSpPr>
          <p:spPr bwMode="auto">
            <a:xfrm>
              <a:off x="11980347" y="663954"/>
              <a:ext cx="211653" cy="177047"/>
            </a:xfrm>
            <a:custGeom>
              <a:avLst/>
              <a:gdLst>
                <a:gd name="T0" fmla="*/ 29 w 29"/>
                <a:gd name="T1" fmla="*/ 15 h 29"/>
                <a:gd name="T2" fmla="*/ 15 w 29"/>
                <a:gd name="T3" fmla="*/ 0 h 29"/>
                <a:gd name="T4" fmla="*/ 0 w 29"/>
                <a:gd name="T5" fmla="*/ 15 h 29"/>
                <a:gd name="T6" fmla="*/ 15 w 29"/>
                <a:gd name="T7" fmla="*/ 29 h 29"/>
                <a:gd name="T8" fmla="*/ 29 w 29"/>
                <a:gd name="T9" fmla="*/ 15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29">
                  <a:moveTo>
                    <a:pt x="29" y="15"/>
                  </a:moveTo>
                  <a:cubicBezTo>
                    <a:pt x="21" y="15"/>
                    <a:pt x="15" y="8"/>
                    <a:pt x="15" y="0"/>
                  </a:cubicBezTo>
                  <a:cubicBezTo>
                    <a:pt x="15" y="8"/>
                    <a:pt x="8" y="15"/>
                    <a:pt x="0" y="15"/>
                  </a:cubicBezTo>
                  <a:cubicBezTo>
                    <a:pt x="8" y="15"/>
                    <a:pt x="15" y="21"/>
                    <a:pt x="15" y="29"/>
                  </a:cubicBezTo>
                  <a:cubicBezTo>
                    <a:pt x="15" y="21"/>
                    <a:pt x="21" y="15"/>
                    <a:pt x="29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99" name="Oval 11"/>
            <p:cNvSpPr>
              <a:spLocks noChangeArrowheads="1"/>
            </p:cNvSpPr>
            <p:nvPr/>
          </p:nvSpPr>
          <p:spPr bwMode="auto">
            <a:xfrm>
              <a:off x="8709071" y="1490168"/>
              <a:ext cx="52914" cy="43621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00" name="Oval 12"/>
            <p:cNvSpPr>
              <a:spLocks noChangeArrowheads="1"/>
            </p:cNvSpPr>
            <p:nvPr/>
          </p:nvSpPr>
          <p:spPr bwMode="auto">
            <a:xfrm>
              <a:off x="4849523" y="1472208"/>
              <a:ext cx="49801" cy="43621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01" name="Oval 13"/>
            <p:cNvSpPr>
              <a:spLocks noChangeArrowheads="1"/>
            </p:cNvSpPr>
            <p:nvPr/>
          </p:nvSpPr>
          <p:spPr bwMode="auto">
            <a:xfrm>
              <a:off x="11037249" y="-3176"/>
              <a:ext cx="49801" cy="41054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02" name="Oval 14"/>
            <p:cNvSpPr>
              <a:spLocks noChangeArrowheads="1"/>
            </p:cNvSpPr>
            <p:nvPr/>
          </p:nvSpPr>
          <p:spPr bwMode="auto">
            <a:xfrm>
              <a:off x="9424954" y="25050"/>
              <a:ext cx="34239" cy="25659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03" name="Oval 15"/>
            <p:cNvSpPr>
              <a:spLocks noChangeArrowheads="1"/>
            </p:cNvSpPr>
            <p:nvPr/>
          </p:nvSpPr>
          <p:spPr bwMode="auto">
            <a:xfrm>
              <a:off x="996201" y="1174565"/>
              <a:ext cx="31125" cy="25659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04" name="Oval 16"/>
            <p:cNvSpPr>
              <a:spLocks noChangeArrowheads="1"/>
            </p:cNvSpPr>
            <p:nvPr/>
          </p:nvSpPr>
          <p:spPr bwMode="auto">
            <a:xfrm>
              <a:off x="7971398" y="2280461"/>
              <a:ext cx="31125" cy="30791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05" name="Oval 17"/>
            <p:cNvSpPr>
              <a:spLocks noChangeArrowheads="1"/>
            </p:cNvSpPr>
            <p:nvPr/>
          </p:nvSpPr>
          <p:spPr bwMode="auto">
            <a:xfrm>
              <a:off x="11936772" y="2875746"/>
              <a:ext cx="34239" cy="30791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06" name="Oval 18"/>
            <p:cNvSpPr>
              <a:spLocks noChangeArrowheads="1"/>
            </p:cNvSpPr>
            <p:nvPr/>
          </p:nvSpPr>
          <p:spPr bwMode="auto">
            <a:xfrm>
              <a:off x="10719770" y="5380048"/>
              <a:ext cx="37350" cy="25659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07" name="Oval 19"/>
            <p:cNvSpPr>
              <a:spLocks noChangeArrowheads="1"/>
            </p:cNvSpPr>
            <p:nvPr/>
          </p:nvSpPr>
          <p:spPr bwMode="auto">
            <a:xfrm>
              <a:off x="6433804" y="930806"/>
              <a:ext cx="28014" cy="25659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08" name="Oval 20"/>
            <p:cNvSpPr>
              <a:spLocks noChangeArrowheads="1"/>
            </p:cNvSpPr>
            <p:nvPr/>
          </p:nvSpPr>
          <p:spPr bwMode="auto">
            <a:xfrm>
              <a:off x="7457830" y="325257"/>
              <a:ext cx="28014" cy="23094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09" name="Oval 21"/>
            <p:cNvSpPr>
              <a:spLocks noChangeArrowheads="1"/>
            </p:cNvSpPr>
            <p:nvPr/>
          </p:nvSpPr>
          <p:spPr bwMode="auto">
            <a:xfrm>
              <a:off x="15750" y="1325952"/>
              <a:ext cx="31125" cy="25659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10" name="Oval 22"/>
            <p:cNvSpPr>
              <a:spLocks noChangeArrowheads="1"/>
            </p:cNvSpPr>
            <p:nvPr/>
          </p:nvSpPr>
          <p:spPr bwMode="auto">
            <a:xfrm>
              <a:off x="3626295" y="2896273"/>
              <a:ext cx="28014" cy="23094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11" name="Oval 23"/>
            <p:cNvSpPr>
              <a:spLocks noChangeArrowheads="1"/>
            </p:cNvSpPr>
            <p:nvPr/>
          </p:nvSpPr>
          <p:spPr bwMode="auto">
            <a:xfrm>
              <a:off x="768984" y="3386357"/>
              <a:ext cx="28014" cy="25659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12" name="Oval 24"/>
            <p:cNvSpPr>
              <a:spLocks noChangeArrowheads="1"/>
            </p:cNvSpPr>
            <p:nvPr/>
          </p:nvSpPr>
          <p:spPr bwMode="auto">
            <a:xfrm>
              <a:off x="10433417" y="6834905"/>
              <a:ext cx="28014" cy="23094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13" name="Oval 25"/>
            <p:cNvSpPr>
              <a:spLocks noChangeArrowheads="1"/>
            </p:cNvSpPr>
            <p:nvPr/>
          </p:nvSpPr>
          <p:spPr bwMode="auto">
            <a:xfrm>
              <a:off x="5836197" y="5667427"/>
              <a:ext cx="28014" cy="23094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14" name="Oval 26"/>
            <p:cNvSpPr>
              <a:spLocks noChangeArrowheads="1"/>
            </p:cNvSpPr>
            <p:nvPr/>
          </p:nvSpPr>
          <p:spPr bwMode="auto">
            <a:xfrm>
              <a:off x="202502" y="5970202"/>
              <a:ext cx="28014" cy="25659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15" name="Oval 27"/>
            <p:cNvSpPr>
              <a:spLocks noChangeArrowheads="1"/>
            </p:cNvSpPr>
            <p:nvPr/>
          </p:nvSpPr>
          <p:spPr bwMode="auto">
            <a:xfrm>
              <a:off x="4563170" y="3514652"/>
              <a:ext cx="34239" cy="25659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16" name="Oval 28"/>
            <p:cNvSpPr>
              <a:spLocks noChangeArrowheads="1"/>
            </p:cNvSpPr>
            <p:nvPr/>
          </p:nvSpPr>
          <p:spPr bwMode="auto">
            <a:xfrm>
              <a:off x="2536906" y="805078"/>
              <a:ext cx="28014" cy="23094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17" name="Oval 29"/>
            <p:cNvSpPr>
              <a:spLocks noChangeArrowheads="1"/>
            </p:cNvSpPr>
            <p:nvPr/>
          </p:nvSpPr>
          <p:spPr bwMode="auto">
            <a:xfrm>
              <a:off x="8201726" y="37878"/>
              <a:ext cx="34239" cy="25659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18" name="Oval 30"/>
            <p:cNvSpPr>
              <a:spLocks noChangeArrowheads="1"/>
            </p:cNvSpPr>
            <p:nvPr/>
          </p:nvSpPr>
          <p:spPr bwMode="auto">
            <a:xfrm>
              <a:off x="9658394" y="1631293"/>
              <a:ext cx="37350" cy="23094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19" name="Oval 31"/>
            <p:cNvSpPr>
              <a:spLocks noChangeArrowheads="1"/>
            </p:cNvSpPr>
            <p:nvPr/>
          </p:nvSpPr>
          <p:spPr bwMode="auto">
            <a:xfrm>
              <a:off x="3906423" y="25050"/>
              <a:ext cx="28014" cy="25659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20" name="Oval 32"/>
            <p:cNvSpPr>
              <a:spLocks noChangeArrowheads="1"/>
            </p:cNvSpPr>
            <p:nvPr/>
          </p:nvSpPr>
          <p:spPr bwMode="auto">
            <a:xfrm>
              <a:off x="11958561" y="1515827"/>
              <a:ext cx="49801" cy="41054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21" name="Oval 33"/>
            <p:cNvSpPr>
              <a:spLocks noChangeArrowheads="1"/>
            </p:cNvSpPr>
            <p:nvPr/>
          </p:nvSpPr>
          <p:spPr bwMode="auto">
            <a:xfrm>
              <a:off x="10262226" y="628031"/>
              <a:ext cx="52914" cy="43621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22" name="Oval 34"/>
            <p:cNvSpPr>
              <a:spLocks noChangeArrowheads="1"/>
            </p:cNvSpPr>
            <p:nvPr/>
          </p:nvSpPr>
          <p:spPr bwMode="auto">
            <a:xfrm>
              <a:off x="9393829" y="1982818"/>
              <a:ext cx="43576" cy="43621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23" name="Oval 35"/>
            <p:cNvSpPr>
              <a:spLocks noChangeArrowheads="1"/>
            </p:cNvSpPr>
            <p:nvPr/>
          </p:nvSpPr>
          <p:spPr bwMode="auto">
            <a:xfrm>
              <a:off x="9054561" y="3958549"/>
              <a:ext cx="52914" cy="43621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24" name="Oval 36"/>
            <p:cNvSpPr>
              <a:spLocks noChangeArrowheads="1"/>
            </p:cNvSpPr>
            <p:nvPr/>
          </p:nvSpPr>
          <p:spPr bwMode="auto">
            <a:xfrm>
              <a:off x="6888235" y="1964858"/>
              <a:ext cx="52914" cy="43621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139" name="Group 138"/>
          <p:cNvGrpSpPr>
            <a:grpSpLocks noChangeAspect="1"/>
          </p:cNvGrpSpPr>
          <p:nvPr/>
        </p:nvGrpSpPr>
        <p:grpSpPr>
          <a:xfrm>
            <a:off x="4679140" y="2099735"/>
            <a:ext cx="2636060" cy="4069648"/>
            <a:chOff x="4095751" y="1525587"/>
            <a:chExt cx="1249363" cy="1928813"/>
          </a:xfrm>
        </p:grpSpPr>
        <p:sp>
          <p:nvSpPr>
            <p:cNvPr id="140" name="Freeform 5"/>
            <p:cNvSpPr>
              <a:spLocks/>
            </p:cNvSpPr>
            <p:nvPr/>
          </p:nvSpPr>
          <p:spPr bwMode="auto">
            <a:xfrm>
              <a:off x="4340226" y="1597025"/>
              <a:ext cx="736600" cy="1136650"/>
            </a:xfrm>
            <a:custGeom>
              <a:avLst/>
              <a:gdLst>
                <a:gd name="T0" fmla="*/ 206 w 427"/>
                <a:gd name="T1" fmla="*/ 12 h 658"/>
                <a:gd name="T2" fmla="*/ 413 w 427"/>
                <a:gd name="T3" fmla="*/ 61 h 658"/>
                <a:gd name="T4" fmla="*/ 410 w 427"/>
                <a:gd name="T5" fmla="*/ 570 h 658"/>
                <a:gd name="T6" fmla="*/ 306 w 427"/>
                <a:gd name="T7" fmla="*/ 645 h 658"/>
                <a:gd name="T8" fmla="*/ 42 w 427"/>
                <a:gd name="T9" fmla="*/ 617 h 658"/>
                <a:gd name="T10" fmla="*/ 21 w 427"/>
                <a:gd name="T11" fmla="*/ 54 h 658"/>
                <a:gd name="T12" fmla="*/ 206 w 427"/>
                <a:gd name="T13" fmla="*/ 12 h 6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7" h="658">
                  <a:moveTo>
                    <a:pt x="206" y="12"/>
                  </a:moveTo>
                  <a:cubicBezTo>
                    <a:pt x="371" y="3"/>
                    <a:pt x="399" y="38"/>
                    <a:pt x="413" y="61"/>
                  </a:cubicBezTo>
                  <a:cubicBezTo>
                    <a:pt x="427" y="84"/>
                    <a:pt x="422" y="502"/>
                    <a:pt x="410" y="570"/>
                  </a:cubicBezTo>
                  <a:cubicBezTo>
                    <a:pt x="397" y="638"/>
                    <a:pt x="368" y="646"/>
                    <a:pt x="306" y="645"/>
                  </a:cubicBezTo>
                  <a:cubicBezTo>
                    <a:pt x="243" y="644"/>
                    <a:pt x="84" y="658"/>
                    <a:pt x="42" y="617"/>
                  </a:cubicBezTo>
                  <a:cubicBezTo>
                    <a:pt x="0" y="577"/>
                    <a:pt x="6" y="108"/>
                    <a:pt x="21" y="54"/>
                  </a:cubicBezTo>
                  <a:cubicBezTo>
                    <a:pt x="36" y="0"/>
                    <a:pt x="166" y="14"/>
                    <a:pt x="206" y="12"/>
                  </a:cubicBezTo>
                  <a:close/>
                </a:path>
              </a:pathLst>
            </a:custGeom>
            <a:solidFill>
              <a:srgbClr val="CBCB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" name="Freeform 6"/>
            <p:cNvSpPr>
              <a:spLocks/>
            </p:cNvSpPr>
            <p:nvPr/>
          </p:nvSpPr>
          <p:spPr bwMode="auto">
            <a:xfrm>
              <a:off x="4359276" y="1674812"/>
              <a:ext cx="696913" cy="1052513"/>
            </a:xfrm>
            <a:custGeom>
              <a:avLst/>
              <a:gdLst>
                <a:gd name="T0" fmla="*/ 384 w 404"/>
                <a:gd name="T1" fmla="*/ 374 h 610"/>
                <a:gd name="T2" fmla="*/ 401 w 404"/>
                <a:gd name="T3" fmla="*/ 366 h 610"/>
                <a:gd name="T4" fmla="*/ 392 w 404"/>
                <a:gd name="T5" fmla="*/ 278 h 610"/>
                <a:gd name="T6" fmla="*/ 395 w 404"/>
                <a:gd name="T7" fmla="*/ 229 h 610"/>
                <a:gd name="T8" fmla="*/ 356 w 404"/>
                <a:gd name="T9" fmla="*/ 209 h 610"/>
                <a:gd name="T10" fmla="*/ 375 w 404"/>
                <a:gd name="T11" fmla="*/ 75 h 610"/>
                <a:gd name="T12" fmla="*/ 342 w 404"/>
                <a:gd name="T13" fmla="*/ 9 h 610"/>
                <a:gd name="T14" fmla="*/ 243 w 404"/>
                <a:gd name="T15" fmla="*/ 25 h 610"/>
                <a:gd name="T16" fmla="*/ 155 w 404"/>
                <a:gd name="T17" fmla="*/ 17 h 610"/>
                <a:gd name="T18" fmla="*/ 82 w 404"/>
                <a:gd name="T19" fmla="*/ 2 h 610"/>
                <a:gd name="T20" fmla="*/ 35 w 404"/>
                <a:gd name="T21" fmla="*/ 206 h 610"/>
                <a:gd name="T22" fmla="*/ 18 w 404"/>
                <a:gd name="T23" fmla="*/ 348 h 610"/>
                <a:gd name="T24" fmla="*/ 46 w 404"/>
                <a:gd name="T25" fmla="*/ 583 h 610"/>
                <a:gd name="T26" fmla="*/ 295 w 404"/>
                <a:gd name="T27" fmla="*/ 600 h 610"/>
                <a:gd name="T28" fmla="*/ 370 w 404"/>
                <a:gd name="T29" fmla="*/ 585 h 610"/>
                <a:gd name="T30" fmla="*/ 384 w 404"/>
                <a:gd name="T31" fmla="*/ 374 h 6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04" h="610">
                  <a:moveTo>
                    <a:pt x="384" y="374"/>
                  </a:moveTo>
                  <a:cubicBezTo>
                    <a:pt x="387" y="368"/>
                    <a:pt x="396" y="366"/>
                    <a:pt x="401" y="366"/>
                  </a:cubicBezTo>
                  <a:cubicBezTo>
                    <a:pt x="393" y="337"/>
                    <a:pt x="383" y="309"/>
                    <a:pt x="392" y="278"/>
                  </a:cubicBezTo>
                  <a:cubicBezTo>
                    <a:pt x="398" y="261"/>
                    <a:pt x="404" y="241"/>
                    <a:pt x="395" y="229"/>
                  </a:cubicBezTo>
                  <a:cubicBezTo>
                    <a:pt x="387" y="215"/>
                    <a:pt x="356" y="220"/>
                    <a:pt x="356" y="209"/>
                  </a:cubicBezTo>
                  <a:cubicBezTo>
                    <a:pt x="357" y="163"/>
                    <a:pt x="383" y="124"/>
                    <a:pt x="375" y="75"/>
                  </a:cubicBezTo>
                  <a:cubicBezTo>
                    <a:pt x="370" y="50"/>
                    <a:pt x="368" y="18"/>
                    <a:pt x="342" y="9"/>
                  </a:cubicBezTo>
                  <a:cubicBezTo>
                    <a:pt x="308" y="0"/>
                    <a:pt x="279" y="34"/>
                    <a:pt x="243" y="25"/>
                  </a:cubicBezTo>
                  <a:cubicBezTo>
                    <a:pt x="211" y="16"/>
                    <a:pt x="183" y="27"/>
                    <a:pt x="155" y="17"/>
                  </a:cubicBezTo>
                  <a:cubicBezTo>
                    <a:pt x="130" y="12"/>
                    <a:pt x="107" y="4"/>
                    <a:pt x="82" y="2"/>
                  </a:cubicBezTo>
                  <a:cubicBezTo>
                    <a:pt x="0" y="32"/>
                    <a:pt x="58" y="149"/>
                    <a:pt x="35" y="206"/>
                  </a:cubicBezTo>
                  <a:cubicBezTo>
                    <a:pt x="20" y="245"/>
                    <a:pt x="5" y="302"/>
                    <a:pt x="18" y="348"/>
                  </a:cubicBezTo>
                  <a:cubicBezTo>
                    <a:pt x="42" y="425"/>
                    <a:pt x="27" y="505"/>
                    <a:pt x="46" y="583"/>
                  </a:cubicBezTo>
                  <a:cubicBezTo>
                    <a:pt x="102" y="610"/>
                    <a:pt x="238" y="599"/>
                    <a:pt x="295" y="600"/>
                  </a:cubicBezTo>
                  <a:cubicBezTo>
                    <a:pt x="329" y="601"/>
                    <a:pt x="353" y="598"/>
                    <a:pt x="370" y="585"/>
                  </a:cubicBezTo>
                  <a:cubicBezTo>
                    <a:pt x="382" y="518"/>
                    <a:pt x="372" y="446"/>
                    <a:pt x="384" y="374"/>
                  </a:cubicBezTo>
                  <a:close/>
                </a:path>
              </a:pathLst>
            </a:custGeom>
            <a:solidFill>
              <a:srgbClr val="8B8A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2" name="Freeform 7"/>
            <p:cNvSpPr>
              <a:spLocks/>
            </p:cNvSpPr>
            <p:nvPr/>
          </p:nvSpPr>
          <p:spPr bwMode="auto">
            <a:xfrm>
              <a:off x="4389439" y="1616075"/>
              <a:ext cx="627063" cy="73025"/>
            </a:xfrm>
            <a:custGeom>
              <a:avLst/>
              <a:gdLst>
                <a:gd name="T0" fmla="*/ 363 w 363"/>
                <a:gd name="T1" fmla="*/ 33 h 42"/>
                <a:gd name="T2" fmla="*/ 181 w 363"/>
                <a:gd name="T3" fmla="*/ 10 h 42"/>
                <a:gd name="T4" fmla="*/ 0 w 363"/>
                <a:gd name="T5" fmla="*/ 42 h 42"/>
                <a:gd name="T6" fmla="*/ 363 w 363"/>
                <a:gd name="T7" fmla="*/ 33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3" h="42">
                  <a:moveTo>
                    <a:pt x="363" y="33"/>
                  </a:moveTo>
                  <a:cubicBezTo>
                    <a:pt x="338" y="17"/>
                    <a:pt x="288" y="4"/>
                    <a:pt x="181" y="10"/>
                  </a:cubicBezTo>
                  <a:cubicBezTo>
                    <a:pt x="144" y="12"/>
                    <a:pt x="27" y="0"/>
                    <a:pt x="0" y="42"/>
                  </a:cubicBezTo>
                  <a:cubicBezTo>
                    <a:pt x="114" y="3"/>
                    <a:pt x="244" y="32"/>
                    <a:pt x="363" y="3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3" name="Freeform 8"/>
            <p:cNvSpPr>
              <a:spLocks/>
            </p:cNvSpPr>
            <p:nvPr/>
          </p:nvSpPr>
          <p:spPr bwMode="auto">
            <a:xfrm>
              <a:off x="4167189" y="2112962"/>
              <a:ext cx="295275" cy="349250"/>
            </a:xfrm>
            <a:custGeom>
              <a:avLst/>
              <a:gdLst>
                <a:gd name="T0" fmla="*/ 112 w 171"/>
                <a:gd name="T1" fmla="*/ 0 h 202"/>
                <a:gd name="T2" fmla="*/ 27 w 171"/>
                <a:gd name="T3" fmla="*/ 87 h 202"/>
                <a:gd name="T4" fmla="*/ 4 w 171"/>
                <a:gd name="T5" fmla="*/ 177 h 202"/>
                <a:gd name="T6" fmla="*/ 88 w 171"/>
                <a:gd name="T7" fmla="*/ 197 h 202"/>
                <a:gd name="T8" fmla="*/ 105 w 171"/>
                <a:gd name="T9" fmla="*/ 131 h 202"/>
                <a:gd name="T10" fmla="*/ 145 w 171"/>
                <a:gd name="T11" fmla="*/ 112 h 202"/>
                <a:gd name="T12" fmla="*/ 112 w 171"/>
                <a:gd name="T13" fmla="*/ 0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1" h="202">
                  <a:moveTo>
                    <a:pt x="112" y="0"/>
                  </a:moveTo>
                  <a:cubicBezTo>
                    <a:pt x="112" y="0"/>
                    <a:pt x="43" y="61"/>
                    <a:pt x="27" y="87"/>
                  </a:cubicBezTo>
                  <a:cubicBezTo>
                    <a:pt x="11" y="114"/>
                    <a:pt x="0" y="163"/>
                    <a:pt x="4" y="177"/>
                  </a:cubicBezTo>
                  <a:cubicBezTo>
                    <a:pt x="9" y="192"/>
                    <a:pt x="85" y="202"/>
                    <a:pt x="88" y="197"/>
                  </a:cubicBezTo>
                  <a:cubicBezTo>
                    <a:pt x="92" y="191"/>
                    <a:pt x="91" y="138"/>
                    <a:pt x="105" y="131"/>
                  </a:cubicBezTo>
                  <a:cubicBezTo>
                    <a:pt x="118" y="124"/>
                    <a:pt x="133" y="122"/>
                    <a:pt x="145" y="112"/>
                  </a:cubicBezTo>
                  <a:cubicBezTo>
                    <a:pt x="156" y="101"/>
                    <a:pt x="171" y="4"/>
                    <a:pt x="112" y="0"/>
                  </a:cubicBezTo>
                  <a:close/>
                </a:path>
              </a:pathLst>
            </a:custGeom>
            <a:solidFill>
              <a:srgbClr val="C8C8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4" name="Freeform 9"/>
            <p:cNvSpPr>
              <a:spLocks/>
            </p:cNvSpPr>
            <p:nvPr/>
          </p:nvSpPr>
          <p:spPr bwMode="auto">
            <a:xfrm>
              <a:off x="4249739" y="2189162"/>
              <a:ext cx="192088" cy="268288"/>
            </a:xfrm>
            <a:custGeom>
              <a:avLst/>
              <a:gdLst>
                <a:gd name="T0" fmla="*/ 33 w 111"/>
                <a:gd name="T1" fmla="*/ 51 h 155"/>
                <a:gd name="T2" fmla="*/ 0 w 111"/>
                <a:gd name="T3" fmla="*/ 150 h 155"/>
                <a:gd name="T4" fmla="*/ 40 w 111"/>
                <a:gd name="T5" fmla="*/ 153 h 155"/>
                <a:gd name="T6" fmla="*/ 57 w 111"/>
                <a:gd name="T7" fmla="*/ 87 h 155"/>
                <a:gd name="T8" fmla="*/ 97 w 111"/>
                <a:gd name="T9" fmla="*/ 68 h 155"/>
                <a:gd name="T10" fmla="*/ 105 w 111"/>
                <a:gd name="T11" fmla="*/ 0 h 155"/>
                <a:gd name="T12" fmla="*/ 33 w 111"/>
                <a:gd name="T13" fmla="*/ 51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1" h="155">
                  <a:moveTo>
                    <a:pt x="33" y="51"/>
                  </a:moveTo>
                  <a:cubicBezTo>
                    <a:pt x="31" y="85"/>
                    <a:pt x="22" y="125"/>
                    <a:pt x="0" y="150"/>
                  </a:cubicBezTo>
                  <a:cubicBezTo>
                    <a:pt x="19" y="154"/>
                    <a:pt x="39" y="155"/>
                    <a:pt x="40" y="153"/>
                  </a:cubicBezTo>
                  <a:cubicBezTo>
                    <a:pt x="44" y="147"/>
                    <a:pt x="43" y="94"/>
                    <a:pt x="57" y="87"/>
                  </a:cubicBezTo>
                  <a:cubicBezTo>
                    <a:pt x="70" y="80"/>
                    <a:pt x="85" y="78"/>
                    <a:pt x="97" y="68"/>
                  </a:cubicBezTo>
                  <a:cubicBezTo>
                    <a:pt x="103" y="62"/>
                    <a:pt x="111" y="29"/>
                    <a:pt x="105" y="0"/>
                  </a:cubicBezTo>
                  <a:cubicBezTo>
                    <a:pt x="91" y="29"/>
                    <a:pt x="70" y="53"/>
                    <a:pt x="33" y="51"/>
                  </a:cubicBezTo>
                  <a:close/>
                </a:path>
              </a:pathLst>
            </a:custGeom>
            <a:solidFill>
              <a:srgbClr val="AFAF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5" name="Freeform 10"/>
            <p:cNvSpPr>
              <a:spLocks/>
            </p:cNvSpPr>
            <p:nvPr/>
          </p:nvSpPr>
          <p:spPr bwMode="auto">
            <a:xfrm>
              <a:off x="4095751" y="2470150"/>
              <a:ext cx="68263" cy="119063"/>
            </a:xfrm>
            <a:custGeom>
              <a:avLst/>
              <a:gdLst>
                <a:gd name="T0" fmla="*/ 19 w 39"/>
                <a:gd name="T1" fmla="*/ 8 h 69"/>
                <a:gd name="T2" fmla="*/ 6 w 39"/>
                <a:gd name="T3" fmla="*/ 62 h 69"/>
                <a:gd name="T4" fmla="*/ 28 w 39"/>
                <a:gd name="T5" fmla="*/ 59 h 69"/>
                <a:gd name="T6" fmla="*/ 34 w 39"/>
                <a:gd name="T7" fmla="*/ 22 h 69"/>
                <a:gd name="T8" fmla="*/ 19 w 39"/>
                <a:gd name="T9" fmla="*/ 8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69">
                  <a:moveTo>
                    <a:pt x="19" y="8"/>
                  </a:moveTo>
                  <a:cubicBezTo>
                    <a:pt x="10" y="16"/>
                    <a:pt x="0" y="55"/>
                    <a:pt x="6" y="62"/>
                  </a:cubicBezTo>
                  <a:cubicBezTo>
                    <a:pt x="12" y="69"/>
                    <a:pt x="27" y="65"/>
                    <a:pt x="28" y="59"/>
                  </a:cubicBezTo>
                  <a:cubicBezTo>
                    <a:pt x="28" y="53"/>
                    <a:pt x="30" y="26"/>
                    <a:pt x="34" y="22"/>
                  </a:cubicBezTo>
                  <a:cubicBezTo>
                    <a:pt x="39" y="17"/>
                    <a:pt x="28" y="0"/>
                    <a:pt x="19" y="8"/>
                  </a:cubicBezTo>
                  <a:close/>
                </a:path>
              </a:pathLst>
            </a:custGeom>
            <a:solidFill>
              <a:srgbClr val="C8C8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6" name="Freeform 11"/>
            <p:cNvSpPr>
              <a:spLocks noEditPoints="1"/>
            </p:cNvSpPr>
            <p:nvPr/>
          </p:nvSpPr>
          <p:spPr bwMode="auto">
            <a:xfrm>
              <a:off x="4097339" y="2478087"/>
              <a:ext cx="65088" cy="109538"/>
            </a:xfrm>
            <a:custGeom>
              <a:avLst/>
              <a:gdLst>
                <a:gd name="T0" fmla="*/ 17 w 37"/>
                <a:gd name="T1" fmla="*/ 3 h 64"/>
                <a:gd name="T2" fmla="*/ 2 w 37"/>
                <a:gd name="T3" fmla="*/ 50 h 64"/>
                <a:gd name="T4" fmla="*/ 4 w 37"/>
                <a:gd name="T5" fmla="*/ 59 h 64"/>
                <a:gd name="T6" fmla="*/ 20 w 37"/>
                <a:gd name="T7" fmla="*/ 62 h 64"/>
                <a:gd name="T8" fmla="*/ 27 w 37"/>
                <a:gd name="T9" fmla="*/ 55 h 64"/>
                <a:gd name="T10" fmla="*/ 28 w 37"/>
                <a:gd name="T11" fmla="*/ 52 h 64"/>
                <a:gd name="T12" fmla="*/ 34 w 37"/>
                <a:gd name="T13" fmla="*/ 19 h 64"/>
                <a:gd name="T14" fmla="*/ 31 w 37"/>
                <a:gd name="T15" fmla="*/ 5 h 64"/>
                <a:gd name="T16" fmla="*/ 17 w 37"/>
                <a:gd name="T17" fmla="*/ 3 h 64"/>
                <a:gd name="T18" fmla="*/ 6 w 37"/>
                <a:gd name="T19" fmla="*/ 58 h 64"/>
                <a:gd name="T20" fmla="*/ 18 w 37"/>
                <a:gd name="T21" fmla="*/ 5 h 64"/>
                <a:gd name="T22" fmla="*/ 18 w 37"/>
                <a:gd name="T23" fmla="*/ 5 h 64"/>
                <a:gd name="T24" fmla="*/ 29 w 37"/>
                <a:gd name="T25" fmla="*/ 6 h 64"/>
                <a:gd name="T26" fmla="*/ 33 w 37"/>
                <a:gd name="T27" fmla="*/ 17 h 64"/>
                <a:gd name="T28" fmla="*/ 26 w 37"/>
                <a:gd name="T29" fmla="*/ 52 h 64"/>
                <a:gd name="T30" fmla="*/ 26 w 37"/>
                <a:gd name="T31" fmla="*/ 55 h 64"/>
                <a:gd name="T32" fmla="*/ 19 w 37"/>
                <a:gd name="T33" fmla="*/ 60 h 64"/>
                <a:gd name="T34" fmla="*/ 6 w 37"/>
                <a:gd name="T35" fmla="*/ 58 h 64"/>
                <a:gd name="T36" fmla="*/ 17 w 37"/>
                <a:gd name="T37" fmla="*/ 3 h 64"/>
                <a:gd name="T38" fmla="*/ 17 w 37"/>
                <a:gd name="T39" fmla="*/ 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7" h="64">
                  <a:moveTo>
                    <a:pt x="17" y="3"/>
                  </a:moveTo>
                  <a:cubicBezTo>
                    <a:pt x="10" y="10"/>
                    <a:pt x="2" y="35"/>
                    <a:pt x="2" y="50"/>
                  </a:cubicBezTo>
                  <a:cubicBezTo>
                    <a:pt x="2" y="54"/>
                    <a:pt x="3" y="57"/>
                    <a:pt x="4" y="59"/>
                  </a:cubicBezTo>
                  <a:cubicBezTo>
                    <a:pt x="9" y="64"/>
                    <a:pt x="15" y="63"/>
                    <a:pt x="20" y="62"/>
                  </a:cubicBezTo>
                  <a:cubicBezTo>
                    <a:pt x="24" y="60"/>
                    <a:pt x="27" y="58"/>
                    <a:pt x="27" y="55"/>
                  </a:cubicBezTo>
                  <a:cubicBezTo>
                    <a:pt x="28" y="52"/>
                    <a:pt x="28" y="52"/>
                    <a:pt x="28" y="52"/>
                  </a:cubicBezTo>
                  <a:cubicBezTo>
                    <a:pt x="28" y="44"/>
                    <a:pt x="30" y="22"/>
                    <a:pt x="34" y="19"/>
                  </a:cubicBezTo>
                  <a:cubicBezTo>
                    <a:pt x="37" y="16"/>
                    <a:pt x="35" y="9"/>
                    <a:pt x="31" y="5"/>
                  </a:cubicBezTo>
                  <a:cubicBezTo>
                    <a:pt x="26" y="0"/>
                    <a:pt x="21" y="0"/>
                    <a:pt x="17" y="3"/>
                  </a:cubicBezTo>
                  <a:close/>
                  <a:moveTo>
                    <a:pt x="6" y="58"/>
                  </a:moveTo>
                  <a:cubicBezTo>
                    <a:pt x="0" y="52"/>
                    <a:pt x="10" y="13"/>
                    <a:pt x="18" y="5"/>
                  </a:cubicBezTo>
                  <a:cubicBezTo>
                    <a:pt x="18" y="5"/>
                    <a:pt x="18" y="5"/>
                    <a:pt x="18" y="5"/>
                  </a:cubicBezTo>
                  <a:cubicBezTo>
                    <a:pt x="23" y="0"/>
                    <a:pt x="28" y="4"/>
                    <a:pt x="29" y="6"/>
                  </a:cubicBezTo>
                  <a:cubicBezTo>
                    <a:pt x="33" y="10"/>
                    <a:pt x="35" y="15"/>
                    <a:pt x="33" y="17"/>
                  </a:cubicBezTo>
                  <a:cubicBezTo>
                    <a:pt x="29" y="21"/>
                    <a:pt x="27" y="37"/>
                    <a:pt x="26" y="52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5" y="57"/>
                    <a:pt x="23" y="59"/>
                    <a:pt x="19" y="60"/>
                  </a:cubicBezTo>
                  <a:cubicBezTo>
                    <a:pt x="15" y="61"/>
                    <a:pt x="9" y="62"/>
                    <a:pt x="6" y="58"/>
                  </a:cubicBezTo>
                  <a:close/>
                  <a:moveTo>
                    <a:pt x="17" y="3"/>
                  </a:moveTo>
                  <a:cubicBezTo>
                    <a:pt x="17" y="3"/>
                    <a:pt x="17" y="3"/>
                    <a:pt x="17" y="3"/>
                  </a:cubicBezTo>
                  <a:close/>
                </a:path>
              </a:pathLst>
            </a:custGeom>
            <a:solidFill>
              <a:srgbClr val="9195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7" name="Freeform 12"/>
            <p:cNvSpPr>
              <a:spLocks/>
            </p:cNvSpPr>
            <p:nvPr/>
          </p:nvSpPr>
          <p:spPr bwMode="auto">
            <a:xfrm>
              <a:off x="4127501" y="2495550"/>
              <a:ext cx="47625" cy="109538"/>
            </a:xfrm>
            <a:custGeom>
              <a:avLst/>
              <a:gdLst>
                <a:gd name="T0" fmla="*/ 7 w 28"/>
                <a:gd name="T1" fmla="*/ 9 h 64"/>
                <a:gd name="T2" fmla="*/ 7 w 28"/>
                <a:gd name="T3" fmla="*/ 52 h 64"/>
                <a:gd name="T4" fmla="*/ 20 w 28"/>
                <a:gd name="T5" fmla="*/ 49 h 64"/>
                <a:gd name="T6" fmla="*/ 25 w 28"/>
                <a:gd name="T7" fmla="*/ 19 h 64"/>
                <a:gd name="T8" fmla="*/ 7 w 28"/>
                <a:gd name="T9" fmla="*/ 9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64">
                  <a:moveTo>
                    <a:pt x="7" y="9"/>
                  </a:moveTo>
                  <a:cubicBezTo>
                    <a:pt x="1" y="19"/>
                    <a:pt x="0" y="46"/>
                    <a:pt x="7" y="52"/>
                  </a:cubicBezTo>
                  <a:cubicBezTo>
                    <a:pt x="13" y="59"/>
                    <a:pt x="20" y="64"/>
                    <a:pt x="20" y="49"/>
                  </a:cubicBezTo>
                  <a:cubicBezTo>
                    <a:pt x="21" y="35"/>
                    <a:pt x="22" y="26"/>
                    <a:pt x="25" y="19"/>
                  </a:cubicBezTo>
                  <a:cubicBezTo>
                    <a:pt x="28" y="11"/>
                    <a:pt x="12" y="0"/>
                    <a:pt x="7" y="9"/>
                  </a:cubicBezTo>
                  <a:close/>
                </a:path>
              </a:pathLst>
            </a:custGeom>
            <a:solidFill>
              <a:srgbClr val="C8C8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8" name="Freeform 13"/>
            <p:cNvSpPr>
              <a:spLocks noEditPoints="1"/>
            </p:cNvSpPr>
            <p:nvPr/>
          </p:nvSpPr>
          <p:spPr bwMode="auto">
            <a:xfrm>
              <a:off x="4129089" y="2501900"/>
              <a:ext cx="46038" cy="98425"/>
            </a:xfrm>
            <a:custGeom>
              <a:avLst/>
              <a:gdLst>
                <a:gd name="T0" fmla="*/ 5 w 27"/>
                <a:gd name="T1" fmla="*/ 4 h 57"/>
                <a:gd name="T2" fmla="*/ 0 w 27"/>
                <a:gd name="T3" fmla="*/ 29 h 57"/>
                <a:gd name="T4" fmla="*/ 5 w 27"/>
                <a:gd name="T5" fmla="*/ 49 h 57"/>
                <a:gd name="T6" fmla="*/ 16 w 27"/>
                <a:gd name="T7" fmla="*/ 55 h 57"/>
                <a:gd name="T8" fmla="*/ 20 w 27"/>
                <a:gd name="T9" fmla="*/ 45 h 57"/>
                <a:gd name="T10" fmla="*/ 25 w 27"/>
                <a:gd name="T11" fmla="*/ 15 h 57"/>
                <a:gd name="T12" fmla="*/ 17 w 27"/>
                <a:gd name="T13" fmla="*/ 2 h 57"/>
                <a:gd name="T14" fmla="*/ 5 w 27"/>
                <a:gd name="T15" fmla="*/ 4 h 57"/>
                <a:gd name="T16" fmla="*/ 6 w 27"/>
                <a:gd name="T17" fmla="*/ 48 h 57"/>
                <a:gd name="T18" fmla="*/ 7 w 27"/>
                <a:gd name="T19" fmla="*/ 5 h 57"/>
                <a:gd name="T20" fmla="*/ 7 w 27"/>
                <a:gd name="T21" fmla="*/ 5 h 57"/>
                <a:gd name="T22" fmla="*/ 16 w 27"/>
                <a:gd name="T23" fmla="*/ 4 h 57"/>
                <a:gd name="T24" fmla="*/ 23 w 27"/>
                <a:gd name="T25" fmla="*/ 14 h 57"/>
                <a:gd name="T26" fmla="*/ 18 w 27"/>
                <a:gd name="T27" fmla="*/ 45 h 57"/>
                <a:gd name="T28" fmla="*/ 16 w 27"/>
                <a:gd name="T29" fmla="*/ 53 h 57"/>
                <a:gd name="T30" fmla="*/ 6 w 27"/>
                <a:gd name="T31" fmla="*/ 48 h 57"/>
                <a:gd name="T32" fmla="*/ 5 w 27"/>
                <a:gd name="T33" fmla="*/ 4 h 57"/>
                <a:gd name="T34" fmla="*/ 5 w 27"/>
                <a:gd name="T35" fmla="*/ 4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" h="57">
                  <a:moveTo>
                    <a:pt x="5" y="4"/>
                  </a:moveTo>
                  <a:cubicBezTo>
                    <a:pt x="2" y="10"/>
                    <a:pt x="0" y="20"/>
                    <a:pt x="0" y="29"/>
                  </a:cubicBezTo>
                  <a:cubicBezTo>
                    <a:pt x="0" y="38"/>
                    <a:pt x="2" y="46"/>
                    <a:pt x="5" y="49"/>
                  </a:cubicBezTo>
                  <a:cubicBezTo>
                    <a:pt x="9" y="53"/>
                    <a:pt x="13" y="57"/>
                    <a:pt x="16" y="55"/>
                  </a:cubicBezTo>
                  <a:cubicBezTo>
                    <a:pt x="19" y="54"/>
                    <a:pt x="20" y="51"/>
                    <a:pt x="20" y="45"/>
                  </a:cubicBezTo>
                  <a:cubicBezTo>
                    <a:pt x="21" y="31"/>
                    <a:pt x="22" y="22"/>
                    <a:pt x="25" y="15"/>
                  </a:cubicBezTo>
                  <a:cubicBezTo>
                    <a:pt x="27" y="10"/>
                    <a:pt x="23" y="5"/>
                    <a:pt x="17" y="2"/>
                  </a:cubicBezTo>
                  <a:cubicBezTo>
                    <a:pt x="12" y="0"/>
                    <a:pt x="8" y="0"/>
                    <a:pt x="5" y="4"/>
                  </a:cubicBezTo>
                  <a:close/>
                  <a:moveTo>
                    <a:pt x="6" y="48"/>
                  </a:moveTo>
                  <a:cubicBezTo>
                    <a:pt x="0" y="42"/>
                    <a:pt x="1" y="15"/>
                    <a:pt x="7" y="5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9" y="2"/>
                    <a:pt x="13" y="2"/>
                    <a:pt x="16" y="4"/>
                  </a:cubicBezTo>
                  <a:cubicBezTo>
                    <a:pt x="21" y="6"/>
                    <a:pt x="24" y="11"/>
                    <a:pt x="23" y="14"/>
                  </a:cubicBezTo>
                  <a:cubicBezTo>
                    <a:pt x="20" y="22"/>
                    <a:pt x="19" y="31"/>
                    <a:pt x="18" y="45"/>
                  </a:cubicBezTo>
                  <a:cubicBezTo>
                    <a:pt x="18" y="51"/>
                    <a:pt x="17" y="53"/>
                    <a:pt x="16" y="53"/>
                  </a:cubicBezTo>
                  <a:cubicBezTo>
                    <a:pt x="13" y="54"/>
                    <a:pt x="8" y="49"/>
                    <a:pt x="6" y="48"/>
                  </a:cubicBezTo>
                  <a:close/>
                  <a:moveTo>
                    <a:pt x="5" y="4"/>
                  </a:moveTo>
                  <a:cubicBezTo>
                    <a:pt x="5" y="4"/>
                    <a:pt x="5" y="4"/>
                    <a:pt x="5" y="4"/>
                  </a:cubicBezTo>
                  <a:close/>
                </a:path>
              </a:pathLst>
            </a:custGeom>
            <a:solidFill>
              <a:srgbClr val="9195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9" name="Freeform 14"/>
            <p:cNvSpPr>
              <a:spLocks/>
            </p:cNvSpPr>
            <p:nvPr/>
          </p:nvSpPr>
          <p:spPr bwMode="auto">
            <a:xfrm>
              <a:off x="4154489" y="2522537"/>
              <a:ext cx="39688" cy="92075"/>
            </a:xfrm>
            <a:custGeom>
              <a:avLst/>
              <a:gdLst>
                <a:gd name="T0" fmla="*/ 17 w 23"/>
                <a:gd name="T1" fmla="*/ 5 h 53"/>
                <a:gd name="T2" fmla="*/ 2 w 23"/>
                <a:gd name="T3" fmla="*/ 15 h 53"/>
                <a:gd name="T4" fmla="*/ 9 w 23"/>
                <a:gd name="T5" fmla="*/ 50 h 53"/>
                <a:gd name="T6" fmla="*/ 21 w 23"/>
                <a:gd name="T7" fmla="*/ 27 h 53"/>
                <a:gd name="T8" fmla="*/ 17 w 23"/>
                <a:gd name="T9" fmla="*/ 5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53">
                  <a:moveTo>
                    <a:pt x="17" y="5"/>
                  </a:moveTo>
                  <a:cubicBezTo>
                    <a:pt x="12" y="0"/>
                    <a:pt x="4" y="3"/>
                    <a:pt x="2" y="15"/>
                  </a:cubicBezTo>
                  <a:cubicBezTo>
                    <a:pt x="0" y="27"/>
                    <a:pt x="3" y="47"/>
                    <a:pt x="9" y="50"/>
                  </a:cubicBezTo>
                  <a:cubicBezTo>
                    <a:pt x="15" y="53"/>
                    <a:pt x="20" y="43"/>
                    <a:pt x="21" y="27"/>
                  </a:cubicBezTo>
                  <a:cubicBezTo>
                    <a:pt x="23" y="12"/>
                    <a:pt x="17" y="5"/>
                    <a:pt x="17" y="5"/>
                  </a:cubicBezTo>
                  <a:close/>
                </a:path>
              </a:pathLst>
            </a:custGeom>
            <a:solidFill>
              <a:srgbClr val="C8C8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0" name="Freeform 15"/>
            <p:cNvSpPr>
              <a:spLocks noEditPoints="1"/>
            </p:cNvSpPr>
            <p:nvPr/>
          </p:nvSpPr>
          <p:spPr bwMode="auto">
            <a:xfrm>
              <a:off x="4152901" y="2524125"/>
              <a:ext cx="42863" cy="88900"/>
            </a:xfrm>
            <a:custGeom>
              <a:avLst/>
              <a:gdLst>
                <a:gd name="T0" fmla="*/ 11 w 25"/>
                <a:gd name="T1" fmla="*/ 1 h 51"/>
                <a:gd name="T2" fmla="*/ 2 w 25"/>
                <a:gd name="T3" fmla="*/ 14 h 51"/>
                <a:gd name="T4" fmla="*/ 9 w 25"/>
                <a:gd name="T5" fmla="*/ 50 h 51"/>
                <a:gd name="T6" fmla="*/ 14 w 25"/>
                <a:gd name="T7" fmla="*/ 50 h 51"/>
                <a:gd name="T8" fmla="*/ 23 w 25"/>
                <a:gd name="T9" fmla="*/ 27 h 51"/>
                <a:gd name="T10" fmla="*/ 19 w 25"/>
                <a:gd name="T11" fmla="*/ 3 h 51"/>
                <a:gd name="T12" fmla="*/ 19 w 25"/>
                <a:gd name="T13" fmla="*/ 3 h 51"/>
                <a:gd name="T14" fmla="*/ 11 w 25"/>
                <a:gd name="T15" fmla="*/ 1 h 51"/>
                <a:gd name="T16" fmla="*/ 10 w 25"/>
                <a:gd name="T17" fmla="*/ 48 h 51"/>
                <a:gd name="T18" fmla="*/ 4 w 25"/>
                <a:gd name="T19" fmla="*/ 14 h 51"/>
                <a:gd name="T20" fmla="*/ 11 w 25"/>
                <a:gd name="T21" fmla="*/ 3 h 51"/>
                <a:gd name="T22" fmla="*/ 17 w 25"/>
                <a:gd name="T23" fmla="*/ 4 h 51"/>
                <a:gd name="T24" fmla="*/ 22 w 25"/>
                <a:gd name="T25" fmla="*/ 21 h 51"/>
                <a:gd name="T26" fmla="*/ 21 w 25"/>
                <a:gd name="T27" fmla="*/ 26 h 51"/>
                <a:gd name="T28" fmla="*/ 13 w 25"/>
                <a:gd name="T29" fmla="*/ 48 h 51"/>
                <a:gd name="T30" fmla="*/ 10 w 25"/>
                <a:gd name="T31" fmla="*/ 48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5" h="51">
                  <a:moveTo>
                    <a:pt x="11" y="1"/>
                  </a:moveTo>
                  <a:cubicBezTo>
                    <a:pt x="6" y="2"/>
                    <a:pt x="3" y="7"/>
                    <a:pt x="2" y="14"/>
                  </a:cubicBezTo>
                  <a:cubicBezTo>
                    <a:pt x="0" y="27"/>
                    <a:pt x="3" y="46"/>
                    <a:pt x="9" y="50"/>
                  </a:cubicBezTo>
                  <a:cubicBezTo>
                    <a:pt x="11" y="50"/>
                    <a:pt x="13" y="51"/>
                    <a:pt x="14" y="50"/>
                  </a:cubicBezTo>
                  <a:cubicBezTo>
                    <a:pt x="18" y="48"/>
                    <a:pt x="22" y="39"/>
                    <a:pt x="23" y="27"/>
                  </a:cubicBezTo>
                  <a:cubicBezTo>
                    <a:pt x="25" y="11"/>
                    <a:pt x="19" y="3"/>
                    <a:pt x="19" y="3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6" y="1"/>
                    <a:pt x="13" y="0"/>
                    <a:pt x="11" y="1"/>
                  </a:cubicBezTo>
                  <a:close/>
                  <a:moveTo>
                    <a:pt x="10" y="48"/>
                  </a:moveTo>
                  <a:cubicBezTo>
                    <a:pt x="6" y="45"/>
                    <a:pt x="2" y="27"/>
                    <a:pt x="4" y="14"/>
                  </a:cubicBezTo>
                  <a:cubicBezTo>
                    <a:pt x="5" y="8"/>
                    <a:pt x="8" y="4"/>
                    <a:pt x="11" y="3"/>
                  </a:cubicBezTo>
                  <a:cubicBezTo>
                    <a:pt x="13" y="2"/>
                    <a:pt x="16" y="3"/>
                    <a:pt x="17" y="4"/>
                  </a:cubicBezTo>
                  <a:cubicBezTo>
                    <a:pt x="18" y="5"/>
                    <a:pt x="22" y="10"/>
                    <a:pt x="22" y="21"/>
                  </a:cubicBezTo>
                  <a:cubicBezTo>
                    <a:pt x="22" y="23"/>
                    <a:pt x="22" y="24"/>
                    <a:pt x="21" y="26"/>
                  </a:cubicBezTo>
                  <a:cubicBezTo>
                    <a:pt x="20" y="38"/>
                    <a:pt x="17" y="46"/>
                    <a:pt x="13" y="48"/>
                  </a:cubicBezTo>
                  <a:cubicBezTo>
                    <a:pt x="12" y="48"/>
                    <a:pt x="11" y="48"/>
                    <a:pt x="10" y="48"/>
                  </a:cubicBezTo>
                  <a:close/>
                </a:path>
              </a:pathLst>
            </a:custGeom>
            <a:solidFill>
              <a:srgbClr val="9195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1" name="Freeform 16"/>
            <p:cNvSpPr>
              <a:spLocks/>
            </p:cNvSpPr>
            <p:nvPr/>
          </p:nvSpPr>
          <p:spPr bwMode="auto">
            <a:xfrm>
              <a:off x="4173539" y="2516187"/>
              <a:ext cx="88900" cy="120650"/>
            </a:xfrm>
            <a:custGeom>
              <a:avLst/>
              <a:gdLst>
                <a:gd name="T0" fmla="*/ 13 w 51"/>
                <a:gd name="T1" fmla="*/ 10 h 70"/>
                <a:gd name="T2" fmla="*/ 1 w 51"/>
                <a:gd name="T3" fmla="*/ 56 h 70"/>
                <a:gd name="T4" fmla="*/ 22 w 51"/>
                <a:gd name="T5" fmla="*/ 59 h 70"/>
                <a:gd name="T6" fmla="*/ 44 w 51"/>
                <a:gd name="T7" fmla="*/ 16 h 70"/>
                <a:gd name="T8" fmla="*/ 13 w 51"/>
                <a:gd name="T9" fmla="*/ 1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70">
                  <a:moveTo>
                    <a:pt x="13" y="10"/>
                  </a:moveTo>
                  <a:cubicBezTo>
                    <a:pt x="10" y="16"/>
                    <a:pt x="0" y="44"/>
                    <a:pt x="1" y="56"/>
                  </a:cubicBezTo>
                  <a:cubicBezTo>
                    <a:pt x="2" y="68"/>
                    <a:pt x="18" y="70"/>
                    <a:pt x="22" y="59"/>
                  </a:cubicBezTo>
                  <a:cubicBezTo>
                    <a:pt x="27" y="48"/>
                    <a:pt x="38" y="20"/>
                    <a:pt x="44" y="16"/>
                  </a:cubicBezTo>
                  <a:cubicBezTo>
                    <a:pt x="51" y="12"/>
                    <a:pt x="18" y="0"/>
                    <a:pt x="13" y="10"/>
                  </a:cubicBezTo>
                  <a:close/>
                </a:path>
              </a:pathLst>
            </a:custGeom>
            <a:solidFill>
              <a:srgbClr val="C8C8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2" name="Freeform 17"/>
            <p:cNvSpPr>
              <a:spLocks noEditPoints="1"/>
            </p:cNvSpPr>
            <p:nvPr/>
          </p:nvSpPr>
          <p:spPr bwMode="auto">
            <a:xfrm>
              <a:off x="4173539" y="2524125"/>
              <a:ext cx="80963" cy="109538"/>
            </a:xfrm>
            <a:custGeom>
              <a:avLst/>
              <a:gdLst>
                <a:gd name="T0" fmla="*/ 12 w 47"/>
                <a:gd name="T1" fmla="*/ 5 h 63"/>
                <a:gd name="T2" fmla="*/ 0 w 47"/>
                <a:gd name="T3" fmla="*/ 49 h 63"/>
                <a:gd name="T4" fmla="*/ 0 w 47"/>
                <a:gd name="T5" fmla="*/ 51 h 63"/>
                <a:gd name="T6" fmla="*/ 10 w 47"/>
                <a:gd name="T7" fmla="*/ 62 h 63"/>
                <a:gd name="T8" fmla="*/ 23 w 47"/>
                <a:gd name="T9" fmla="*/ 54 h 63"/>
                <a:gd name="T10" fmla="*/ 26 w 47"/>
                <a:gd name="T11" fmla="*/ 48 h 63"/>
                <a:gd name="T12" fmla="*/ 45 w 47"/>
                <a:gd name="T13" fmla="*/ 12 h 63"/>
                <a:gd name="T14" fmla="*/ 46 w 47"/>
                <a:gd name="T15" fmla="*/ 9 h 63"/>
                <a:gd name="T16" fmla="*/ 28 w 47"/>
                <a:gd name="T17" fmla="*/ 1 h 63"/>
                <a:gd name="T18" fmla="*/ 12 w 47"/>
                <a:gd name="T19" fmla="*/ 5 h 63"/>
                <a:gd name="T20" fmla="*/ 11 w 47"/>
                <a:gd name="T21" fmla="*/ 60 h 63"/>
                <a:gd name="T22" fmla="*/ 2 w 47"/>
                <a:gd name="T23" fmla="*/ 51 h 63"/>
                <a:gd name="T24" fmla="*/ 14 w 47"/>
                <a:gd name="T25" fmla="*/ 6 h 63"/>
                <a:gd name="T26" fmla="*/ 14 w 47"/>
                <a:gd name="T27" fmla="*/ 6 h 63"/>
                <a:gd name="T28" fmla="*/ 28 w 47"/>
                <a:gd name="T29" fmla="*/ 3 h 63"/>
                <a:gd name="T30" fmla="*/ 44 w 47"/>
                <a:gd name="T31" fmla="*/ 10 h 63"/>
                <a:gd name="T32" fmla="*/ 44 w 47"/>
                <a:gd name="T33" fmla="*/ 10 h 63"/>
                <a:gd name="T34" fmla="*/ 24 w 47"/>
                <a:gd name="T35" fmla="*/ 48 h 63"/>
                <a:gd name="T36" fmla="*/ 22 w 47"/>
                <a:gd name="T37" fmla="*/ 53 h 63"/>
                <a:gd name="T38" fmla="*/ 11 w 47"/>
                <a:gd name="T39" fmla="*/ 60 h 63"/>
                <a:gd name="T40" fmla="*/ 12 w 47"/>
                <a:gd name="T41" fmla="*/ 5 h 63"/>
                <a:gd name="T42" fmla="*/ 12 w 47"/>
                <a:gd name="T43" fmla="*/ 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7" h="63">
                  <a:moveTo>
                    <a:pt x="12" y="5"/>
                  </a:moveTo>
                  <a:cubicBezTo>
                    <a:pt x="10" y="10"/>
                    <a:pt x="0" y="36"/>
                    <a:pt x="0" y="49"/>
                  </a:cubicBezTo>
                  <a:cubicBezTo>
                    <a:pt x="0" y="50"/>
                    <a:pt x="0" y="50"/>
                    <a:pt x="0" y="51"/>
                  </a:cubicBezTo>
                  <a:cubicBezTo>
                    <a:pt x="1" y="57"/>
                    <a:pt x="5" y="61"/>
                    <a:pt x="10" y="62"/>
                  </a:cubicBezTo>
                  <a:cubicBezTo>
                    <a:pt x="16" y="63"/>
                    <a:pt x="21" y="60"/>
                    <a:pt x="23" y="54"/>
                  </a:cubicBezTo>
                  <a:cubicBezTo>
                    <a:pt x="26" y="48"/>
                    <a:pt x="26" y="48"/>
                    <a:pt x="26" y="48"/>
                  </a:cubicBezTo>
                  <a:cubicBezTo>
                    <a:pt x="31" y="36"/>
                    <a:pt x="39" y="15"/>
                    <a:pt x="45" y="12"/>
                  </a:cubicBezTo>
                  <a:cubicBezTo>
                    <a:pt x="46" y="11"/>
                    <a:pt x="47" y="10"/>
                    <a:pt x="46" y="9"/>
                  </a:cubicBezTo>
                  <a:cubicBezTo>
                    <a:pt x="46" y="6"/>
                    <a:pt x="36" y="2"/>
                    <a:pt x="28" y="1"/>
                  </a:cubicBezTo>
                  <a:cubicBezTo>
                    <a:pt x="23" y="0"/>
                    <a:pt x="15" y="0"/>
                    <a:pt x="12" y="5"/>
                  </a:cubicBezTo>
                  <a:close/>
                  <a:moveTo>
                    <a:pt x="11" y="60"/>
                  </a:moveTo>
                  <a:cubicBezTo>
                    <a:pt x="7" y="59"/>
                    <a:pt x="3" y="57"/>
                    <a:pt x="2" y="51"/>
                  </a:cubicBezTo>
                  <a:cubicBezTo>
                    <a:pt x="1" y="39"/>
                    <a:pt x="11" y="11"/>
                    <a:pt x="14" y="6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6" y="3"/>
                    <a:pt x="21" y="2"/>
                    <a:pt x="28" y="3"/>
                  </a:cubicBezTo>
                  <a:cubicBezTo>
                    <a:pt x="37" y="4"/>
                    <a:pt x="44" y="8"/>
                    <a:pt x="44" y="10"/>
                  </a:cubicBezTo>
                  <a:cubicBezTo>
                    <a:pt x="44" y="10"/>
                    <a:pt x="45" y="10"/>
                    <a:pt x="44" y="10"/>
                  </a:cubicBezTo>
                  <a:cubicBezTo>
                    <a:pt x="38" y="14"/>
                    <a:pt x="29" y="34"/>
                    <a:pt x="24" y="48"/>
                  </a:cubicBezTo>
                  <a:cubicBezTo>
                    <a:pt x="22" y="53"/>
                    <a:pt x="22" y="53"/>
                    <a:pt x="22" y="53"/>
                  </a:cubicBezTo>
                  <a:cubicBezTo>
                    <a:pt x="19" y="59"/>
                    <a:pt x="14" y="60"/>
                    <a:pt x="11" y="60"/>
                  </a:cubicBezTo>
                  <a:close/>
                  <a:moveTo>
                    <a:pt x="12" y="5"/>
                  </a:moveTo>
                  <a:cubicBezTo>
                    <a:pt x="12" y="5"/>
                    <a:pt x="12" y="5"/>
                    <a:pt x="12" y="5"/>
                  </a:cubicBezTo>
                  <a:close/>
                </a:path>
              </a:pathLst>
            </a:custGeom>
            <a:solidFill>
              <a:srgbClr val="9195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" name="Freeform 18"/>
            <p:cNvSpPr>
              <a:spLocks/>
            </p:cNvSpPr>
            <p:nvPr/>
          </p:nvSpPr>
          <p:spPr bwMode="auto">
            <a:xfrm>
              <a:off x="4097339" y="2427287"/>
              <a:ext cx="234950" cy="128588"/>
            </a:xfrm>
            <a:custGeom>
              <a:avLst/>
              <a:gdLst>
                <a:gd name="T0" fmla="*/ 46 w 136"/>
                <a:gd name="T1" fmla="*/ 0 h 74"/>
                <a:gd name="T2" fmla="*/ 7 w 136"/>
                <a:gd name="T3" fmla="*/ 44 h 74"/>
                <a:gd name="T4" fmla="*/ 60 w 136"/>
                <a:gd name="T5" fmla="*/ 70 h 74"/>
                <a:gd name="T6" fmla="*/ 130 w 136"/>
                <a:gd name="T7" fmla="*/ 67 h 74"/>
                <a:gd name="T8" fmla="*/ 132 w 136"/>
                <a:gd name="T9" fmla="*/ 20 h 74"/>
                <a:gd name="T10" fmla="*/ 46 w 136"/>
                <a:gd name="T11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6" h="74">
                  <a:moveTo>
                    <a:pt x="46" y="0"/>
                  </a:moveTo>
                  <a:cubicBezTo>
                    <a:pt x="32" y="5"/>
                    <a:pt x="0" y="36"/>
                    <a:pt x="7" y="44"/>
                  </a:cubicBezTo>
                  <a:cubicBezTo>
                    <a:pt x="14" y="51"/>
                    <a:pt x="41" y="68"/>
                    <a:pt x="60" y="70"/>
                  </a:cubicBezTo>
                  <a:cubicBezTo>
                    <a:pt x="79" y="72"/>
                    <a:pt x="127" y="74"/>
                    <a:pt x="130" y="67"/>
                  </a:cubicBezTo>
                  <a:cubicBezTo>
                    <a:pt x="134" y="61"/>
                    <a:pt x="136" y="33"/>
                    <a:pt x="132" y="20"/>
                  </a:cubicBezTo>
                  <a:cubicBezTo>
                    <a:pt x="128" y="8"/>
                    <a:pt x="46" y="0"/>
                    <a:pt x="46" y="0"/>
                  </a:cubicBezTo>
                  <a:close/>
                </a:path>
              </a:pathLst>
            </a:custGeom>
            <a:solidFill>
              <a:srgbClr val="9195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" name="Freeform 19"/>
            <p:cNvSpPr>
              <a:spLocks/>
            </p:cNvSpPr>
            <p:nvPr/>
          </p:nvSpPr>
          <p:spPr bwMode="auto">
            <a:xfrm>
              <a:off x="4189414" y="2427287"/>
              <a:ext cx="142875" cy="122238"/>
            </a:xfrm>
            <a:custGeom>
              <a:avLst/>
              <a:gdLst>
                <a:gd name="T0" fmla="*/ 79 w 83"/>
                <a:gd name="T1" fmla="*/ 20 h 71"/>
                <a:gd name="T2" fmla="*/ 0 w 83"/>
                <a:gd name="T3" fmla="*/ 0 h 71"/>
                <a:gd name="T4" fmla="*/ 61 w 83"/>
                <a:gd name="T5" fmla="*/ 38 h 71"/>
                <a:gd name="T6" fmla="*/ 67 w 83"/>
                <a:gd name="T7" fmla="*/ 71 h 71"/>
                <a:gd name="T8" fmla="*/ 77 w 83"/>
                <a:gd name="T9" fmla="*/ 67 h 71"/>
                <a:gd name="T10" fmla="*/ 79 w 83"/>
                <a:gd name="T11" fmla="*/ 2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3" h="71">
                  <a:moveTo>
                    <a:pt x="79" y="20"/>
                  </a:moveTo>
                  <a:cubicBezTo>
                    <a:pt x="76" y="10"/>
                    <a:pt x="20" y="3"/>
                    <a:pt x="0" y="0"/>
                  </a:cubicBezTo>
                  <a:cubicBezTo>
                    <a:pt x="18" y="19"/>
                    <a:pt x="39" y="30"/>
                    <a:pt x="61" y="38"/>
                  </a:cubicBezTo>
                  <a:cubicBezTo>
                    <a:pt x="74" y="41"/>
                    <a:pt x="73" y="56"/>
                    <a:pt x="67" y="71"/>
                  </a:cubicBezTo>
                  <a:cubicBezTo>
                    <a:pt x="72" y="70"/>
                    <a:pt x="76" y="69"/>
                    <a:pt x="77" y="67"/>
                  </a:cubicBezTo>
                  <a:cubicBezTo>
                    <a:pt x="81" y="61"/>
                    <a:pt x="83" y="33"/>
                    <a:pt x="79" y="20"/>
                  </a:cubicBezTo>
                  <a:close/>
                </a:path>
              </a:pathLst>
            </a:custGeom>
            <a:solidFill>
              <a:srgbClr val="8488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5" name="Freeform 20"/>
            <p:cNvSpPr>
              <a:spLocks/>
            </p:cNvSpPr>
            <p:nvPr/>
          </p:nvSpPr>
          <p:spPr bwMode="auto">
            <a:xfrm>
              <a:off x="4114801" y="2449512"/>
              <a:ext cx="155575" cy="93663"/>
            </a:xfrm>
            <a:custGeom>
              <a:avLst/>
              <a:gdLst>
                <a:gd name="T0" fmla="*/ 22 w 90"/>
                <a:gd name="T1" fmla="*/ 0 h 54"/>
                <a:gd name="T2" fmla="*/ 4 w 90"/>
                <a:gd name="T3" fmla="*/ 29 h 54"/>
                <a:gd name="T4" fmla="*/ 51 w 90"/>
                <a:gd name="T5" fmla="*/ 52 h 54"/>
                <a:gd name="T6" fmla="*/ 75 w 90"/>
                <a:gd name="T7" fmla="*/ 54 h 54"/>
                <a:gd name="T8" fmla="*/ 90 w 90"/>
                <a:gd name="T9" fmla="*/ 21 h 54"/>
                <a:gd name="T10" fmla="*/ 22 w 90"/>
                <a:gd name="T11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0" h="54">
                  <a:moveTo>
                    <a:pt x="22" y="0"/>
                  </a:moveTo>
                  <a:cubicBezTo>
                    <a:pt x="11" y="10"/>
                    <a:pt x="0" y="24"/>
                    <a:pt x="4" y="29"/>
                  </a:cubicBezTo>
                  <a:cubicBezTo>
                    <a:pt x="10" y="36"/>
                    <a:pt x="35" y="51"/>
                    <a:pt x="51" y="52"/>
                  </a:cubicBezTo>
                  <a:cubicBezTo>
                    <a:pt x="57" y="53"/>
                    <a:pt x="66" y="53"/>
                    <a:pt x="75" y="54"/>
                  </a:cubicBezTo>
                  <a:cubicBezTo>
                    <a:pt x="77" y="41"/>
                    <a:pt x="84" y="31"/>
                    <a:pt x="90" y="21"/>
                  </a:cubicBezTo>
                  <a:cubicBezTo>
                    <a:pt x="67" y="19"/>
                    <a:pt x="39" y="18"/>
                    <a:pt x="22" y="0"/>
                  </a:cubicBezTo>
                  <a:close/>
                </a:path>
              </a:pathLst>
            </a:custGeom>
            <a:solidFill>
              <a:srgbClr val="AAAD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6" name="Freeform 21"/>
            <p:cNvSpPr>
              <a:spLocks/>
            </p:cNvSpPr>
            <p:nvPr/>
          </p:nvSpPr>
          <p:spPr bwMode="auto">
            <a:xfrm>
              <a:off x="4171951" y="2200275"/>
              <a:ext cx="211138" cy="165100"/>
            </a:xfrm>
            <a:custGeom>
              <a:avLst/>
              <a:gdLst>
                <a:gd name="T0" fmla="*/ 19 w 122"/>
                <a:gd name="T1" fmla="*/ 28 h 96"/>
                <a:gd name="T2" fmla="*/ 18 w 122"/>
                <a:gd name="T3" fmla="*/ 67 h 96"/>
                <a:gd name="T4" fmla="*/ 89 w 122"/>
                <a:gd name="T5" fmla="*/ 87 h 96"/>
                <a:gd name="T6" fmla="*/ 106 w 122"/>
                <a:gd name="T7" fmla="*/ 64 h 96"/>
                <a:gd name="T8" fmla="*/ 19 w 122"/>
                <a:gd name="T9" fmla="*/ 28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2" h="96">
                  <a:moveTo>
                    <a:pt x="19" y="28"/>
                  </a:moveTo>
                  <a:cubicBezTo>
                    <a:pt x="15" y="37"/>
                    <a:pt x="0" y="64"/>
                    <a:pt x="18" y="67"/>
                  </a:cubicBezTo>
                  <a:cubicBezTo>
                    <a:pt x="36" y="69"/>
                    <a:pt x="75" y="77"/>
                    <a:pt x="89" y="87"/>
                  </a:cubicBezTo>
                  <a:cubicBezTo>
                    <a:pt x="102" y="96"/>
                    <a:pt x="122" y="84"/>
                    <a:pt x="106" y="64"/>
                  </a:cubicBezTo>
                  <a:cubicBezTo>
                    <a:pt x="91" y="44"/>
                    <a:pt x="33" y="0"/>
                    <a:pt x="19" y="28"/>
                  </a:cubicBezTo>
                  <a:close/>
                </a:path>
              </a:pathLst>
            </a:custGeom>
            <a:solidFill>
              <a:srgbClr val="787C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7" name="Freeform 22"/>
            <p:cNvSpPr>
              <a:spLocks/>
            </p:cNvSpPr>
            <p:nvPr/>
          </p:nvSpPr>
          <p:spPr bwMode="auto">
            <a:xfrm>
              <a:off x="4186239" y="2241550"/>
              <a:ext cx="65088" cy="63500"/>
            </a:xfrm>
            <a:custGeom>
              <a:avLst/>
              <a:gdLst>
                <a:gd name="T0" fmla="*/ 38 w 38"/>
                <a:gd name="T1" fmla="*/ 4 h 37"/>
                <a:gd name="T2" fmla="*/ 14 w 38"/>
                <a:gd name="T3" fmla="*/ 8 h 37"/>
                <a:gd name="T4" fmla="*/ 14 w 38"/>
                <a:gd name="T5" fmla="*/ 36 h 37"/>
                <a:gd name="T6" fmla="*/ 18 w 38"/>
                <a:gd name="T7" fmla="*/ 37 h 37"/>
                <a:gd name="T8" fmla="*/ 38 w 38"/>
                <a:gd name="T9" fmla="*/ 4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7">
                  <a:moveTo>
                    <a:pt x="38" y="4"/>
                  </a:moveTo>
                  <a:cubicBezTo>
                    <a:pt x="28" y="0"/>
                    <a:pt x="18" y="0"/>
                    <a:pt x="14" y="8"/>
                  </a:cubicBezTo>
                  <a:cubicBezTo>
                    <a:pt x="11" y="15"/>
                    <a:pt x="0" y="34"/>
                    <a:pt x="14" y="36"/>
                  </a:cubicBezTo>
                  <a:cubicBezTo>
                    <a:pt x="15" y="36"/>
                    <a:pt x="17" y="36"/>
                    <a:pt x="18" y="37"/>
                  </a:cubicBezTo>
                  <a:cubicBezTo>
                    <a:pt x="19" y="23"/>
                    <a:pt x="25" y="8"/>
                    <a:pt x="38" y="4"/>
                  </a:cubicBezTo>
                  <a:close/>
                </a:path>
              </a:pathLst>
            </a:custGeom>
            <a:solidFill>
              <a:srgbClr val="AFAF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8" name="Freeform 23"/>
            <p:cNvSpPr>
              <a:spLocks/>
            </p:cNvSpPr>
            <p:nvPr/>
          </p:nvSpPr>
          <p:spPr bwMode="auto">
            <a:xfrm>
              <a:off x="4140201" y="2386012"/>
              <a:ext cx="198438" cy="90488"/>
            </a:xfrm>
            <a:custGeom>
              <a:avLst/>
              <a:gdLst>
                <a:gd name="T0" fmla="*/ 71 w 114"/>
                <a:gd name="T1" fmla="*/ 13 h 52"/>
                <a:gd name="T2" fmla="*/ 16 w 114"/>
                <a:gd name="T3" fmla="*/ 5 h 52"/>
                <a:gd name="T4" fmla="*/ 18 w 114"/>
                <a:gd name="T5" fmla="*/ 39 h 52"/>
                <a:gd name="T6" fmla="*/ 90 w 114"/>
                <a:gd name="T7" fmla="*/ 52 h 52"/>
                <a:gd name="T8" fmla="*/ 111 w 114"/>
                <a:gd name="T9" fmla="*/ 39 h 52"/>
                <a:gd name="T10" fmla="*/ 71 w 114"/>
                <a:gd name="T11" fmla="*/ 13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4" h="52">
                  <a:moveTo>
                    <a:pt x="71" y="13"/>
                  </a:moveTo>
                  <a:cubicBezTo>
                    <a:pt x="56" y="7"/>
                    <a:pt x="23" y="0"/>
                    <a:pt x="16" y="5"/>
                  </a:cubicBezTo>
                  <a:cubicBezTo>
                    <a:pt x="8" y="11"/>
                    <a:pt x="0" y="34"/>
                    <a:pt x="18" y="39"/>
                  </a:cubicBezTo>
                  <a:cubicBezTo>
                    <a:pt x="37" y="43"/>
                    <a:pt x="78" y="52"/>
                    <a:pt x="90" y="52"/>
                  </a:cubicBezTo>
                  <a:cubicBezTo>
                    <a:pt x="103" y="52"/>
                    <a:pt x="114" y="50"/>
                    <a:pt x="111" y="39"/>
                  </a:cubicBezTo>
                  <a:cubicBezTo>
                    <a:pt x="107" y="29"/>
                    <a:pt x="84" y="19"/>
                    <a:pt x="71" y="13"/>
                  </a:cubicBezTo>
                  <a:close/>
                </a:path>
              </a:pathLst>
            </a:custGeom>
            <a:solidFill>
              <a:srgbClr val="787C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9" name="Freeform 24"/>
            <p:cNvSpPr>
              <a:spLocks/>
            </p:cNvSpPr>
            <p:nvPr/>
          </p:nvSpPr>
          <p:spPr bwMode="auto">
            <a:xfrm>
              <a:off x="4271964" y="2411412"/>
              <a:ext cx="66675" cy="65088"/>
            </a:xfrm>
            <a:custGeom>
              <a:avLst/>
              <a:gdLst>
                <a:gd name="T0" fmla="*/ 35 w 38"/>
                <a:gd name="T1" fmla="*/ 24 h 37"/>
                <a:gd name="T2" fmla="*/ 0 w 38"/>
                <a:gd name="T3" fmla="*/ 0 h 37"/>
                <a:gd name="T4" fmla="*/ 13 w 38"/>
                <a:gd name="T5" fmla="*/ 23 h 37"/>
                <a:gd name="T6" fmla="*/ 2 w 38"/>
                <a:gd name="T7" fmla="*/ 36 h 37"/>
                <a:gd name="T8" fmla="*/ 14 w 38"/>
                <a:gd name="T9" fmla="*/ 37 h 37"/>
                <a:gd name="T10" fmla="*/ 35 w 38"/>
                <a:gd name="T11" fmla="*/ 24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37">
                  <a:moveTo>
                    <a:pt x="35" y="24"/>
                  </a:moveTo>
                  <a:cubicBezTo>
                    <a:pt x="32" y="15"/>
                    <a:pt x="13" y="6"/>
                    <a:pt x="0" y="0"/>
                  </a:cubicBezTo>
                  <a:cubicBezTo>
                    <a:pt x="8" y="5"/>
                    <a:pt x="15" y="12"/>
                    <a:pt x="13" y="23"/>
                  </a:cubicBezTo>
                  <a:cubicBezTo>
                    <a:pt x="13" y="28"/>
                    <a:pt x="8" y="32"/>
                    <a:pt x="2" y="36"/>
                  </a:cubicBezTo>
                  <a:cubicBezTo>
                    <a:pt x="7" y="37"/>
                    <a:pt x="12" y="37"/>
                    <a:pt x="14" y="37"/>
                  </a:cubicBezTo>
                  <a:cubicBezTo>
                    <a:pt x="27" y="37"/>
                    <a:pt x="38" y="35"/>
                    <a:pt x="35" y="24"/>
                  </a:cubicBezTo>
                  <a:close/>
                </a:path>
              </a:pathLst>
            </a:custGeom>
            <a:solidFill>
              <a:srgbClr val="6B6F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0" name="Freeform 25"/>
            <p:cNvSpPr>
              <a:spLocks/>
            </p:cNvSpPr>
            <p:nvPr/>
          </p:nvSpPr>
          <p:spPr bwMode="auto">
            <a:xfrm>
              <a:off x="4270376" y="2522537"/>
              <a:ext cx="53975" cy="92075"/>
            </a:xfrm>
            <a:custGeom>
              <a:avLst/>
              <a:gdLst>
                <a:gd name="T0" fmla="*/ 20 w 31"/>
                <a:gd name="T1" fmla="*/ 3 h 53"/>
                <a:gd name="T2" fmla="*/ 0 w 31"/>
                <a:gd name="T3" fmla="*/ 22 h 53"/>
                <a:gd name="T4" fmla="*/ 9 w 31"/>
                <a:gd name="T5" fmla="*/ 51 h 53"/>
                <a:gd name="T6" fmla="*/ 28 w 31"/>
                <a:gd name="T7" fmla="*/ 33 h 53"/>
                <a:gd name="T8" fmla="*/ 20 w 31"/>
                <a:gd name="T9" fmla="*/ 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53">
                  <a:moveTo>
                    <a:pt x="20" y="3"/>
                  </a:moveTo>
                  <a:cubicBezTo>
                    <a:pt x="12" y="0"/>
                    <a:pt x="1" y="7"/>
                    <a:pt x="0" y="22"/>
                  </a:cubicBezTo>
                  <a:cubicBezTo>
                    <a:pt x="0" y="38"/>
                    <a:pt x="4" y="50"/>
                    <a:pt x="9" y="51"/>
                  </a:cubicBezTo>
                  <a:cubicBezTo>
                    <a:pt x="22" y="53"/>
                    <a:pt x="25" y="39"/>
                    <a:pt x="28" y="33"/>
                  </a:cubicBezTo>
                  <a:cubicBezTo>
                    <a:pt x="31" y="26"/>
                    <a:pt x="31" y="7"/>
                    <a:pt x="20" y="3"/>
                  </a:cubicBezTo>
                  <a:close/>
                </a:path>
              </a:pathLst>
            </a:custGeom>
            <a:solidFill>
              <a:srgbClr val="C8C8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1" name="Freeform 26"/>
            <p:cNvSpPr>
              <a:spLocks noEditPoints="1"/>
            </p:cNvSpPr>
            <p:nvPr/>
          </p:nvSpPr>
          <p:spPr bwMode="auto">
            <a:xfrm>
              <a:off x="4268789" y="2524125"/>
              <a:ext cx="57150" cy="90488"/>
            </a:xfrm>
            <a:custGeom>
              <a:avLst/>
              <a:gdLst>
                <a:gd name="T0" fmla="*/ 9 w 33"/>
                <a:gd name="T1" fmla="*/ 3 h 52"/>
                <a:gd name="T2" fmla="*/ 0 w 33"/>
                <a:gd name="T3" fmla="*/ 21 h 52"/>
                <a:gd name="T4" fmla="*/ 10 w 33"/>
                <a:gd name="T5" fmla="*/ 51 h 52"/>
                <a:gd name="T6" fmla="*/ 29 w 33"/>
                <a:gd name="T7" fmla="*/ 35 h 52"/>
                <a:gd name="T8" fmla="*/ 30 w 33"/>
                <a:gd name="T9" fmla="*/ 32 h 52"/>
                <a:gd name="T10" fmla="*/ 29 w 33"/>
                <a:gd name="T11" fmla="*/ 9 h 52"/>
                <a:gd name="T12" fmla="*/ 22 w 33"/>
                <a:gd name="T13" fmla="*/ 1 h 52"/>
                <a:gd name="T14" fmla="*/ 9 w 33"/>
                <a:gd name="T15" fmla="*/ 3 h 52"/>
                <a:gd name="T16" fmla="*/ 11 w 33"/>
                <a:gd name="T17" fmla="*/ 49 h 52"/>
                <a:gd name="T18" fmla="*/ 2 w 33"/>
                <a:gd name="T19" fmla="*/ 21 h 52"/>
                <a:gd name="T20" fmla="*/ 10 w 33"/>
                <a:gd name="T21" fmla="*/ 5 h 52"/>
                <a:gd name="T22" fmla="*/ 21 w 33"/>
                <a:gd name="T23" fmla="*/ 3 h 52"/>
                <a:gd name="T24" fmla="*/ 27 w 33"/>
                <a:gd name="T25" fmla="*/ 10 h 52"/>
                <a:gd name="T26" fmla="*/ 28 w 33"/>
                <a:gd name="T27" fmla="*/ 31 h 52"/>
                <a:gd name="T28" fmla="*/ 27 w 33"/>
                <a:gd name="T29" fmla="*/ 34 h 52"/>
                <a:gd name="T30" fmla="*/ 11 w 33"/>
                <a:gd name="T31" fmla="*/ 49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3" h="52">
                  <a:moveTo>
                    <a:pt x="9" y="3"/>
                  </a:moveTo>
                  <a:cubicBezTo>
                    <a:pt x="3" y="7"/>
                    <a:pt x="0" y="13"/>
                    <a:pt x="0" y="21"/>
                  </a:cubicBezTo>
                  <a:cubicBezTo>
                    <a:pt x="0" y="38"/>
                    <a:pt x="4" y="50"/>
                    <a:pt x="10" y="51"/>
                  </a:cubicBezTo>
                  <a:cubicBezTo>
                    <a:pt x="22" y="52"/>
                    <a:pt x="26" y="42"/>
                    <a:pt x="29" y="35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2" y="28"/>
                    <a:pt x="33" y="17"/>
                    <a:pt x="29" y="9"/>
                  </a:cubicBezTo>
                  <a:cubicBezTo>
                    <a:pt x="27" y="5"/>
                    <a:pt x="25" y="2"/>
                    <a:pt x="22" y="1"/>
                  </a:cubicBezTo>
                  <a:cubicBezTo>
                    <a:pt x="17" y="0"/>
                    <a:pt x="12" y="1"/>
                    <a:pt x="9" y="3"/>
                  </a:cubicBezTo>
                  <a:close/>
                  <a:moveTo>
                    <a:pt x="11" y="49"/>
                  </a:moveTo>
                  <a:cubicBezTo>
                    <a:pt x="6" y="48"/>
                    <a:pt x="1" y="38"/>
                    <a:pt x="2" y="21"/>
                  </a:cubicBezTo>
                  <a:cubicBezTo>
                    <a:pt x="2" y="14"/>
                    <a:pt x="5" y="8"/>
                    <a:pt x="10" y="5"/>
                  </a:cubicBezTo>
                  <a:cubicBezTo>
                    <a:pt x="13" y="3"/>
                    <a:pt x="17" y="2"/>
                    <a:pt x="21" y="3"/>
                  </a:cubicBezTo>
                  <a:cubicBezTo>
                    <a:pt x="24" y="4"/>
                    <a:pt x="26" y="6"/>
                    <a:pt x="27" y="10"/>
                  </a:cubicBezTo>
                  <a:cubicBezTo>
                    <a:pt x="31" y="17"/>
                    <a:pt x="30" y="27"/>
                    <a:pt x="28" y="31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4" y="41"/>
                    <a:pt x="20" y="50"/>
                    <a:pt x="11" y="49"/>
                  </a:cubicBezTo>
                  <a:close/>
                </a:path>
              </a:pathLst>
            </a:custGeom>
            <a:solidFill>
              <a:srgbClr val="9195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2" name="Freeform 27"/>
            <p:cNvSpPr>
              <a:spLocks/>
            </p:cNvSpPr>
            <p:nvPr/>
          </p:nvSpPr>
          <p:spPr bwMode="auto">
            <a:xfrm>
              <a:off x="4340226" y="2060575"/>
              <a:ext cx="142875" cy="260350"/>
            </a:xfrm>
            <a:custGeom>
              <a:avLst/>
              <a:gdLst>
                <a:gd name="T0" fmla="*/ 49 w 83"/>
                <a:gd name="T1" fmla="*/ 2 h 151"/>
                <a:gd name="T2" fmla="*/ 82 w 83"/>
                <a:gd name="T3" fmla="*/ 32 h 151"/>
                <a:gd name="T4" fmla="*/ 58 w 83"/>
                <a:gd name="T5" fmla="*/ 83 h 151"/>
                <a:gd name="T6" fmla="*/ 57 w 83"/>
                <a:gd name="T7" fmla="*/ 138 h 151"/>
                <a:gd name="T8" fmla="*/ 34 w 83"/>
                <a:gd name="T9" fmla="*/ 144 h 151"/>
                <a:gd name="T10" fmla="*/ 1 w 83"/>
                <a:gd name="T11" fmla="*/ 65 h 151"/>
                <a:gd name="T12" fmla="*/ 49 w 83"/>
                <a:gd name="T13" fmla="*/ 2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3" h="151">
                  <a:moveTo>
                    <a:pt x="49" y="2"/>
                  </a:moveTo>
                  <a:cubicBezTo>
                    <a:pt x="63" y="3"/>
                    <a:pt x="80" y="21"/>
                    <a:pt x="82" y="32"/>
                  </a:cubicBezTo>
                  <a:cubicBezTo>
                    <a:pt x="83" y="44"/>
                    <a:pt x="59" y="54"/>
                    <a:pt x="58" y="83"/>
                  </a:cubicBezTo>
                  <a:cubicBezTo>
                    <a:pt x="57" y="111"/>
                    <a:pt x="53" y="132"/>
                    <a:pt x="57" y="138"/>
                  </a:cubicBezTo>
                  <a:cubicBezTo>
                    <a:pt x="61" y="143"/>
                    <a:pt x="43" y="151"/>
                    <a:pt x="34" y="144"/>
                  </a:cubicBezTo>
                  <a:cubicBezTo>
                    <a:pt x="26" y="138"/>
                    <a:pt x="2" y="114"/>
                    <a:pt x="1" y="65"/>
                  </a:cubicBezTo>
                  <a:cubicBezTo>
                    <a:pt x="0" y="43"/>
                    <a:pt x="10" y="0"/>
                    <a:pt x="49" y="2"/>
                  </a:cubicBezTo>
                  <a:close/>
                </a:path>
              </a:pathLst>
            </a:custGeom>
            <a:solidFill>
              <a:srgbClr val="787C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3" name="Freeform 28"/>
            <p:cNvSpPr>
              <a:spLocks/>
            </p:cNvSpPr>
            <p:nvPr/>
          </p:nvSpPr>
          <p:spPr bwMode="auto">
            <a:xfrm>
              <a:off x="4356101" y="2105025"/>
              <a:ext cx="127000" cy="215900"/>
            </a:xfrm>
            <a:custGeom>
              <a:avLst/>
              <a:gdLst>
                <a:gd name="T0" fmla="*/ 25 w 73"/>
                <a:gd name="T1" fmla="*/ 94 h 125"/>
                <a:gd name="T2" fmla="*/ 0 w 73"/>
                <a:gd name="T3" fmla="*/ 84 h 125"/>
                <a:gd name="T4" fmla="*/ 24 w 73"/>
                <a:gd name="T5" fmla="*/ 118 h 125"/>
                <a:gd name="T6" fmla="*/ 47 w 73"/>
                <a:gd name="T7" fmla="*/ 112 h 125"/>
                <a:gd name="T8" fmla="*/ 48 w 73"/>
                <a:gd name="T9" fmla="*/ 57 h 125"/>
                <a:gd name="T10" fmla="*/ 72 w 73"/>
                <a:gd name="T11" fmla="*/ 6 h 125"/>
                <a:gd name="T12" fmla="*/ 70 w 73"/>
                <a:gd name="T13" fmla="*/ 0 h 125"/>
                <a:gd name="T14" fmla="*/ 25 w 73"/>
                <a:gd name="T15" fmla="*/ 94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3" h="125">
                  <a:moveTo>
                    <a:pt x="25" y="94"/>
                  </a:moveTo>
                  <a:cubicBezTo>
                    <a:pt x="21" y="98"/>
                    <a:pt x="8" y="93"/>
                    <a:pt x="0" y="84"/>
                  </a:cubicBezTo>
                  <a:cubicBezTo>
                    <a:pt x="8" y="104"/>
                    <a:pt x="19" y="114"/>
                    <a:pt x="24" y="118"/>
                  </a:cubicBezTo>
                  <a:cubicBezTo>
                    <a:pt x="33" y="125"/>
                    <a:pt x="51" y="117"/>
                    <a:pt x="47" y="112"/>
                  </a:cubicBezTo>
                  <a:cubicBezTo>
                    <a:pt x="43" y="106"/>
                    <a:pt x="47" y="85"/>
                    <a:pt x="48" y="57"/>
                  </a:cubicBezTo>
                  <a:cubicBezTo>
                    <a:pt x="49" y="28"/>
                    <a:pt x="73" y="18"/>
                    <a:pt x="72" y="6"/>
                  </a:cubicBezTo>
                  <a:cubicBezTo>
                    <a:pt x="71" y="4"/>
                    <a:pt x="71" y="2"/>
                    <a:pt x="70" y="0"/>
                  </a:cubicBezTo>
                  <a:cubicBezTo>
                    <a:pt x="40" y="17"/>
                    <a:pt x="32" y="16"/>
                    <a:pt x="25" y="94"/>
                  </a:cubicBezTo>
                  <a:close/>
                </a:path>
              </a:pathLst>
            </a:custGeom>
            <a:solidFill>
              <a:srgbClr val="5E62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" name="Freeform 29"/>
            <p:cNvSpPr>
              <a:spLocks/>
            </p:cNvSpPr>
            <p:nvPr/>
          </p:nvSpPr>
          <p:spPr bwMode="auto">
            <a:xfrm>
              <a:off x="4371976" y="2070100"/>
              <a:ext cx="96838" cy="60325"/>
            </a:xfrm>
            <a:custGeom>
              <a:avLst/>
              <a:gdLst>
                <a:gd name="T0" fmla="*/ 0 w 56"/>
                <a:gd name="T1" fmla="*/ 15 h 35"/>
                <a:gd name="T2" fmla="*/ 30 w 56"/>
                <a:gd name="T3" fmla="*/ 1 h 35"/>
                <a:gd name="T4" fmla="*/ 56 w 56"/>
                <a:gd name="T5" fmla="*/ 25 h 35"/>
                <a:gd name="T6" fmla="*/ 48 w 56"/>
                <a:gd name="T7" fmla="*/ 35 h 35"/>
                <a:gd name="T8" fmla="*/ 0 w 56"/>
                <a:gd name="T9" fmla="*/ 1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35">
                  <a:moveTo>
                    <a:pt x="0" y="15"/>
                  </a:moveTo>
                  <a:cubicBezTo>
                    <a:pt x="6" y="6"/>
                    <a:pt x="16" y="0"/>
                    <a:pt x="30" y="1"/>
                  </a:cubicBezTo>
                  <a:cubicBezTo>
                    <a:pt x="41" y="1"/>
                    <a:pt x="55" y="15"/>
                    <a:pt x="56" y="25"/>
                  </a:cubicBezTo>
                  <a:cubicBezTo>
                    <a:pt x="56" y="28"/>
                    <a:pt x="53" y="31"/>
                    <a:pt x="48" y="35"/>
                  </a:cubicBezTo>
                  <a:cubicBezTo>
                    <a:pt x="43" y="15"/>
                    <a:pt x="23" y="5"/>
                    <a:pt x="0" y="15"/>
                  </a:cubicBezTo>
                  <a:close/>
                </a:path>
              </a:pathLst>
            </a:custGeom>
            <a:solidFill>
              <a:srgbClr val="AFAF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5" name="Freeform 30"/>
            <p:cNvSpPr>
              <a:spLocks/>
            </p:cNvSpPr>
            <p:nvPr/>
          </p:nvSpPr>
          <p:spPr bwMode="auto">
            <a:xfrm>
              <a:off x="4978401" y="2101850"/>
              <a:ext cx="295275" cy="346075"/>
            </a:xfrm>
            <a:custGeom>
              <a:avLst/>
              <a:gdLst>
                <a:gd name="T0" fmla="*/ 59 w 171"/>
                <a:gd name="T1" fmla="*/ 0 h 201"/>
                <a:gd name="T2" fmla="*/ 143 w 171"/>
                <a:gd name="T3" fmla="*/ 87 h 201"/>
                <a:gd name="T4" fmla="*/ 166 w 171"/>
                <a:gd name="T5" fmla="*/ 177 h 201"/>
                <a:gd name="T6" fmla="*/ 82 w 171"/>
                <a:gd name="T7" fmla="*/ 196 h 201"/>
                <a:gd name="T8" fmla="*/ 66 w 171"/>
                <a:gd name="T9" fmla="*/ 131 h 201"/>
                <a:gd name="T10" fmla="*/ 26 w 171"/>
                <a:gd name="T11" fmla="*/ 111 h 201"/>
                <a:gd name="T12" fmla="*/ 59 w 171"/>
                <a:gd name="T13" fmla="*/ 0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1" h="201">
                  <a:moveTo>
                    <a:pt x="59" y="0"/>
                  </a:moveTo>
                  <a:cubicBezTo>
                    <a:pt x="59" y="0"/>
                    <a:pt x="127" y="60"/>
                    <a:pt x="143" y="87"/>
                  </a:cubicBezTo>
                  <a:cubicBezTo>
                    <a:pt x="159" y="114"/>
                    <a:pt x="171" y="163"/>
                    <a:pt x="166" y="177"/>
                  </a:cubicBezTo>
                  <a:cubicBezTo>
                    <a:pt x="162" y="191"/>
                    <a:pt x="85" y="201"/>
                    <a:pt x="82" y="196"/>
                  </a:cubicBezTo>
                  <a:cubicBezTo>
                    <a:pt x="79" y="191"/>
                    <a:pt x="79" y="137"/>
                    <a:pt x="66" y="131"/>
                  </a:cubicBezTo>
                  <a:cubicBezTo>
                    <a:pt x="53" y="124"/>
                    <a:pt x="38" y="122"/>
                    <a:pt x="26" y="111"/>
                  </a:cubicBezTo>
                  <a:cubicBezTo>
                    <a:pt x="14" y="101"/>
                    <a:pt x="0" y="4"/>
                    <a:pt x="59" y="0"/>
                  </a:cubicBezTo>
                  <a:close/>
                </a:path>
              </a:pathLst>
            </a:custGeom>
            <a:solidFill>
              <a:srgbClr val="C8C8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6" name="Freeform 31"/>
            <p:cNvSpPr>
              <a:spLocks/>
            </p:cNvSpPr>
            <p:nvPr/>
          </p:nvSpPr>
          <p:spPr bwMode="auto">
            <a:xfrm>
              <a:off x="4999039" y="2176462"/>
              <a:ext cx="192088" cy="268288"/>
            </a:xfrm>
            <a:custGeom>
              <a:avLst/>
              <a:gdLst>
                <a:gd name="T0" fmla="*/ 77 w 111"/>
                <a:gd name="T1" fmla="*/ 51 h 155"/>
                <a:gd name="T2" fmla="*/ 111 w 111"/>
                <a:gd name="T3" fmla="*/ 150 h 155"/>
                <a:gd name="T4" fmla="*/ 70 w 111"/>
                <a:gd name="T5" fmla="*/ 152 h 155"/>
                <a:gd name="T6" fmla="*/ 54 w 111"/>
                <a:gd name="T7" fmla="*/ 87 h 155"/>
                <a:gd name="T8" fmla="*/ 14 w 111"/>
                <a:gd name="T9" fmla="*/ 67 h 155"/>
                <a:gd name="T10" fmla="*/ 5 w 111"/>
                <a:gd name="T11" fmla="*/ 0 h 155"/>
                <a:gd name="T12" fmla="*/ 77 w 111"/>
                <a:gd name="T13" fmla="*/ 51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1" h="155">
                  <a:moveTo>
                    <a:pt x="77" y="51"/>
                  </a:moveTo>
                  <a:cubicBezTo>
                    <a:pt x="79" y="85"/>
                    <a:pt x="89" y="125"/>
                    <a:pt x="111" y="150"/>
                  </a:cubicBezTo>
                  <a:cubicBezTo>
                    <a:pt x="91" y="154"/>
                    <a:pt x="72" y="155"/>
                    <a:pt x="70" y="152"/>
                  </a:cubicBezTo>
                  <a:cubicBezTo>
                    <a:pt x="67" y="147"/>
                    <a:pt x="67" y="93"/>
                    <a:pt x="54" y="87"/>
                  </a:cubicBezTo>
                  <a:cubicBezTo>
                    <a:pt x="41" y="80"/>
                    <a:pt x="26" y="78"/>
                    <a:pt x="14" y="67"/>
                  </a:cubicBezTo>
                  <a:cubicBezTo>
                    <a:pt x="7" y="62"/>
                    <a:pt x="0" y="28"/>
                    <a:pt x="5" y="0"/>
                  </a:cubicBezTo>
                  <a:cubicBezTo>
                    <a:pt x="19" y="29"/>
                    <a:pt x="40" y="52"/>
                    <a:pt x="77" y="51"/>
                  </a:cubicBezTo>
                  <a:close/>
                </a:path>
              </a:pathLst>
            </a:custGeom>
            <a:solidFill>
              <a:srgbClr val="AFAF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7" name="Freeform 32"/>
            <p:cNvSpPr>
              <a:spLocks/>
            </p:cNvSpPr>
            <p:nvPr/>
          </p:nvSpPr>
          <p:spPr bwMode="auto">
            <a:xfrm>
              <a:off x="5275264" y="2457450"/>
              <a:ext cx="69850" cy="120650"/>
            </a:xfrm>
            <a:custGeom>
              <a:avLst/>
              <a:gdLst>
                <a:gd name="T0" fmla="*/ 21 w 40"/>
                <a:gd name="T1" fmla="*/ 9 h 70"/>
                <a:gd name="T2" fmla="*/ 33 w 40"/>
                <a:gd name="T3" fmla="*/ 63 h 70"/>
                <a:gd name="T4" fmla="*/ 12 w 40"/>
                <a:gd name="T5" fmla="*/ 60 h 70"/>
                <a:gd name="T6" fmla="*/ 5 w 40"/>
                <a:gd name="T7" fmla="*/ 22 h 70"/>
                <a:gd name="T8" fmla="*/ 21 w 40"/>
                <a:gd name="T9" fmla="*/ 9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0">
                  <a:moveTo>
                    <a:pt x="21" y="9"/>
                  </a:moveTo>
                  <a:cubicBezTo>
                    <a:pt x="29" y="17"/>
                    <a:pt x="40" y="56"/>
                    <a:pt x="33" y="63"/>
                  </a:cubicBezTo>
                  <a:cubicBezTo>
                    <a:pt x="27" y="70"/>
                    <a:pt x="13" y="65"/>
                    <a:pt x="12" y="60"/>
                  </a:cubicBezTo>
                  <a:cubicBezTo>
                    <a:pt x="11" y="54"/>
                    <a:pt x="10" y="27"/>
                    <a:pt x="5" y="22"/>
                  </a:cubicBezTo>
                  <a:cubicBezTo>
                    <a:pt x="0" y="18"/>
                    <a:pt x="12" y="0"/>
                    <a:pt x="21" y="9"/>
                  </a:cubicBezTo>
                  <a:close/>
                </a:path>
              </a:pathLst>
            </a:custGeom>
            <a:solidFill>
              <a:srgbClr val="C8C8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8" name="Freeform 33"/>
            <p:cNvSpPr>
              <a:spLocks noEditPoints="1"/>
            </p:cNvSpPr>
            <p:nvPr/>
          </p:nvSpPr>
          <p:spPr bwMode="auto">
            <a:xfrm>
              <a:off x="5278439" y="2463800"/>
              <a:ext cx="63500" cy="111125"/>
            </a:xfrm>
            <a:custGeom>
              <a:avLst/>
              <a:gdLst>
                <a:gd name="T0" fmla="*/ 7 w 37"/>
                <a:gd name="T1" fmla="*/ 5 h 64"/>
                <a:gd name="T2" fmla="*/ 3 w 37"/>
                <a:gd name="T3" fmla="*/ 19 h 64"/>
                <a:gd name="T4" fmla="*/ 10 w 37"/>
                <a:gd name="T5" fmla="*/ 53 h 64"/>
                <a:gd name="T6" fmla="*/ 10 w 37"/>
                <a:gd name="T7" fmla="*/ 56 h 64"/>
                <a:gd name="T8" fmla="*/ 18 w 37"/>
                <a:gd name="T9" fmla="*/ 62 h 64"/>
                <a:gd name="T10" fmla="*/ 33 w 37"/>
                <a:gd name="T11" fmla="*/ 60 h 64"/>
                <a:gd name="T12" fmla="*/ 35 w 37"/>
                <a:gd name="T13" fmla="*/ 51 h 64"/>
                <a:gd name="T14" fmla="*/ 20 w 37"/>
                <a:gd name="T15" fmla="*/ 4 h 64"/>
                <a:gd name="T16" fmla="*/ 7 w 37"/>
                <a:gd name="T17" fmla="*/ 5 h 64"/>
                <a:gd name="T18" fmla="*/ 18 w 37"/>
                <a:gd name="T19" fmla="*/ 61 h 64"/>
                <a:gd name="T20" fmla="*/ 12 w 37"/>
                <a:gd name="T21" fmla="*/ 55 h 64"/>
                <a:gd name="T22" fmla="*/ 12 w 37"/>
                <a:gd name="T23" fmla="*/ 53 h 64"/>
                <a:gd name="T24" fmla="*/ 5 w 37"/>
                <a:gd name="T25" fmla="*/ 18 h 64"/>
                <a:gd name="T26" fmla="*/ 8 w 37"/>
                <a:gd name="T27" fmla="*/ 7 h 64"/>
                <a:gd name="T28" fmla="*/ 19 w 37"/>
                <a:gd name="T29" fmla="*/ 5 h 64"/>
                <a:gd name="T30" fmla="*/ 19 w 37"/>
                <a:gd name="T31" fmla="*/ 5 h 64"/>
                <a:gd name="T32" fmla="*/ 32 w 37"/>
                <a:gd name="T33" fmla="*/ 58 h 64"/>
                <a:gd name="T34" fmla="*/ 18 w 37"/>
                <a:gd name="T35" fmla="*/ 61 h 64"/>
                <a:gd name="T36" fmla="*/ 20 w 37"/>
                <a:gd name="T37" fmla="*/ 4 h 64"/>
                <a:gd name="T38" fmla="*/ 20 w 37"/>
                <a:gd name="T39" fmla="*/ 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7" h="64">
                  <a:moveTo>
                    <a:pt x="7" y="5"/>
                  </a:moveTo>
                  <a:cubicBezTo>
                    <a:pt x="3" y="10"/>
                    <a:pt x="0" y="16"/>
                    <a:pt x="3" y="19"/>
                  </a:cubicBezTo>
                  <a:cubicBezTo>
                    <a:pt x="7" y="23"/>
                    <a:pt x="9" y="45"/>
                    <a:pt x="10" y="53"/>
                  </a:cubicBezTo>
                  <a:cubicBezTo>
                    <a:pt x="10" y="56"/>
                    <a:pt x="10" y="56"/>
                    <a:pt x="10" y="56"/>
                  </a:cubicBezTo>
                  <a:cubicBezTo>
                    <a:pt x="10" y="58"/>
                    <a:pt x="13" y="61"/>
                    <a:pt x="18" y="62"/>
                  </a:cubicBezTo>
                  <a:cubicBezTo>
                    <a:pt x="22" y="64"/>
                    <a:pt x="29" y="64"/>
                    <a:pt x="33" y="60"/>
                  </a:cubicBezTo>
                  <a:cubicBezTo>
                    <a:pt x="35" y="58"/>
                    <a:pt x="35" y="55"/>
                    <a:pt x="35" y="51"/>
                  </a:cubicBezTo>
                  <a:cubicBezTo>
                    <a:pt x="35" y="36"/>
                    <a:pt x="27" y="10"/>
                    <a:pt x="20" y="4"/>
                  </a:cubicBezTo>
                  <a:cubicBezTo>
                    <a:pt x="16" y="0"/>
                    <a:pt x="11" y="1"/>
                    <a:pt x="7" y="5"/>
                  </a:cubicBezTo>
                  <a:close/>
                  <a:moveTo>
                    <a:pt x="18" y="61"/>
                  </a:moveTo>
                  <a:cubicBezTo>
                    <a:pt x="15" y="59"/>
                    <a:pt x="12" y="57"/>
                    <a:pt x="12" y="55"/>
                  </a:cubicBezTo>
                  <a:cubicBezTo>
                    <a:pt x="12" y="53"/>
                    <a:pt x="12" y="53"/>
                    <a:pt x="12" y="53"/>
                  </a:cubicBezTo>
                  <a:cubicBezTo>
                    <a:pt x="10" y="37"/>
                    <a:pt x="9" y="22"/>
                    <a:pt x="5" y="18"/>
                  </a:cubicBezTo>
                  <a:cubicBezTo>
                    <a:pt x="3" y="16"/>
                    <a:pt x="5" y="11"/>
                    <a:pt x="8" y="7"/>
                  </a:cubicBezTo>
                  <a:cubicBezTo>
                    <a:pt x="10" y="5"/>
                    <a:pt x="15" y="1"/>
                    <a:pt x="19" y="5"/>
                  </a:cubicBezTo>
                  <a:cubicBezTo>
                    <a:pt x="19" y="5"/>
                    <a:pt x="19" y="5"/>
                    <a:pt x="19" y="5"/>
                  </a:cubicBezTo>
                  <a:cubicBezTo>
                    <a:pt x="28" y="14"/>
                    <a:pt x="37" y="52"/>
                    <a:pt x="32" y="58"/>
                  </a:cubicBezTo>
                  <a:cubicBezTo>
                    <a:pt x="28" y="62"/>
                    <a:pt x="22" y="62"/>
                    <a:pt x="18" y="61"/>
                  </a:cubicBezTo>
                  <a:close/>
                  <a:moveTo>
                    <a:pt x="20" y="4"/>
                  </a:moveTo>
                  <a:cubicBezTo>
                    <a:pt x="20" y="4"/>
                    <a:pt x="20" y="4"/>
                    <a:pt x="20" y="4"/>
                  </a:cubicBezTo>
                  <a:close/>
                </a:path>
              </a:pathLst>
            </a:custGeom>
            <a:solidFill>
              <a:srgbClr val="9195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9" name="Freeform 34"/>
            <p:cNvSpPr>
              <a:spLocks/>
            </p:cNvSpPr>
            <p:nvPr/>
          </p:nvSpPr>
          <p:spPr bwMode="auto">
            <a:xfrm>
              <a:off x="5265739" y="2482850"/>
              <a:ext cx="46038" cy="107950"/>
            </a:xfrm>
            <a:custGeom>
              <a:avLst/>
              <a:gdLst>
                <a:gd name="T0" fmla="*/ 20 w 27"/>
                <a:gd name="T1" fmla="*/ 8 h 63"/>
                <a:gd name="T2" fmla="*/ 21 w 27"/>
                <a:gd name="T3" fmla="*/ 52 h 63"/>
                <a:gd name="T4" fmla="*/ 7 w 27"/>
                <a:gd name="T5" fmla="*/ 49 h 63"/>
                <a:gd name="T6" fmla="*/ 3 w 27"/>
                <a:gd name="T7" fmla="*/ 18 h 63"/>
                <a:gd name="T8" fmla="*/ 20 w 27"/>
                <a:gd name="T9" fmla="*/ 8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63">
                  <a:moveTo>
                    <a:pt x="20" y="8"/>
                  </a:moveTo>
                  <a:cubicBezTo>
                    <a:pt x="27" y="19"/>
                    <a:pt x="27" y="46"/>
                    <a:pt x="21" y="52"/>
                  </a:cubicBezTo>
                  <a:cubicBezTo>
                    <a:pt x="15" y="58"/>
                    <a:pt x="8" y="63"/>
                    <a:pt x="7" y="49"/>
                  </a:cubicBezTo>
                  <a:cubicBezTo>
                    <a:pt x="6" y="34"/>
                    <a:pt x="6" y="26"/>
                    <a:pt x="3" y="18"/>
                  </a:cubicBezTo>
                  <a:cubicBezTo>
                    <a:pt x="0" y="11"/>
                    <a:pt x="15" y="0"/>
                    <a:pt x="20" y="8"/>
                  </a:cubicBezTo>
                  <a:close/>
                </a:path>
              </a:pathLst>
            </a:custGeom>
            <a:solidFill>
              <a:srgbClr val="C8C8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0" name="Freeform 35"/>
            <p:cNvSpPr>
              <a:spLocks noEditPoints="1"/>
            </p:cNvSpPr>
            <p:nvPr/>
          </p:nvSpPr>
          <p:spPr bwMode="auto">
            <a:xfrm>
              <a:off x="5265739" y="2487612"/>
              <a:ext cx="44450" cy="98425"/>
            </a:xfrm>
            <a:custGeom>
              <a:avLst/>
              <a:gdLst>
                <a:gd name="T0" fmla="*/ 9 w 26"/>
                <a:gd name="T1" fmla="*/ 3 h 57"/>
                <a:gd name="T2" fmla="*/ 2 w 26"/>
                <a:gd name="T3" fmla="*/ 15 h 57"/>
                <a:gd name="T4" fmla="*/ 6 w 26"/>
                <a:gd name="T5" fmla="*/ 46 h 57"/>
                <a:gd name="T6" fmla="*/ 10 w 26"/>
                <a:gd name="T7" fmla="*/ 56 h 57"/>
                <a:gd name="T8" fmla="*/ 22 w 26"/>
                <a:gd name="T9" fmla="*/ 50 h 57"/>
                <a:gd name="T10" fmla="*/ 26 w 26"/>
                <a:gd name="T11" fmla="*/ 30 h 57"/>
                <a:gd name="T12" fmla="*/ 21 w 26"/>
                <a:gd name="T13" fmla="*/ 5 h 57"/>
                <a:gd name="T14" fmla="*/ 9 w 26"/>
                <a:gd name="T15" fmla="*/ 3 h 57"/>
                <a:gd name="T16" fmla="*/ 11 w 26"/>
                <a:gd name="T17" fmla="*/ 54 h 57"/>
                <a:gd name="T18" fmla="*/ 8 w 26"/>
                <a:gd name="T19" fmla="*/ 46 h 57"/>
                <a:gd name="T20" fmla="*/ 4 w 26"/>
                <a:gd name="T21" fmla="*/ 15 h 57"/>
                <a:gd name="T22" fmla="*/ 10 w 26"/>
                <a:gd name="T23" fmla="*/ 4 h 57"/>
                <a:gd name="T24" fmla="*/ 19 w 26"/>
                <a:gd name="T25" fmla="*/ 6 h 57"/>
                <a:gd name="T26" fmla="*/ 19 w 26"/>
                <a:gd name="T27" fmla="*/ 6 h 57"/>
                <a:gd name="T28" fmla="*/ 20 w 26"/>
                <a:gd name="T29" fmla="*/ 48 h 57"/>
                <a:gd name="T30" fmla="*/ 11 w 26"/>
                <a:gd name="T31" fmla="*/ 54 h 57"/>
                <a:gd name="T32" fmla="*/ 21 w 26"/>
                <a:gd name="T33" fmla="*/ 5 h 57"/>
                <a:gd name="T34" fmla="*/ 21 w 26"/>
                <a:gd name="T35" fmla="*/ 5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" h="57">
                  <a:moveTo>
                    <a:pt x="9" y="3"/>
                  </a:moveTo>
                  <a:cubicBezTo>
                    <a:pt x="4" y="5"/>
                    <a:pt x="0" y="11"/>
                    <a:pt x="2" y="15"/>
                  </a:cubicBezTo>
                  <a:cubicBezTo>
                    <a:pt x="5" y="23"/>
                    <a:pt x="6" y="32"/>
                    <a:pt x="6" y="46"/>
                  </a:cubicBezTo>
                  <a:cubicBezTo>
                    <a:pt x="6" y="52"/>
                    <a:pt x="8" y="55"/>
                    <a:pt x="10" y="56"/>
                  </a:cubicBezTo>
                  <a:cubicBezTo>
                    <a:pt x="13" y="57"/>
                    <a:pt x="18" y="53"/>
                    <a:pt x="22" y="50"/>
                  </a:cubicBezTo>
                  <a:cubicBezTo>
                    <a:pt x="25" y="46"/>
                    <a:pt x="26" y="38"/>
                    <a:pt x="26" y="30"/>
                  </a:cubicBezTo>
                  <a:cubicBezTo>
                    <a:pt x="26" y="20"/>
                    <a:pt x="25" y="10"/>
                    <a:pt x="21" y="5"/>
                  </a:cubicBezTo>
                  <a:cubicBezTo>
                    <a:pt x="19" y="1"/>
                    <a:pt x="14" y="0"/>
                    <a:pt x="9" y="3"/>
                  </a:cubicBezTo>
                  <a:close/>
                  <a:moveTo>
                    <a:pt x="11" y="54"/>
                  </a:moveTo>
                  <a:cubicBezTo>
                    <a:pt x="10" y="54"/>
                    <a:pt x="8" y="52"/>
                    <a:pt x="8" y="46"/>
                  </a:cubicBezTo>
                  <a:cubicBezTo>
                    <a:pt x="7" y="32"/>
                    <a:pt x="7" y="22"/>
                    <a:pt x="4" y="15"/>
                  </a:cubicBezTo>
                  <a:cubicBezTo>
                    <a:pt x="2" y="11"/>
                    <a:pt x="6" y="7"/>
                    <a:pt x="10" y="4"/>
                  </a:cubicBezTo>
                  <a:cubicBezTo>
                    <a:pt x="13" y="3"/>
                    <a:pt x="17" y="2"/>
                    <a:pt x="19" y="6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26" y="16"/>
                    <a:pt x="26" y="42"/>
                    <a:pt x="20" y="48"/>
                  </a:cubicBezTo>
                  <a:cubicBezTo>
                    <a:pt x="19" y="50"/>
                    <a:pt x="13" y="55"/>
                    <a:pt x="11" y="54"/>
                  </a:cubicBezTo>
                  <a:close/>
                  <a:moveTo>
                    <a:pt x="21" y="5"/>
                  </a:moveTo>
                  <a:cubicBezTo>
                    <a:pt x="21" y="5"/>
                    <a:pt x="21" y="5"/>
                    <a:pt x="21" y="5"/>
                  </a:cubicBezTo>
                  <a:close/>
                </a:path>
              </a:pathLst>
            </a:custGeom>
            <a:solidFill>
              <a:srgbClr val="9195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" name="Freeform 36"/>
            <p:cNvSpPr>
              <a:spLocks/>
            </p:cNvSpPr>
            <p:nvPr/>
          </p:nvSpPr>
          <p:spPr bwMode="auto">
            <a:xfrm>
              <a:off x="5245101" y="2508250"/>
              <a:ext cx="39688" cy="92075"/>
            </a:xfrm>
            <a:custGeom>
              <a:avLst/>
              <a:gdLst>
                <a:gd name="T0" fmla="*/ 7 w 23"/>
                <a:gd name="T1" fmla="*/ 5 h 53"/>
                <a:gd name="T2" fmla="*/ 21 w 23"/>
                <a:gd name="T3" fmla="*/ 16 h 53"/>
                <a:gd name="T4" fmla="*/ 15 w 23"/>
                <a:gd name="T5" fmla="*/ 50 h 53"/>
                <a:gd name="T6" fmla="*/ 2 w 23"/>
                <a:gd name="T7" fmla="*/ 28 h 53"/>
                <a:gd name="T8" fmla="*/ 7 w 23"/>
                <a:gd name="T9" fmla="*/ 5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53">
                  <a:moveTo>
                    <a:pt x="7" y="5"/>
                  </a:moveTo>
                  <a:cubicBezTo>
                    <a:pt x="11" y="0"/>
                    <a:pt x="20" y="3"/>
                    <a:pt x="21" y="16"/>
                  </a:cubicBezTo>
                  <a:cubicBezTo>
                    <a:pt x="23" y="28"/>
                    <a:pt x="20" y="47"/>
                    <a:pt x="15" y="50"/>
                  </a:cubicBezTo>
                  <a:cubicBezTo>
                    <a:pt x="9" y="53"/>
                    <a:pt x="4" y="44"/>
                    <a:pt x="2" y="28"/>
                  </a:cubicBezTo>
                  <a:cubicBezTo>
                    <a:pt x="0" y="13"/>
                    <a:pt x="7" y="5"/>
                    <a:pt x="7" y="5"/>
                  </a:cubicBezTo>
                  <a:close/>
                </a:path>
              </a:pathLst>
            </a:custGeom>
            <a:solidFill>
              <a:srgbClr val="C8C8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2" name="Freeform 37"/>
            <p:cNvSpPr>
              <a:spLocks noEditPoints="1"/>
            </p:cNvSpPr>
            <p:nvPr/>
          </p:nvSpPr>
          <p:spPr bwMode="auto">
            <a:xfrm>
              <a:off x="5243514" y="2509837"/>
              <a:ext cx="42863" cy="88900"/>
            </a:xfrm>
            <a:custGeom>
              <a:avLst/>
              <a:gdLst>
                <a:gd name="T0" fmla="*/ 7 w 25"/>
                <a:gd name="T1" fmla="*/ 3 h 51"/>
                <a:gd name="T2" fmla="*/ 7 w 25"/>
                <a:gd name="T3" fmla="*/ 4 h 51"/>
                <a:gd name="T4" fmla="*/ 2 w 25"/>
                <a:gd name="T5" fmla="*/ 27 h 51"/>
                <a:gd name="T6" fmla="*/ 11 w 25"/>
                <a:gd name="T7" fmla="*/ 50 h 51"/>
                <a:gd name="T8" fmla="*/ 16 w 25"/>
                <a:gd name="T9" fmla="*/ 50 h 51"/>
                <a:gd name="T10" fmla="*/ 23 w 25"/>
                <a:gd name="T11" fmla="*/ 15 h 51"/>
                <a:gd name="T12" fmla="*/ 15 w 25"/>
                <a:gd name="T13" fmla="*/ 1 h 51"/>
                <a:gd name="T14" fmla="*/ 7 w 25"/>
                <a:gd name="T15" fmla="*/ 3 h 51"/>
                <a:gd name="T16" fmla="*/ 12 w 25"/>
                <a:gd name="T17" fmla="*/ 49 h 51"/>
                <a:gd name="T18" fmla="*/ 4 w 25"/>
                <a:gd name="T19" fmla="*/ 27 h 51"/>
                <a:gd name="T20" fmla="*/ 4 w 25"/>
                <a:gd name="T21" fmla="*/ 21 h 51"/>
                <a:gd name="T22" fmla="*/ 8 w 25"/>
                <a:gd name="T23" fmla="*/ 5 h 51"/>
                <a:gd name="T24" fmla="*/ 14 w 25"/>
                <a:gd name="T25" fmla="*/ 3 h 51"/>
                <a:gd name="T26" fmla="*/ 21 w 25"/>
                <a:gd name="T27" fmla="*/ 15 h 51"/>
                <a:gd name="T28" fmla="*/ 15 w 25"/>
                <a:gd name="T29" fmla="*/ 49 h 51"/>
                <a:gd name="T30" fmla="*/ 12 w 25"/>
                <a:gd name="T31" fmla="*/ 49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5" h="51">
                  <a:moveTo>
                    <a:pt x="7" y="3"/>
                  </a:moveTo>
                  <a:cubicBezTo>
                    <a:pt x="7" y="4"/>
                    <a:pt x="7" y="4"/>
                    <a:pt x="7" y="4"/>
                  </a:cubicBezTo>
                  <a:cubicBezTo>
                    <a:pt x="7" y="4"/>
                    <a:pt x="0" y="11"/>
                    <a:pt x="2" y="27"/>
                  </a:cubicBezTo>
                  <a:cubicBezTo>
                    <a:pt x="4" y="40"/>
                    <a:pt x="7" y="48"/>
                    <a:pt x="11" y="50"/>
                  </a:cubicBezTo>
                  <a:cubicBezTo>
                    <a:pt x="13" y="51"/>
                    <a:pt x="14" y="51"/>
                    <a:pt x="16" y="50"/>
                  </a:cubicBezTo>
                  <a:cubicBezTo>
                    <a:pt x="22" y="47"/>
                    <a:pt x="25" y="27"/>
                    <a:pt x="23" y="15"/>
                  </a:cubicBezTo>
                  <a:cubicBezTo>
                    <a:pt x="22" y="8"/>
                    <a:pt x="19" y="3"/>
                    <a:pt x="15" y="1"/>
                  </a:cubicBezTo>
                  <a:cubicBezTo>
                    <a:pt x="12" y="0"/>
                    <a:pt x="9" y="1"/>
                    <a:pt x="7" y="3"/>
                  </a:cubicBezTo>
                  <a:close/>
                  <a:moveTo>
                    <a:pt x="12" y="49"/>
                  </a:moveTo>
                  <a:cubicBezTo>
                    <a:pt x="9" y="47"/>
                    <a:pt x="6" y="38"/>
                    <a:pt x="4" y="27"/>
                  </a:cubicBezTo>
                  <a:cubicBezTo>
                    <a:pt x="4" y="25"/>
                    <a:pt x="4" y="23"/>
                    <a:pt x="4" y="21"/>
                  </a:cubicBezTo>
                  <a:cubicBezTo>
                    <a:pt x="4" y="11"/>
                    <a:pt x="8" y="5"/>
                    <a:pt x="8" y="5"/>
                  </a:cubicBezTo>
                  <a:cubicBezTo>
                    <a:pt x="10" y="3"/>
                    <a:pt x="12" y="2"/>
                    <a:pt x="14" y="3"/>
                  </a:cubicBezTo>
                  <a:cubicBezTo>
                    <a:pt x="18" y="4"/>
                    <a:pt x="20" y="9"/>
                    <a:pt x="21" y="15"/>
                  </a:cubicBezTo>
                  <a:cubicBezTo>
                    <a:pt x="23" y="28"/>
                    <a:pt x="20" y="46"/>
                    <a:pt x="15" y="49"/>
                  </a:cubicBezTo>
                  <a:cubicBezTo>
                    <a:pt x="14" y="49"/>
                    <a:pt x="13" y="49"/>
                    <a:pt x="12" y="49"/>
                  </a:cubicBezTo>
                  <a:close/>
                </a:path>
              </a:pathLst>
            </a:custGeom>
            <a:solidFill>
              <a:srgbClr val="9195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" name="Freeform 38"/>
            <p:cNvSpPr>
              <a:spLocks/>
            </p:cNvSpPr>
            <p:nvPr/>
          </p:nvSpPr>
          <p:spPr bwMode="auto">
            <a:xfrm>
              <a:off x="5176839" y="2503487"/>
              <a:ext cx="90488" cy="119063"/>
            </a:xfrm>
            <a:custGeom>
              <a:avLst/>
              <a:gdLst>
                <a:gd name="T0" fmla="*/ 38 w 52"/>
                <a:gd name="T1" fmla="*/ 10 h 69"/>
                <a:gd name="T2" fmla="*/ 50 w 52"/>
                <a:gd name="T3" fmla="*/ 56 h 69"/>
                <a:gd name="T4" fmla="*/ 29 w 52"/>
                <a:gd name="T5" fmla="*/ 58 h 69"/>
                <a:gd name="T6" fmla="*/ 7 w 52"/>
                <a:gd name="T7" fmla="*/ 16 h 69"/>
                <a:gd name="T8" fmla="*/ 38 w 52"/>
                <a:gd name="T9" fmla="*/ 1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69">
                  <a:moveTo>
                    <a:pt x="38" y="10"/>
                  </a:moveTo>
                  <a:cubicBezTo>
                    <a:pt x="41" y="16"/>
                    <a:pt x="52" y="44"/>
                    <a:pt x="50" y="56"/>
                  </a:cubicBezTo>
                  <a:cubicBezTo>
                    <a:pt x="49" y="67"/>
                    <a:pt x="34" y="69"/>
                    <a:pt x="29" y="58"/>
                  </a:cubicBezTo>
                  <a:cubicBezTo>
                    <a:pt x="24" y="47"/>
                    <a:pt x="14" y="20"/>
                    <a:pt x="7" y="16"/>
                  </a:cubicBezTo>
                  <a:cubicBezTo>
                    <a:pt x="0" y="12"/>
                    <a:pt x="33" y="0"/>
                    <a:pt x="38" y="10"/>
                  </a:cubicBezTo>
                  <a:close/>
                </a:path>
              </a:pathLst>
            </a:custGeom>
            <a:solidFill>
              <a:srgbClr val="C8C8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4" name="Freeform 39"/>
            <p:cNvSpPr>
              <a:spLocks noEditPoints="1"/>
            </p:cNvSpPr>
            <p:nvPr/>
          </p:nvSpPr>
          <p:spPr bwMode="auto">
            <a:xfrm>
              <a:off x="5186364" y="2509837"/>
              <a:ext cx="80963" cy="109538"/>
            </a:xfrm>
            <a:custGeom>
              <a:avLst/>
              <a:gdLst>
                <a:gd name="T0" fmla="*/ 18 w 47"/>
                <a:gd name="T1" fmla="*/ 1 h 63"/>
                <a:gd name="T2" fmla="*/ 0 w 47"/>
                <a:gd name="T3" fmla="*/ 10 h 63"/>
                <a:gd name="T4" fmla="*/ 2 w 47"/>
                <a:gd name="T5" fmla="*/ 12 h 63"/>
                <a:gd name="T6" fmla="*/ 21 w 47"/>
                <a:gd name="T7" fmla="*/ 49 h 63"/>
                <a:gd name="T8" fmla="*/ 23 w 47"/>
                <a:gd name="T9" fmla="*/ 55 h 63"/>
                <a:gd name="T10" fmla="*/ 36 w 47"/>
                <a:gd name="T11" fmla="*/ 62 h 63"/>
                <a:gd name="T12" fmla="*/ 46 w 47"/>
                <a:gd name="T13" fmla="*/ 52 h 63"/>
                <a:gd name="T14" fmla="*/ 47 w 47"/>
                <a:gd name="T15" fmla="*/ 50 h 63"/>
                <a:gd name="T16" fmla="*/ 34 w 47"/>
                <a:gd name="T17" fmla="*/ 5 h 63"/>
                <a:gd name="T18" fmla="*/ 18 w 47"/>
                <a:gd name="T19" fmla="*/ 1 h 63"/>
                <a:gd name="T20" fmla="*/ 25 w 47"/>
                <a:gd name="T21" fmla="*/ 54 h 63"/>
                <a:gd name="T22" fmla="*/ 23 w 47"/>
                <a:gd name="T23" fmla="*/ 48 h 63"/>
                <a:gd name="T24" fmla="*/ 3 w 47"/>
                <a:gd name="T25" fmla="*/ 11 h 63"/>
                <a:gd name="T26" fmla="*/ 2 w 47"/>
                <a:gd name="T27" fmla="*/ 10 h 63"/>
                <a:gd name="T28" fmla="*/ 19 w 47"/>
                <a:gd name="T29" fmla="*/ 3 h 63"/>
                <a:gd name="T30" fmla="*/ 32 w 47"/>
                <a:gd name="T31" fmla="*/ 6 h 63"/>
                <a:gd name="T32" fmla="*/ 32 w 47"/>
                <a:gd name="T33" fmla="*/ 6 h 63"/>
                <a:gd name="T34" fmla="*/ 45 w 47"/>
                <a:gd name="T35" fmla="*/ 51 h 63"/>
                <a:gd name="T36" fmla="*/ 36 w 47"/>
                <a:gd name="T37" fmla="*/ 60 h 63"/>
                <a:gd name="T38" fmla="*/ 25 w 47"/>
                <a:gd name="T39" fmla="*/ 54 h 63"/>
                <a:gd name="T40" fmla="*/ 34 w 47"/>
                <a:gd name="T41" fmla="*/ 5 h 63"/>
                <a:gd name="T42" fmla="*/ 34 w 47"/>
                <a:gd name="T43" fmla="*/ 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7" h="63">
                  <a:moveTo>
                    <a:pt x="18" y="1"/>
                  </a:moveTo>
                  <a:cubicBezTo>
                    <a:pt x="10" y="3"/>
                    <a:pt x="1" y="6"/>
                    <a:pt x="0" y="10"/>
                  </a:cubicBezTo>
                  <a:cubicBezTo>
                    <a:pt x="0" y="10"/>
                    <a:pt x="0" y="12"/>
                    <a:pt x="2" y="12"/>
                  </a:cubicBezTo>
                  <a:cubicBezTo>
                    <a:pt x="7" y="16"/>
                    <a:pt x="16" y="37"/>
                    <a:pt x="21" y="49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25" y="60"/>
                    <a:pt x="31" y="63"/>
                    <a:pt x="36" y="62"/>
                  </a:cubicBezTo>
                  <a:cubicBezTo>
                    <a:pt x="42" y="62"/>
                    <a:pt x="46" y="57"/>
                    <a:pt x="46" y="52"/>
                  </a:cubicBezTo>
                  <a:cubicBezTo>
                    <a:pt x="47" y="51"/>
                    <a:pt x="47" y="50"/>
                    <a:pt x="47" y="50"/>
                  </a:cubicBezTo>
                  <a:cubicBezTo>
                    <a:pt x="47" y="36"/>
                    <a:pt x="37" y="11"/>
                    <a:pt x="34" y="5"/>
                  </a:cubicBezTo>
                  <a:cubicBezTo>
                    <a:pt x="31" y="0"/>
                    <a:pt x="23" y="1"/>
                    <a:pt x="18" y="1"/>
                  </a:cubicBezTo>
                  <a:close/>
                  <a:moveTo>
                    <a:pt x="25" y="54"/>
                  </a:moveTo>
                  <a:cubicBezTo>
                    <a:pt x="23" y="48"/>
                    <a:pt x="23" y="48"/>
                    <a:pt x="23" y="48"/>
                  </a:cubicBezTo>
                  <a:cubicBezTo>
                    <a:pt x="17" y="35"/>
                    <a:pt x="9" y="14"/>
                    <a:pt x="3" y="11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8"/>
                    <a:pt x="10" y="5"/>
                    <a:pt x="19" y="3"/>
                  </a:cubicBezTo>
                  <a:cubicBezTo>
                    <a:pt x="26" y="2"/>
                    <a:pt x="31" y="3"/>
                    <a:pt x="32" y="6"/>
                  </a:cubicBezTo>
                  <a:cubicBezTo>
                    <a:pt x="32" y="6"/>
                    <a:pt x="32" y="6"/>
                    <a:pt x="32" y="6"/>
                  </a:cubicBezTo>
                  <a:cubicBezTo>
                    <a:pt x="35" y="12"/>
                    <a:pt x="46" y="40"/>
                    <a:pt x="45" y="51"/>
                  </a:cubicBezTo>
                  <a:cubicBezTo>
                    <a:pt x="44" y="57"/>
                    <a:pt x="40" y="60"/>
                    <a:pt x="36" y="60"/>
                  </a:cubicBezTo>
                  <a:cubicBezTo>
                    <a:pt x="32" y="61"/>
                    <a:pt x="27" y="60"/>
                    <a:pt x="25" y="54"/>
                  </a:cubicBezTo>
                  <a:close/>
                  <a:moveTo>
                    <a:pt x="34" y="5"/>
                  </a:moveTo>
                  <a:cubicBezTo>
                    <a:pt x="34" y="5"/>
                    <a:pt x="34" y="5"/>
                    <a:pt x="34" y="5"/>
                  </a:cubicBezTo>
                  <a:close/>
                </a:path>
              </a:pathLst>
            </a:custGeom>
            <a:solidFill>
              <a:srgbClr val="9195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" name="Freeform 40"/>
            <p:cNvSpPr>
              <a:spLocks/>
            </p:cNvSpPr>
            <p:nvPr/>
          </p:nvSpPr>
          <p:spPr bwMode="auto">
            <a:xfrm>
              <a:off x="5106989" y="2413000"/>
              <a:ext cx="236538" cy="128588"/>
            </a:xfrm>
            <a:custGeom>
              <a:avLst/>
              <a:gdLst>
                <a:gd name="T0" fmla="*/ 90 w 137"/>
                <a:gd name="T1" fmla="*/ 0 h 74"/>
                <a:gd name="T2" fmla="*/ 130 w 137"/>
                <a:gd name="T3" fmla="*/ 44 h 74"/>
                <a:gd name="T4" fmla="*/ 77 w 137"/>
                <a:gd name="T5" fmla="*/ 71 h 74"/>
                <a:gd name="T6" fmla="*/ 6 w 137"/>
                <a:gd name="T7" fmla="*/ 68 h 74"/>
                <a:gd name="T8" fmla="*/ 4 w 137"/>
                <a:gd name="T9" fmla="*/ 21 h 74"/>
                <a:gd name="T10" fmla="*/ 90 w 137"/>
                <a:gd name="T11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7" h="74">
                  <a:moveTo>
                    <a:pt x="90" y="0"/>
                  </a:moveTo>
                  <a:cubicBezTo>
                    <a:pt x="105" y="6"/>
                    <a:pt x="137" y="36"/>
                    <a:pt x="130" y="44"/>
                  </a:cubicBezTo>
                  <a:cubicBezTo>
                    <a:pt x="123" y="52"/>
                    <a:pt x="95" y="69"/>
                    <a:pt x="77" y="71"/>
                  </a:cubicBezTo>
                  <a:cubicBezTo>
                    <a:pt x="58" y="72"/>
                    <a:pt x="10" y="74"/>
                    <a:pt x="6" y="68"/>
                  </a:cubicBezTo>
                  <a:cubicBezTo>
                    <a:pt x="3" y="61"/>
                    <a:pt x="0" y="33"/>
                    <a:pt x="4" y="21"/>
                  </a:cubicBezTo>
                  <a:cubicBezTo>
                    <a:pt x="8" y="8"/>
                    <a:pt x="90" y="0"/>
                    <a:pt x="90" y="0"/>
                  </a:cubicBezTo>
                  <a:close/>
                </a:path>
              </a:pathLst>
            </a:custGeom>
            <a:solidFill>
              <a:srgbClr val="9195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6" name="Freeform 41"/>
            <p:cNvSpPr>
              <a:spLocks/>
            </p:cNvSpPr>
            <p:nvPr/>
          </p:nvSpPr>
          <p:spPr bwMode="auto">
            <a:xfrm>
              <a:off x="5106989" y="2416175"/>
              <a:ext cx="142875" cy="120650"/>
            </a:xfrm>
            <a:custGeom>
              <a:avLst/>
              <a:gdLst>
                <a:gd name="T0" fmla="*/ 4 w 83"/>
                <a:gd name="T1" fmla="*/ 20 h 70"/>
                <a:gd name="T2" fmla="*/ 83 w 83"/>
                <a:gd name="T3" fmla="*/ 0 h 70"/>
                <a:gd name="T4" fmla="*/ 22 w 83"/>
                <a:gd name="T5" fmla="*/ 37 h 70"/>
                <a:gd name="T6" fmla="*/ 17 w 83"/>
                <a:gd name="T7" fmla="*/ 70 h 70"/>
                <a:gd name="T8" fmla="*/ 6 w 83"/>
                <a:gd name="T9" fmla="*/ 67 h 70"/>
                <a:gd name="T10" fmla="*/ 4 w 83"/>
                <a:gd name="T11" fmla="*/ 2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3" h="70">
                  <a:moveTo>
                    <a:pt x="4" y="20"/>
                  </a:moveTo>
                  <a:cubicBezTo>
                    <a:pt x="7" y="9"/>
                    <a:pt x="64" y="2"/>
                    <a:pt x="83" y="0"/>
                  </a:cubicBezTo>
                  <a:cubicBezTo>
                    <a:pt x="66" y="18"/>
                    <a:pt x="44" y="30"/>
                    <a:pt x="22" y="37"/>
                  </a:cubicBezTo>
                  <a:cubicBezTo>
                    <a:pt x="9" y="41"/>
                    <a:pt x="11" y="56"/>
                    <a:pt x="17" y="70"/>
                  </a:cubicBezTo>
                  <a:cubicBezTo>
                    <a:pt x="11" y="70"/>
                    <a:pt x="7" y="68"/>
                    <a:pt x="6" y="67"/>
                  </a:cubicBezTo>
                  <a:cubicBezTo>
                    <a:pt x="3" y="60"/>
                    <a:pt x="0" y="32"/>
                    <a:pt x="4" y="20"/>
                  </a:cubicBezTo>
                  <a:close/>
                </a:path>
              </a:pathLst>
            </a:custGeom>
            <a:solidFill>
              <a:srgbClr val="8488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7" name="Freeform 42"/>
            <p:cNvSpPr>
              <a:spLocks/>
            </p:cNvSpPr>
            <p:nvPr/>
          </p:nvSpPr>
          <p:spPr bwMode="auto">
            <a:xfrm>
              <a:off x="5168901" y="2438400"/>
              <a:ext cx="157163" cy="90488"/>
            </a:xfrm>
            <a:custGeom>
              <a:avLst/>
              <a:gdLst>
                <a:gd name="T0" fmla="*/ 68 w 91"/>
                <a:gd name="T1" fmla="*/ 0 h 53"/>
                <a:gd name="T2" fmla="*/ 87 w 91"/>
                <a:gd name="T3" fmla="*/ 28 h 53"/>
                <a:gd name="T4" fmla="*/ 39 w 91"/>
                <a:gd name="T5" fmla="*/ 52 h 53"/>
                <a:gd name="T6" fmla="*/ 16 w 91"/>
                <a:gd name="T7" fmla="*/ 53 h 53"/>
                <a:gd name="T8" fmla="*/ 0 w 91"/>
                <a:gd name="T9" fmla="*/ 20 h 53"/>
                <a:gd name="T10" fmla="*/ 68 w 91"/>
                <a:gd name="T11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1" h="53">
                  <a:moveTo>
                    <a:pt x="68" y="0"/>
                  </a:moveTo>
                  <a:cubicBezTo>
                    <a:pt x="80" y="10"/>
                    <a:pt x="91" y="24"/>
                    <a:pt x="87" y="28"/>
                  </a:cubicBezTo>
                  <a:cubicBezTo>
                    <a:pt x="80" y="35"/>
                    <a:pt x="56" y="50"/>
                    <a:pt x="39" y="52"/>
                  </a:cubicBezTo>
                  <a:cubicBezTo>
                    <a:pt x="34" y="52"/>
                    <a:pt x="25" y="53"/>
                    <a:pt x="16" y="53"/>
                  </a:cubicBezTo>
                  <a:cubicBezTo>
                    <a:pt x="13" y="41"/>
                    <a:pt x="7" y="30"/>
                    <a:pt x="0" y="20"/>
                  </a:cubicBezTo>
                  <a:cubicBezTo>
                    <a:pt x="24" y="18"/>
                    <a:pt x="51" y="18"/>
                    <a:pt x="68" y="0"/>
                  </a:cubicBezTo>
                  <a:close/>
                </a:path>
              </a:pathLst>
            </a:custGeom>
            <a:solidFill>
              <a:srgbClr val="AAAD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8" name="Freeform 43"/>
            <p:cNvSpPr>
              <a:spLocks/>
            </p:cNvSpPr>
            <p:nvPr/>
          </p:nvSpPr>
          <p:spPr bwMode="auto">
            <a:xfrm>
              <a:off x="5057776" y="2185987"/>
              <a:ext cx="211138" cy="165100"/>
            </a:xfrm>
            <a:custGeom>
              <a:avLst/>
              <a:gdLst>
                <a:gd name="T0" fmla="*/ 103 w 122"/>
                <a:gd name="T1" fmla="*/ 28 h 96"/>
                <a:gd name="T2" fmla="*/ 103 w 122"/>
                <a:gd name="T3" fmla="*/ 67 h 96"/>
                <a:gd name="T4" fmla="*/ 33 w 122"/>
                <a:gd name="T5" fmla="*/ 87 h 96"/>
                <a:gd name="T6" fmla="*/ 15 w 122"/>
                <a:gd name="T7" fmla="*/ 64 h 96"/>
                <a:gd name="T8" fmla="*/ 103 w 122"/>
                <a:gd name="T9" fmla="*/ 28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2" h="96">
                  <a:moveTo>
                    <a:pt x="103" y="28"/>
                  </a:moveTo>
                  <a:cubicBezTo>
                    <a:pt x="107" y="37"/>
                    <a:pt x="122" y="65"/>
                    <a:pt x="103" y="67"/>
                  </a:cubicBezTo>
                  <a:cubicBezTo>
                    <a:pt x="85" y="70"/>
                    <a:pt x="46" y="78"/>
                    <a:pt x="33" y="87"/>
                  </a:cubicBezTo>
                  <a:cubicBezTo>
                    <a:pt x="19" y="96"/>
                    <a:pt x="0" y="84"/>
                    <a:pt x="15" y="64"/>
                  </a:cubicBezTo>
                  <a:cubicBezTo>
                    <a:pt x="30" y="44"/>
                    <a:pt x="89" y="0"/>
                    <a:pt x="103" y="28"/>
                  </a:cubicBezTo>
                  <a:close/>
                </a:path>
              </a:pathLst>
            </a:custGeom>
            <a:solidFill>
              <a:srgbClr val="787C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9" name="Freeform 44"/>
            <p:cNvSpPr>
              <a:spLocks/>
            </p:cNvSpPr>
            <p:nvPr/>
          </p:nvSpPr>
          <p:spPr bwMode="auto">
            <a:xfrm>
              <a:off x="5189539" y="2228850"/>
              <a:ext cx="63500" cy="61913"/>
            </a:xfrm>
            <a:custGeom>
              <a:avLst/>
              <a:gdLst>
                <a:gd name="T0" fmla="*/ 0 w 37"/>
                <a:gd name="T1" fmla="*/ 4 h 36"/>
                <a:gd name="T2" fmla="*/ 23 w 37"/>
                <a:gd name="T3" fmla="*/ 8 h 36"/>
                <a:gd name="T4" fmla="*/ 24 w 37"/>
                <a:gd name="T5" fmla="*/ 36 h 36"/>
                <a:gd name="T6" fmla="*/ 19 w 37"/>
                <a:gd name="T7" fmla="*/ 36 h 36"/>
                <a:gd name="T8" fmla="*/ 0 w 37"/>
                <a:gd name="T9" fmla="*/ 4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36">
                  <a:moveTo>
                    <a:pt x="0" y="4"/>
                  </a:moveTo>
                  <a:cubicBezTo>
                    <a:pt x="10" y="0"/>
                    <a:pt x="19" y="0"/>
                    <a:pt x="23" y="8"/>
                  </a:cubicBezTo>
                  <a:cubicBezTo>
                    <a:pt x="26" y="14"/>
                    <a:pt x="37" y="34"/>
                    <a:pt x="24" y="36"/>
                  </a:cubicBezTo>
                  <a:cubicBezTo>
                    <a:pt x="23" y="36"/>
                    <a:pt x="21" y="36"/>
                    <a:pt x="19" y="36"/>
                  </a:cubicBezTo>
                  <a:cubicBezTo>
                    <a:pt x="19" y="22"/>
                    <a:pt x="13" y="8"/>
                    <a:pt x="0" y="4"/>
                  </a:cubicBezTo>
                  <a:close/>
                </a:path>
              </a:pathLst>
            </a:custGeom>
            <a:solidFill>
              <a:srgbClr val="AFAF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0" name="Freeform 45"/>
            <p:cNvSpPr>
              <a:spLocks/>
            </p:cNvSpPr>
            <p:nvPr/>
          </p:nvSpPr>
          <p:spPr bwMode="auto">
            <a:xfrm>
              <a:off x="5102226" y="2371725"/>
              <a:ext cx="196850" cy="92075"/>
            </a:xfrm>
            <a:custGeom>
              <a:avLst/>
              <a:gdLst>
                <a:gd name="T0" fmla="*/ 44 w 114"/>
                <a:gd name="T1" fmla="*/ 14 h 53"/>
                <a:gd name="T2" fmla="*/ 98 w 114"/>
                <a:gd name="T3" fmla="*/ 6 h 53"/>
                <a:gd name="T4" fmla="*/ 96 w 114"/>
                <a:gd name="T5" fmla="*/ 39 h 53"/>
                <a:gd name="T6" fmla="*/ 24 w 114"/>
                <a:gd name="T7" fmla="*/ 53 h 53"/>
                <a:gd name="T8" fmla="*/ 4 w 114"/>
                <a:gd name="T9" fmla="*/ 40 h 53"/>
                <a:gd name="T10" fmla="*/ 44 w 114"/>
                <a:gd name="T11" fmla="*/ 14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4" h="53">
                  <a:moveTo>
                    <a:pt x="44" y="14"/>
                  </a:moveTo>
                  <a:cubicBezTo>
                    <a:pt x="59" y="8"/>
                    <a:pt x="91" y="0"/>
                    <a:pt x="98" y="6"/>
                  </a:cubicBezTo>
                  <a:cubicBezTo>
                    <a:pt x="107" y="12"/>
                    <a:pt x="114" y="35"/>
                    <a:pt x="96" y="39"/>
                  </a:cubicBezTo>
                  <a:cubicBezTo>
                    <a:pt x="78" y="43"/>
                    <a:pt x="36" y="53"/>
                    <a:pt x="24" y="53"/>
                  </a:cubicBezTo>
                  <a:cubicBezTo>
                    <a:pt x="12" y="53"/>
                    <a:pt x="0" y="50"/>
                    <a:pt x="4" y="40"/>
                  </a:cubicBezTo>
                  <a:cubicBezTo>
                    <a:pt x="7" y="30"/>
                    <a:pt x="31" y="19"/>
                    <a:pt x="44" y="14"/>
                  </a:cubicBezTo>
                  <a:close/>
                </a:path>
              </a:pathLst>
            </a:custGeom>
            <a:solidFill>
              <a:srgbClr val="787C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1" name="Freeform 46"/>
            <p:cNvSpPr>
              <a:spLocks/>
            </p:cNvSpPr>
            <p:nvPr/>
          </p:nvSpPr>
          <p:spPr bwMode="auto">
            <a:xfrm>
              <a:off x="5102226" y="2400300"/>
              <a:ext cx="66675" cy="63500"/>
            </a:xfrm>
            <a:custGeom>
              <a:avLst/>
              <a:gdLst>
                <a:gd name="T0" fmla="*/ 4 w 39"/>
                <a:gd name="T1" fmla="*/ 24 h 37"/>
                <a:gd name="T2" fmla="*/ 39 w 39"/>
                <a:gd name="T3" fmla="*/ 0 h 37"/>
                <a:gd name="T4" fmla="*/ 25 w 39"/>
                <a:gd name="T5" fmla="*/ 23 h 37"/>
                <a:gd name="T6" fmla="*/ 36 w 39"/>
                <a:gd name="T7" fmla="*/ 36 h 37"/>
                <a:gd name="T8" fmla="*/ 24 w 39"/>
                <a:gd name="T9" fmla="*/ 37 h 37"/>
                <a:gd name="T10" fmla="*/ 4 w 39"/>
                <a:gd name="T11" fmla="*/ 24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9" h="37">
                  <a:moveTo>
                    <a:pt x="4" y="24"/>
                  </a:moveTo>
                  <a:cubicBezTo>
                    <a:pt x="7" y="15"/>
                    <a:pt x="25" y="6"/>
                    <a:pt x="39" y="0"/>
                  </a:cubicBezTo>
                  <a:cubicBezTo>
                    <a:pt x="30" y="5"/>
                    <a:pt x="24" y="11"/>
                    <a:pt x="25" y="23"/>
                  </a:cubicBezTo>
                  <a:cubicBezTo>
                    <a:pt x="25" y="28"/>
                    <a:pt x="30" y="32"/>
                    <a:pt x="36" y="36"/>
                  </a:cubicBezTo>
                  <a:cubicBezTo>
                    <a:pt x="31" y="37"/>
                    <a:pt x="27" y="37"/>
                    <a:pt x="24" y="37"/>
                  </a:cubicBezTo>
                  <a:cubicBezTo>
                    <a:pt x="12" y="37"/>
                    <a:pt x="0" y="34"/>
                    <a:pt x="4" y="24"/>
                  </a:cubicBezTo>
                  <a:close/>
                </a:path>
              </a:pathLst>
            </a:custGeom>
            <a:solidFill>
              <a:srgbClr val="6B6F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2" name="Freeform 47"/>
            <p:cNvSpPr>
              <a:spLocks/>
            </p:cNvSpPr>
            <p:nvPr/>
          </p:nvSpPr>
          <p:spPr bwMode="auto">
            <a:xfrm>
              <a:off x="5116514" y="2509837"/>
              <a:ext cx="53975" cy="90488"/>
            </a:xfrm>
            <a:custGeom>
              <a:avLst/>
              <a:gdLst>
                <a:gd name="T0" fmla="*/ 10 w 31"/>
                <a:gd name="T1" fmla="*/ 3 h 52"/>
                <a:gd name="T2" fmla="*/ 30 w 31"/>
                <a:gd name="T3" fmla="*/ 22 h 52"/>
                <a:gd name="T4" fmla="*/ 21 w 31"/>
                <a:gd name="T5" fmla="*/ 50 h 52"/>
                <a:gd name="T6" fmla="*/ 3 w 31"/>
                <a:gd name="T7" fmla="*/ 32 h 52"/>
                <a:gd name="T8" fmla="*/ 10 w 31"/>
                <a:gd name="T9" fmla="*/ 3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52">
                  <a:moveTo>
                    <a:pt x="10" y="3"/>
                  </a:moveTo>
                  <a:cubicBezTo>
                    <a:pt x="19" y="0"/>
                    <a:pt x="30" y="6"/>
                    <a:pt x="30" y="22"/>
                  </a:cubicBezTo>
                  <a:cubicBezTo>
                    <a:pt x="31" y="38"/>
                    <a:pt x="27" y="50"/>
                    <a:pt x="21" y="50"/>
                  </a:cubicBezTo>
                  <a:cubicBezTo>
                    <a:pt x="9" y="52"/>
                    <a:pt x="6" y="39"/>
                    <a:pt x="3" y="32"/>
                  </a:cubicBezTo>
                  <a:cubicBezTo>
                    <a:pt x="0" y="26"/>
                    <a:pt x="0" y="6"/>
                    <a:pt x="10" y="3"/>
                  </a:cubicBezTo>
                  <a:close/>
                </a:path>
              </a:pathLst>
            </a:custGeom>
            <a:solidFill>
              <a:srgbClr val="C8C8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3" name="Freeform 48"/>
            <p:cNvSpPr>
              <a:spLocks noEditPoints="1"/>
            </p:cNvSpPr>
            <p:nvPr/>
          </p:nvSpPr>
          <p:spPr bwMode="auto">
            <a:xfrm>
              <a:off x="5114926" y="2509837"/>
              <a:ext cx="57150" cy="92075"/>
            </a:xfrm>
            <a:custGeom>
              <a:avLst/>
              <a:gdLst>
                <a:gd name="T0" fmla="*/ 11 w 33"/>
                <a:gd name="T1" fmla="*/ 2 h 53"/>
                <a:gd name="T2" fmla="*/ 3 w 33"/>
                <a:gd name="T3" fmla="*/ 10 h 53"/>
                <a:gd name="T4" fmla="*/ 3 w 33"/>
                <a:gd name="T5" fmla="*/ 33 h 53"/>
                <a:gd name="T6" fmla="*/ 4 w 33"/>
                <a:gd name="T7" fmla="*/ 36 h 53"/>
                <a:gd name="T8" fmla="*/ 22 w 33"/>
                <a:gd name="T9" fmla="*/ 51 h 53"/>
                <a:gd name="T10" fmla="*/ 32 w 33"/>
                <a:gd name="T11" fmla="*/ 22 h 53"/>
                <a:gd name="T12" fmla="*/ 24 w 33"/>
                <a:gd name="T13" fmla="*/ 4 h 53"/>
                <a:gd name="T14" fmla="*/ 11 w 33"/>
                <a:gd name="T15" fmla="*/ 2 h 53"/>
                <a:gd name="T16" fmla="*/ 6 w 33"/>
                <a:gd name="T17" fmla="*/ 35 h 53"/>
                <a:gd name="T18" fmla="*/ 5 w 33"/>
                <a:gd name="T19" fmla="*/ 32 h 53"/>
                <a:gd name="T20" fmla="*/ 5 w 33"/>
                <a:gd name="T21" fmla="*/ 10 h 53"/>
                <a:gd name="T22" fmla="*/ 11 w 33"/>
                <a:gd name="T23" fmla="*/ 4 h 53"/>
                <a:gd name="T24" fmla="*/ 23 w 33"/>
                <a:gd name="T25" fmla="*/ 6 h 53"/>
                <a:gd name="T26" fmla="*/ 30 w 33"/>
                <a:gd name="T27" fmla="*/ 22 h 53"/>
                <a:gd name="T28" fmla="*/ 22 w 33"/>
                <a:gd name="T29" fmla="*/ 49 h 53"/>
                <a:gd name="T30" fmla="*/ 6 w 33"/>
                <a:gd name="T31" fmla="*/ 35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3" h="53">
                  <a:moveTo>
                    <a:pt x="11" y="2"/>
                  </a:moveTo>
                  <a:cubicBezTo>
                    <a:pt x="8" y="3"/>
                    <a:pt x="5" y="6"/>
                    <a:pt x="3" y="10"/>
                  </a:cubicBezTo>
                  <a:cubicBezTo>
                    <a:pt x="0" y="17"/>
                    <a:pt x="1" y="28"/>
                    <a:pt x="3" y="33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7" y="43"/>
                    <a:pt x="11" y="53"/>
                    <a:pt x="22" y="51"/>
                  </a:cubicBezTo>
                  <a:cubicBezTo>
                    <a:pt x="29" y="50"/>
                    <a:pt x="33" y="38"/>
                    <a:pt x="32" y="22"/>
                  </a:cubicBezTo>
                  <a:cubicBezTo>
                    <a:pt x="32" y="14"/>
                    <a:pt x="29" y="8"/>
                    <a:pt x="24" y="4"/>
                  </a:cubicBezTo>
                  <a:cubicBezTo>
                    <a:pt x="20" y="1"/>
                    <a:pt x="15" y="0"/>
                    <a:pt x="11" y="2"/>
                  </a:cubicBezTo>
                  <a:close/>
                  <a:moveTo>
                    <a:pt x="6" y="35"/>
                  </a:moveTo>
                  <a:cubicBezTo>
                    <a:pt x="5" y="32"/>
                    <a:pt x="5" y="32"/>
                    <a:pt x="5" y="32"/>
                  </a:cubicBezTo>
                  <a:cubicBezTo>
                    <a:pt x="3" y="28"/>
                    <a:pt x="2" y="17"/>
                    <a:pt x="5" y="10"/>
                  </a:cubicBezTo>
                  <a:cubicBezTo>
                    <a:pt x="7" y="7"/>
                    <a:pt x="9" y="5"/>
                    <a:pt x="11" y="4"/>
                  </a:cubicBezTo>
                  <a:cubicBezTo>
                    <a:pt x="15" y="3"/>
                    <a:pt x="19" y="3"/>
                    <a:pt x="23" y="6"/>
                  </a:cubicBezTo>
                  <a:cubicBezTo>
                    <a:pt x="28" y="9"/>
                    <a:pt x="30" y="15"/>
                    <a:pt x="30" y="22"/>
                  </a:cubicBezTo>
                  <a:cubicBezTo>
                    <a:pt x="31" y="38"/>
                    <a:pt x="27" y="49"/>
                    <a:pt x="22" y="49"/>
                  </a:cubicBezTo>
                  <a:cubicBezTo>
                    <a:pt x="12" y="51"/>
                    <a:pt x="8" y="42"/>
                    <a:pt x="6" y="35"/>
                  </a:cubicBezTo>
                  <a:close/>
                </a:path>
              </a:pathLst>
            </a:custGeom>
            <a:solidFill>
              <a:srgbClr val="9195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4" name="Freeform 49"/>
            <p:cNvSpPr>
              <a:spLocks/>
            </p:cNvSpPr>
            <p:nvPr/>
          </p:nvSpPr>
          <p:spPr bwMode="auto">
            <a:xfrm>
              <a:off x="4954589" y="2049462"/>
              <a:ext cx="139700" cy="257175"/>
            </a:xfrm>
            <a:custGeom>
              <a:avLst/>
              <a:gdLst>
                <a:gd name="T0" fmla="*/ 43 w 81"/>
                <a:gd name="T1" fmla="*/ 3 h 149"/>
                <a:gd name="T2" fmla="*/ 4 w 81"/>
                <a:gd name="T3" fmla="*/ 24 h 149"/>
                <a:gd name="T4" fmla="*/ 16 w 81"/>
                <a:gd name="T5" fmla="*/ 79 h 149"/>
                <a:gd name="T6" fmla="*/ 5 w 81"/>
                <a:gd name="T7" fmla="*/ 133 h 149"/>
                <a:gd name="T8" fmla="*/ 26 w 81"/>
                <a:gd name="T9" fmla="*/ 144 h 149"/>
                <a:gd name="T10" fmla="*/ 76 w 81"/>
                <a:gd name="T11" fmla="*/ 74 h 149"/>
                <a:gd name="T12" fmla="*/ 43 w 81"/>
                <a:gd name="T13" fmla="*/ 3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1" h="149">
                  <a:moveTo>
                    <a:pt x="43" y="3"/>
                  </a:moveTo>
                  <a:cubicBezTo>
                    <a:pt x="29" y="0"/>
                    <a:pt x="8" y="13"/>
                    <a:pt x="4" y="24"/>
                  </a:cubicBezTo>
                  <a:cubicBezTo>
                    <a:pt x="0" y="35"/>
                    <a:pt x="21" y="51"/>
                    <a:pt x="16" y="79"/>
                  </a:cubicBezTo>
                  <a:cubicBezTo>
                    <a:pt x="11" y="107"/>
                    <a:pt x="10" y="128"/>
                    <a:pt x="5" y="133"/>
                  </a:cubicBezTo>
                  <a:cubicBezTo>
                    <a:pt x="0" y="138"/>
                    <a:pt x="16" y="149"/>
                    <a:pt x="26" y="144"/>
                  </a:cubicBezTo>
                  <a:cubicBezTo>
                    <a:pt x="36" y="140"/>
                    <a:pt x="64" y="122"/>
                    <a:pt x="76" y="74"/>
                  </a:cubicBezTo>
                  <a:cubicBezTo>
                    <a:pt x="81" y="53"/>
                    <a:pt x="81" y="9"/>
                    <a:pt x="43" y="3"/>
                  </a:cubicBezTo>
                  <a:close/>
                </a:path>
              </a:pathLst>
            </a:custGeom>
            <a:solidFill>
              <a:srgbClr val="787C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5" name="Freeform 50"/>
            <p:cNvSpPr>
              <a:spLocks/>
            </p:cNvSpPr>
            <p:nvPr/>
          </p:nvSpPr>
          <p:spPr bwMode="auto">
            <a:xfrm>
              <a:off x="4954589" y="2082800"/>
              <a:ext cx="98425" cy="223838"/>
            </a:xfrm>
            <a:custGeom>
              <a:avLst/>
              <a:gdLst>
                <a:gd name="T0" fmla="*/ 30 w 57"/>
                <a:gd name="T1" fmla="*/ 101 h 130"/>
                <a:gd name="T2" fmla="*/ 57 w 57"/>
                <a:gd name="T3" fmla="*/ 98 h 130"/>
                <a:gd name="T4" fmla="*/ 26 w 57"/>
                <a:gd name="T5" fmla="*/ 125 h 130"/>
                <a:gd name="T6" fmla="*/ 5 w 57"/>
                <a:gd name="T7" fmla="*/ 114 h 130"/>
                <a:gd name="T8" fmla="*/ 16 w 57"/>
                <a:gd name="T9" fmla="*/ 60 h 130"/>
                <a:gd name="T10" fmla="*/ 4 w 57"/>
                <a:gd name="T11" fmla="*/ 5 h 130"/>
                <a:gd name="T12" fmla="*/ 8 w 57"/>
                <a:gd name="T13" fmla="*/ 0 h 130"/>
                <a:gd name="T14" fmla="*/ 30 w 57"/>
                <a:gd name="T15" fmla="*/ 101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" h="130">
                  <a:moveTo>
                    <a:pt x="30" y="101"/>
                  </a:moveTo>
                  <a:cubicBezTo>
                    <a:pt x="33" y="106"/>
                    <a:pt x="48" y="104"/>
                    <a:pt x="57" y="98"/>
                  </a:cubicBezTo>
                  <a:cubicBezTo>
                    <a:pt x="45" y="115"/>
                    <a:pt x="32" y="122"/>
                    <a:pt x="26" y="125"/>
                  </a:cubicBezTo>
                  <a:cubicBezTo>
                    <a:pt x="16" y="130"/>
                    <a:pt x="0" y="119"/>
                    <a:pt x="5" y="114"/>
                  </a:cubicBezTo>
                  <a:cubicBezTo>
                    <a:pt x="10" y="109"/>
                    <a:pt x="11" y="88"/>
                    <a:pt x="16" y="60"/>
                  </a:cubicBezTo>
                  <a:cubicBezTo>
                    <a:pt x="21" y="32"/>
                    <a:pt x="0" y="16"/>
                    <a:pt x="4" y="5"/>
                  </a:cubicBezTo>
                  <a:cubicBezTo>
                    <a:pt x="5" y="3"/>
                    <a:pt x="6" y="2"/>
                    <a:pt x="8" y="0"/>
                  </a:cubicBezTo>
                  <a:cubicBezTo>
                    <a:pt x="33" y="23"/>
                    <a:pt x="40" y="24"/>
                    <a:pt x="30" y="101"/>
                  </a:cubicBezTo>
                  <a:close/>
                </a:path>
              </a:pathLst>
            </a:custGeom>
            <a:solidFill>
              <a:srgbClr val="5E62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6" name="Freeform 51"/>
            <p:cNvSpPr>
              <a:spLocks/>
            </p:cNvSpPr>
            <p:nvPr/>
          </p:nvSpPr>
          <p:spPr bwMode="auto">
            <a:xfrm>
              <a:off x="4972051" y="2057400"/>
              <a:ext cx="100013" cy="53975"/>
            </a:xfrm>
            <a:custGeom>
              <a:avLst/>
              <a:gdLst>
                <a:gd name="T0" fmla="*/ 58 w 58"/>
                <a:gd name="T1" fmla="*/ 22 h 31"/>
                <a:gd name="T2" fmla="*/ 32 w 58"/>
                <a:gd name="T3" fmla="*/ 2 h 31"/>
                <a:gd name="T4" fmla="*/ 1 w 58"/>
                <a:gd name="T5" fmla="*/ 19 h 31"/>
                <a:gd name="T6" fmla="*/ 7 w 58"/>
                <a:gd name="T7" fmla="*/ 31 h 31"/>
                <a:gd name="T8" fmla="*/ 58 w 58"/>
                <a:gd name="T9" fmla="*/ 22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31">
                  <a:moveTo>
                    <a:pt x="58" y="22"/>
                  </a:moveTo>
                  <a:cubicBezTo>
                    <a:pt x="54" y="12"/>
                    <a:pt x="46" y="4"/>
                    <a:pt x="32" y="2"/>
                  </a:cubicBezTo>
                  <a:cubicBezTo>
                    <a:pt x="21" y="0"/>
                    <a:pt x="4" y="10"/>
                    <a:pt x="1" y="19"/>
                  </a:cubicBezTo>
                  <a:cubicBezTo>
                    <a:pt x="0" y="23"/>
                    <a:pt x="3" y="27"/>
                    <a:pt x="7" y="31"/>
                  </a:cubicBezTo>
                  <a:cubicBezTo>
                    <a:pt x="16" y="12"/>
                    <a:pt x="38" y="7"/>
                    <a:pt x="58" y="22"/>
                  </a:cubicBezTo>
                  <a:close/>
                </a:path>
              </a:pathLst>
            </a:custGeom>
            <a:solidFill>
              <a:srgbClr val="AFAF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7" name="Freeform 52"/>
            <p:cNvSpPr>
              <a:spLocks/>
            </p:cNvSpPr>
            <p:nvPr/>
          </p:nvSpPr>
          <p:spPr bwMode="auto">
            <a:xfrm>
              <a:off x="4654551" y="1866900"/>
              <a:ext cx="187325" cy="131763"/>
            </a:xfrm>
            <a:custGeom>
              <a:avLst/>
              <a:gdLst>
                <a:gd name="T0" fmla="*/ 1 w 109"/>
                <a:gd name="T1" fmla="*/ 30 h 77"/>
                <a:gd name="T2" fmla="*/ 74 w 109"/>
                <a:gd name="T3" fmla="*/ 0 h 77"/>
                <a:gd name="T4" fmla="*/ 53 w 109"/>
                <a:gd name="T5" fmla="*/ 56 h 77"/>
                <a:gd name="T6" fmla="*/ 1 w 109"/>
                <a:gd name="T7" fmla="*/ 3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77">
                  <a:moveTo>
                    <a:pt x="1" y="30"/>
                  </a:moveTo>
                  <a:cubicBezTo>
                    <a:pt x="29" y="33"/>
                    <a:pt x="52" y="22"/>
                    <a:pt x="74" y="0"/>
                  </a:cubicBezTo>
                  <a:cubicBezTo>
                    <a:pt x="74" y="0"/>
                    <a:pt x="109" y="34"/>
                    <a:pt x="53" y="56"/>
                  </a:cubicBezTo>
                  <a:cubicBezTo>
                    <a:pt x="0" y="77"/>
                    <a:pt x="1" y="30"/>
                    <a:pt x="1" y="3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8" name="Freeform 53"/>
            <p:cNvSpPr>
              <a:spLocks/>
            </p:cNvSpPr>
            <p:nvPr/>
          </p:nvSpPr>
          <p:spPr bwMode="auto">
            <a:xfrm>
              <a:off x="4478339" y="1698625"/>
              <a:ext cx="52388" cy="22225"/>
            </a:xfrm>
            <a:custGeom>
              <a:avLst/>
              <a:gdLst>
                <a:gd name="T0" fmla="*/ 21 w 31"/>
                <a:gd name="T1" fmla="*/ 6 h 13"/>
                <a:gd name="T2" fmla="*/ 31 w 31"/>
                <a:gd name="T3" fmla="*/ 6 h 13"/>
                <a:gd name="T4" fmla="*/ 29 w 31"/>
                <a:gd name="T5" fmla="*/ 11 h 13"/>
                <a:gd name="T6" fmla="*/ 10 w 31"/>
                <a:gd name="T7" fmla="*/ 13 h 13"/>
                <a:gd name="T8" fmla="*/ 0 w 31"/>
                <a:gd name="T9" fmla="*/ 1 h 13"/>
                <a:gd name="T10" fmla="*/ 21 w 31"/>
                <a:gd name="T11" fmla="*/ 6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3">
                  <a:moveTo>
                    <a:pt x="21" y="6"/>
                  </a:moveTo>
                  <a:cubicBezTo>
                    <a:pt x="24" y="8"/>
                    <a:pt x="28" y="8"/>
                    <a:pt x="31" y="6"/>
                  </a:cubicBezTo>
                  <a:cubicBezTo>
                    <a:pt x="31" y="8"/>
                    <a:pt x="30" y="10"/>
                    <a:pt x="29" y="11"/>
                  </a:cubicBezTo>
                  <a:cubicBezTo>
                    <a:pt x="29" y="11"/>
                    <a:pt x="22" y="10"/>
                    <a:pt x="10" y="13"/>
                  </a:cubicBezTo>
                  <a:cubicBezTo>
                    <a:pt x="10" y="13"/>
                    <a:pt x="2" y="7"/>
                    <a:pt x="0" y="1"/>
                  </a:cubicBezTo>
                  <a:cubicBezTo>
                    <a:pt x="7" y="0"/>
                    <a:pt x="14" y="2"/>
                    <a:pt x="21" y="6"/>
                  </a:cubicBezTo>
                  <a:close/>
                </a:path>
              </a:pathLst>
            </a:custGeom>
            <a:solidFill>
              <a:srgbClr val="A1A1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9" name="Freeform 54"/>
            <p:cNvSpPr>
              <a:spLocks/>
            </p:cNvSpPr>
            <p:nvPr/>
          </p:nvSpPr>
          <p:spPr bwMode="auto">
            <a:xfrm>
              <a:off x="4468814" y="1657350"/>
              <a:ext cx="58738" cy="39688"/>
            </a:xfrm>
            <a:custGeom>
              <a:avLst/>
              <a:gdLst>
                <a:gd name="T0" fmla="*/ 15 w 34"/>
                <a:gd name="T1" fmla="*/ 2 h 23"/>
                <a:gd name="T2" fmla="*/ 34 w 34"/>
                <a:gd name="T3" fmla="*/ 23 h 23"/>
                <a:gd name="T4" fmla="*/ 0 w 34"/>
                <a:gd name="T5" fmla="*/ 0 h 23"/>
                <a:gd name="T6" fmla="*/ 15 w 34"/>
                <a:gd name="T7" fmla="*/ 2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" h="23">
                  <a:moveTo>
                    <a:pt x="15" y="2"/>
                  </a:moveTo>
                  <a:cubicBezTo>
                    <a:pt x="27" y="4"/>
                    <a:pt x="32" y="14"/>
                    <a:pt x="34" y="23"/>
                  </a:cubicBezTo>
                  <a:cubicBezTo>
                    <a:pt x="24" y="14"/>
                    <a:pt x="13" y="5"/>
                    <a:pt x="0" y="0"/>
                  </a:cubicBezTo>
                  <a:cubicBezTo>
                    <a:pt x="4" y="0"/>
                    <a:pt x="9" y="0"/>
                    <a:pt x="15" y="2"/>
                  </a:cubicBezTo>
                  <a:close/>
                </a:path>
              </a:pathLst>
            </a:custGeom>
            <a:solidFill>
              <a:srgbClr val="D8D9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0" name="Freeform 55"/>
            <p:cNvSpPr>
              <a:spLocks/>
            </p:cNvSpPr>
            <p:nvPr/>
          </p:nvSpPr>
          <p:spPr bwMode="auto">
            <a:xfrm>
              <a:off x="4418014" y="1525587"/>
              <a:ext cx="574675" cy="552450"/>
            </a:xfrm>
            <a:custGeom>
              <a:avLst/>
              <a:gdLst>
                <a:gd name="T0" fmla="*/ 3 w 333"/>
                <a:gd name="T1" fmla="*/ 162 h 320"/>
                <a:gd name="T2" fmla="*/ 170 w 333"/>
                <a:gd name="T3" fmla="*/ 319 h 320"/>
                <a:gd name="T4" fmla="*/ 332 w 333"/>
                <a:gd name="T5" fmla="*/ 158 h 320"/>
                <a:gd name="T6" fmla="*/ 165 w 333"/>
                <a:gd name="T7" fmla="*/ 1 h 320"/>
                <a:gd name="T8" fmla="*/ 3 w 333"/>
                <a:gd name="T9" fmla="*/ 162 h 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3" h="320">
                  <a:moveTo>
                    <a:pt x="3" y="162"/>
                  </a:moveTo>
                  <a:cubicBezTo>
                    <a:pt x="6" y="278"/>
                    <a:pt x="79" y="320"/>
                    <a:pt x="170" y="319"/>
                  </a:cubicBezTo>
                  <a:cubicBezTo>
                    <a:pt x="261" y="317"/>
                    <a:pt x="331" y="279"/>
                    <a:pt x="332" y="158"/>
                  </a:cubicBezTo>
                  <a:cubicBezTo>
                    <a:pt x="333" y="70"/>
                    <a:pt x="256" y="0"/>
                    <a:pt x="165" y="1"/>
                  </a:cubicBezTo>
                  <a:cubicBezTo>
                    <a:pt x="74" y="3"/>
                    <a:pt x="0" y="75"/>
                    <a:pt x="3" y="162"/>
                  </a:cubicBezTo>
                  <a:close/>
                </a:path>
              </a:pathLst>
            </a:custGeom>
            <a:solidFill>
              <a:srgbClr val="BCBCB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1" name="Freeform 56"/>
            <p:cNvSpPr>
              <a:spLocks/>
            </p:cNvSpPr>
            <p:nvPr/>
          </p:nvSpPr>
          <p:spPr bwMode="auto">
            <a:xfrm>
              <a:off x="4460876" y="1616075"/>
              <a:ext cx="41275" cy="25400"/>
            </a:xfrm>
            <a:custGeom>
              <a:avLst/>
              <a:gdLst>
                <a:gd name="T0" fmla="*/ 0 w 24"/>
                <a:gd name="T1" fmla="*/ 11 h 15"/>
                <a:gd name="T2" fmla="*/ 14 w 24"/>
                <a:gd name="T3" fmla="*/ 1 h 15"/>
                <a:gd name="T4" fmla="*/ 24 w 24"/>
                <a:gd name="T5" fmla="*/ 15 h 15"/>
                <a:gd name="T6" fmla="*/ 0 w 24"/>
                <a:gd name="T7" fmla="*/ 11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5">
                  <a:moveTo>
                    <a:pt x="0" y="11"/>
                  </a:moveTo>
                  <a:cubicBezTo>
                    <a:pt x="0" y="11"/>
                    <a:pt x="6" y="3"/>
                    <a:pt x="14" y="1"/>
                  </a:cubicBezTo>
                  <a:cubicBezTo>
                    <a:pt x="22" y="0"/>
                    <a:pt x="24" y="15"/>
                    <a:pt x="24" y="15"/>
                  </a:cubicBezTo>
                  <a:lnTo>
                    <a:pt x="0" y="11"/>
                  </a:lnTo>
                  <a:close/>
                </a:path>
              </a:pathLst>
            </a:custGeom>
            <a:solidFill>
              <a:srgbClr val="BCBCB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2" name="Freeform 57"/>
            <p:cNvSpPr>
              <a:spLocks/>
            </p:cNvSpPr>
            <p:nvPr/>
          </p:nvSpPr>
          <p:spPr bwMode="auto">
            <a:xfrm>
              <a:off x="4475164" y="1617662"/>
              <a:ext cx="14288" cy="22225"/>
            </a:xfrm>
            <a:custGeom>
              <a:avLst/>
              <a:gdLst>
                <a:gd name="T0" fmla="*/ 9 w 9"/>
                <a:gd name="T1" fmla="*/ 1 h 13"/>
                <a:gd name="T2" fmla="*/ 7 w 9"/>
                <a:gd name="T3" fmla="*/ 0 h 13"/>
                <a:gd name="T4" fmla="*/ 0 w 9"/>
                <a:gd name="T5" fmla="*/ 12 h 13"/>
                <a:gd name="T6" fmla="*/ 8 w 9"/>
                <a:gd name="T7" fmla="*/ 13 h 13"/>
                <a:gd name="T8" fmla="*/ 9 w 9"/>
                <a:gd name="T9" fmla="*/ 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3">
                  <a:moveTo>
                    <a:pt x="9" y="1"/>
                  </a:moveTo>
                  <a:cubicBezTo>
                    <a:pt x="8" y="1"/>
                    <a:pt x="8" y="0"/>
                    <a:pt x="7" y="0"/>
                  </a:cubicBezTo>
                  <a:cubicBezTo>
                    <a:pt x="4" y="4"/>
                    <a:pt x="1" y="7"/>
                    <a:pt x="0" y="12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9" y="9"/>
                    <a:pt x="9" y="5"/>
                    <a:pt x="9" y="1"/>
                  </a:cubicBezTo>
                  <a:close/>
                </a:path>
              </a:pathLst>
            </a:custGeom>
            <a:solidFill>
              <a:srgbClr val="D8D9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3" name="Freeform 58"/>
            <p:cNvSpPr>
              <a:spLocks/>
            </p:cNvSpPr>
            <p:nvPr/>
          </p:nvSpPr>
          <p:spPr bwMode="auto">
            <a:xfrm>
              <a:off x="4451351" y="1631950"/>
              <a:ext cx="53975" cy="66675"/>
            </a:xfrm>
            <a:custGeom>
              <a:avLst/>
              <a:gdLst>
                <a:gd name="T0" fmla="*/ 29 w 31"/>
                <a:gd name="T1" fmla="*/ 6 h 39"/>
                <a:gd name="T2" fmla="*/ 24 w 31"/>
                <a:gd name="T3" fmla="*/ 37 h 39"/>
                <a:gd name="T4" fmla="*/ 2 w 31"/>
                <a:gd name="T5" fmla="*/ 33 h 39"/>
                <a:gd name="T6" fmla="*/ 6 w 31"/>
                <a:gd name="T7" fmla="*/ 2 h 39"/>
                <a:gd name="T8" fmla="*/ 29 w 31"/>
                <a:gd name="T9" fmla="*/ 6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9">
                  <a:moveTo>
                    <a:pt x="29" y="6"/>
                  </a:moveTo>
                  <a:cubicBezTo>
                    <a:pt x="31" y="12"/>
                    <a:pt x="29" y="35"/>
                    <a:pt x="24" y="37"/>
                  </a:cubicBezTo>
                  <a:cubicBezTo>
                    <a:pt x="19" y="39"/>
                    <a:pt x="5" y="38"/>
                    <a:pt x="2" y="33"/>
                  </a:cubicBezTo>
                  <a:cubicBezTo>
                    <a:pt x="0" y="28"/>
                    <a:pt x="0" y="3"/>
                    <a:pt x="6" y="2"/>
                  </a:cubicBezTo>
                  <a:cubicBezTo>
                    <a:pt x="11" y="0"/>
                    <a:pt x="27" y="2"/>
                    <a:pt x="29" y="6"/>
                  </a:cubicBezTo>
                  <a:close/>
                </a:path>
              </a:pathLst>
            </a:custGeom>
            <a:solidFill>
              <a:srgbClr val="D8D9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4" name="Freeform 59"/>
            <p:cNvSpPr>
              <a:spLocks/>
            </p:cNvSpPr>
            <p:nvPr/>
          </p:nvSpPr>
          <p:spPr bwMode="auto">
            <a:xfrm>
              <a:off x="4451351" y="1633537"/>
              <a:ext cx="52388" cy="63500"/>
            </a:xfrm>
            <a:custGeom>
              <a:avLst/>
              <a:gdLst>
                <a:gd name="T0" fmla="*/ 28 w 30"/>
                <a:gd name="T1" fmla="*/ 6 h 37"/>
                <a:gd name="T2" fmla="*/ 24 w 30"/>
                <a:gd name="T3" fmla="*/ 36 h 37"/>
                <a:gd name="T4" fmla="*/ 3 w 30"/>
                <a:gd name="T5" fmla="*/ 32 h 37"/>
                <a:gd name="T6" fmla="*/ 6 w 30"/>
                <a:gd name="T7" fmla="*/ 1 h 37"/>
                <a:gd name="T8" fmla="*/ 28 w 30"/>
                <a:gd name="T9" fmla="*/ 6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37">
                  <a:moveTo>
                    <a:pt x="28" y="6"/>
                  </a:moveTo>
                  <a:cubicBezTo>
                    <a:pt x="30" y="12"/>
                    <a:pt x="28" y="34"/>
                    <a:pt x="24" y="36"/>
                  </a:cubicBezTo>
                  <a:cubicBezTo>
                    <a:pt x="19" y="37"/>
                    <a:pt x="5" y="36"/>
                    <a:pt x="3" y="32"/>
                  </a:cubicBezTo>
                  <a:cubicBezTo>
                    <a:pt x="0" y="27"/>
                    <a:pt x="0" y="3"/>
                    <a:pt x="6" y="1"/>
                  </a:cubicBezTo>
                  <a:cubicBezTo>
                    <a:pt x="12" y="0"/>
                    <a:pt x="27" y="2"/>
                    <a:pt x="28" y="6"/>
                  </a:cubicBezTo>
                  <a:close/>
                </a:path>
              </a:pathLst>
            </a:custGeom>
            <a:solidFill>
              <a:srgbClr val="BCBCB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5" name="Freeform 60"/>
            <p:cNvSpPr>
              <a:spLocks/>
            </p:cNvSpPr>
            <p:nvPr/>
          </p:nvSpPr>
          <p:spPr bwMode="auto">
            <a:xfrm>
              <a:off x="4456114" y="1639887"/>
              <a:ext cx="44450" cy="52388"/>
            </a:xfrm>
            <a:custGeom>
              <a:avLst/>
              <a:gdLst>
                <a:gd name="T0" fmla="*/ 24 w 26"/>
                <a:gd name="T1" fmla="*/ 4 h 30"/>
                <a:gd name="T2" fmla="*/ 20 w 26"/>
                <a:gd name="T3" fmla="*/ 29 h 30"/>
                <a:gd name="T4" fmla="*/ 3 w 26"/>
                <a:gd name="T5" fmla="*/ 25 h 30"/>
                <a:gd name="T6" fmla="*/ 5 w 26"/>
                <a:gd name="T7" fmla="*/ 2 h 30"/>
                <a:gd name="T8" fmla="*/ 24 w 26"/>
                <a:gd name="T9" fmla="*/ 4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30">
                  <a:moveTo>
                    <a:pt x="24" y="4"/>
                  </a:moveTo>
                  <a:cubicBezTo>
                    <a:pt x="26" y="9"/>
                    <a:pt x="24" y="27"/>
                    <a:pt x="20" y="29"/>
                  </a:cubicBezTo>
                  <a:cubicBezTo>
                    <a:pt x="16" y="30"/>
                    <a:pt x="5" y="29"/>
                    <a:pt x="3" y="25"/>
                  </a:cubicBezTo>
                  <a:cubicBezTo>
                    <a:pt x="1" y="22"/>
                    <a:pt x="0" y="3"/>
                    <a:pt x="5" y="2"/>
                  </a:cubicBezTo>
                  <a:cubicBezTo>
                    <a:pt x="10" y="0"/>
                    <a:pt x="23" y="1"/>
                    <a:pt x="24" y="4"/>
                  </a:cubicBezTo>
                  <a:close/>
                </a:path>
              </a:pathLst>
            </a:custGeom>
            <a:solidFill>
              <a:srgbClr val="A1A1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6" name="Freeform 61"/>
            <p:cNvSpPr>
              <a:spLocks/>
            </p:cNvSpPr>
            <p:nvPr/>
          </p:nvSpPr>
          <p:spPr bwMode="auto">
            <a:xfrm>
              <a:off x="4464051" y="1651000"/>
              <a:ext cx="26988" cy="30163"/>
            </a:xfrm>
            <a:custGeom>
              <a:avLst/>
              <a:gdLst>
                <a:gd name="T0" fmla="*/ 15 w 16"/>
                <a:gd name="T1" fmla="*/ 2 h 18"/>
                <a:gd name="T2" fmla="*/ 13 w 16"/>
                <a:gd name="T3" fmla="*/ 18 h 18"/>
                <a:gd name="T4" fmla="*/ 2 w 16"/>
                <a:gd name="T5" fmla="*/ 15 h 18"/>
                <a:gd name="T6" fmla="*/ 3 w 16"/>
                <a:gd name="T7" fmla="*/ 1 h 18"/>
                <a:gd name="T8" fmla="*/ 15 w 16"/>
                <a:gd name="T9" fmla="*/ 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8">
                  <a:moveTo>
                    <a:pt x="15" y="2"/>
                  </a:moveTo>
                  <a:cubicBezTo>
                    <a:pt x="16" y="5"/>
                    <a:pt x="15" y="17"/>
                    <a:pt x="13" y="18"/>
                  </a:cubicBezTo>
                  <a:cubicBezTo>
                    <a:pt x="10" y="18"/>
                    <a:pt x="3" y="18"/>
                    <a:pt x="2" y="15"/>
                  </a:cubicBezTo>
                  <a:cubicBezTo>
                    <a:pt x="1" y="13"/>
                    <a:pt x="0" y="1"/>
                    <a:pt x="3" y="1"/>
                  </a:cubicBezTo>
                  <a:cubicBezTo>
                    <a:pt x="6" y="0"/>
                    <a:pt x="15" y="0"/>
                    <a:pt x="15" y="2"/>
                  </a:cubicBezTo>
                  <a:close/>
                </a:path>
              </a:pathLst>
            </a:custGeom>
            <a:solidFill>
              <a:srgbClr val="8787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7" name="Freeform 62"/>
            <p:cNvSpPr>
              <a:spLocks/>
            </p:cNvSpPr>
            <p:nvPr/>
          </p:nvSpPr>
          <p:spPr bwMode="auto">
            <a:xfrm>
              <a:off x="4459289" y="1643062"/>
              <a:ext cx="12700" cy="14288"/>
            </a:xfrm>
            <a:custGeom>
              <a:avLst/>
              <a:gdLst>
                <a:gd name="T0" fmla="*/ 1 w 8"/>
                <a:gd name="T1" fmla="*/ 8 h 8"/>
                <a:gd name="T2" fmla="*/ 2 w 8"/>
                <a:gd name="T3" fmla="*/ 2 h 8"/>
                <a:gd name="T4" fmla="*/ 8 w 8"/>
                <a:gd name="T5" fmla="*/ 2 h 8"/>
                <a:gd name="T6" fmla="*/ 3 w 8"/>
                <a:gd name="T7" fmla="*/ 4 h 8"/>
                <a:gd name="T8" fmla="*/ 1 w 8"/>
                <a:gd name="T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1" y="8"/>
                  </a:moveTo>
                  <a:cubicBezTo>
                    <a:pt x="1" y="8"/>
                    <a:pt x="0" y="4"/>
                    <a:pt x="2" y="2"/>
                  </a:cubicBezTo>
                  <a:cubicBezTo>
                    <a:pt x="4" y="1"/>
                    <a:pt x="7" y="0"/>
                    <a:pt x="8" y="2"/>
                  </a:cubicBezTo>
                  <a:cubicBezTo>
                    <a:pt x="8" y="4"/>
                    <a:pt x="5" y="3"/>
                    <a:pt x="3" y="4"/>
                  </a:cubicBezTo>
                  <a:cubicBezTo>
                    <a:pt x="1" y="5"/>
                    <a:pt x="1" y="8"/>
                    <a:pt x="1" y="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8" name="Freeform 63"/>
            <p:cNvSpPr>
              <a:spLocks/>
            </p:cNvSpPr>
            <p:nvPr/>
          </p:nvSpPr>
          <p:spPr bwMode="auto">
            <a:xfrm>
              <a:off x="4476751" y="1644650"/>
              <a:ext cx="4763" cy="4763"/>
            </a:xfrm>
            <a:custGeom>
              <a:avLst/>
              <a:gdLst>
                <a:gd name="T0" fmla="*/ 0 w 3"/>
                <a:gd name="T1" fmla="*/ 1 h 2"/>
                <a:gd name="T2" fmla="*/ 1 w 3"/>
                <a:gd name="T3" fmla="*/ 2 h 2"/>
                <a:gd name="T4" fmla="*/ 3 w 3"/>
                <a:gd name="T5" fmla="*/ 1 h 2"/>
                <a:gd name="T6" fmla="*/ 1 w 3"/>
                <a:gd name="T7" fmla="*/ 0 h 2"/>
                <a:gd name="T8" fmla="*/ 0 w 3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2">
                  <a:moveTo>
                    <a:pt x="0" y="1"/>
                  </a:moveTo>
                  <a:cubicBezTo>
                    <a:pt x="0" y="1"/>
                    <a:pt x="1" y="2"/>
                    <a:pt x="1" y="2"/>
                  </a:cubicBezTo>
                  <a:cubicBezTo>
                    <a:pt x="2" y="2"/>
                    <a:pt x="2" y="1"/>
                    <a:pt x="3" y="1"/>
                  </a:cubicBezTo>
                  <a:cubicBezTo>
                    <a:pt x="3" y="0"/>
                    <a:pt x="2" y="0"/>
                    <a:pt x="1" y="0"/>
                  </a:cubicBezTo>
                  <a:cubicBezTo>
                    <a:pt x="1" y="0"/>
                    <a:pt x="0" y="0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9" name="Freeform 64"/>
            <p:cNvSpPr>
              <a:spLocks/>
            </p:cNvSpPr>
            <p:nvPr/>
          </p:nvSpPr>
          <p:spPr bwMode="auto">
            <a:xfrm>
              <a:off x="4906964" y="1619250"/>
              <a:ext cx="41275" cy="30163"/>
            </a:xfrm>
            <a:custGeom>
              <a:avLst/>
              <a:gdLst>
                <a:gd name="T0" fmla="*/ 24 w 24"/>
                <a:gd name="T1" fmla="*/ 11 h 17"/>
                <a:gd name="T2" fmla="*/ 9 w 24"/>
                <a:gd name="T3" fmla="*/ 1 h 17"/>
                <a:gd name="T4" fmla="*/ 0 w 24"/>
                <a:gd name="T5" fmla="*/ 17 h 17"/>
                <a:gd name="T6" fmla="*/ 24 w 24"/>
                <a:gd name="T7" fmla="*/ 11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7">
                  <a:moveTo>
                    <a:pt x="24" y="11"/>
                  </a:moveTo>
                  <a:cubicBezTo>
                    <a:pt x="24" y="11"/>
                    <a:pt x="17" y="2"/>
                    <a:pt x="9" y="1"/>
                  </a:cubicBezTo>
                  <a:cubicBezTo>
                    <a:pt x="1" y="0"/>
                    <a:pt x="0" y="17"/>
                    <a:pt x="0" y="17"/>
                  </a:cubicBezTo>
                  <a:lnTo>
                    <a:pt x="24" y="11"/>
                  </a:lnTo>
                  <a:close/>
                </a:path>
              </a:pathLst>
            </a:custGeom>
            <a:solidFill>
              <a:srgbClr val="BCBCB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0" name="Freeform 65"/>
            <p:cNvSpPr>
              <a:spLocks/>
            </p:cNvSpPr>
            <p:nvPr/>
          </p:nvSpPr>
          <p:spPr bwMode="auto">
            <a:xfrm>
              <a:off x="4916489" y="1620837"/>
              <a:ext cx="17463" cy="23813"/>
            </a:xfrm>
            <a:custGeom>
              <a:avLst/>
              <a:gdLst>
                <a:gd name="T0" fmla="*/ 0 w 10"/>
                <a:gd name="T1" fmla="*/ 1 h 14"/>
                <a:gd name="T2" fmla="*/ 2 w 10"/>
                <a:gd name="T3" fmla="*/ 0 h 14"/>
                <a:gd name="T4" fmla="*/ 10 w 10"/>
                <a:gd name="T5" fmla="*/ 12 h 14"/>
                <a:gd name="T6" fmla="*/ 2 w 10"/>
                <a:gd name="T7" fmla="*/ 14 h 14"/>
                <a:gd name="T8" fmla="*/ 0 w 10"/>
                <a:gd name="T9" fmla="*/ 1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4">
                  <a:moveTo>
                    <a:pt x="0" y="1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5" y="4"/>
                    <a:pt x="8" y="7"/>
                    <a:pt x="10" y="12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1" y="10"/>
                    <a:pt x="0" y="5"/>
                    <a:pt x="0" y="1"/>
                  </a:cubicBezTo>
                  <a:close/>
                </a:path>
              </a:pathLst>
            </a:custGeom>
            <a:solidFill>
              <a:srgbClr val="D8D9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1" name="Freeform 66"/>
            <p:cNvSpPr>
              <a:spLocks/>
            </p:cNvSpPr>
            <p:nvPr/>
          </p:nvSpPr>
          <p:spPr bwMode="auto">
            <a:xfrm>
              <a:off x="4903789" y="1635125"/>
              <a:ext cx="55563" cy="74613"/>
            </a:xfrm>
            <a:custGeom>
              <a:avLst/>
              <a:gdLst>
                <a:gd name="T0" fmla="*/ 1 w 32"/>
                <a:gd name="T1" fmla="*/ 8 h 43"/>
                <a:gd name="T2" fmla="*/ 9 w 32"/>
                <a:gd name="T3" fmla="*/ 42 h 43"/>
                <a:gd name="T4" fmla="*/ 30 w 32"/>
                <a:gd name="T5" fmla="*/ 36 h 43"/>
                <a:gd name="T6" fmla="*/ 24 w 32"/>
                <a:gd name="T7" fmla="*/ 1 h 43"/>
                <a:gd name="T8" fmla="*/ 1 w 32"/>
                <a:gd name="T9" fmla="*/ 8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43">
                  <a:moveTo>
                    <a:pt x="1" y="8"/>
                  </a:moveTo>
                  <a:cubicBezTo>
                    <a:pt x="0" y="15"/>
                    <a:pt x="4" y="40"/>
                    <a:pt x="9" y="42"/>
                  </a:cubicBezTo>
                  <a:cubicBezTo>
                    <a:pt x="14" y="43"/>
                    <a:pt x="28" y="41"/>
                    <a:pt x="30" y="36"/>
                  </a:cubicBezTo>
                  <a:cubicBezTo>
                    <a:pt x="32" y="30"/>
                    <a:pt x="30" y="2"/>
                    <a:pt x="24" y="1"/>
                  </a:cubicBezTo>
                  <a:cubicBezTo>
                    <a:pt x="18" y="0"/>
                    <a:pt x="2" y="3"/>
                    <a:pt x="1" y="8"/>
                  </a:cubicBezTo>
                  <a:close/>
                </a:path>
              </a:pathLst>
            </a:custGeom>
            <a:solidFill>
              <a:srgbClr val="D8D9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2" name="Freeform 67"/>
            <p:cNvSpPr>
              <a:spLocks/>
            </p:cNvSpPr>
            <p:nvPr/>
          </p:nvSpPr>
          <p:spPr bwMode="auto">
            <a:xfrm>
              <a:off x="4903789" y="1635125"/>
              <a:ext cx="55563" cy="74613"/>
            </a:xfrm>
            <a:custGeom>
              <a:avLst/>
              <a:gdLst>
                <a:gd name="T0" fmla="*/ 2 w 32"/>
                <a:gd name="T1" fmla="*/ 9 h 43"/>
                <a:gd name="T2" fmla="*/ 9 w 32"/>
                <a:gd name="T3" fmla="*/ 41 h 43"/>
                <a:gd name="T4" fmla="*/ 30 w 32"/>
                <a:gd name="T5" fmla="*/ 35 h 43"/>
                <a:gd name="T6" fmla="*/ 24 w 32"/>
                <a:gd name="T7" fmla="*/ 2 h 43"/>
                <a:gd name="T8" fmla="*/ 2 w 32"/>
                <a:gd name="T9" fmla="*/ 9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43">
                  <a:moveTo>
                    <a:pt x="2" y="9"/>
                  </a:moveTo>
                  <a:cubicBezTo>
                    <a:pt x="0" y="15"/>
                    <a:pt x="5" y="40"/>
                    <a:pt x="9" y="41"/>
                  </a:cubicBezTo>
                  <a:cubicBezTo>
                    <a:pt x="14" y="43"/>
                    <a:pt x="28" y="40"/>
                    <a:pt x="30" y="35"/>
                  </a:cubicBezTo>
                  <a:cubicBezTo>
                    <a:pt x="32" y="30"/>
                    <a:pt x="29" y="3"/>
                    <a:pt x="24" y="2"/>
                  </a:cubicBezTo>
                  <a:cubicBezTo>
                    <a:pt x="18" y="0"/>
                    <a:pt x="3" y="4"/>
                    <a:pt x="2" y="9"/>
                  </a:cubicBezTo>
                  <a:close/>
                </a:path>
              </a:pathLst>
            </a:custGeom>
            <a:solidFill>
              <a:srgbClr val="BCBCB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3" name="Freeform 68"/>
            <p:cNvSpPr>
              <a:spLocks/>
            </p:cNvSpPr>
            <p:nvPr/>
          </p:nvSpPr>
          <p:spPr bwMode="auto">
            <a:xfrm>
              <a:off x="4910139" y="1644650"/>
              <a:ext cx="44450" cy="57150"/>
            </a:xfrm>
            <a:custGeom>
              <a:avLst/>
              <a:gdLst>
                <a:gd name="T0" fmla="*/ 1 w 26"/>
                <a:gd name="T1" fmla="*/ 5 h 33"/>
                <a:gd name="T2" fmla="*/ 8 w 26"/>
                <a:gd name="T3" fmla="*/ 32 h 33"/>
                <a:gd name="T4" fmla="*/ 25 w 26"/>
                <a:gd name="T5" fmla="*/ 27 h 33"/>
                <a:gd name="T6" fmla="*/ 20 w 26"/>
                <a:gd name="T7" fmla="*/ 1 h 33"/>
                <a:gd name="T8" fmla="*/ 1 w 26"/>
                <a:gd name="T9" fmla="*/ 5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33">
                  <a:moveTo>
                    <a:pt x="1" y="5"/>
                  </a:moveTo>
                  <a:cubicBezTo>
                    <a:pt x="0" y="10"/>
                    <a:pt x="4" y="31"/>
                    <a:pt x="8" y="32"/>
                  </a:cubicBezTo>
                  <a:cubicBezTo>
                    <a:pt x="12" y="33"/>
                    <a:pt x="23" y="31"/>
                    <a:pt x="25" y="27"/>
                  </a:cubicBezTo>
                  <a:cubicBezTo>
                    <a:pt x="26" y="22"/>
                    <a:pt x="25" y="2"/>
                    <a:pt x="20" y="1"/>
                  </a:cubicBezTo>
                  <a:cubicBezTo>
                    <a:pt x="15" y="0"/>
                    <a:pt x="2" y="1"/>
                    <a:pt x="1" y="5"/>
                  </a:cubicBezTo>
                  <a:close/>
                </a:path>
              </a:pathLst>
            </a:custGeom>
            <a:solidFill>
              <a:srgbClr val="A1A1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4" name="Freeform 69"/>
            <p:cNvSpPr>
              <a:spLocks/>
            </p:cNvSpPr>
            <p:nvPr/>
          </p:nvSpPr>
          <p:spPr bwMode="auto">
            <a:xfrm>
              <a:off x="4918076" y="1655762"/>
              <a:ext cx="28575" cy="36513"/>
            </a:xfrm>
            <a:custGeom>
              <a:avLst/>
              <a:gdLst>
                <a:gd name="T0" fmla="*/ 0 w 16"/>
                <a:gd name="T1" fmla="*/ 3 h 21"/>
                <a:gd name="T2" fmla="*/ 4 w 16"/>
                <a:gd name="T3" fmla="*/ 20 h 21"/>
                <a:gd name="T4" fmla="*/ 15 w 16"/>
                <a:gd name="T5" fmla="*/ 17 h 21"/>
                <a:gd name="T6" fmla="*/ 12 w 16"/>
                <a:gd name="T7" fmla="*/ 0 h 21"/>
                <a:gd name="T8" fmla="*/ 0 w 16"/>
                <a:gd name="T9" fmla="*/ 3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21">
                  <a:moveTo>
                    <a:pt x="0" y="3"/>
                  </a:moveTo>
                  <a:cubicBezTo>
                    <a:pt x="0" y="6"/>
                    <a:pt x="2" y="19"/>
                    <a:pt x="4" y="20"/>
                  </a:cubicBezTo>
                  <a:cubicBezTo>
                    <a:pt x="7" y="21"/>
                    <a:pt x="14" y="20"/>
                    <a:pt x="15" y="17"/>
                  </a:cubicBezTo>
                  <a:cubicBezTo>
                    <a:pt x="16" y="14"/>
                    <a:pt x="15" y="1"/>
                    <a:pt x="12" y="0"/>
                  </a:cubicBezTo>
                  <a:cubicBezTo>
                    <a:pt x="9" y="0"/>
                    <a:pt x="1" y="1"/>
                    <a:pt x="0" y="3"/>
                  </a:cubicBezTo>
                  <a:close/>
                </a:path>
              </a:pathLst>
            </a:custGeom>
            <a:solidFill>
              <a:srgbClr val="8787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" name="Freeform 70"/>
            <p:cNvSpPr>
              <a:spLocks/>
            </p:cNvSpPr>
            <p:nvPr/>
          </p:nvSpPr>
          <p:spPr bwMode="auto">
            <a:xfrm>
              <a:off x="4935539" y="1649412"/>
              <a:ext cx="14288" cy="12700"/>
            </a:xfrm>
            <a:custGeom>
              <a:avLst/>
              <a:gdLst>
                <a:gd name="T0" fmla="*/ 8 w 8"/>
                <a:gd name="T1" fmla="*/ 8 h 8"/>
                <a:gd name="T2" fmla="*/ 6 w 8"/>
                <a:gd name="T3" fmla="*/ 2 h 8"/>
                <a:gd name="T4" fmla="*/ 1 w 8"/>
                <a:gd name="T5" fmla="*/ 2 h 8"/>
                <a:gd name="T6" fmla="*/ 5 w 8"/>
                <a:gd name="T7" fmla="*/ 3 h 8"/>
                <a:gd name="T8" fmla="*/ 8 w 8"/>
                <a:gd name="T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8" y="8"/>
                  </a:moveTo>
                  <a:cubicBezTo>
                    <a:pt x="8" y="8"/>
                    <a:pt x="8" y="3"/>
                    <a:pt x="6" y="2"/>
                  </a:cubicBezTo>
                  <a:cubicBezTo>
                    <a:pt x="4" y="0"/>
                    <a:pt x="1" y="0"/>
                    <a:pt x="1" y="2"/>
                  </a:cubicBezTo>
                  <a:cubicBezTo>
                    <a:pt x="0" y="4"/>
                    <a:pt x="3" y="2"/>
                    <a:pt x="5" y="3"/>
                  </a:cubicBezTo>
                  <a:cubicBezTo>
                    <a:pt x="8" y="4"/>
                    <a:pt x="8" y="8"/>
                    <a:pt x="8" y="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6" name="Freeform 71"/>
            <p:cNvSpPr>
              <a:spLocks/>
            </p:cNvSpPr>
            <p:nvPr/>
          </p:nvSpPr>
          <p:spPr bwMode="auto">
            <a:xfrm>
              <a:off x="4929189" y="1651000"/>
              <a:ext cx="3175" cy="3175"/>
            </a:xfrm>
            <a:custGeom>
              <a:avLst/>
              <a:gdLst>
                <a:gd name="T0" fmla="*/ 2 w 2"/>
                <a:gd name="T1" fmla="*/ 1 h 2"/>
                <a:gd name="T2" fmla="*/ 1 w 2"/>
                <a:gd name="T3" fmla="*/ 2 h 2"/>
                <a:gd name="T4" fmla="*/ 0 w 2"/>
                <a:gd name="T5" fmla="*/ 1 h 2"/>
                <a:gd name="T6" fmla="*/ 1 w 2"/>
                <a:gd name="T7" fmla="*/ 0 h 2"/>
                <a:gd name="T8" fmla="*/ 2 w 2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2" y="1"/>
                  </a:moveTo>
                  <a:cubicBezTo>
                    <a:pt x="2" y="1"/>
                    <a:pt x="2" y="2"/>
                    <a:pt x="1" y="2"/>
                  </a:cubicBezTo>
                  <a:cubicBezTo>
                    <a:pt x="1" y="2"/>
                    <a:pt x="0" y="2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1" y="0"/>
                    <a:pt x="2" y="0"/>
                    <a:pt x="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7" name="Freeform 72"/>
            <p:cNvSpPr>
              <a:spLocks/>
            </p:cNvSpPr>
            <p:nvPr/>
          </p:nvSpPr>
          <p:spPr bwMode="auto">
            <a:xfrm>
              <a:off x="4433889" y="1800225"/>
              <a:ext cx="557213" cy="277813"/>
            </a:xfrm>
            <a:custGeom>
              <a:avLst/>
              <a:gdLst>
                <a:gd name="T0" fmla="*/ 19 w 322"/>
                <a:gd name="T1" fmla="*/ 79 h 161"/>
                <a:gd name="T2" fmla="*/ 311 w 322"/>
                <a:gd name="T3" fmla="*/ 41 h 161"/>
                <a:gd name="T4" fmla="*/ 322 w 322"/>
                <a:gd name="T5" fmla="*/ 0 h 161"/>
                <a:gd name="T6" fmla="*/ 160 w 322"/>
                <a:gd name="T7" fmla="*/ 160 h 161"/>
                <a:gd name="T8" fmla="*/ 0 w 322"/>
                <a:gd name="T9" fmla="*/ 54 h 161"/>
                <a:gd name="T10" fmla="*/ 19 w 322"/>
                <a:gd name="T11" fmla="*/ 79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2" h="161">
                  <a:moveTo>
                    <a:pt x="19" y="79"/>
                  </a:moveTo>
                  <a:cubicBezTo>
                    <a:pt x="104" y="150"/>
                    <a:pt x="258" y="148"/>
                    <a:pt x="311" y="41"/>
                  </a:cubicBezTo>
                  <a:cubicBezTo>
                    <a:pt x="317" y="28"/>
                    <a:pt x="321" y="14"/>
                    <a:pt x="322" y="0"/>
                  </a:cubicBezTo>
                  <a:cubicBezTo>
                    <a:pt x="321" y="120"/>
                    <a:pt x="251" y="158"/>
                    <a:pt x="160" y="160"/>
                  </a:cubicBezTo>
                  <a:cubicBezTo>
                    <a:pt x="84" y="161"/>
                    <a:pt x="20" y="131"/>
                    <a:pt x="0" y="54"/>
                  </a:cubicBezTo>
                  <a:cubicBezTo>
                    <a:pt x="4" y="63"/>
                    <a:pt x="10" y="72"/>
                    <a:pt x="19" y="79"/>
                  </a:cubicBezTo>
                  <a:close/>
                </a:path>
              </a:pathLst>
            </a:custGeom>
            <a:solidFill>
              <a:srgbClr val="A1A1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8" name="Freeform 73"/>
            <p:cNvSpPr>
              <a:spLocks/>
            </p:cNvSpPr>
            <p:nvPr/>
          </p:nvSpPr>
          <p:spPr bwMode="auto">
            <a:xfrm>
              <a:off x="4521201" y="1531937"/>
              <a:ext cx="385763" cy="112713"/>
            </a:xfrm>
            <a:custGeom>
              <a:avLst/>
              <a:gdLst>
                <a:gd name="T0" fmla="*/ 223 w 223"/>
                <a:gd name="T1" fmla="*/ 66 h 66"/>
                <a:gd name="T2" fmla="*/ 17 w 223"/>
                <a:gd name="T3" fmla="*/ 46 h 66"/>
                <a:gd name="T4" fmla="*/ 0 w 223"/>
                <a:gd name="T5" fmla="*/ 54 h 66"/>
                <a:gd name="T6" fmla="*/ 93 w 223"/>
                <a:gd name="T7" fmla="*/ 6 h 66"/>
                <a:gd name="T8" fmla="*/ 223 w 223"/>
                <a:gd name="T9" fmla="*/ 6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3" h="66">
                  <a:moveTo>
                    <a:pt x="223" y="66"/>
                  </a:moveTo>
                  <a:cubicBezTo>
                    <a:pt x="164" y="28"/>
                    <a:pt x="85" y="24"/>
                    <a:pt x="17" y="46"/>
                  </a:cubicBezTo>
                  <a:cubicBezTo>
                    <a:pt x="11" y="48"/>
                    <a:pt x="5" y="51"/>
                    <a:pt x="0" y="54"/>
                  </a:cubicBezTo>
                  <a:cubicBezTo>
                    <a:pt x="22" y="28"/>
                    <a:pt x="55" y="10"/>
                    <a:pt x="93" y="6"/>
                  </a:cubicBezTo>
                  <a:cubicBezTo>
                    <a:pt x="148" y="0"/>
                    <a:pt x="198" y="25"/>
                    <a:pt x="223" y="66"/>
                  </a:cubicBezTo>
                  <a:close/>
                </a:path>
              </a:pathLst>
            </a:custGeom>
            <a:solidFill>
              <a:srgbClr val="D8D9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9" name="Freeform 74"/>
            <p:cNvSpPr>
              <a:spLocks/>
            </p:cNvSpPr>
            <p:nvPr/>
          </p:nvSpPr>
          <p:spPr bwMode="auto">
            <a:xfrm>
              <a:off x="4452939" y="1568450"/>
              <a:ext cx="492125" cy="473075"/>
            </a:xfrm>
            <a:custGeom>
              <a:avLst/>
              <a:gdLst>
                <a:gd name="T0" fmla="*/ 2 w 284"/>
                <a:gd name="T1" fmla="*/ 139 h 274"/>
                <a:gd name="T2" fmla="*/ 145 w 284"/>
                <a:gd name="T3" fmla="*/ 273 h 274"/>
                <a:gd name="T4" fmla="*/ 283 w 284"/>
                <a:gd name="T5" fmla="*/ 135 h 274"/>
                <a:gd name="T6" fmla="*/ 141 w 284"/>
                <a:gd name="T7" fmla="*/ 2 h 274"/>
                <a:gd name="T8" fmla="*/ 2 w 284"/>
                <a:gd name="T9" fmla="*/ 139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4" h="274">
                  <a:moveTo>
                    <a:pt x="2" y="139"/>
                  </a:moveTo>
                  <a:cubicBezTo>
                    <a:pt x="5" y="238"/>
                    <a:pt x="67" y="274"/>
                    <a:pt x="145" y="273"/>
                  </a:cubicBezTo>
                  <a:cubicBezTo>
                    <a:pt x="222" y="271"/>
                    <a:pt x="282" y="238"/>
                    <a:pt x="283" y="135"/>
                  </a:cubicBezTo>
                  <a:cubicBezTo>
                    <a:pt x="284" y="60"/>
                    <a:pt x="218" y="0"/>
                    <a:pt x="141" y="2"/>
                  </a:cubicBezTo>
                  <a:cubicBezTo>
                    <a:pt x="63" y="3"/>
                    <a:pt x="0" y="64"/>
                    <a:pt x="2" y="139"/>
                  </a:cubicBezTo>
                  <a:close/>
                </a:path>
              </a:pathLst>
            </a:custGeom>
            <a:solidFill>
              <a:srgbClr val="6E6D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0" name="Freeform 75"/>
            <p:cNvSpPr>
              <a:spLocks/>
            </p:cNvSpPr>
            <p:nvPr/>
          </p:nvSpPr>
          <p:spPr bwMode="auto">
            <a:xfrm>
              <a:off x="4460876" y="1577975"/>
              <a:ext cx="473075" cy="452438"/>
            </a:xfrm>
            <a:custGeom>
              <a:avLst/>
              <a:gdLst>
                <a:gd name="T0" fmla="*/ 2 w 274"/>
                <a:gd name="T1" fmla="*/ 133 h 262"/>
                <a:gd name="T2" fmla="*/ 140 w 274"/>
                <a:gd name="T3" fmla="*/ 261 h 262"/>
                <a:gd name="T4" fmla="*/ 273 w 274"/>
                <a:gd name="T5" fmla="*/ 129 h 262"/>
                <a:gd name="T6" fmla="*/ 136 w 274"/>
                <a:gd name="T7" fmla="*/ 1 h 262"/>
                <a:gd name="T8" fmla="*/ 2 w 274"/>
                <a:gd name="T9" fmla="*/ 133 h 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4" h="262">
                  <a:moveTo>
                    <a:pt x="2" y="133"/>
                  </a:moveTo>
                  <a:cubicBezTo>
                    <a:pt x="5" y="228"/>
                    <a:pt x="65" y="262"/>
                    <a:pt x="140" y="261"/>
                  </a:cubicBezTo>
                  <a:cubicBezTo>
                    <a:pt x="215" y="260"/>
                    <a:pt x="272" y="229"/>
                    <a:pt x="273" y="129"/>
                  </a:cubicBezTo>
                  <a:cubicBezTo>
                    <a:pt x="274" y="57"/>
                    <a:pt x="211" y="0"/>
                    <a:pt x="136" y="1"/>
                  </a:cubicBezTo>
                  <a:cubicBezTo>
                    <a:pt x="61" y="2"/>
                    <a:pt x="0" y="61"/>
                    <a:pt x="2" y="133"/>
                  </a:cubicBezTo>
                  <a:close/>
                </a:path>
              </a:pathLst>
            </a:custGeom>
            <a:solidFill>
              <a:srgbClr val="302F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1" name="Freeform 76"/>
            <p:cNvSpPr>
              <a:spLocks/>
            </p:cNvSpPr>
            <p:nvPr/>
          </p:nvSpPr>
          <p:spPr bwMode="auto">
            <a:xfrm>
              <a:off x="4465639" y="1643062"/>
              <a:ext cx="468313" cy="387350"/>
            </a:xfrm>
            <a:custGeom>
              <a:avLst/>
              <a:gdLst>
                <a:gd name="T0" fmla="*/ 170 w 271"/>
                <a:gd name="T1" fmla="*/ 164 h 224"/>
                <a:gd name="T2" fmla="*/ 231 w 271"/>
                <a:gd name="T3" fmla="*/ 0 h 224"/>
                <a:gd name="T4" fmla="*/ 270 w 271"/>
                <a:gd name="T5" fmla="*/ 91 h 224"/>
                <a:gd name="T6" fmla="*/ 137 w 271"/>
                <a:gd name="T7" fmla="*/ 223 h 224"/>
                <a:gd name="T8" fmla="*/ 0 w 271"/>
                <a:gd name="T9" fmla="*/ 108 h 224"/>
                <a:gd name="T10" fmla="*/ 170 w 271"/>
                <a:gd name="T11" fmla="*/ 164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1" h="224">
                  <a:moveTo>
                    <a:pt x="170" y="164"/>
                  </a:moveTo>
                  <a:cubicBezTo>
                    <a:pt x="237" y="142"/>
                    <a:pt x="256" y="61"/>
                    <a:pt x="231" y="0"/>
                  </a:cubicBezTo>
                  <a:cubicBezTo>
                    <a:pt x="255" y="23"/>
                    <a:pt x="271" y="55"/>
                    <a:pt x="270" y="91"/>
                  </a:cubicBezTo>
                  <a:cubicBezTo>
                    <a:pt x="269" y="191"/>
                    <a:pt x="212" y="222"/>
                    <a:pt x="137" y="223"/>
                  </a:cubicBezTo>
                  <a:cubicBezTo>
                    <a:pt x="66" y="224"/>
                    <a:pt x="8" y="193"/>
                    <a:pt x="0" y="108"/>
                  </a:cubicBezTo>
                  <a:cubicBezTo>
                    <a:pt x="35" y="161"/>
                    <a:pt x="105" y="186"/>
                    <a:pt x="170" y="164"/>
                  </a:cubicBez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2" name="Freeform 77"/>
            <p:cNvSpPr>
              <a:spLocks/>
            </p:cNvSpPr>
            <p:nvPr/>
          </p:nvSpPr>
          <p:spPr bwMode="auto">
            <a:xfrm>
              <a:off x="4502151" y="1800225"/>
              <a:ext cx="427038" cy="225425"/>
            </a:xfrm>
            <a:custGeom>
              <a:avLst/>
              <a:gdLst>
                <a:gd name="T0" fmla="*/ 111 w 247"/>
                <a:gd name="T1" fmla="*/ 118 h 130"/>
                <a:gd name="T2" fmla="*/ 247 w 247"/>
                <a:gd name="T3" fmla="*/ 0 h 130"/>
                <a:gd name="T4" fmla="*/ 247 w 247"/>
                <a:gd name="T5" fmla="*/ 0 h 130"/>
                <a:gd name="T6" fmla="*/ 116 w 247"/>
                <a:gd name="T7" fmla="*/ 130 h 130"/>
                <a:gd name="T8" fmla="*/ 0 w 247"/>
                <a:gd name="T9" fmla="*/ 76 h 130"/>
                <a:gd name="T10" fmla="*/ 111 w 247"/>
                <a:gd name="T11" fmla="*/ 118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7" h="130">
                  <a:moveTo>
                    <a:pt x="111" y="118"/>
                  </a:moveTo>
                  <a:cubicBezTo>
                    <a:pt x="184" y="117"/>
                    <a:pt x="241" y="88"/>
                    <a:pt x="247" y="0"/>
                  </a:cubicBezTo>
                  <a:cubicBezTo>
                    <a:pt x="247" y="0"/>
                    <a:pt x="247" y="0"/>
                    <a:pt x="247" y="0"/>
                  </a:cubicBezTo>
                  <a:cubicBezTo>
                    <a:pt x="246" y="98"/>
                    <a:pt x="189" y="129"/>
                    <a:pt x="116" y="130"/>
                  </a:cubicBezTo>
                  <a:cubicBezTo>
                    <a:pt x="66" y="130"/>
                    <a:pt x="23" y="115"/>
                    <a:pt x="0" y="76"/>
                  </a:cubicBezTo>
                  <a:cubicBezTo>
                    <a:pt x="25" y="106"/>
                    <a:pt x="66" y="118"/>
                    <a:pt x="111" y="118"/>
                  </a:cubicBezTo>
                  <a:close/>
                </a:path>
              </a:pathLst>
            </a:cu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3" name="Freeform 78"/>
            <p:cNvSpPr>
              <a:spLocks/>
            </p:cNvSpPr>
            <p:nvPr/>
          </p:nvSpPr>
          <p:spPr bwMode="auto">
            <a:xfrm>
              <a:off x="4549776" y="1592262"/>
              <a:ext cx="361950" cy="260350"/>
            </a:xfrm>
            <a:custGeom>
              <a:avLst/>
              <a:gdLst>
                <a:gd name="T0" fmla="*/ 198 w 209"/>
                <a:gd name="T1" fmla="*/ 113 h 151"/>
                <a:gd name="T2" fmla="*/ 106 w 209"/>
                <a:gd name="T3" fmla="*/ 83 h 151"/>
                <a:gd name="T4" fmla="*/ 12 w 209"/>
                <a:gd name="T5" fmla="*/ 56 h 151"/>
                <a:gd name="T6" fmla="*/ 126 w 209"/>
                <a:gd name="T7" fmla="*/ 16 h 151"/>
                <a:gd name="T8" fmla="*/ 198 w 209"/>
                <a:gd name="T9" fmla="*/ 113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9" h="151">
                  <a:moveTo>
                    <a:pt x="198" y="113"/>
                  </a:moveTo>
                  <a:cubicBezTo>
                    <a:pt x="186" y="151"/>
                    <a:pt x="157" y="99"/>
                    <a:pt x="106" y="83"/>
                  </a:cubicBezTo>
                  <a:cubicBezTo>
                    <a:pt x="54" y="67"/>
                    <a:pt x="0" y="94"/>
                    <a:pt x="12" y="56"/>
                  </a:cubicBezTo>
                  <a:cubicBezTo>
                    <a:pt x="24" y="18"/>
                    <a:pt x="75" y="0"/>
                    <a:pt x="126" y="16"/>
                  </a:cubicBezTo>
                  <a:cubicBezTo>
                    <a:pt x="177" y="32"/>
                    <a:pt x="209" y="75"/>
                    <a:pt x="198" y="113"/>
                  </a:cubicBezTo>
                  <a:close/>
                </a:path>
              </a:pathLst>
            </a:custGeom>
            <a:solidFill>
              <a:srgbClr val="4A4A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4" name="Freeform 79"/>
            <p:cNvSpPr>
              <a:spLocks/>
            </p:cNvSpPr>
            <p:nvPr/>
          </p:nvSpPr>
          <p:spPr bwMode="auto">
            <a:xfrm>
              <a:off x="4741864" y="1622425"/>
              <a:ext cx="133350" cy="139700"/>
            </a:xfrm>
            <a:custGeom>
              <a:avLst/>
              <a:gdLst>
                <a:gd name="T0" fmla="*/ 75 w 77"/>
                <a:gd name="T1" fmla="*/ 81 h 81"/>
                <a:gd name="T2" fmla="*/ 51 w 77"/>
                <a:gd name="T3" fmla="*/ 18 h 81"/>
                <a:gd name="T4" fmla="*/ 1 w 77"/>
                <a:gd name="T5" fmla="*/ 21 h 81"/>
                <a:gd name="T6" fmla="*/ 43 w 77"/>
                <a:gd name="T7" fmla="*/ 41 h 81"/>
                <a:gd name="T8" fmla="*/ 75 w 77"/>
                <a:gd name="T9" fmla="*/ 81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7" h="81">
                  <a:moveTo>
                    <a:pt x="75" y="81"/>
                  </a:moveTo>
                  <a:cubicBezTo>
                    <a:pt x="75" y="81"/>
                    <a:pt x="77" y="36"/>
                    <a:pt x="51" y="18"/>
                  </a:cubicBezTo>
                  <a:cubicBezTo>
                    <a:pt x="24" y="0"/>
                    <a:pt x="3" y="11"/>
                    <a:pt x="1" y="21"/>
                  </a:cubicBezTo>
                  <a:cubicBezTo>
                    <a:pt x="0" y="31"/>
                    <a:pt x="22" y="33"/>
                    <a:pt x="43" y="41"/>
                  </a:cubicBezTo>
                  <a:cubicBezTo>
                    <a:pt x="63" y="50"/>
                    <a:pt x="75" y="81"/>
                    <a:pt x="75" y="81"/>
                  </a:cubicBezTo>
                  <a:close/>
                </a:path>
              </a:pathLst>
            </a:custGeom>
            <a:solidFill>
              <a:srgbClr val="BFBE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" name="Freeform 80"/>
            <p:cNvSpPr>
              <a:spLocks/>
            </p:cNvSpPr>
            <p:nvPr/>
          </p:nvSpPr>
          <p:spPr bwMode="auto">
            <a:xfrm>
              <a:off x="4662489" y="1633537"/>
              <a:ext cx="41275" cy="34925"/>
            </a:xfrm>
            <a:custGeom>
              <a:avLst/>
              <a:gdLst>
                <a:gd name="T0" fmla="*/ 24 w 24"/>
                <a:gd name="T1" fmla="*/ 10 h 20"/>
                <a:gd name="T2" fmla="*/ 12 w 24"/>
                <a:gd name="T3" fmla="*/ 20 h 20"/>
                <a:gd name="T4" fmla="*/ 0 w 24"/>
                <a:gd name="T5" fmla="*/ 10 h 20"/>
                <a:gd name="T6" fmla="*/ 12 w 24"/>
                <a:gd name="T7" fmla="*/ 0 h 20"/>
                <a:gd name="T8" fmla="*/ 24 w 24"/>
                <a:gd name="T9" fmla="*/ 1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20">
                  <a:moveTo>
                    <a:pt x="24" y="10"/>
                  </a:moveTo>
                  <a:cubicBezTo>
                    <a:pt x="24" y="16"/>
                    <a:pt x="18" y="20"/>
                    <a:pt x="12" y="20"/>
                  </a:cubicBezTo>
                  <a:cubicBezTo>
                    <a:pt x="5" y="20"/>
                    <a:pt x="0" y="15"/>
                    <a:pt x="0" y="10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4" y="5"/>
                    <a:pt x="24" y="10"/>
                  </a:cubicBezTo>
                  <a:close/>
                </a:path>
              </a:pathLst>
            </a:custGeom>
            <a:solidFill>
              <a:srgbClr val="BFBE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6" name="Freeform 81"/>
            <p:cNvSpPr>
              <a:spLocks/>
            </p:cNvSpPr>
            <p:nvPr/>
          </p:nvSpPr>
          <p:spPr bwMode="auto">
            <a:xfrm>
              <a:off x="4411664" y="2041525"/>
              <a:ext cx="601663" cy="782638"/>
            </a:xfrm>
            <a:custGeom>
              <a:avLst/>
              <a:gdLst>
                <a:gd name="T0" fmla="*/ 78 w 348"/>
                <a:gd name="T1" fmla="*/ 21 h 454"/>
                <a:gd name="T2" fmla="*/ 10 w 348"/>
                <a:gd name="T3" fmla="*/ 48 h 454"/>
                <a:gd name="T4" fmla="*/ 12 w 348"/>
                <a:gd name="T5" fmla="*/ 209 h 454"/>
                <a:gd name="T6" fmla="*/ 13 w 348"/>
                <a:gd name="T7" fmla="*/ 354 h 454"/>
                <a:gd name="T8" fmla="*/ 191 w 348"/>
                <a:gd name="T9" fmla="*/ 440 h 454"/>
                <a:gd name="T10" fmla="*/ 340 w 348"/>
                <a:gd name="T11" fmla="*/ 334 h 454"/>
                <a:gd name="T12" fmla="*/ 338 w 348"/>
                <a:gd name="T13" fmla="*/ 226 h 454"/>
                <a:gd name="T14" fmla="*/ 341 w 348"/>
                <a:gd name="T15" fmla="*/ 79 h 454"/>
                <a:gd name="T16" fmla="*/ 313 w 348"/>
                <a:gd name="T17" fmla="*/ 9 h 454"/>
                <a:gd name="T18" fmla="*/ 78 w 348"/>
                <a:gd name="T19" fmla="*/ 21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48" h="454">
                  <a:moveTo>
                    <a:pt x="78" y="21"/>
                  </a:moveTo>
                  <a:cubicBezTo>
                    <a:pt x="49" y="13"/>
                    <a:pt x="18" y="0"/>
                    <a:pt x="10" y="48"/>
                  </a:cubicBezTo>
                  <a:cubicBezTo>
                    <a:pt x="2" y="97"/>
                    <a:pt x="12" y="179"/>
                    <a:pt x="12" y="209"/>
                  </a:cubicBezTo>
                  <a:cubicBezTo>
                    <a:pt x="11" y="240"/>
                    <a:pt x="0" y="331"/>
                    <a:pt x="13" y="354"/>
                  </a:cubicBezTo>
                  <a:cubicBezTo>
                    <a:pt x="43" y="405"/>
                    <a:pt x="135" y="454"/>
                    <a:pt x="191" y="440"/>
                  </a:cubicBezTo>
                  <a:cubicBezTo>
                    <a:pt x="247" y="426"/>
                    <a:pt x="336" y="395"/>
                    <a:pt x="340" y="334"/>
                  </a:cubicBezTo>
                  <a:cubicBezTo>
                    <a:pt x="342" y="311"/>
                    <a:pt x="337" y="263"/>
                    <a:pt x="338" y="226"/>
                  </a:cubicBezTo>
                  <a:cubicBezTo>
                    <a:pt x="340" y="163"/>
                    <a:pt x="348" y="108"/>
                    <a:pt x="341" y="79"/>
                  </a:cubicBezTo>
                  <a:cubicBezTo>
                    <a:pt x="331" y="34"/>
                    <a:pt x="326" y="15"/>
                    <a:pt x="313" y="9"/>
                  </a:cubicBezTo>
                  <a:cubicBezTo>
                    <a:pt x="301" y="3"/>
                    <a:pt x="128" y="35"/>
                    <a:pt x="78" y="21"/>
                  </a:cubicBezTo>
                  <a:close/>
                </a:path>
              </a:pathLst>
            </a:custGeom>
            <a:solidFill>
              <a:srgbClr val="C8C8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7" name="Freeform 82"/>
            <p:cNvSpPr>
              <a:spLocks/>
            </p:cNvSpPr>
            <p:nvPr/>
          </p:nvSpPr>
          <p:spPr bwMode="auto">
            <a:xfrm>
              <a:off x="4421189" y="2490787"/>
              <a:ext cx="579438" cy="333375"/>
            </a:xfrm>
            <a:custGeom>
              <a:avLst/>
              <a:gdLst>
                <a:gd name="T0" fmla="*/ 3 w 336"/>
                <a:gd name="T1" fmla="*/ 6 h 193"/>
                <a:gd name="T2" fmla="*/ 8 w 336"/>
                <a:gd name="T3" fmla="*/ 93 h 193"/>
                <a:gd name="T4" fmla="*/ 186 w 336"/>
                <a:gd name="T5" fmla="*/ 179 h 193"/>
                <a:gd name="T6" fmla="*/ 335 w 336"/>
                <a:gd name="T7" fmla="*/ 73 h 193"/>
                <a:gd name="T8" fmla="*/ 333 w 336"/>
                <a:gd name="T9" fmla="*/ 0 h 193"/>
                <a:gd name="T10" fmla="*/ 3 w 336"/>
                <a:gd name="T11" fmla="*/ 6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36" h="193">
                  <a:moveTo>
                    <a:pt x="3" y="6"/>
                  </a:moveTo>
                  <a:cubicBezTo>
                    <a:pt x="1" y="41"/>
                    <a:pt x="0" y="79"/>
                    <a:pt x="8" y="93"/>
                  </a:cubicBezTo>
                  <a:cubicBezTo>
                    <a:pt x="38" y="144"/>
                    <a:pt x="130" y="193"/>
                    <a:pt x="186" y="179"/>
                  </a:cubicBezTo>
                  <a:cubicBezTo>
                    <a:pt x="242" y="165"/>
                    <a:pt x="331" y="134"/>
                    <a:pt x="335" y="73"/>
                  </a:cubicBezTo>
                  <a:cubicBezTo>
                    <a:pt x="336" y="57"/>
                    <a:pt x="334" y="28"/>
                    <a:pt x="333" y="0"/>
                  </a:cubicBezTo>
                  <a:cubicBezTo>
                    <a:pt x="227" y="25"/>
                    <a:pt x="113" y="12"/>
                    <a:pt x="3" y="6"/>
                  </a:cubicBezTo>
                  <a:close/>
                </a:path>
              </a:pathLst>
            </a:custGeom>
            <a:solidFill>
              <a:srgbClr val="BCBCB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8" name="Freeform 83"/>
            <p:cNvSpPr>
              <a:spLocks/>
            </p:cNvSpPr>
            <p:nvPr/>
          </p:nvSpPr>
          <p:spPr bwMode="auto">
            <a:xfrm>
              <a:off x="4424364" y="2600325"/>
              <a:ext cx="574675" cy="223838"/>
            </a:xfrm>
            <a:custGeom>
              <a:avLst/>
              <a:gdLst>
                <a:gd name="T0" fmla="*/ 151 w 333"/>
                <a:gd name="T1" fmla="*/ 76 h 130"/>
                <a:gd name="T2" fmla="*/ 0 w 333"/>
                <a:gd name="T3" fmla="*/ 0 h 130"/>
                <a:gd name="T4" fmla="*/ 6 w 333"/>
                <a:gd name="T5" fmla="*/ 30 h 130"/>
                <a:gd name="T6" fmla="*/ 184 w 333"/>
                <a:gd name="T7" fmla="*/ 116 h 130"/>
                <a:gd name="T8" fmla="*/ 333 w 333"/>
                <a:gd name="T9" fmla="*/ 10 h 130"/>
                <a:gd name="T10" fmla="*/ 333 w 333"/>
                <a:gd name="T11" fmla="*/ 8 h 130"/>
                <a:gd name="T12" fmla="*/ 180 w 333"/>
                <a:gd name="T13" fmla="*/ 82 h 130"/>
                <a:gd name="T14" fmla="*/ 151 w 333"/>
                <a:gd name="T15" fmla="*/ 76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33" h="130">
                  <a:moveTo>
                    <a:pt x="151" y="76"/>
                  </a:moveTo>
                  <a:cubicBezTo>
                    <a:pt x="108" y="44"/>
                    <a:pt x="60" y="66"/>
                    <a:pt x="0" y="0"/>
                  </a:cubicBezTo>
                  <a:cubicBezTo>
                    <a:pt x="1" y="13"/>
                    <a:pt x="2" y="24"/>
                    <a:pt x="6" y="30"/>
                  </a:cubicBezTo>
                  <a:cubicBezTo>
                    <a:pt x="36" y="81"/>
                    <a:pt x="128" y="130"/>
                    <a:pt x="184" y="116"/>
                  </a:cubicBezTo>
                  <a:cubicBezTo>
                    <a:pt x="240" y="102"/>
                    <a:pt x="329" y="71"/>
                    <a:pt x="333" y="10"/>
                  </a:cubicBezTo>
                  <a:cubicBezTo>
                    <a:pt x="333" y="9"/>
                    <a:pt x="333" y="9"/>
                    <a:pt x="333" y="8"/>
                  </a:cubicBezTo>
                  <a:cubicBezTo>
                    <a:pt x="277" y="12"/>
                    <a:pt x="221" y="42"/>
                    <a:pt x="180" y="82"/>
                  </a:cubicBezTo>
                  <a:cubicBezTo>
                    <a:pt x="171" y="88"/>
                    <a:pt x="160" y="82"/>
                    <a:pt x="151" y="76"/>
                  </a:cubicBezTo>
                  <a:close/>
                </a:path>
              </a:pathLst>
            </a:custGeom>
            <a:solidFill>
              <a:srgbClr val="AFAF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9" name="Freeform 84"/>
            <p:cNvSpPr>
              <a:spLocks/>
            </p:cNvSpPr>
            <p:nvPr/>
          </p:nvSpPr>
          <p:spPr bwMode="auto">
            <a:xfrm>
              <a:off x="4424364" y="2490787"/>
              <a:ext cx="573088" cy="76200"/>
            </a:xfrm>
            <a:custGeom>
              <a:avLst/>
              <a:gdLst>
                <a:gd name="T0" fmla="*/ 332 w 332"/>
                <a:gd name="T1" fmla="*/ 13 h 44"/>
                <a:gd name="T2" fmla="*/ 331 w 332"/>
                <a:gd name="T3" fmla="*/ 0 h 44"/>
                <a:gd name="T4" fmla="*/ 1 w 332"/>
                <a:gd name="T5" fmla="*/ 6 h 44"/>
                <a:gd name="T6" fmla="*/ 0 w 332"/>
                <a:gd name="T7" fmla="*/ 16 h 44"/>
                <a:gd name="T8" fmla="*/ 332 w 332"/>
                <a:gd name="T9" fmla="*/ 13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2" h="44">
                  <a:moveTo>
                    <a:pt x="332" y="13"/>
                  </a:moveTo>
                  <a:cubicBezTo>
                    <a:pt x="331" y="9"/>
                    <a:pt x="331" y="4"/>
                    <a:pt x="331" y="0"/>
                  </a:cubicBezTo>
                  <a:cubicBezTo>
                    <a:pt x="225" y="25"/>
                    <a:pt x="111" y="12"/>
                    <a:pt x="1" y="6"/>
                  </a:cubicBezTo>
                  <a:cubicBezTo>
                    <a:pt x="1" y="10"/>
                    <a:pt x="1" y="13"/>
                    <a:pt x="0" y="16"/>
                  </a:cubicBezTo>
                  <a:cubicBezTo>
                    <a:pt x="109" y="34"/>
                    <a:pt x="225" y="44"/>
                    <a:pt x="332" y="13"/>
                  </a:cubicBezTo>
                  <a:close/>
                </a:path>
              </a:pathLst>
            </a:custGeom>
            <a:solidFill>
              <a:srgbClr val="B227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0" name="Freeform 85"/>
            <p:cNvSpPr>
              <a:spLocks/>
            </p:cNvSpPr>
            <p:nvPr/>
          </p:nvSpPr>
          <p:spPr bwMode="auto">
            <a:xfrm>
              <a:off x="4730751" y="2084387"/>
              <a:ext cx="266700" cy="180975"/>
            </a:xfrm>
            <a:custGeom>
              <a:avLst/>
              <a:gdLst>
                <a:gd name="T0" fmla="*/ 126 w 155"/>
                <a:gd name="T1" fmla="*/ 4 h 105"/>
                <a:gd name="T2" fmla="*/ 0 w 155"/>
                <a:gd name="T3" fmla="*/ 15 h 105"/>
                <a:gd name="T4" fmla="*/ 17 w 155"/>
                <a:gd name="T5" fmla="*/ 27 h 105"/>
                <a:gd name="T6" fmla="*/ 130 w 155"/>
                <a:gd name="T7" fmla="*/ 56 h 105"/>
                <a:gd name="T8" fmla="*/ 155 w 155"/>
                <a:gd name="T9" fmla="*/ 105 h 105"/>
                <a:gd name="T10" fmla="*/ 151 w 155"/>
                <a:gd name="T11" fmla="*/ 67 h 105"/>
                <a:gd name="T12" fmla="*/ 126 w 155"/>
                <a:gd name="T13" fmla="*/ 4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5" h="105">
                  <a:moveTo>
                    <a:pt x="126" y="4"/>
                  </a:moveTo>
                  <a:cubicBezTo>
                    <a:pt x="119" y="0"/>
                    <a:pt x="57" y="10"/>
                    <a:pt x="0" y="15"/>
                  </a:cubicBezTo>
                  <a:cubicBezTo>
                    <a:pt x="4" y="22"/>
                    <a:pt x="11" y="27"/>
                    <a:pt x="17" y="27"/>
                  </a:cubicBezTo>
                  <a:cubicBezTo>
                    <a:pt x="57" y="30"/>
                    <a:pt x="102" y="15"/>
                    <a:pt x="130" y="56"/>
                  </a:cubicBezTo>
                  <a:cubicBezTo>
                    <a:pt x="141" y="70"/>
                    <a:pt x="149" y="87"/>
                    <a:pt x="155" y="105"/>
                  </a:cubicBezTo>
                  <a:cubicBezTo>
                    <a:pt x="154" y="89"/>
                    <a:pt x="153" y="76"/>
                    <a:pt x="151" y="67"/>
                  </a:cubicBezTo>
                  <a:cubicBezTo>
                    <a:pt x="141" y="26"/>
                    <a:pt x="137" y="9"/>
                    <a:pt x="126" y="4"/>
                  </a:cubicBezTo>
                  <a:close/>
                </a:path>
              </a:pathLst>
            </a:custGeom>
            <a:solidFill>
              <a:srgbClr val="D8D9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1" name="Freeform 86"/>
            <p:cNvSpPr>
              <a:spLocks/>
            </p:cNvSpPr>
            <p:nvPr/>
          </p:nvSpPr>
          <p:spPr bwMode="auto">
            <a:xfrm>
              <a:off x="4487864" y="2006600"/>
              <a:ext cx="433388" cy="98425"/>
            </a:xfrm>
            <a:custGeom>
              <a:avLst/>
              <a:gdLst>
                <a:gd name="T0" fmla="*/ 12 w 251"/>
                <a:gd name="T1" fmla="*/ 8 h 57"/>
                <a:gd name="T2" fmla="*/ 8 w 251"/>
                <a:gd name="T3" fmla="*/ 31 h 57"/>
                <a:gd name="T4" fmla="*/ 70 w 251"/>
                <a:gd name="T5" fmla="*/ 53 h 57"/>
                <a:gd name="T6" fmla="*/ 196 w 251"/>
                <a:gd name="T7" fmla="*/ 49 h 57"/>
                <a:gd name="T8" fmla="*/ 245 w 251"/>
                <a:gd name="T9" fmla="*/ 25 h 57"/>
                <a:gd name="T10" fmla="*/ 246 w 251"/>
                <a:gd name="T11" fmla="*/ 5 h 57"/>
                <a:gd name="T12" fmla="*/ 137 w 251"/>
                <a:gd name="T13" fmla="*/ 25 h 57"/>
                <a:gd name="T14" fmla="*/ 12 w 251"/>
                <a:gd name="T15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1" h="57">
                  <a:moveTo>
                    <a:pt x="12" y="8"/>
                  </a:moveTo>
                  <a:cubicBezTo>
                    <a:pt x="0" y="14"/>
                    <a:pt x="3" y="25"/>
                    <a:pt x="8" y="31"/>
                  </a:cubicBezTo>
                  <a:cubicBezTo>
                    <a:pt x="12" y="36"/>
                    <a:pt x="35" y="50"/>
                    <a:pt x="70" y="53"/>
                  </a:cubicBezTo>
                  <a:cubicBezTo>
                    <a:pt x="105" y="57"/>
                    <a:pt x="176" y="54"/>
                    <a:pt x="196" y="49"/>
                  </a:cubicBezTo>
                  <a:cubicBezTo>
                    <a:pt x="224" y="43"/>
                    <a:pt x="239" y="34"/>
                    <a:pt x="245" y="25"/>
                  </a:cubicBezTo>
                  <a:cubicBezTo>
                    <a:pt x="249" y="20"/>
                    <a:pt x="251" y="9"/>
                    <a:pt x="246" y="5"/>
                  </a:cubicBezTo>
                  <a:cubicBezTo>
                    <a:pt x="241" y="0"/>
                    <a:pt x="199" y="25"/>
                    <a:pt x="137" y="25"/>
                  </a:cubicBezTo>
                  <a:cubicBezTo>
                    <a:pt x="37" y="24"/>
                    <a:pt x="16" y="6"/>
                    <a:pt x="12" y="8"/>
                  </a:cubicBezTo>
                  <a:close/>
                </a:path>
              </a:pathLst>
            </a:custGeom>
            <a:solidFill>
              <a:srgbClr val="787C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2" name="Freeform 87"/>
            <p:cNvSpPr>
              <a:spLocks/>
            </p:cNvSpPr>
            <p:nvPr/>
          </p:nvSpPr>
          <p:spPr bwMode="auto">
            <a:xfrm>
              <a:off x="4500564" y="2046287"/>
              <a:ext cx="412750" cy="58738"/>
            </a:xfrm>
            <a:custGeom>
              <a:avLst/>
              <a:gdLst>
                <a:gd name="T0" fmla="*/ 191 w 239"/>
                <a:gd name="T1" fmla="*/ 22 h 34"/>
                <a:gd name="T2" fmla="*/ 60 w 239"/>
                <a:gd name="T3" fmla="*/ 26 h 34"/>
                <a:gd name="T4" fmla="*/ 0 w 239"/>
                <a:gd name="T5" fmla="*/ 7 h 34"/>
                <a:gd name="T6" fmla="*/ 1 w 239"/>
                <a:gd name="T7" fmla="*/ 8 h 34"/>
                <a:gd name="T8" fmla="*/ 63 w 239"/>
                <a:gd name="T9" fmla="*/ 30 h 34"/>
                <a:gd name="T10" fmla="*/ 189 w 239"/>
                <a:gd name="T11" fmla="*/ 26 h 34"/>
                <a:gd name="T12" fmla="*/ 238 w 239"/>
                <a:gd name="T13" fmla="*/ 2 h 34"/>
                <a:gd name="T14" fmla="*/ 239 w 239"/>
                <a:gd name="T15" fmla="*/ 0 h 34"/>
                <a:gd name="T16" fmla="*/ 191 w 239"/>
                <a:gd name="T17" fmla="*/ 22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9" h="34">
                  <a:moveTo>
                    <a:pt x="191" y="22"/>
                  </a:moveTo>
                  <a:cubicBezTo>
                    <a:pt x="170" y="27"/>
                    <a:pt x="96" y="29"/>
                    <a:pt x="60" y="26"/>
                  </a:cubicBezTo>
                  <a:cubicBezTo>
                    <a:pt x="31" y="23"/>
                    <a:pt x="10" y="14"/>
                    <a:pt x="0" y="7"/>
                  </a:cubicBezTo>
                  <a:cubicBezTo>
                    <a:pt x="0" y="8"/>
                    <a:pt x="0" y="8"/>
                    <a:pt x="1" y="8"/>
                  </a:cubicBezTo>
                  <a:cubicBezTo>
                    <a:pt x="5" y="13"/>
                    <a:pt x="28" y="27"/>
                    <a:pt x="63" y="30"/>
                  </a:cubicBezTo>
                  <a:cubicBezTo>
                    <a:pt x="98" y="34"/>
                    <a:pt x="169" y="31"/>
                    <a:pt x="189" y="26"/>
                  </a:cubicBezTo>
                  <a:cubicBezTo>
                    <a:pt x="217" y="20"/>
                    <a:pt x="232" y="11"/>
                    <a:pt x="238" y="2"/>
                  </a:cubicBezTo>
                  <a:cubicBezTo>
                    <a:pt x="238" y="2"/>
                    <a:pt x="239" y="1"/>
                    <a:pt x="239" y="0"/>
                  </a:cubicBezTo>
                  <a:cubicBezTo>
                    <a:pt x="232" y="8"/>
                    <a:pt x="217" y="16"/>
                    <a:pt x="191" y="22"/>
                  </a:cubicBezTo>
                  <a:close/>
                </a:path>
              </a:pathLst>
            </a:custGeom>
            <a:solidFill>
              <a:srgbClr val="5354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3" name="Freeform 88"/>
            <p:cNvSpPr>
              <a:spLocks/>
            </p:cNvSpPr>
            <p:nvPr/>
          </p:nvSpPr>
          <p:spPr bwMode="auto">
            <a:xfrm>
              <a:off x="4500564" y="2014537"/>
              <a:ext cx="412750" cy="55563"/>
            </a:xfrm>
            <a:custGeom>
              <a:avLst/>
              <a:gdLst>
                <a:gd name="T0" fmla="*/ 190 w 239"/>
                <a:gd name="T1" fmla="*/ 20 h 32"/>
                <a:gd name="T2" fmla="*/ 60 w 239"/>
                <a:gd name="T3" fmla="*/ 24 h 32"/>
                <a:gd name="T4" fmla="*/ 0 w 239"/>
                <a:gd name="T5" fmla="*/ 6 h 32"/>
                <a:gd name="T6" fmla="*/ 0 w 239"/>
                <a:gd name="T7" fmla="*/ 7 h 32"/>
                <a:gd name="T8" fmla="*/ 63 w 239"/>
                <a:gd name="T9" fmla="*/ 28 h 32"/>
                <a:gd name="T10" fmla="*/ 189 w 239"/>
                <a:gd name="T11" fmla="*/ 25 h 32"/>
                <a:gd name="T12" fmla="*/ 238 w 239"/>
                <a:gd name="T13" fmla="*/ 2 h 32"/>
                <a:gd name="T14" fmla="*/ 239 w 239"/>
                <a:gd name="T15" fmla="*/ 0 h 32"/>
                <a:gd name="T16" fmla="*/ 190 w 239"/>
                <a:gd name="T17" fmla="*/ 2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9" h="32">
                  <a:moveTo>
                    <a:pt x="190" y="20"/>
                  </a:moveTo>
                  <a:cubicBezTo>
                    <a:pt x="170" y="25"/>
                    <a:pt x="96" y="27"/>
                    <a:pt x="60" y="24"/>
                  </a:cubicBezTo>
                  <a:cubicBezTo>
                    <a:pt x="30" y="21"/>
                    <a:pt x="10" y="13"/>
                    <a:pt x="0" y="6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5" y="12"/>
                    <a:pt x="28" y="25"/>
                    <a:pt x="63" y="28"/>
                  </a:cubicBezTo>
                  <a:cubicBezTo>
                    <a:pt x="98" y="32"/>
                    <a:pt x="169" y="29"/>
                    <a:pt x="189" y="25"/>
                  </a:cubicBezTo>
                  <a:cubicBezTo>
                    <a:pt x="217" y="18"/>
                    <a:pt x="231" y="10"/>
                    <a:pt x="238" y="2"/>
                  </a:cubicBezTo>
                  <a:cubicBezTo>
                    <a:pt x="238" y="1"/>
                    <a:pt x="239" y="1"/>
                    <a:pt x="239" y="0"/>
                  </a:cubicBezTo>
                  <a:cubicBezTo>
                    <a:pt x="232" y="7"/>
                    <a:pt x="217" y="15"/>
                    <a:pt x="190" y="20"/>
                  </a:cubicBezTo>
                  <a:close/>
                </a:path>
              </a:pathLst>
            </a:custGeom>
            <a:solidFill>
              <a:srgbClr val="A4A4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4" name="Freeform 89"/>
            <p:cNvSpPr>
              <a:spLocks/>
            </p:cNvSpPr>
            <p:nvPr/>
          </p:nvSpPr>
          <p:spPr bwMode="auto">
            <a:xfrm>
              <a:off x="4529139" y="2144712"/>
              <a:ext cx="369888" cy="261938"/>
            </a:xfrm>
            <a:custGeom>
              <a:avLst/>
              <a:gdLst>
                <a:gd name="T0" fmla="*/ 114 w 214"/>
                <a:gd name="T1" fmla="*/ 3 h 152"/>
                <a:gd name="T2" fmla="*/ 17 w 214"/>
                <a:gd name="T3" fmla="*/ 15 h 152"/>
                <a:gd name="T4" fmla="*/ 10 w 214"/>
                <a:gd name="T5" fmla="*/ 86 h 152"/>
                <a:gd name="T6" fmla="*/ 55 w 214"/>
                <a:gd name="T7" fmla="*/ 151 h 152"/>
                <a:gd name="T8" fmla="*/ 176 w 214"/>
                <a:gd name="T9" fmla="*/ 147 h 152"/>
                <a:gd name="T10" fmla="*/ 212 w 214"/>
                <a:gd name="T11" fmla="*/ 80 h 152"/>
                <a:gd name="T12" fmla="*/ 187 w 214"/>
                <a:gd name="T13" fmla="*/ 3 h 152"/>
                <a:gd name="T14" fmla="*/ 114 w 214"/>
                <a:gd name="T15" fmla="*/ 3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4" h="152">
                  <a:moveTo>
                    <a:pt x="114" y="3"/>
                  </a:moveTo>
                  <a:cubicBezTo>
                    <a:pt x="76" y="4"/>
                    <a:pt x="25" y="0"/>
                    <a:pt x="17" y="15"/>
                  </a:cubicBezTo>
                  <a:cubicBezTo>
                    <a:pt x="8" y="30"/>
                    <a:pt x="10" y="64"/>
                    <a:pt x="10" y="86"/>
                  </a:cubicBezTo>
                  <a:cubicBezTo>
                    <a:pt x="10" y="109"/>
                    <a:pt x="0" y="152"/>
                    <a:pt x="55" y="151"/>
                  </a:cubicBezTo>
                  <a:cubicBezTo>
                    <a:pt x="115" y="150"/>
                    <a:pt x="160" y="151"/>
                    <a:pt x="176" y="147"/>
                  </a:cubicBezTo>
                  <a:cubicBezTo>
                    <a:pt x="192" y="144"/>
                    <a:pt x="214" y="142"/>
                    <a:pt x="212" y="80"/>
                  </a:cubicBezTo>
                  <a:cubicBezTo>
                    <a:pt x="210" y="18"/>
                    <a:pt x="209" y="6"/>
                    <a:pt x="187" y="3"/>
                  </a:cubicBezTo>
                  <a:cubicBezTo>
                    <a:pt x="165" y="1"/>
                    <a:pt x="132" y="3"/>
                    <a:pt x="114" y="3"/>
                  </a:cubicBezTo>
                  <a:close/>
                </a:path>
              </a:pathLst>
            </a:custGeom>
            <a:solidFill>
              <a:srgbClr val="7B7B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5" name="Freeform 90"/>
            <p:cNvSpPr>
              <a:spLocks/>
            </p:cNvSpPr>
            <p:nvPr/>
          </p:nvSpPr>
          <p:spPr bwMode="auto">
            <a:xfrm>
              <a:off x="4540251" y="2144712"/>
              <a:ext cx="358775" cy="254000"/>
            </a:xfrm>
            <a:custGeom>
              <a:avLst/>
              <a:gdLst>
                <a:gd name="T0" fmla="*/ 111 w 208"/>
                <a:gd name="T1" fmla="*/ 3 h 147"/>
                <a:gd name="T2" fmla="*/ 17 w 208"/>
                <a:gd name="T3" fmla="*/ 14 h 147"/>
                <a:gd name="T4" fmla="*/ 10 w 208"/>
                <a:gd name="T5" fmla="*/ 84 h 147"/>
                <a:gd name="T6" fmla="*/ 54 w 208"/>
                <a:gd name="T7" fmla="*/ 147 h 147"/>
                <a:gd name="T8" fmla="*/ 171 w 208"/>
                <a:gd name="T9" fmla="*/ 143 h 147"/>
                <a:gd name="T10" fmla="*/ 206 w 208"/>
                <a:gd name="T11" fmla="*/ 78 h 147"/>
                <a:gd name="T12" fmla="*/ 182 w 208"/>
                <a:gd name="T13" fmla="*/ 3 h 147"/>
                <a:gd name="T14" fmla="*/ 111 w 208"/>
                <a:gd name="T15" fmla="*/ 3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8" h="147">
                  <a:moveTo>
                    <a:pt x="111" y="3"/>
                  </a:moveTo>
                  <a:cubicBezTo>
                    <a:pt x="74" y="4"/>
                    <a:pt x="25" y="0"/>
                    <a:pt x="17" y="14"/>
                  </a:cubicBezTo>
                  <a:cubicBezTo>
                    <a:pt x="8" y="29"/>
                    <a:pt x="10" y="62"/>
                    <a:pt x="10" y="84"/>
                  </a:cubicBezTo>
                  <a:cubicBezTo>
                    <a:pt x="11" y="106"/>
                    <a:pt x="0" y="147"/>
                    <a:pt x="54" y="147"/>
                  </a:cubicBezTo>
                  <a:cubicBezTo>
                    <a:pt x="112" y="146"/>
                    <a:pt x="155" y="146"/>
                    <a:pt x="171" y="143"/>
                  </a:cubicBezTo>
                  <a:cubicBezTo>
                    <a:pt x="187" y="139"/>
                    <a:pt x="208" y="137"/>
                    <a:pt x="206" y="78"/>
                  </a:cubicBezTo>
                  <a:cubicBezTo>
                    <a:pt x="204" y="18"/>
                    <a:pt x="203" y="5"/>
                    <a:pt x="182" y="3"/>
                  </a:cubicBezTo>
                  <a:cubicBezTo>
                    <a:pt x="160" y="1"/>
                    <a:pt x="129" y="3"/>
                    <a:pt x="111" y="3"/>
                  </a:cubicBezTo>
                  <a:close/>
                </a:path>
              </a:pathLst>
            </a:custGeom>
            <a:solidFill>
              <a:srgbClr val="A1A1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6" name="Freeform 91"/>
            <p:cNvSpPr>
              <a:spLocks/>
            </p:cNvSpPr>
            <p:nvPr/>
          </p:nvSpPr>
          <p:spPr bwMode="auto">
            <a:xfrm>
              <a:off x="4573589" y="2160587"/>
              <a:ext cx="309563" cy="222250"/>
            </a:xfrm>
            <a:custGeom>
              <a:avLst/>
              <a:gdLst>
                <a:gd name="T0" fmla="*/ 96 w 180"/>
                <a:gd name="T1" fmla="*/ 3 h 129"/>
                <a:gd name="T2" fmla="*/ 14 w 180"/>
                <a:gd name="T3" fmla="*/ 13 h 129"/>
                <a:gd name="T4" fmla="*/ 8 w 180"/>
                <a:gd name="T5" fmla="*/ 73 h 129"/>
                <a:gd name="T6" fmla="*/ 46 w 180"/>
                <a:gd name="T7" fmla="*/ 128 h 129"/>
                <a:gd name="T8" fmla="*/ 148 w 180"/>
                <a:gd name="T9" fmla="*/ 125 h 129"/>
                <a:gd name="T10" fmla="*/ 178 w 180"/>
                <a:gd name="T11" fmla="*/ 68 h 129"/>
                <a:gd name="T12" fmla="*/ 157 w 180"/>
                <a:gd name="T13" fmla="*/ 3 h 129"/>
                <a:gd name="T14" fmla="*/ 96 w 180"/>
                <a:gd name="T15" fmla="*/ 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0" h="129">
                  <a:moveTo>
                    <a:pt x="96" y="3"/>
                  </a:moveTo>
                  <a:cubicBezTo>
                    <a:pt x="64" y="4"/>
                    <a:pt x="21" y="0"/>
                    <a:pt x="14" y="13"/>
                  </a:cubicBezTo>
                  <a:cubicBezTo>
                    <a:pt x="6" y="26"/>
                    <a:pt x="8" y="54"/>
                    <a:pt x="8" y="73"/>
                  </a:cubicBezTo>
                  <a:cubicBezTo>
                    <a:pt x="8" y="93"/>
                    <a:pt x="0" y="129"/>
                    <a:pt x="46" y="128"/>
                  </a:cubicBezTo>
                  <a:cubicBezTo>
                    <a:pt x="96" y="127"/>
                    <a:pt x="134" y="128"/>
                    <a:pt x="148" y="125"/>
                  </a:cubicBezTo>
                  <a:cubicBezTo>
                    <a:pt x="162" y="122"/>
                    <a:pt x="180" y="120"/>
                    <a:pt x="178" y="68"/>
                  </a:cubicBezTo>
                  <a:cubicBezTo>
                    <a:pt x="177" y="16"/>
                    <a:pt x="176" y="5"/>
                    <a:pt x="157" y="3"/>
                  </a:cubicBezTo>
                  <a:cubicBezTo>
                    <a:pt x="139" y="2"/>
                    <a:pt x="111" y="3"/>
                    <a:pt x="96" y="3"/>
                  </a:cubicBezTo>
                  <a:close/>
                </a:path>
              </a:pathLst>
            </a:custGeom>
            <a:solidFill>
              <a:srgbClr val="BBBC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7" name="Freeform 92"/>
            <p:cNvSpPr>
              <a:spLocks/>
            </p:cNvSpPr>
            <p:nvPr/>
          </p:nvSpPr>
          <p:spPr bwMode="auto">
            <a:xfrm>
              <a:off x="4598989" y="2163762"/>
              <a:ext cx="263525" cy="84138"/>
            </a:xfrm>
            <a:custGeom>
              <a:avLst/>
              <a:gdLst>
                <a:gd name="T0" fmla="*/ 136 w 153"/>
                <a:gd name="T1" fmla="*/ 6 h 49"/>
                <a:gd name="T2" fmla="*/ 80 w 153"/>
                <a:gd name="T3" fmla="*/ 6 h 49"/>
                <a:gd name="T4" fmla="*/ 5 w 153"/>
                <a:gd name="T5" fmla="*/ 14 h 49"/>
                <a:gd name="T6" fmla="*/ 0 w 153"/>
                <a:gd name="T7" fmla="*/ 49 h 49"/>
                <a:gd name="T8" fmla="*/ 30 w 153"/>
                <a:gd name="T9" fmla="*/ 23 h 49"/>
                <a:gd name="T10" fmla="*/ 153 w 153"/>
                <a:gd name="T11" fmla="*/ 22 h 49"/>
                <a:gd name="T12" fmla="*/ 136 w 153"/>
                <a:gd name="T13" fmla="*/ 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3" h="49">
                  <a:moveTo>
                    <a:pt x="136" y="6"/>
                  </a:moveTo>
                  <a:cubicBezTo>
                    <a:pt x="120" y="4"/>
                    <a:pt x="94" y="6"/>
                    <a:pt x="80" y="6"/>
                  </a:cubicBezTo>
                  <a:cubicBezTo>
                    <a:pt x="51" y="6"/>
                    <a:pt x="12" y="3"/>
                    <a:pt x="5" y="14"/>
                  </a:cubicBezTo>
                  <a:cubicBezTo>
                    <a:pt x="1" y="22"/>
                    <a:pt x="0" y="36"/>
                    <a:pt x="0" y="49"/>
                  </a:cubicBezTo>
                  <a:cubicBezTo>
                    <a:pt x="6" y="35"/>
                    <a:pt x="14" y="24"/>
                    <a:pt x="30" y="23"/>
                  </a:cubicBezTo>
                  <a:cubicBezTo>
                    <a:pt x="68" y="21"/>
                    <a:pt x="120" y="0"/>
                    <a:pt x="153" y="22"/>
                  </a:cubicBezTo>
                  <a:cubicBezTo>
                    <a:pt x="150" y="10"/>
                    <a:pt x="146" y="7"/>
                    <a:pt x="136" y="6"/>
                  </a:cubicBezTo>
                  <a:close/>
                </a:path>
              </a:pathLst>
            </a:custGeom>
            <a:solidFill>
              <a:srgbClr val="D8D9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8" name="Freeform 95"/>
            <p:cNvSpPr>
              <a:spLocks/>
            </p:cNvSpPr>
            <p:nvPr/>
          </p:nvSpPr>
          <p:spPr bwMode="auto">
            <a:xfrm>
              <a:off x="4670638" y="2238242"/>
              <a:ext cx="97573" cy="100013"/>
            </a:xfrm>
            <a:custGeom>
              <a:avLst/>
              <a:gdLst>
                <a:gd name="T0" fmla="*/ 36 w 37"/>
                <a:gd name="T1" fmla="*/ 19 h 37"/>
                <a:gd name="T2" fmla="*/ 18 w 37"/>
                <a:gd name="T3" fmla="*/ 37 h 37"/>
                <a:gd name="T4" fmla="*/ 0 w 37"/>
                <a:gd name="T5" fmla="*/ 18 h 37"/>
                <a:gd name="T6" fmla="*/ 19 w 37"/>
                <a:gd name="T7" fmla="*/ 1 h 37"/>
                <a:gd name="T8" fmla="*/ 36 w 37"/>
                <a:gd name="T9" fmla="*/ 19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37">
                  <a:moveTo>
                    <a:pt x="36" y="19"/>
                  </a:moveTo>
                  <a:cubicBezTo>
                    <a:pt x="36" y="29"/>
                    <a:pt x="28" y="37"/>
                    <a:pt x="18" y="37"/>
                  </a:cubicBezTo>
                  <a:cubicBezTo>
                    <a:pt x="8" y="36"/>
                    <a:pt x="0" y="28"/>
                    <a:pt x="0" y="18"/>
                  </a:cubicBezTo>
                  <a:cubicBezTo>
                    <a:pt x="1" y="8"/>
                    <a:pt x="9" y="0"/>
                    <a:pt x="19" y="1"/>
                  </a:cubicBezTo>
                  <a:cubicBezTo>
                    <a:pt x="29" y="1"/>
                    <a:pt x="37" y="9"/>
                    <a:pt x="36" y="19"/>
                  </a:cubicBezTo>
                  <a:close/>
                </a:path>
              </a:pathLst>
            </a:custGeom>
            <a:solidFill>
              <a:srgbClr val="8917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9" name="Freeform 99"/>
            <p:cNvSpPr>
              <a:spLocks/>
            </p:cNvSpPr>
            <p:nvPr/>
          </p:nvSpPr>
          <p:spPr bwMode="auto">
            <a:xfrm>
              <a:off x="4795839" y="3316287"/>
              <a:ext cx="273050" cy="125413"/>
            </a:xfrm>
            <a:custGeom>
              <a:avLst/>
              <a:gdLst>
                <a:gd name="T0" fmla="*/ 4 w 158"/>
                <a:gd name="T1" fmla="*/ 0 h 72"/>
                <a:gd name="T2" fmla="*/ 4 w 158"/>
                <a:gd name="T3" fmla="*/ 35 h 72"/>
                <a:gd name="T4" fmla="*/ 85 w 158"/>
                <a:gd name="T5" fmla="*/ 72 h 72"/>
                <a:gd name="T6" fmla="*/ 155 w 158"/>
                <a:gd name="T7" fmla="*/ 41 h 72"/>
                <a:gd name="T8" fmla="*/ 147 w 158"/>
                <a:gd name="T9" fmla="*/ 2 h 72"/>
                <a:gd name="T10" fmla="*/ 4 w 158"/>
                <a:gd name="T11" fmla="*/ 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8" h="72">
                  <a:moveTo>
                    <a:pt x="4" y="0"/>
                  </a:moveTo>
                  <a:cubicBezTo>
                    <a:pt x="4" y="0"/>
                    <a:pt x="0" y="18"/>
                    <a:pt x="4" y="35"/>
                  </a:cubicBezTo>
                  <a:cubicBezTo>
                    <a:pt x="8" y="52"/>
                    <a:pt x="40" y="72"/>
                    <a:pt x="85" y="72"/>
                  </a:cubicBezTo>
                  <a:cubicBezTo>
                    <a:pt x="131" y="72"/>
                    <a:pt x="153" y="60"/>
                    <a:pt x="155" y="41"/>
                  </a:cubicBezTo>
                  <a:cubicBezTo>
                    <a:pt x="158" y="22"/>
                    <a:pt x="147" y="2"/>
                    <a:pt x="147" y="2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787C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0" name="Freeform 100"/>
            <p:cNvSpPr>
              <a:spLocks/>
            </p:cNvSpPr>
            <p:nvPr/>
          </p:nvSpPr>
          <p:spPr bwMode="auto">
            <a:xfrm>
              <a:off x="4735514" y="2644775"/>
              <a:ext cx="339725" cy="776288"/>
            </a:xfrm>
            <a:custGeom>
              <a:avLst/>
              <a:gdLst>
                <a:gd name="T0" fmla="*/ 141 w 197"/>
                <a:gd name="T1" fmla="*/ 0 h 449"/>
                <a:gd name="T2" fmla="*/ 150 w 197"/>
                <a:gd name="T3" fmla="*/ 201 h 449"/>
                <a:gd name="T4" fmla="*/ 162 w 197"/>
                <a:gd name="T5" fmla="*/ 345 h 449"/>
                <a:gd name="T6" fmla="*/ 187 w 197"/>
                <a:gd name="T7" fmla="*/ 414 h 449"/>
                <a:gd name="T8" fmla="*/ 45 w 197"/>
                <a:gd name="T9" fmla="*/ 413 h 449"/>
                <a:gd name="T10" fmla="*/ 44 w 197"/>
                <a:gd name="T11" fmla="*/ 342 h 449"/>
                <a:gd name="T12" fmla="*/ 0 w 197"/>
                <a:gd name="T13" fmla="*/ 72 h 449"/>
                <a:gd name="T14" fmla="*/ 141 w 197"/>
                <a:gd name="T15" fmla="*/ 0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7" h="449">
                  <a:moveTo>
                    <a:pt x="141" y="0"/>
                  </a:moveTo>
                  <a:cubicBezTo>
                    <a:pt x="141" y="0"/>
                    <a:pt x="149" y="70"/>
                    <a:pt x="150" y="201"/>
                  </a:cubicBezTo>
                  <a:cubicBezTo>
                    <a:pt x="152" y="332"/>
                    <a:pt x="162" y="345"/>
                    <a:pt x="162" y="345"/>
                  </a:cubicBezTo>
                  <a:cubicBezTo>
                    <a:pt x="162" y="345"/>
                    <a:pt x="197" y="380"/>
                    <a:pt x="187" y="414"/>
                  </a:cubicBezTo>
                  <a:cubicBezTo>
                    <a:pt x="178" y="448"/>
                    <a:pt x="66" y="449"/>
                    <a:pt x="45" y="413"/>
                  </a:cubicBezTo>
                  <a:cubicBezTo>
                    <a:pt x="24" y="377"/>
                    <a:pt x="43" y="350"/>
                    <a:pt x="44" y="342"/>
                  </a:cubicBezTo>
                  <a:cubicBezTo>
                    <a:pt x="46" y="334"/>
                    <a:pt x="35" y="187"/>
                    <a:pt x="0" y="72"/>
                  </a:cubicBezTo>
                  <a:lnTo>
                    <a:pt x="141" y="0"/>
                  </a:lnTo>
                  <a:close/>
                </a:path>
              </a:pathLst>
            </a:custGeom>
            <a:solidFill>
              <a:srgbClr val="C8C8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1" name="Freeform 101"/>
            <p:cNvSpPr>
              <a:spLocks/>
            </p:cNvSpPr>
            <p:nvPr/>
          </p:nvSpPr>
          <p:spPr bwMode="auto">
            <a:xfrm>
              <a:off x="4735514" y="2686050"/>
              <a:ext cx="160338" cy="712788"/>
            </a:xfrm>
            <a:custGeom>
              <a:avLst/>
              <a:gdLst>
                <a:gd name="T0" fmla="*/ 86 w 93"/>
                <a:gd name="T1" fmla="*/ 330 h 413"/>
                <a:gd name="T2" fmla="*/ 62 w 93"/>
                <a:gd name="T3" fmla="*/ 310 h 413"/>
                <a:gd name="T4" fmla="*/ 75 w 93"/>
                <a:gd name="T5" fmla="*/ 191 h 413"/>
                <a:gd name="T6" fmla="*/ 51 w 93"/>
                <a:gd name="T7" fmla="*/ 60 h 413"/>
                <a:gd name="T8" fmla="*/ 93 w 93"/>
                <a:gd name="T9" fmla="*/ 1 h 413"/>
                <a:gd name="T10" fmla="*/ 93 w 93"/>
                <a:gd name="T11" fmla="*/ 0 h 413"/>
                <a:gd name="T12" fmla="*/ 0 w 93"/>
                <a:gd name="T13" fmla="*/ 48 h 413"/>
                <a:gd name="T14" fmla="*/ 44 w 93"/>
                <a:gd name="T15" fmla="*/ 318 h 413"/>
                <a:gd name="T16" fmla="*/ 45 w 93"/>
                <a:gd name="T17" fmla="*/ 389 h 413"/>
                <a:gd name="T18" fmla="*/ 86 w 93"/>
                <a:gd name="T19" fmla="*/ 413 h 413"/>
                <a:gd name="T20" fmla="*/ 60 w 93"/>
                <a:gd name="T21" fmla="*/ 350 h 413"/>
                <a:gd name="T22" fmla="*/ 86 w 93"/>
                <a:gd name="T23" fmla="*/ 330 h 4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3" h="413">
                  <a:moveTo>
                    <a:pt x="86" y="330"/>
                  </a:moveTo>
                  <a:cubicBezTo>
                    <a:pt x="79" y="322"/>
                    <a:pt x="65" y="319"/>
                    <a:pt x="62" y="310"/>
                  </a:cubicBezTo>
                  <a:cubicBezTo>
                    <a:pt x="48" y="271"/>
                    <a:pt x="48" y="222"/>
                    <a:pt x="75" y="191"/>
                  </a:cubicBezTo>
                  <a:cubicBezTo>
                    <a:pt x="34" y="174"/>
                    <a:pt x="43" y="103"/>
                    <a:pt x="51" y="60"/>
                  </a:cubicBezTo>
                  <a:cubicBezTo>
                    <a:pt x="55" y="35"/>
                    <a:pt x="83" y="26"/>
                    <a:pt x="93" y="1"/>
                  </a:cubicBezTo>
                  <a:cubicBezTo>
                    <a:pt x="93" y="1"/>
                    <a:pt x="93" y="1"/>
                    <a:pt x="93" y="0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35" y="163"/>
                    <a:pt x="46" y="310"/>
                    <a:pt x="44" y="318"/>
                  </a:cubicBezTo>
                  <a:cubicBezTo>
                    <a:pt x="43" y="326"/>
                    <a:pt x="24" y="353"/>
                    <a:pt x="45" y="389"/>
                  </a:cubicBezTo>
                  <a:cubicBezTo>
                    <a:pt x="52" y="401"/>
                    <a:pt x="68" y="408"/>
                    <a:pt x="86" y="413"/>
                  </a:cubicBezTo>
                  <a:cubicBezTo>
                    <a:pt x="71" y="397"/>
                    <a:pt x="60" y="374"/>
                    <a:pt x="60" y="350"/>
                  </a:cubicBezTo>
                  <a:cubicBezTo>
                    <a:pt x="60" y="330"/>
                    <a:pt x="77" y="336"/>
                    <a:pt x="86" y="330"/>
                  </a:cubicBezTo>
                  <a:close/>
                </a:path>
              </a:pathLst>
            </a:custGeom>
            <a:solidFill>
              <a:srgbClr val="BCBCB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2" name="Freeform 102"/>
            <p:cNvSpPr>
              <a:spLocks/>
            </p:cNvSpPr>
            <p:nvPr/>
          </p:nvSpPr>
          <p:spPr bwMode="auto">
            <a:xfrm>
              <a:off x="4881564" y="2649537"/>
              <a:ext cx="114300" cy="579438"/>
            </a:xfrm>
            <a:custGeom>
              <a:avLst/>
              <a:gdLst>
                <a:gd name="T0" fmla="*/ 32 w 66"/>
                <a:gd name="T1" fmla="*/ 289 h 335"/>
                <a:gd name="T2" fmla="*/ 66 w 66"/>
                <a:gd name="T3" fmla="*/ 335 h 335"/>
                <a:gd name="T4" fmla="*/ 57 w 66"/>
                <a:gd name="T5" fmla="*/ 201 h 335"/>
                <a:gd name="T6" fmla="*/ 48 w 66"/>
                <a:gd name="T7" fmla="*/ 0 h 335"/>
                <a:gd name="T8" fmla="*/ 1 w 66"/>
                <a:gd name="T9" fmla="*/ 24 h 335"/>
                <a:gd name="T10" fmla="*/ 1 w 66"/>
                <a:gd name="T11" fmla="*/ 25 h 335"/>
                <a:gd name="T12" fmla="*/ 0 w 66"/>
                <a:gd name="T13" fmla="*/ 26 h 335"/>
                <a:gd name="T14" fmla="*/ 32 w 66"/>
                <a:gd name="T15" fmla="*/ 289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6" h="335">
                  <a:moveTo>
                    <a:pt x="32" y="289"/>
                  </a:moveTo>
                  <a:cubicBezTo>
                    <a:pt x="38" y="308"/>
                    <a:pt x="49" y="327"/>
                    <a:pt x="66" y="335"/>
                  </a:cubicBezTo>
                  <a:cubicBezTo>
                    <a:pt x="63" y="319"/>
                    <a:pt x="58" y="284"/>
                    <a:pt x="57" y="201"/>
                  </a:cubicBezTo>
                  <a:cubicBezTo>
                    <a:pt x="56" y="70"/>
                    <a:pt x="48" y="0"/>
                    <a:pt x="48" y="0"/>
                  </a:cubicBezTo>
                  <a:cubicBezTo>
                    <a:pt x="1" y="24"/>
                    <a:pt x="1" y="24"/>
                    <a:pt x="1" y="24"/>
                  </a:cubicBezTo>
                  <a:cubicBezTo>
                    <a:pt x="1" y="24"/>
                    <a:pt x="1" y="25"/>
                    <a:pt x="1" y="25"/>
                  </a:cubicBezTo>
                  <a:cubicBezTo>
                    <a:pt x="1" y="25"/>
                    <a:pt x="0" y="25"/>
                    <a:pt x="0" y="26"/>
                  </a:cubicBezTo>
                  <a:cubicBezTo>
                    <a:pt x="46" y="97"/>
                    <a:pt x="9" y="206"/>
                    <a:pt x="32" y="289"/>
                  </a:cubicBezTo>
                  <a:close/>
                </a:path>
              </a:pathLst>
            </a:custGeom>
            <a:solidFill>
              <a:srgbClr val="D8D9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3" name="Freeform 103"/>
            <p:cNvSpPr>
              <a:spLocks/>
            </p:cNvSpPr>
            <p:nvPr/>
          </p:nvSpPr>
          <p:spPr bwMode="auto">
            <a:xfrm>
              <a:off x="4891089" y="3278187"/>
              <a:ext cx="147638" cy="74613"/>
            </a:xfrm>
            <a:custGeom>
              <a:avLst/>
              <a:gdLst>
                <a:gd name="T0" fmla="*/ 0 w 86"/>
                <a:gd name="T1" fmla="*/ 13 h 43"/>
                <a:gd name="T2" fmla="*/ 50 w 86"/>
                <a:gd name="T3" fmla="*/ 41 h 43"/>
                <a:gd name="T4" fmla="*/ 81 w 86"/>
                <a:gd name="T5" fmla="*/ 23 h 43"/>
                <a:gd name="T6" fmla="*/ 81 w 86"/>
                <a:gd name="T7" fmla="*/ 0 h 43"/>
                <a:gd name="T8" fmla="*/ 0 w 86"/>
                <a:gd name="T9" fmla="*/ 1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6" h="43">
                  <a:moveTo>
                    <a:pt x="0" y="13"/>
                  </a:moveTo>
                  <a:cubicBezTo>
                    <a:pt x="14" y="28"/>
                    <a:pt x="31" y="35"/>
                    <a:pt x="50" y="41"/>
                  </a:cubicBezTo>
                  <a:cubicBezTo>
                    <a:pt x="64" y="43"/>
                    <a:pt x="76" y="35"/>
                    <a:pt x="81" y="23"/>
                  </a:cubicBezTo>
                  <a:cubicBezTo>
                    <a:pt x="86" y="16"/>
                    <a:pt x="84" y="8"/>
                    <a:pt x="81" y="0"/>
                  </a:cubicBezTo>
                  <a:cubicBezTo>
                    <a:pt x="62" y="21"/>
                    <a:pt x="26" y="25"/>
                    <a:pt x="0" y="13"/>
                  </a:cubicBezTo>
                  <a:close/>
                </a:path>
              </a:pathLst>
            </a:custGeom>
            <a:solidFill>
              <a:srgbClr val="D8D9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4" name="Freeform 104"/>
            <p:cNvSpPr>
              <a:spLocks/>
            </p:cNvSpPr>
            <p:nvPr/>
          </p:nvSpPr>
          <p:spPr bwMode="auto">
            <a:xfrm>
              <a:off x="4365626" y="3332162"/>
              <a:ext cx="271463" cy="122238"/>
            </a:xfrm>
            <a:custGeom>
              <a:avLst/>
              <a:gdLst>
                <a:gd name="T0" fmla="*/ 154 w 157"/>
                <a:gd name="T1" fmla="*/ 0 h 71"/>
                <a:gd name="T2" fmla="*/ 153 w 157"/>
                <a:gd name="T3" fmla="*/ 34 h 71"/>
                <a:gd name="T4" fmla="*/ 72 w 157"/>
                <a:gd name="T5" fmla="*/ 71 h 71"/>
                <a:gd name="T6" fmla="*/ 2 w 157"/>
                <a:gd name="T7" fmla="*/ 40 h 71"/>
                <a:gd name="T8" fmla="*/ 10 w 157"/>
                <a:gd name="T9" fmla="*/ 2 h 71"/>
                <a:gd name="T10" fmla="*/ 154 w 157"/>
                <a:gd name="T11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7" h="71">
                  <a:moveTo>
                    <a:pt x="154" y="0"/>
                  </a:moveTo>
                  <a:cubicBezTo>
                    <a:pt x="154" y="0"/>
                    <a:pt x="157" y="17"/>
                    <a:pt x="153" y="34"/>
                  </a:cubicBezTo>
                  <a:cubicBezTo>
                    <a:pt x="149" y="51"/>
                    <a:pt x="118" y="71"/>
                    <a:pt x="72" y="71"/>
                  </a:cubicBezTo>
                  <a:cubicBezTo>
                    <a:pt x="27" y="71"/>
                    <a:pt x="4" y="59"/>
                    <a:pt x="2" y="40"/>
                  </a:cubicBezTo>
                  <a:cubicBezTo>
                    <a:pt x="0" y="21"/>
                    <a:pt x="10" y="2"/>
                    <a:pt x="10" y="2"/>
                  </a:cubicBezTo>
                  <a:lnTo>
                    <a:pt x="154" y="0"/>
                  </a:lnTo>
                  <a:close/>
                </a:path>
              </a:pathLst>
            </a:custGeom>
            <a:solidFill>
              <a:srgbClr val="787C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5" name="Freeform 105"/>
            <p:cNvSpPr>
              <a:spLocks/>
            </p:cNvSpPr>
            <p:nvPr/>
          </p:nvSpPr>
          <p:spPr bwMode="auto">
            <a:xfrm>
              <a:off x="4359276" y="3236912"/>
              <a:ext cx="296863" cy="196850"/>
            </a:xfrm>
            <a:custGeom>
              <a:avLst/>
              <a:gdLst>
                <a:gd name="T0" fmla="*/ 35 w 172"/>
                <a:gd name="T1" fmla="*/ 10 h 114"/>
                <a:gd name="T2" fmla="*/ 38 w 172"/>
                <a:gd name="T3" fmla="*/ 0 h 114"/>
                <a:gd name="T4" fmla="*/ 152 w 172"/>
                <a:gd name="T5" fmla="*/ 2 h 114"/>
                <a:gd name="T6" fmla="*/ 152 w 172"/>
                <a:gd name="T7" fmla="*/ 7 h 114"/>
                <a:gd name="T8" fmla="*/ 152 w 172"/>
                <a:gd name="T9" fmla="*/ 78 h 114"/>
                <a:gd name="T10" fmla="*/ 9 w 172"/>
                <a:gd name="T11" fmla="*/ 79 h 114"/>
                <a:gd name="T12" fmla="*/ 35 w 172"/>
                <a:gd name="T13" fmla="*/ 1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2" h="114">
                  <a:moveTo>
                    <a:pt x="35" y="10"/>
                  </a:moveTo>
                  <a:cubicBezTo>
                    <a:pt x="35" y="10"/>
                    <a:pt x="36" y="8"/>
                    <a:pt x="38" y="0"/>
                  </a:cubicBezTo>
                  <a:cubicBezTo>
                    <a:pt x="73" y="14"/>
                    <a:pt x="115" y="16"/>
                    <a:pt x="152" y="2"/>
                  </a:cubicBezTo>
                  <a:cubicBezTo>
                    <a:pt x="152" y="5"/>
                    <a:pt x="152" y="7"/>
                    <a:pt x="152" y="7"/>
                  </a:cubicBezTo>
                  <a:cubicBezTo>
                    <a:pt x="154" y="15"/>
                    <a:pt x="172" y="42"/>
                    <a:pt x="152" y="78"/>
                  </a:cubicBezTo>
                  <a:cubicBezTo>
                    <a:pt x="131" y="114"/>
                    <a:pt x="19" y="113"/>
                    <a:pt x="9" y="79"/>
                  </a:cubicBezTo>
                  <a:cubicBezTo>
                    <a:pt x="0" y="45"/>
                    <a:pt x="35" y="10"/>
                    <a:pt x="35" y="10"/>
                  </a:cubicBezTo>
                  <a:close/>
                </a:path>
              </a:pathLst>
            </a:custGeom>
            <a:solidFill>
              <a:srgbClr val="C8C8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6" name="Freeform 106"/>
            <p:cNvSpPr>
              <a:spLocks/>
            </p:cNvSpPr>
            <p:nvPr/>
          </p:nvSpPr>
          <p:spPr bwMode="auto">
            <a:xfrm>
              <a:off x="4548189" y="3240087"/>
              <a:ext cx="107950" cy="173038"/>
            </a:xfrm>
            <a:custGeom>
              <a:avLst/>
              <a:gdLst>
                <a:gd name="T0" fmla="*/ 42 w 62"/>
                <a:gd name="T1" fmla="*/ 5 h 100"/>
                <a:gd name="T2" fmla="*/ 42 w 62"/>
                <a:gd name="T3" fmla="*/ 76 h 100"/>
                <a:gd name="T4" fmla="*/ 0 w 62"/>
                <a:gd name="T5" fmla="*/ 100 h 100"/>
                <a:gd name="T6" fmla="*/ 26 w 62"/>
                <a:gd name="T7" fmla="*/ 37 h 100"/>
                <a:gd name="T8" fmla="*/ 0 w 62"/>
                <a:gd name="T9" fmla="*/ 18 h 100"/>
                <a:gd name="T10" fmla="*/ 14 w 62"/>
                <a:gd name="T11" fmla="*/ 7 h 100"/>
                <a:gd name="T12" fmla="*/ 42 w 62"/>
                <a:gd name="T13" fmla="*/ 0 h 100"/>
                <a:gd name="T14" fmla="*/ 42 w 62"/>
                <a:gd name="T15" fmla="*/ 5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2" h="100">
                  <a:moveTo>
                    <a:pt x="42" y="5"/>
                  </a:moveTo>
                  <a:cubicBezTo>
                    <a:pt x="44" y="13"/>
                    <a:pt x="62" y="40"/>
                    <a:pt x="42" y="76"/>
                  </a:cubicBezTo>
                  <a:cubicBezTo>
                    <a:pt x="35" y="88"/>
                    <a:pt x="19" y="96"/>
                    <a:pt x="0" y="100"/>
                  </a:cubicBezTo>
                  <a:cubicBezTo>
                    <a:pt x="16" y="84"/>
                    <a:pt x="26" y="61"/>
                    <a:pt x="26" y="37"/>
                  </a:cubicBezTo>
                  <a:cubicBezTo>
                    <a:pt x="26" y="18"/>
                    <a:pt x="10" y="23"/>
                    <a:pt x="0" y="18"/>
                  </a:cubicBezTo>
                  <a:cubicBezTo>
                    <a:pt x="4" y="13"/>
                    <a:pt x="9" y="10"/>
                    <a:pt x="14" y="7"/>
                  </a:cubicBezTo>
                  <a:cubicBezTo>
                    <a:pt x="24" y="6"/>
                    <a:pt x="33" y="3"/>
                    <a:pt x="42" y="0"/>
                  </a:cubicBezTo>
                  <a:cubicBezTo>
                    <a:pt x="42" y="3"/>
                    <a:pt x="42" y="5"/>
                    <a:pt x="42" y="5"/>
                  </a:cubicBezTo>
                  <a:close/>
                </a:path>
              </a:pathLst>
            </a:custGeom>
            <a:solidFill>
              <a:srgbClr val="BCBCB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7" name="Freeform 107"/>
            <p:cNvSpPr>
              <a:spLocks/>
            </p:cNvSpPr>
            <p:nvPr/>
          </p:nvSpPr>
          <p:spPr bwMode="auto">
            <a:xfrm>
              <a:off x="4387851" y="3298825"/>
              <a:ext cx="149225" cy="74613"/>
            </a:xfrm>
            <a:custGeom>
              <a:avLst/>
              <a:gdLst>
                <a:gd name="T0" fmla="*/ 86 w 86"/>
                <a:gd name="T1" fmla="*/ 12 h 43"/>
                <a:gd name="T2" fmla="*/ 36 w 86"/>
                <a:gd name="T3" fmla="*/ 40 h 43"/>
                <a:gd name="T4" fmla="*/ 4 w 86"/>
                <a:gd name="T5" fmla="*/ 23 h 43"/>
                <a:gd name="T6" fmla="*/ 4 w 86"/>
                <a:gd name="T7" fmla="*/ 0 h 43"/>
                <a:gd name="T8" fmla="*/ 86 w 86"/>
                <a:gd name="T9" fmla="*/ 12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6" h="43">
                  <a:moveTo>
                    <a:pt x="86" y="12"/>
                  </a:moveTo>
                  <a:cubicBezTo>
                    <a:pt x="72" y="28"/>
                    <a:pt x="55" y="35"/>
                    <a:pt x="36" y="40"/>
                  </a:cubicBezTo>
                  <a:cubicBezTo>
                    <a:pt x="21" y="43"/>
                    <a:pt x="9" y="35"/>
                    <a:pt x="4" y="23"/>
                  </a:cubicBezTo>
                  <a:cubicBezTo>
                    <a:pt x="0" y="16"/>
                    <a:pt x="1" y="8"/>
                    <a:pt x="4" y="0"/>
                  </a:cubicBezTo>
                  <a:cubicBezTo>
                    <a:pt x="24" y="21"/>
                    <a:pt x="60" y="24"/>
                    <a:pt x="86" y="12"/>
                  </a:cubicBezTo>
                  <a:close/>
                </a:path>
              </a:pathLst>
            </a:custGeom>
            <a:solidFill>
              <a:srgbClr val="D8D9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8" name="Freeform 108"/>
            <p:cNvSpPr>
              <a:spLocks/>
            </p:cNvSpPr>
            <p:nvPr/>
          </p:nvSpPr>
          <p:spPr bwMode="auto">
            <a:xfrm>
              <a:off x="4725989" y="2617787"/>
              <a:ext cx="292100" cy="196850"/>
            </a:xfrm>
            <a:custGeom>
              <a:avLst/>
              <a:gdLst>
                <a:gd name="T0" fmla="*/ 158 w 169"/>
                <a:gd name="T1" fmla="*/ 0 h 114"/>
                <a:gd name="T2" fmla="*/ 76 w 169"/>
                <a:gd name="T3" fmla="*/ 52 h 114"/>
                <a:gd name="T4" fmla="*/ 5 w 169"/>
                <a:gd name="T5" fmla="*/ 83 h 114"/>
                <a:gd name="T6" fmla="*/ 58 w 169"/>
                <a:gd name="T7" fmla="*/ 99 h 114"/>
                <a:gd name="T8" fmla="*/ 146 w 169"/>
                <a:gd name="T9" fmla="*/ 55 h 114"/>
                <a:gd name="T10" fmla="*/ 158 w 169"/>
                <a:gd name="T11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9" h="114">
                  <a:moveTo>
                    <a:pt x="158" y="0"/>
                  </a:moveTo>
                  <a:cubicBezTo>
                    <a:pt x="158" y="0"/>
                    <a:pt x="108" y="37"/>
                    <a:pt x="76" y="52"/>
                  </a:cubicBezTo>
                  <a:cubicBezTo>
                    <a:pt x="43" y="68"/>
                    <a:pt x="10" y="74"/>
                    <a:pt x="5" y="83"/>
                  </a:cubicBezTo>
                  <a:cubicBezTo>
                    <a:pt x="0" y="92"/>
                    <a:pt x="4" y="114"/>
                    <a:pt x="58" y="99"/>
                  </a:cubicBezTo>
                  <a:cubicBezTo>
                    <a:pt x="111" y="84"/>
                    <a:pt x="132" y="71"/>
                    <a:pt x="146" y="55"/>
                  </a:cubicBezTo>
                  <a:cubicBezTo>
                    <a:pt x="157" y="42"/>
                    <a:pt x="169" y="22"/>
                    <a:pt x="158" y="0"/>
                  </a:cubicBezTo>
                  <a:close/>
                </a:path>
              </a:pathLst>
            </a:custGeom>
            <a:solidFill>
              <a:srgbClr val="787C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9" name="Freeform 109"/>
            <p:cNvSpPr>
              <a:spLocks/>
            </p:cNvSpPr>
            <p:nvPr/>
          </p:nvSpPr>
          <p:spPr bwMode="auto">
            <a:xfrm>
              <a:off x="4906964" y="2628900"/>
              <a:ext cx="98425" cy="68263"/>
            </a:xfrm>
            <a:custGeom>
              <a:avLst/>
              <a:gdLst>
                <a:gd name="T0" fmla="*/ 52 w 57"/>
                <a:gd name="T1" fmla="*/ 0 h 39"/>
                <a:gd name="T2" fmla="*/ 0 w 57"/>
                <a:gd name="T3" fmla="*/ 36 h 39"/>
                <a:gd name="T4" fmla="*/ 30 w 57"/>
                <a:gd name="T5" fmla="*/ 23 h 39"/>
                <a:gd name="T6" fmla="*/ 44 w 57"/>
                <a:gd name="T7" fmla="*/ 27 h 39"/>
                <a:gd name="T8" fmla="*/ 47 w 57"/>
                <a:gd name="T9" fmla="*/ 39 h 39"/>
                <a:gd name="T10" fmla="*/ 52 w 57"/>
                <a:gd name="T1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" h="39">
                  <a:moveTo>
                    <a:pt x="52" y="0"/>
                  </a:moveTo>
                  <a:cubicBezTo>
                    <a:pt x="52" y="0"/>
                    <a:pt x="23" y="24"/>
                    <a:pt x="0" y="36"/>
                  </a:cubicBezTo>
                  <a:cubicBezTo>
                    <a:pt x="10" y="32"/>
                    <a:pt x="19" y="27"/>
                    <a:pt x="30" y="23"/>
                  </a:cubicBezTo>
                  <a:cubicBezTo>
                    <a:pt x="35" y="23"/>
                    <a:pt x="40" y="23"/>
                    <a:pt x="44" y="27"/>
                  </a:cubicBezTo>
                  <a:cubicBezTo>
                    <a:pt x="47" y="30"/>
                    <a:pt x="48" y="35"/>
                    <a:pt x="47" y="39"/>
                  </a:cubicBezTo>
                  <a:cubicBezTo>
                    <a:pt x="54" y="29"/>
                    <a:pt x="57" y="14"/>
                    <a:pt x="52" y="0"/>
                  </a:cubicBezTo>
                  <a:close/>
                </a:path>
              </a:pathLst>
            </a:custGeom>
            <a:solidFill>
              <a:srgbClr val="A1A1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0" name="Freeform 110"/>
            <p:cNvSpPr>
              <a:spLocks/>
            </p:cNvSpPr>
            <p:nvPr/>
          </p:nvSpPr>
          <p:spPr bwMode="auto">
            <a:xfrm>
              <a:off x="4791076" y="3198812"/>
              <a:ext cx="258763" cy="100013"/>
            </a:xfrm>
            <a:custGeom>
              <a:avLst/>
              <a:gdLst>
                <a:gd name="T0" fmla="*/ 64 w 150"/>
                <a:gd name="T1" fmla="*/ 22 h 58"/>
                <a:gd name="T2" fmla="*/ 125 w 150"/>
                <a:gd name="T3" fmla="*/ 0 h 58"/>
                <a:gd name="T4" fmla="*/ 135 w 150"/>
                <a:gd name="T5" fmla="*/ 36 h 58"/>
                <a:gd name="T6" fmla="*/ 26 w 150"/>
                <a:gd name="T7" fmla="*/ 42 h 58"/>
                <a:gd name="T8" fmla="*/ 12 w 150"/>
                <a:gd name="T9" fmla="*/ 3 h 58"/>
                <a:gd name="T10" fmla="*/ 64 w 150"/>
                <a:gd name="T11" fmla="*/ 2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0" h="58">
                  <a:moveTo>
                    <a:pt x="64" y="22"/>
                  </a:moveTo>
                  <a:cubicBezTo>
                    <a:pt x="92" y="24"/>
                    <a:pt x="121" y="10"/>
                    <a:pt x="125" y="0"/>
                  </a:cubicBezTo>
                  <a:cubicBezTo>
                    <a:pt x="125" y="0"/>
                    <a:pt x="150" y="19"/>
                    <a:pt x="135" y="36"/>
                  </a:cubicBezTo>
                  <a:cubicBezTo>
                    <a:pt x="120" y="52"/>
                    <a:pt x="51" y="58"/>
                    <a:pt x="26" y="42"/>
                  </a:cubicBezTo>
                  <a:cubicBezTo>
                    <a:pt x="0" y="26"/>
                    <a:pt x="6" y="7"/>
                    <a:pt x="12" y="3"/>
                  </a:cubicBezTo>
                  <a:cubicBezTo>
                    <a:pt x="12" y="3"/>
                    <a:pt x="33" y="20"/>
                    <a:pt x="64" y="22"/>
                  </a:cubicBezTo>
                  <a:close/>
                </a:path>
              </a:pathLst>
            </a:custGeom>
            <a:solidFill>
              <a:srgbClr val="787C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1" name="Freeform 111"/>
            <p:cNvSpPr>
              <a:spLocks/>
            </p:cNvSpPr>
            <p:nvPr/>
          </p:nvSpPr>
          <p:spPr bwMode="auto">
            <a:xfrm>
              <a:off x="4994276" y="3211512"/>
              <a:ext cx="41275" cy="44450"/>
            </a:xfrm>
            <a:custGeom>
              <a:avLst/>
              <a:gdLst>
                <a:gd name="T0" fmla="*/ 7 w 24"/>
                <a:gd name="T1" fmla="*/ 0 h 26"/>
                <a:gd name="T2" fmla="*/ 0 w 24"/>
                <a:gd name="T3" fmla="*/ 7 h 26"/>
                <a:gd name="T4" fmla="*/ 11 w 24"/>
                <a:gd name="T5" fmla="*/ 26 h 26"/>
                <a:gd name="T6" fmla="*/ 14 w 24"/>
                <a:gd name="T7" fmla="*/ 23 h 26"/>
                <a:gd name="T8" fmla="*/ 7 w 24"/>
                <a:gd name="T9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26">
                  <a:moveTo>
                    <a:pt x="7" y="0"/>
                  </a:moveTo>
                  <a:cubicBezTo>
                    <a:pt x="6" y="2"/>
                    <a:pt x="4" y="4"/>
                    <a:pt x="0" y="7"/>
                  </a:cubicBezTo>
                  <a:cubicBezTo>
                    <a:pt x="7" y="10"/>
                    <a:pt x="12" y="18"/>
                    <a:pt x="11" y="26"/>
                  </a:cubicBezTo>
                  <a:cubicBezTo>
                    <a:pt x="13" y="25"/>
                    <a:pt x="14" y="24"/>
                    <a:pt x="14" y="23"/>
                  </a:cubicBezTo>
                  <a:cubicBezTo>
                    <a:pt x="24" y="12"/>
                    <a:pt x="7" y="0"/>
                    <a:pt x="7" y="0"/>
                  </a:cubicBezTo>
                  <a:close/>
                </a:path>
              </a:pathLst>
            </a:custGeom>
            <a:solidFill>
              <a:srgbClr val="A1A1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2" name="Freeform 112"/>
            <p:cNvSpPr>
              <a:spLocks/>
            </p:cNvSpPr>
            <p:nvPr/>
          </p:nvSpPr>
          <p:spPr bwMode="auto">
            <a:xfrm>
              <a:off x="4762501" y="2917825"/>
              <a:ext cx="249238" cy="141288"/>
            </a:xfrm>
            <a:custGeom>
              <a:avLst/>
              <a:gdLst>
                <a:gd name="T0" fmla="*/ 12 w 144"/>
                <a:gd name="T1" fmla="*/ 35 h 82"/>
                <a:gd name="T2" fmla="*/ 95 w 144"/>
                <a:gd name="T3" fmla="*/ 24 h 82"/>
                <a:gd name="T4" fmla="*/ 142 w 144"/>
                <a:gd name="T5" fmla="*/ 26 h 82"/>
                <a:gd name="T6" fmla="*/ 122 w 144"/>
                <a:gd name="T7" fmla="*/ 64 h 82"/>
                <a:gd name="T8" fmla="*/ 27 w 144"/>
                <a:gd name="T9" fmla="*/ 69 h 82"/>
                <a:gd name="T10" fmla="*/ 12 w 144"/>
                <a:gd name="T11" fmla="*/ 35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4" h="82">
                  <a:moveTo>
                    <a:pt x="12" y="35"/>
                  </a:moveTo>
                  <a:cubicBezTo>
                    <a:pt x="25" y="42"/>
                    <a:pt x="60" y="39"/>
                    <a:pt x="95" y="24"/>
                  </a:cubicBezTo>
                  <a:cubicBezTo>
                    <a:pt x="130" y="9"/>
                    <a:pt x="138" y="0"/>
                    <a:pt x="142" y="26"/>
                  </a:cubicBezTo>
                  <a:cubicBezTo>
                    <a:pt x="144" y="42"/>
                    <a:pt x="140" y="59"/>
                    <a:pt x="122" y="64"/>
                  </a:cubicBezTo>
                  <a:cubicBezTo>
                    <a:pt x="105" y="69"/>
                    <a:pt x="54" y="82"/>
                    <a:pt x="27" y="69"/>
                  </a:cubicBezTo>
                  <a:cubicBezTo>
                    <a:pt x="0" y="57"/>
                    <a:pt x="12" y="35"/>
                    <a:pt x="12" y="35"/>
                  </a:cubicBezTo>
                  <a:close/>
                </a:path>
              </a:pathLst>
            </a:custGeom>
            <a:solidFill>
              <a:srgbClr val="787C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3" name="Freeform 113"/>
            <p:cNvSpPr>
              <a:spLocks/>
            </p:cNvSpPr>
            <p:nvPr/>
          </p:nvSpPr>
          <p:spPr bwMode="auto">
            <a:xfrm>
              <a:off x="4973639" y="2940050"/>
              <a:ext cx="33338" cy="76200"/>
            </a:xfrm>
            <a:custGeom>
              <a:avLst/>
              <a:gdLst>
                <a:gd name="T0" fmla="*/ 18 w 19"/>
                <a:gd name="T1" fmla="*/ 15 h 44"/>
                <a:gd name="T2" fmla="*/ 0 w 19"/>
                <a:gd name="T3" fmla="*/ 5 h 44"/>
                <a:gd name="T4" fmla="*/ 6 w 19"/>
                <a:gd name="T5" fmla="*/ 44 h 44"/>
                <a:gd name="T6" fmla="*/ 18 w 19"/>
                <a:gd name="T7" fmla="*/ 15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44">
                  <a:moveTo>
                    <a:pt x="18" y="15"/>
                  </a:moveTo>
                  <a:cubicBezTo>
                    <a:pt x="15" y="0"/>
                    <a:pt x="12" y="0"/>
                    <a:pt x="0" y="5"/>
                  </a:cubicBezTo>
                  <a:cubicBezTo>
                    <a:pt x="7" y="16"/>
                    <a:pt x="9" y="31"/>
                    <a:pt x="6" y="44"/>
                  </a:cubicBezTo>
                  <a:cubicBezTo>
                    <a:pt x="16" y="39"/>
                    <a:pt x="19" y="27"/>
                    <a:pt x="18" y="15"/>
                  </a:cubicBezTo>
                  <a:close/>
                </a:path>
              </a:pathLst>
            </a:custGeom>
            <a:solidFill>
              <a:srgbClr val="A1A1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4" name="Freeform 114"/>
            <p:cNvSpPr>
              <a:spLocks/>
            </p:cNvSpPr>
            <p:nvPr/>
          </p:nvSpPr>
          <p:spPr bwMode="auto">
            <a:xfrm>
              <a:off x="4410076" y="2687637"/>
              <a:ext cx="327025" cy="596900"/>
            </a:xfrm>
            <a:custGeom>
              <a:avLst/>
              <a:gdLst>
                <a:gd name="T0" fmla="*/ 189 w 189"/>
                <a:gd name="T1" fmla="*/ 44 h 345"/>
                <a:gd name="T2" fmla="*/ 24 w 189"/>
                <a:gd name="T3" fmla="*/ 0 h 345"/>
                <a:gd name="T4" fmla="*/ 0 w 189"/>
                <a:gd name="T5" fmla="*/ 326 h 345"/>
                <a:gd name="T6" fmla="*/ 129 w 189"/>
                <a:gd name="T7" fmla="*/ 320 h 345"/>
                <a:gd name="T8" fmla="*/ 189 w 189"/>
                <a:gd name="T9" fmla="*/ 44 h 3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9" h="345">
                  <a:moveTo>
                    <a:pt x="189" y="44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24" y="0"/>
                    <a:pt x="29" y="168"/>
                    <a:pt x="0" y="326"/>
                  </a:cubicBezTo>
                  <a:cubicBezTo>
                    <a:pt x="42" y="345"/>
                    <a:pt x="88" y="339"/>
                    <a:pt x="129" y="320"/>
                  </a:cubicBezTo>
                  <a:cubicBezTo>
                    <a:pt x="125" y="264"/>
                    <a:pt x="169" y="112"/>
                    <a:pt x="189" y="44"/>
                  </a:cubicBezTo>
                  <a:close/>
                </a:path>
              </a:pathLst>
            </a:custGeom>
            <a:solidFill>
              <a:srgbClr val="C8C8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5" name="Freeform 115"/>
            <p:cNvSpPr>
              <a:spLocks/>
            </p:cNvSpPr>
            <p:nvPr/>
          </p:nvSpPr>
          <p:spPr bwMode="auto">
            <a:xfrm>
              <a:off x="4418014" y="2692400"/>
              <a:ext cx="111125" cy="584200"/>
            </a:xfrm>
            <a:custGeom>
              <a:avLst/>
              <a:gdLst>
                <a:gd name="T0" fmla="*/ 33 w 65"/>
                <a:gd name="T1" fmla="*/ 271 h 339"/>
                <a:gd name="T2" fmla="*/ 61 w 65"/>
                <a:gd name="T3" fmla="*/ 15 h 339"/>
                <a:gd name="T4" fmla="*/ 65 w 65"/>
                <a:gd name="T5" fmla="*/ 10 h 339"/>
                <a:gd name="T6" fmla="*/ 28 w 65"/>
                <a:gd name="T7" fmla="*/ 0 h 339"/>
                <a:gd name="T8" fmla="*/ 4 w 65"/>
                <a:gd name="T9" fmla="*/ 328 h 339"/>
                <a:gd name="T10" fmla="*/ 0 w 65"/>
                <a:gd name="T11" fmla="*/ 339 h 339"/>
                <a:gd name="T12" fmla="*/ 33 w 65"/>
                <a:gd name="T13" fmla="*/ 271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5" h="339">
                  <a:moveTo>
                    <a:pt x="33" y="271"/>
                  </a:moveTo>
                  <a:cubicBezTo>
                    <a:pt x="41" y="185"/>
                    <a:pt x="38" y="100"/>
                    <a:pt x="61" y="15"/>
                  </a:cubicBezTo>
                  <a:cubicBezTo>
                    <a:pt x="62" y="13"/>
                    <a:pt x="64" y="11"/>
                    <a:pt x="65" y="1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33" y="170"/>
                    <a:pt x="4" y="328"/>
                  </a:cubicBezTo>
                  <a:cubicBezTo>
                    <a:pt x="3" y="332"/>
                    <a:pt x="2" y="336"/>
                    <a:pt x="0" y="339"/>
                  </a:cubicBezTo>
                  <a:cubicBezTo>
                    <a:pt x="19" y="323"/>
                    <a:pt x="31" y="301"/>
                    <a:pt x="33" y="271"/>
                  </a:cubicBezTo>
                  <a:close/>
                </a:path>
              </a:pathLst>
            </a:custGeom>
            <a:solidFill>
              <a:srgbClr val="D8D9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6" name="Freeform 116"/>
            <p:cNvSpPr>
              <a:spLocks/>
            </p:cNvSpPr>
            <p:nvPr/>
          </p:nvSpPr>
          <p:spPr bwMode="auto">
            <a:xfrm>
              <a:off x="4586289" y="2727325"/>
              <a:ext cx="150813" cy="525463"/>
            </a:xfrm>
            <a:custGeom>
              <a:avLst/>
              <a:gdLst>
                <a:gd name="T0" fmla="*/ 87 w 87"/>
                <a:gd name="T1" fmla="*/ 21 h 304"/>
                <a:gd name="T2" fmla="*/ 10 w 87"/>
                <a:gd name="T3" fmla="*/ 0 h 304"/>
                <a:gd name="T4" fmla="*/ 18 w 87"/>
                <a:gd name="T5" fmla="*/ 191 h 304"/>
                <a:gd name="T6" fmla="*/ 0 w 87"/>
                <a:gd name="T7" fmla="*/ 302 h 304"/>
                <a:gd name="T8" fmla="*/ 9 w 87"/>
                <a:gd name="T9" fmla="*/ 304 h 304"/>
                <a:gd name="T10" fmla="*/ 27 w 87"/>
                <a:gd name="T11" fmla="*/ 297 h 304"/>
                <a:gd name="T12" fmla="*/ 87 w 87"/>
                <a:gd name="T13" fmla="*/ 21 h 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7" h="304">
                  <a:moveTo>
                    <a:pt x="87" y="21"/>
                  </a:moveTo>
                  <a:cubicBezTo>
                    <a:pt x="10" y="0"/>
                    <a:pt x="10" y="0"/>
                    <a:pt x="10" y="0"/>
                  </a:cubicBezTo>
                  <a:cubicBezTo>
                    <a:pt x="58" y="48"/>
                    <a:pt x="36" y="132"/>
                    <a:pt x="18" y="191"/>
                  </a:cubicBezTo>
                  <a:cubicBezTo>
                    <a:pt x="11" y="222"/>
                    <a:pt x="13" y="268"/>
                    <a:pt x="0" y="302"/>
                  </a:cubicBezTo>
                  <a:cubicBezTo>
                    <a:pt x="3" y="302"/>
                    <a:pt x="6" y="303"/>
                    <a:pt x="9" y="304"/>
                  </a:cubicBezTo>
                  <a:cubicBezTo>
                    <a:pt x="15" y="302"/>
                    <a:pt x="21" y="299"/>
                    <a:pt x="27" y="297"/>
                  </a:cubicBezTo>
                  <a:cubicBezTo>
                    <a:pt x="23" y="241"/>
                    <a:pt x="67" y="89"/>
                    <a:pt x="87" y="21"/>
                  </a:cubicBezTo>
                  <a:close/>
                </a:path>
              </a:pathLst>
            </a:custGeom>
            <a:solidFill>
              <a:srgbClr val="BCBCB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7" name="Freeform 117"/>
            <p:cNvSpPr>
              <a:spLocks/>
            </p:cNvSpPr>
            <p:nvPr/>
          </p:nvSpPr>
          <p:spPr bwMode="auto">
            <a:xfrm>
              <a:off x="4425951" y="2660650"/>
              <a:ext cx="319088" cy="152400"/>
            </a:xfrm>
            <a:custGeom>
              <a:avLst/>
              <a:gdLst>
                <a:gd name="T0" fmla="*/ 8 w 185"/>
                <a:gd name="T1" fmla="*/ 0 h 88"/>
                <a:gd name="T2" fmla="*/ 100 w 185"/>
                <a:gd name="T3" fmla="*/ 38 h 88"/>
                <a:gd name="T4" fmla="*/ 178 w 185"/>
                <a:gd name="T5" fmla="*/ 57 h 88"/>
                <a:gd name="T6" fmla="*/ 126 w 185"/>
                <a:gd name="T7" fmla="*/ 82 h 88"/>
                <a:gd name="T8" fmla="*/ 29 w 185"/>
                <a:gd name="T9" fmla="*/ 52 h 88"/>
                <a:gd name="T10" fmla="*/ 8 w 185"/>
                <a:gd name="T11" fmla="*/ 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5" h="88">
                  <a:moveTo>
                    <a:pt x="8" y="0"/>
                  </a:moveTo>
                  <a:cubicBezTo>
                    <a:pt x="8" y="0"/>
                    <a:pt x="65" y="28"/>
                    <a:pt x="100" y="38"/>
                  </a:cubicBezTo>
                  <a:cubicBezTo>
                    <a:pt x="136" y="48"/>
                    <a:pt x="172" y="49"/>
                    <a:pt x="178" y="57"/>
                  </a:cubicBezTo>
                  <a:cubicBezTo>
                    <a:pt x="185" y="66"/>
                    <a:pt x="182" y="88"/>
                    <a:pt x="126" y="82"/>
                  </a:cubicBezTo>
                  <a:cubicBezTo>
                    <a:pt x="69" y="75"/>
                    <a:pt x="46" y="66"/>
                    <a:pt x="29" y="52"/>
                  </a:cubicBezTo>
                  <a:cubicBezTo>
                    <a:pt x="15" y="41"/>
                    <a:pt x="0" y="24"/>
                    <a:pt x="8" y="0"/>
                  </a:cubicBezTo>
                  <a:close/>
                </a:path>
              </a:pathLst>
            </a:custGeom>
            <a:solidFill>
              <a:srgbClr val="787C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8" name="Freeform 118"/>
            <p:cNvSpPr>
              <a:spLocks/>
            </p:cNvSpPr>
            <p:nvPr/>
          </p:nvSpPr>
          <p:spPr bwMode="auto">
            <a:xfrm>
              <a:off x="4440239" y="2671762"/>
              <a:ext cx="106363" cy="65088"/>
            </a:xfrm>
            <a:custGeom>
              <a:avLst/>
              <a:gdLst>
                <a:gd name="T0" fmla="*/ 4 w 62"/>
                <a:gd name="T1" fmla="*/ 0 h 38"/>
                <a:gd name="T2" fmla="*/ 62 w 62"/>
                <a:gd name="T3" fmla="*/ 28 h 38"/>
                <a:gd name="T4" fmla="*/ 30 w 62"/>
                <a:gd name="T5" fmla="*/ 20 h 38"/>
                <a:gd name="T6" fmla="*/ 15 w 62"/>
                <a:gd name="T7" fmla="*/ 25 h 38"/>
                <a:gd name="T8" fmla="*/ 14 w 62"/>
                <a:gd name="T9" fmla="*/ 38 h 38"/>
                <a:gd name="T10" fmla="*/ 4 w 62"/>
                <a:gd name="T11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2" h="38">
                  <a:moveTo>
                    <a:pt x="4" y="0"/>
                  </a:moveTo>
                  <a:cubicBezTo>
                    <a:pt x="4" y="0"/>
                    <a:pt x="36" y="19"/>
                    <a:pt x="62" y="28"/>
                  </a:cubicBezTo>
                  <a:cubicBezTo>
                    <a:pt x="51" y="25"/>
                    <a:pt x="41" y="22"/>
                    <a:pt x="30" y="20"/>
                  </a:cubicBezTo>
                  <a:cubicBezTo>
                    <a:pt x="24" y="20"/>
                    <a:pt x="19" y="21"/>
                    <a:pt x="15" y="25"/>
                  </a:cubicBezTo>
                  <a:cubicBezTo>
                    <a:pt x="13" y="29"/>
                    <a:pt x="13" y="34"/>
                    <a:pt x="14" y="38"/>
                  </a:cubicBezTo>
                  <a:cubicBezTo>
                    <a:pt x="6" y="29"/>
                    <a:pt x="0" y="15"/>
                    <a:pt x="4" y="0"/>
                  </a:cubicBezTo>
                  <a:close/>
                </a:path>
              </a:pathLst>
            </a:custGeom>
            <a:solidFill>
              <a:srgbClr val="A1A1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9" name="Freeform 119"/>
            <p:cNvSpPr>
              <a:spLocks/>
            </p:cNvSpPr>
            <p:nvPr/>
          </p:nvSpPr>
          <p:spPr bwMode="auto">
            <a:xfrm>
              <a:off x="4371976" y="3211512"/>
              <a:ext cx="280988" cy="100013"/>
            </a:xfrm>
            <a:custGeom>
              <a:avLst/>
              <a:gdLst>
                <a:gd name="T0" fmla="*/ 93 w 162"/>
                <a:gd name="T1" fmla="*/ 22 h 58"/>
                <a:gd name="T2" fmla="*/ 26 w 162"/>
                <a:gd name="T3" fmla="*/ 0 h 58"/>
                <a:gd name="T4" fmla="*/ 16 w 162"/>
                <a:gd name="T5" fmla="*/ 35 h 58"/>
                <a:gd name="T6" fmla="*/ 135 w 162"/>
                <a:gd name="T7" fmla="*/ 42 h 58"/>
                <a:gd name="T8" fmla="*/ 150 w 162"/>
                <a:gd name="T9" fmla="*/ 4 h 58"/>
                <a:gd name="T10" fmla="*/ 93 w 162"/>
                <a:gd name="T11" fmla="*/ 2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2" h="58">
                  <a:moveTo>
                    <a:pt x="93" y="22"/>
                  </a:moveTo>
                  <a:cubicBezTo>
                    <a:pt x="63" y="24"/>
                    <a:pt x="30" y="9"/>
                    <a:pt x="26" y="0"/>
                  </a:cubicBezTo>
                  <a:cubicBezTo>
                    <a:pt x="26" y="0"/>
                    <a:pt x="0" y="18"/>
                    <a:pt x="16" y="35"/>
                  </a:cubicBezTo>
                  <a:cubicBezTo>
                    <a:pt x="32" y="52"/>
                    <a:pt x="107" y="58"/>
                    <a:pt x="135" y="42"/>
                  </a:cubicBezTo>
                  <a:cubicBezTo>
                    <a:pt x="162" y="27"/>
                    <a:pt x="156" y="8"/>
                    <a:pt x="150" y="4"/>
                  </a:cubicBezTo>
                  <a:cubicBezTo>
                    <a:pt x="150" y="4"/>
                    <a:pt x="127" y="21"/>
                    <a:pt x="93" y="22"/>
                  </a:cubicBezTo>
                  <a:close/>
                </a:path>
              </a:pathLst>
            </a:custGeom>
            <a:solidFill>
              <a:srgbClr val="787C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0" name="Freeform 120"/>
            <p:cNvSpPr>
              <a:spLocks/>
            </p:cNvSpPr>
            <p:nvPr/>
          </p:nvSpPr>
          <p:spPr bwMode="auto">
            <a:xfrm>
              <a:off x="4387851" y="3221037"/>
              <a:ext cx="46038" cy="46038"/>
            </a:xfrm>
            <a:custGeom>
              <a:avLst/>
              <a:gdLst>
                <a:gd name="T0" fmla="*/ 19 w 27"/>
                <a:gd name="T1" fmla="*/ 0 h 26"/>
                <a:gd name="T2" fmla="*/ 27 w 27"/>
                <a:gd name="T3" fmla="*/ 7 h 26"/>
                <a:gd name="T4" fmla="*/ 14 w 27"/>
                <a:gd name="T5" fmla="*/ 26 h 26"/>
                <a:gd name="T6" fmla="*/ 10 w 27"/>
                <a:gd name="T7" fmla="*/ 23 h 26"/>
                <a:gd name="T8" fmla="*/ 19 w 27"/>
                <a:gd name="T9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26">
                  <a:moveTo>
                    <a:pt x="19" y="0"/>
                  </a:moveTo>
                  <a:cubicBezTo>
                    <a:pt x="19" y="2"/>
                    <a:pt x="22" y="4"/>
                    <a:pt x="27" y="7"/>
                  </a:cubicBezTo>
                  <a:cubicBezTo>
                    <a:pt x="19" y="10"/>
                    <a:pt x="13" y="18"/>
                    <a:pt x="14" y="26"/>
                  </a:cubicBezTo>
                  <a:cubicBezTo>
                    <a:pt x="12" y="25"/>
                    <a:pt x="11" y="24"/>
                    <a:pt x="10" y="23"/>
                  </a:cubicBezTo>
                  <a:cubicBezTo>
                    <a:pt x="0" y="12"/>
                    <a:pt x="19" y="0"/>
                    <a:pt x="19" y="0"/>
                  </a:cubicBezTo>
                  <a:close/>
                </a:path>
              </a:pathLst>
            </a:custGeom>
            <a:solidFill>
              <a:srgbClr val="A1A1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1" name="Freeform 121"/>
            <p:cNvSpPr>
              <a:spLocks/>
            </p:cNvSpPr>
            <p:nvPr/>
          </p:nvSpPr>
          <p:spPr bwMode="auto">
            <a:xfrm>
              <a:off x="4427539" y="2919412"/>
              <a:ext cx="266700" cy="147638"/>
            </a:xfrm>
            <a:custGeom>
              <a:avLst/>
              <a:gdLst>
                <a:gd name="T0" fmla="*/ 142 w 154"/>
                <a:gd name="T1" fmla="*/ 39 h 85"/>
                <a:gd name="T2" fmla="*/ 53 w 154"/>
                <a:gd name="T3" fmla="*/ 25 h 85"/>
                <a:gd name="T4" fmla="*/ 3 w 154"/>
                <a:gd name="T5" fmla="*/ 25 h 85"/>
                <a:gd name="T6" fmla="*/ 23 w 154"/>
                <a:gd name="T7" fmla="*/ 65 h 85"/>
                <a:gd name="T8" fmla="*/ 125 w 154"/>
                <a:gd name="T9" fmla="*/ 74 h 85"/>
                <a:gd name="T10" fmla="*/ 142 w 154"/>
                <a:gd name="T11" fmla="*/ 39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4" h="85">
                  <a:moveTo>
                    <a:pt x="142" y="39"/>
                  </a:moveTo>
                  <a:cubicBezTo>
                    <a:pt x="128" y="47"/>
                    <a:pt x="90" y="42"/>
                    <a:pt x="53" y="25"/>
                  </a:cubicBezTo>
                  <a:cubicBezTo>
                    <a:pt x="15" y="9"/>
                    <a:pt x="7" y="0"/>
                    <a:pt x="3" y="25"/>
                  </a:cubicBezTo>
                  <a:cubicBezTo>
                    <a:pt x="0" y="42"/>
                    <a:pt x="5" y="59"/>
                    <a:pt x="23" y="65"/>
                  </a:cubicBezTo>
                  <a:cubicBezTo>
                    <a:pt x="42" y="70"/>
                    <a:pt x="96" y="85"/>
                    <a:pt x="125" y="74"/>
                  </a:cubicBezTo>
                  <a:cubicBezTo>
                    <a:pt x="154" y="62"/>
                    <a:pt x="142" y="39"/>
                    <a:pt x="142" y="39"/>
                  </a:cubicBezTo>
                  <a:close/>
                </a:path>
              </a:pathLst>
            </a:custGeom>
            <a:solidFill>
              <a:srgbClr val="787C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2" name="Freeform 122"/>
            <p:cNvSpPr>
              <a:spLocks/>
            </p:cNvSpPr>
            <p:nvPr/>
          </p:nvSpPr>
          <p:spPr bwMode="auto">
            <a:xfrm>
              <a:off x="4432301" y="2940050"/>
              <a:ext cx="36513" cy="77788"/>
            </a:xfrm>
            <a:custGeom>
              <a:avLst/>
              <a:gdLst>
                <a:gd name="T0" fmla="*/ 2 w 21"/>
                <a:gd name="T1" fmla="*/ 15 h 45"/>
                <a:gd name="T2" fmla="*/ 21 w 21"/>
                <a:gd name="T3" fmla="*/ 6 h 45"/>
                <a:gd name="T4" fmla="*/ 14 w 21"/>
                <a:gd name="T5" fmla="*/ 45 h 45"/>
                <a:gd name="T6" fmla="*/ 2 w 21"/>
                <a:gd name="T7" fmla="*/ 1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45">
                  <a:moveTo>
                    <a:pt x="2" y="15"/>
                  </a:moveTo>
                  <a:cubicBezTo>
                    <a:pt x="5" y="1"/>
                    <a:pt x="9" y="0"/>
                    <a:pt x="21" y="6"/>
                  </a:cubicBezTo>
                  <a:cubicBezTo>
                    <a:pt x="13" y="17"/>
                    <a:pt x="11" y="32"/>
                    <a:pt x="14" y="45"/>
                  </a:cubicBezTo>
                  <a:cubicBezTo>
                    <a:pt x="3" y="39"/>
                    <a:pt x="0" y="27"/>
                    <a:pt x="2" y="15"/>
                  </a:cubicBezTo>
                  <a:close/>
                </a:path>
              </a:pathLst>
            </a:custGeom>
            <a:solidFill>
              <a:srgbClr val="A1A1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54" name="TextBox 253">
            <a:extLst>
              <a:ext uri="{FF2B5EF4-FFF2-40B4-BE49-F238E27FC236}">
                <a16:creationId xmlns:a16="http://schemas.microsoft.com/office/drawing/2014/main" id="{B2C8838F-31DD-432A-A072-EC21F43EBCC5}"/>
              </a:ext>
            </a:extLst>
          </p:cNvPr>
          <p:cNvSpPr txBox="1"/>
          <p:nvPr/>
        </p:nvSpPr>
        <p:spPr>
          <a:xfrm>
            <a:off x="3771531" y="1038896"/>
            <a:ext cx="46489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Nexa Light" panose="02000000000000000000" pitchFamily="50" charset="0"/>
                <a:ea typeface="Lato" panose="020F0502020204030203" pitchFamily="34" charset="0"/>
                <a:cs typeface="Segoe UI Light" panose="020B0502040204020203" pitchFamily="34" charset="0"/>
              </a:rPr>
              <a:t>S</a:t>
            </a:r>
            <a:r>
              <a:rPr lang="id-ID" sz="4000" dirty="0">
                <a:solidFill>
                  <a:schemeClr val="bg1"/>
                </a:solidFill>
                <a:latin typeface="Nexa Light" panose="02000000000000000000" pitchFamily="50" charset="0"/>
                <a:ea typeface="Lato" panose="020F0502020204030203" pitchFamily="34" charset="0"/>
                <a:cs typeface="Segoe UI Light" panose="020B0502040204020203" pitchFamily="34" charset="0"/>
              </a:rPr>
              <a:t>pace </a:t>
            </a:r>
            <a:r>
              <a:rPr lang="id-ID" sz="4000" b="1" dirty="0">
                <a:gradFill>
                  <a:gsLst>
                    <a:gs pos="0">
                      <a:schemeClr val="accent6"/>
                    </a:gs>
                    <a:gs pos="100000">
                      <a:schemeClr val="accent1"/>
                    </a:gs>
                  </a:gsLst>
                  <a:path path="circle">
                    <a:fillToRect l="50000" t="50000" r="50000" b="50000"/>
                  </a:path>
                </a:gradFill>
                <a:latin typeface="Nexa Bold" panose="02000000000000000000" pitchFamily="50" charset="0"/>
                <a:ea typeface="Lato" panose="020F0502020204030203" pitchFamily="34" charset="0"/>
                <a:cs typeface="Segoe UI Light" panose="020B0502040204020203" pitchFamily="34" charset="0"/>
              </a:rPr>
              <a:t>Infographic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CE35439-267A-43CB-A3A5-A1AE8CCCEF09}"/>
              </a:ext>
            </a:extLst>
          </p:cNvPr>
          <p:cNvGrpSpPr/>
          <p:nvPr/>
        </p:nvGrpSpPr>
        <p:grpSpPr>
          <a:xfrm>
            <a:off x="6858619" y="3571186"/>
            <a:ext cx="3696298" cy="848705"/>
            <a:chOff x="7220318" y="3419040"/>
            <a:chExt cx="3696298" cy="848705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4536AE7F-4D5D-4CD1-A3E7-E77FE8B0883B}"/>
                </a:ext>
              </a:extLst>
            </p:cNvPr>
            <p:cNvSpPr/>
            <p:nvPr/>
          </p:nvSpPr>
          <p:spPr>
            <a:xfrm>
              <a:off x="7220318" y="3783229"/>
              <a:ext cx="484516" cy="484516"/>
            </a:xfrm>
            <a:prstGeom prst="ellipse">
              <a:avLst/>
            </a:prstGeom>
            <a:solidFill>
              <a:schemeClr val="accent1">
                <a:alpha val="72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id="{B6185F85-8185-4702-8274-352669E34D47}"/>
                </a:ext>
              </a:extLst>
            </p:cNvPr>
            <p:cNvSpPr/>
            <p:nvPr/>
          </p:nvSpPr>
          <p:spPr>
            <a:xfrm>
              <a:off x="7612016" y="3419040"/>
              <a:ext cx="3304600" cy="427319"/>
            </a:xfrm>
            <a:custGeom>
              <a:avLst/>
              <a:gdLst>
                <a:gd name="connsiteX0" fmla="*/ 0 w 2209800"/>
                <a:gd name="connsiteY0" fmla="*/ 285750 h 285750"/>
                <a:gd name="connsiteX1" fmla="*/ 285750 w 2209800"/>
                <a:gd name="connsiteY1" fmla="*/ 0 h 285750"/>
                <a:gd name="connsiteX2" fmla="*/ 2209800 w 2209800"/>
                <a:gd name="connsiteY2" fmla="*/ 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09800" h="285750">
                  <a:moveTo>
                    <a:pt x="0" y="285750"/>
                  </a:moveTo>
                  <a:lnTo>
                    <a:pt x="285750" y="0"/>
                  </a:lnTo>
                  <a:lnTo>
                    <a:pt x="2209800" y="0"/>
                  </a:lnTo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grpSp>
        <p:nvGrpSpPr>
          <p:cNvPr id="253" name="Group 252">
            <a:extLst>
              <a:ext uri="{FF2B5EF4-FFF2-40B4-BE49-F238E27FC236}">
                <a16:creationId xmlns:a16="http://schemas.microsoft.com/office/drawing/2014/main" id="{C820BCFF-4BA6-4DD2-B7E6-9EE0EA0C237B}"/>
              </a:ext>
            </a:extLst>
          </p:cNvPr>
          <p:cNvGrpSpPr/>
          <p:nvPr/>
        </p:nvGrpSpPr>
        <p:grpSpPr>
          <a:xfrm flipH="1">
            <a:off x="4151710" y="2905981"/>
            <a:ext cx="1394952" cy="3460139"/>
            <a:chOff x="7220318" y="947402"/>
            <a:chExt cx="1394952" cy="3460139"/>
          </a:xfrm>
        </p:grpSpPr>
        <p:sp>
          <p:nvSpPr>
            <p:cNvPr id="255" name="Oval 254">
              <a:extLst>
                <a:ext uri="{FF2B5EF4-FFF2-40B4-BE49-F238E27FC236}">
                  <a16:creationId xmlns:a16="http://schemas.microsoft.com/office/drawing/2014/main" id="{6A702035-A8E6-45B0-873B-3A5660DAC943}"/>
                </a:ext>
              </a:extLst>
            </p:cNvPr>
            <p:cNvSpPr/>
            <p:nvPr/>
          </p:nvSpPr>
          <p:spPr>
            <a:xfrm>
              <a:off x="7220318" y="3783229"/>
              <a:ext cx="484516" cy="484516"/>
            </a:xfrm>
            <a:prstGeom prst="ellipse">
              <a:avLst/>
            </a:prstGeom>
            <a:solidFill>
              <a:schemeClr val="accent1">
                <a:alpha val="72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56" name="Freeform: Shape 255">
              <a:extLst>
                <a:ext uri="{FF2B5EF4-FFF2-40B4-BE49-F238E27FC236}">
                  <a16:creationId xmlns:a16="http://schemas.microsoft.com/office/drawing/2014/main" id="{B1A1D733-38C1-4578-9923-0F4CFF589ABE}"/>
                </a:ext>
              </a:extLst>
            </p:cNvPr>
            <p:cNvSpPr/>
            <p:nvPr/>
          </p:nvSpPr>
          <p:spPr>
            <a:xfrm>
              <a:off x="7639006" y="947402"/>
              <a:ext cx="976264" cy="3460139"/>
            </a:xfrm>
            <a:custGeom>
              <a:avLst/>
              <a:gdLst>
                <a:gd name="connsiteX0" fmla="*/ 0 w 2209800"/>
                <a:gd name="connsiteY0" fmla="*/ 285750 h 285750"/>
                <a:gd name="connsiteX1" fmla="*/ 285750 w 2209800"/>
                <a:gd name="connsiteY1" fmla="*/ 0 h 285750"/>
                <a:gd name="connsiteX2" fmla="*/ 2209800 w 2209800"/>
                <a:gd name="connsiteY2" fmla="*/ 0 h 285750"/>
                <a:gd name="connsiteX0" fmla="*/ 0 w 628982"/>
                <a:gd name="connsiteY0" fmla="*/ 1876387 h 1876387"/>
                <a:gd name="connsiteX1" fmla="*/ 285750 w 628982"/>
                <a:gd name="connsiteY1" fmla="*/ 1590637 h 1876387"/>
                <a:gd name="connsiteX2" fmla="*/ 628982 w 628982"/>
                <a:gd name="connsiteY2" fmla="*/ 0 h 1876387"/>
                <a:gd name="connsiteX0" fmla="*/ 0 w 628982"/>
                <a:gd name="connsiteY0" fmla="*/ 1876387 h 2150306"/>
                <a:gd name="connsiteX1" fmla="*/ 295569 w 628982"/>
                <a:gd name="connsiteY1" fmla="*/ 2150306 h 2150306"/>
                <a:gd name="connsiteX2" fmla="*/ 628982 w 628982"/>
                <a:gd name="connsiteY2" fmla="*/ 0 h 2150306"/>
                <a:gd name="connsiteX0" fmla="*/ 0 w 628982"/>
                <a:gd name="connsiteY0" fmla="*/ 1876387 h 2169915"/>
                <a:gd name="connsiteX1" fmla="*/ 295569 w 628982"/>
                <a:gd name="connsiteY1" fmla="*/ 2150306 h 2169915"/>
                <a:gd name="connsiteX2" fmla="*/ 628982 w 628982"/>
                <a:gd name="connsiteY2" fmla="*/ 0 h 2169915"/>
                <a:gd name="connsiteX0" fmla="*/ 0 w 628982"/>
                <a:gd name="connsiteY0" fmla="*/ 1876387 h 2107011"/>
                <a:gd name="connsiteX1" fmla="*/ 381483 w 628982"/>
                <a:gd name="connsiteY1" fmla="*/ 2082802 h 2107011"/>
                <a:gd name="connsiteX2" fmla="*/ 628982 w 628982"/>
                <a:gd name="connsiteY2" fmla="*/ 0 h 2107011"/>
                <a:gd name="connsiteX0" fmla="*/ 0 w 628982"/>
                <a:gd name="connsiteY0" fmla="*/ 1876387 h 2107011"/>
                <a:gd name="connsiteX1" fmla="*/ 381483 w 628982"/>
                <a:gd name="connsiteY1" fmla="*/ 2082802 h 2107011"/>
                <a:gd name="connsiteX2" fmla="*/ 628982 w 628982"/>
                <a:gd name="connsiteY2" fmla="*/ 0 h 2107011"/>
                <a:gd name="connsiteX0" fmla="*/ 0 w 628982"/>
                <a:gd name="connsiteY0" fmla="*/ 1876387 h 2193187"/>
                <a:gd name="connsiteX1" fmla="*/ 436714 w 628982"/>
                <a:gd name="connsiteY1" fmla="*/ 2174853 h 2193187"/>
                <a:gd name="connsiteX2" fmla="*/ 628982 w 628982"/>
                <a:gd name="connsiteY2" fmla="*/ 0 h 2193187"/>
                <a:gd name="connsiteX0" fmla="*/ 0 w 628982"/>
                <a:gd name="connsiteY0" fmla="*/ 1876387 h 2229279"/>
                <a:gd name="connsiteX1" fmla="*/ 436714 w 628982"/>
                <a:gd name="connsiteY1" fmla="*/ 2174853 h 2229279"/>
                <a:gd name="connsiteX2" fmla="*/ 628982 w 628982"/>
                <a:gd name="connsiteY2" fmla="*/ 0 h 2229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28982" h="2229279">
                  <a:moveTo>
                    <a:pt x="0" y="1876387"/>
                  </a:moveTo>
                  <a:cubicBezTo>
                    <a:pt x="98523" y="1967693"/>
                    <a:pt x="188455" y="2374427"/>
                    <a:pt x="436714" y="2174853"/>
                  </a:cubicBezTo>
                  <a:cubicBezTo>
                    <a:pt x="771228" y="1923248"/>
                    <a:pt x="-12368" y="0"/>
                    <a:pt x="628982" y="0"/>
                  </a:cubicBezTo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sp>
        <p:nvSpPr>
          <p:cNvPr id="257" name="Text Placeholder 4">
            <a:extLst>
              <a:ext uri="{FF2B5EF4-FFF2-40B4-BE49-F238E27FC236}">
                <a16:creationId xmlns:a16="http://schemas.microsoft.com/office/drawing/2014/main" id="{060458F7-F98F-4671-B054-389666873436}"/>
              </a:ext>
            </a:extLst>
          </p:cNvPr>
          <p:cNvSpPr txBox="1">
            <a:spLocks/>
          </p:cNvSpPr>
          <p:nvPr/>
        </p:nvSpPr>
        <p:spPr>
          <a:xfrm>
            <a:off x="1314563" y="3893903"/>
            <a:ext cx="2716067" cy="77312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14000"/>
              </a:lnSpc>
              <a:buNone/>
              <a:defRPr/>
            </a:pPr>
            <a:r>
              <a:rPr lang="id-ID" sz="2000" b="1" dirty="0">
                <a:solidFill>
                  <a:schemeClr val="bg1"/>
                </a:solidFill>
                <a:latin typeface="+mj-lt"/>
                <a:cs typeface="Calibri"/>
              </a:rPr>
              <a:t>Text Two</a:t>
            </a:r>
          </a:p>
          <a:p>
            <a:pPr marL="0" indent="0" algn="r">
              <a:lnSpc>
                <a:spcPct val="114000"/>
              </a:lnSpc>
              <a:buNone/>
              <a:defRPr/>
            </a:pPr>
            <a:r>
              <a:rPr lang="id-ID" sz="1200" b="1" dirty="0">
                <a:solidFill>
                  <a:schemeClr val="bg1"/>
                </a:solidFill>
                <a:latin typeface="+mj-lt"/>
                <a:cs typeface="Calibri"/>
              </a:rPr>
              <a:t>Ut wisi enim </a:t>
            </a:r>
            <a:r>
              <a:rPr lang="id-ID" sz="1200" dirty="0">
                <a:solidFill>
                  <a:schemeClr val="bg1"/>
                </a:solidFill>
                <a:latin typeface="+mj-lt"/>
                <a:cs typeface="Calibri"/>
              </a:rPr>
              <a:t>Ad minim veniam, quis nostrud exerci ticamcorper nibh euismod tincidunt ut laoreet</a:t>
            </a:r>
          </a:p>
        </p:txBody>
      </p:sp>
      <p:sp>
        <p:nvSpPr>
          <p:cNvPr id="265" name="TextBox 264">
            <a:extLst>
              <a:ext uri="{FF2B5EF4-FFF2-40B4-BE49-F238E27FC236}">
                <a16:creationId xmlns:a16="http://schemas.microsoft.com/office/drawing/2014/main" id="{9D4FB04A-7059-489E-9439-2544AF11E4CF}"/>
              </a:ext>
            </a:extLst>
          </p:cNvPr>
          <p:cNvSpPr txBox="1"/>
          <p:nvPr/>
        </p:nvSpPr>
        <p:spPr>
          <a:xfrm>
            <a:off x="7656849" y="2259745"/>
            <a:ext cx="440241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4000" dirty="0">
                <a:solidFill>
                  <a:schemeClr val="bg1"/>
                </a:solidFill>
                <a:latin typeface="Nexa Light" panose="02000000000000000000" pitchFamily="50" charset="0"/>
                <a:ea typeface="Lato" panose="020F0502020204030203" pitchFamily="34" charset="0"/>
                <a:cs typeface="Segoe UI Light" panose="020B0502040204020203" pitchFamily="34" charset="0"/>
              </a:rPr>
              <a:t>Awesome You Text Here</a:t>
            </a:r>
          </a:p>
        </p:txBody>
      </p:sp>
      <p:grpSp>
        <p:nvGrpSpPr>
          <p:cNvPr id="267" name="Group 266">
            <a:extLst>
              <a:ext uri="{FF2B5EF4-FFF2-40B4-BE49-F238E27FC236}">
                <a16:creationId xmlns:a16="http://schemas.microsoft.com/office/drawing/2014/main" id="{5173ACFD-53AC-4EB7-8D2C-2B6DA836C622}"/>
              </a:ext>
            </a:extLst>
          </p:cNvPr>
          <p:cNvGrpSpPr/>
          <p:nvPr/>
        </p:nvGrpSpPr>
        <p:grpSpPr>
          <a:xfrm>
            <a:off x="-1547781" y="-484159"/>
            <a:ext cx="4369948" cy="2858250"/>
            <a:chOff x="3576643" y="4904909"/>
            <a:chExt cx="1694271" cy="1108171"/>
          </a:xfrm>
        </p:grpSpPr>
        <p:sp>
          <p:nvSpPr>
            <p:cNvPr id="268" name="Oval 65">
              <a:extLst>
                <a:ext uri="{FF2B5EF4-FFF2-40B4-BE49-F238E27FC236}">
                  <a16:creationId xmlns:a16="http://schemas.microsoft.com/office/drawing/2014/main" id="{7B0DF9DC-0DAA-4038-B54B-94F6A2CFAE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49992" y="4904909"/>
              <a:ext cx="1103246" cy="1108171"/>
            </a:xfrm>
            <a:prstGeom prst="ellipse">
              <a:avLst/>
            </a:prstGeom>
            <a:solidFill>
              <a:srgbClr val="7F60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69" name="Freeform 66">
              <a:extLst>
                <a:ext uri="{FF2B5EF4-FFF2-40B4-BE49-F238E27FC236}">
                  <a16:creationId xmlns:a16="http://schemas.microsoft.com/office/drawing/2014/main" id="{D656E168-7E9A-47F2-9A89-0A3091D1E917}"/>
                </a:ext>
              </a:extLst>
            </p:cNvPr>
            <p:cNvSpPr>
              <a:spLocks/>
            </p:cNvSpPr>
            <p:nvPr/>
          </p:nvSpPr>
          <p:spPr bwMode="auto">
            <a:xfrm>
              <a:off x="3884468" y="5050202"/>
              <a:ext cx="1068770" cy="962878"/>
            </a:xfrm>
            <a:custGeom>
              <a:avLst/>
              <a:gdLst>
                <a:gd name="T0" fmla="*/ 209 w 253"/>
                <a:gd name="T1" fmla="*/ 0 h 228"/>
                <a:gd name="T2" fmla="*/ 217 w 253"/>
                <a:gd name="T3" fmla="*/ 43 h 228"/>
                <a:gd name="T4" fmla="*/ 87 w 253"/>
                <a:gd name="T5" fmla="*/ 173 h 228"/>
                <a:gd name="T6" fmla="*/ 0 w 253"/>
                <a:gd name="T7" fmla="*/ 140 h 228"/>
                <a:gd name="T8" fmla="*/ 122 w 253"/>
                <a:gd name="T9" fmla="*/ 228 h 228"/>
                <a:gd name="T10" fmla="*/ 253 w 253"/>
                <a:gd name="T11" fmla="*/ 97 h 228"/>
                <a:gd name="T12" fmla="*/ 209 w 253"/>
                <a:gd name="T13" fmla="*/ 0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3" h="228">
                  <a:moveTo>
                    <a:pt x="209" y="0"/>
                  </a:moveTo>
                  <a:cubicBezTo>
                    <a:pt x="214" y="13"/>
                    <a:pt x="217" y="27"/>
                    <a:pt x="217" y="43"/>
                  </a:cubicBezTo>
                  <a:cubicBezTo>
                    <a:pt x="217" y="115"/>
                    <a:pt x="158" y="173"/>
                    <a:pt x="87" y="173"/>
                  </a:cubicBezTo>
                  <a:cubicBezTo>
                    <a:pt x="53" y="173"/>
                    <a:pt x="23" y="161"/>
                    <a:pt x="0" y="140"/>
                  </a:cubicBezTo>
                  <a:cubicBezTo>
                    <a:pt x="17" y="191"/>
                    <a:pt x="66" y="228"/>
                    <a:pt x="122" y="228"/>
                  </a:cubicBezTo>
                  <a:cubicBezTo>
                    <a:pt x="194" y="228"/>
                    <a:pt x="253" y="169"/>
                    <a:pt x="253" y="97"/>
                  </a:cubicBezTo>
                  <a:cubicBezTo>
                    <a:pt x="253" y="58"/>
                    <a:pt x="236" y="24"/>
                    <a:pt x="209" y="0"/>
                  </a:cubicBezTo>
                  <a:close/>
                </a:path>
              </a:pathLst>
            </a:custGeom>
            <a:solidFill>
              <a:srgbClr val="6F55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70" name="Freeform 67">
              <a:extLst>
                <a:ext uri="{FF2B5EF4-FFF2-40B4-BE49-F238E27FC236}">
                  <a16:creationId xmlns:a16="http://schemas.microsoft.com/office/drawing/2014/main" id="{2354B4A4-673E-481A-91D8-CDC5AE13F1F9}"/>
                </a:ext>
              </a:extLst>
            </p:cNvPr>
            <p:cNvSpPr>
              <a:spLocks/>
            </p:cNvSpPr>
            <p:nvPr/>
          </p:nvSpPr>
          <p:spPr bwMode="auto">
            <a:xfrm>
              <a:off x="4143041" y="4914759"/>
              <a:ext cx="788033" cy="839748"/>
            </a:xfrm>
            <a:custGeom>
              <a:avLst/>
              <a:gdLst>
                <a:gd name="T0" fmla="*/ 187 w 187"/>
                <a:gd name="T1" fmla="*/ 107 h 199"/>
                <a:gd name="T2" fmla="*/ 187 w 187"/>
                <a:gd name="T3" fmla="*/ 96 h 199"/>
                <a:gd name="T4" fmla="*/ 81 w 187"/>
                <a:gd name="T5" fmla="*/ 0 h 199"/>
                <a:gd name="T6" fmla="*/ 7 w 187"/>
                <a:gd name="T7" fmla="*/ 83 h 199"/>
                <a:gd name="T8" fmla="*/ 84 w 187"/>
                <a:gd name="T9" fmla="*/ 192 h 199"/>
                <a:gd name="T10" fmla="*/ 187 w 187"/>
                <a:gd name="T11" fmla="*/ 107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7" h="199">
                  <a:moveTo>
                    <a:pt x="187" y="107"/>
                  </a:moveTo>
                  <a:cubicBezTo>
                    <a:pt x="187" y="104"/>
                    <a:pt x="187" y="100"/>
                    <a:pt x="187" y="96"/>
                  </a:cubicBezTo>
                  <a:cubicBezTo>
                    <a:pt x="175" y="46"/>
                    <a:pt x="133" y="8"/>
                    <a:pt x="81" y="0"/>
                  </a:cubicBezTo>
                  <a:cubicBezTo>
                    <a:pt x="43" y="7"/>
                    <a:pt x="12" y="40"/>
                    <a:pt x="7" y="83"/>
                  </a:cubicBezTo>
                  <a:cubicBezTo>
                    <a:pt x="0" y="137"/>
                    <a:pt x="34" y="186"/>
                    <a:pt x="84" y="192"/>
                  </a:cubicBezTo>
                  <a:cubicBezTo>
                    <a:pt x="134" y="199"/>
                    <a:pt x="180" y="161"/>
                    <a:pt x="187" y="107"/>
                  </a:cubicBezTo>
                  <a:close/>
                </a:path>
              </a:pathLst>
            </a:custGeom>
            <a:solidFill>
              <a:srgbClr val="B8A3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71" name="Freeform 68">
              <a:extLst>
                <a:ext uri="{FF2B5EF4-FFF2-40B4-BE49-F238E27FC236}">
                  <a16:creationId xmlns:a16="http://schemas.microsoft.com/office/drawing/2014/main" id="{7DE9004F-7330-4164-B8AA-AA1A41701AC8}"/>
                </a:ext>
              </a:extLst>
            </p:cNvPr>
            <p:cNvSpPr>
              <a:spLocks/>
            </p:cNvSpPr>
            <p:nvPr/>
          </p:nvSpPr>
          <p:spPr bwMode="auto">
            <a:xfrm>
              <a:off x="4175055" y="5210271"/>
              <a:ext cx="756019" cy="544235"/>
            </a:xfrm>
            <a:custGeom>
              <a:avLst/>
              <a:gdLst>
                <a:gd name="T0" fmla="*/ 169 w 179"/>
                <a:gd name="T1" fmla="*/ 0 h 129"/>
                <a:gd name="T2" fmla="*/ 169 w 179"/>
                <a:gd name="T3" fmla="*/ 9 h 129"/>
                <a:gd name="T4" fmla="*/ 66 w 179"/>
                <a:gd name="T5" fmla="*/ 94 h 129"/>
                <a:gd name="T6" fmla="*/ 0 w 179"/>
                <a:gd name="T7" fmla="*/ 46 h 129"/>
                <a:gd name="T8" fmla="*/ 76 w 179"/>
                <a:gd name="T9" fmla="*/ 122 h 129"/>
                <a:gd name="T10" fmla="*/ 179 w 179"/>
                <a:gd name="T11" fmla="*/ 37 h 129"/>
                <a:gd name="T12" fmla="*/ 179 w 179"/>
                <a:gd name="T13" fmla="*/ 26 h 129"/>
                <a:gd name="T14" fmla="*/ 169 w 179"/>
                <a:gd name="T15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9" h="129">
                  <a:moveTo>
                    <a:pt x="169" y="0"/>
                  </a:moveTo>
                  <a:cubicBezTo>
                    <a:pt x="169" y="3"/>
                    <a:pt x="169" y="6"/>
                    <a:pt x="169" y="9"/>
                  </a:cubicBezTo>
                  <a:cubicBezTo>
                    <a:pt x="162" y="62"/>
                    <a:pt x="116" y="100"/>
                    <a:pt x="66" y="94"/>
                  </a:cubicBezTo>
                  <a:cubicBezTo>
                    <a:pt x="37" y="90"/>
                    <a:pt x="13" y="71"/>
                    <a:pt x="0" y="46"/>
                  </a:cubicBezTo>
                  <a:cubicBezTo>
                    <a:pt x="7" y="85"/>
                    <a:pt x="37" y="117"/>
                    <a:pt x="76" y="122"/>
                  </a:cubicBezTo>
                  <a:cubicBezTo>
                    <a:pt x="126" y="129"/>
                    <a:pt x="172" y="91"/>
                    <a:pt x="179" y="37"/>
                  </a:cubicBezTo>
                  <a:cubicBezTo>
                    <a:pt x="179" y="34"/>
                    <a:pt x="179" y="30"/>
                    <a:pt x="179" y="26"/>
                  </a:cubicBezTo>
                  <a:cubicBezTo>
                    <a:pt x="177" y="17"/>
                    <a:pt x="174" y="8"/>
                    <a:pt x="169" y="0"/>
                  </a:cubicBezTo>
                  <a:close/>
                </a:path>
              </a:pathLst>
            </a:custGeom>
            <a:solidFill>
              <a:srgbClr val="A693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72" name="Freeform 69">
              <a:extLst>
                <a:ext uri="{FF2B5EF4-FFF2-40B4-BE49-F238E27FC236}">
                  <a16:creationId xmlns:a16="http://schemas.microsoft.com/office/drawing/2014/main" id="{6F58F55B-EA65-4098-9A22-31F3668964E0}"/>
                </a:ext>
              </a:extLst>
            </p:cNvPr>
            <p:cNvSpPr>
              <a:spLocks/>
            </p:cNvSpPr>
            <p:nvPr/>
          </p:nvSpPr>
          <p:spPr bwMode="auto">
            <a:xfrm>
              <a:off x="4167668" y="5028039"/>
              <a:ext cx="248723" cy="54177"/>
            </a:xfrm>
            <a:custGeom>
              <a:avLst/>
              <a:gdLst>
                <a:gd name="T0" fmla="*/ 52 w 59"/>
                <a:gd name="T1" fmla="*/ 13 h 13"/>
                <a:gd name="T2" fmla="*/ 7 w 59"/>
                <a:gd name="T3" fmla="*/ 13 h 13"/>
                <a:gd name="T4" fmla="*/ 0 w 59"/>
                <a:gd name="T5" fmla="*/ 7 h 13"/>
                <a:gd name="T6" fmla="*/ 0 w 59"/>
                <a:gd name="T7" fmla="*/ 7 h 13"/>
                <a:gd name="T8" fmla="*/ 7 w 59"/>
                <a:gd name="T9" fmla="*/ 0 h 13"/>
                <a:gd name="T10" fmla="*/ 52 w 59"/>
                <a:gd name="T11" fmla="*/ 0 h 13"/>
                <a:gd name="T12" fmla="*/ 59 w 59"/>
                <a:gd name="T13" fmla="*/ 7 h 13"/>
                <a:gd name="T14" fmla="*/ 59 w 59"/>
                <a:gd name="T15" fmla="*/ 7 h 13"/>
                <a:gd name="T16" fmla="*/ 52 w 59"/>
                <a:gd name="T1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9" h="13">
                  <a:moveTo>
                    <a:pt x="52" y="13"/>
                  </a:moveTo>
                  <a:cubicBezTo>
                    <a:pt x="7" y="13"/>
                    <a:pt x="7" y="13"/>
                    <a:pt x="7" y="13"/>
                  </a:cubicBezTo>
                  <a:cubicBezTo>
                    <a:pt x="3" y="13"/>
                    <a:pt x="0" y="10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52" y="0"/>
                    <a:pt x="52" y="0"/>
                    <a:pt x="52" y="0"/>
                  </a:cubicBezTo>
                  <a:cubicBezTo>
                    <a:pt x="56" y="0"/>
                    <a:pt x="59" y="3"/>
                    <a:pt x="59" y="7"/>
                  </a:cubicBezTo>
                  <a:cubicBezTo>
                    <a:pt x="59" y="7"/>
                    <a:pt x="59" y="7"/>
                    <a:pt x="59" y="7"/>
                  </a:cubicBezTo>
                  <a:cubicBezTo>
                    <a:pt x="59" y="10"/>
                    <a:pt x="56" y="13"/>
                    <a:pt x="52" y="13"/>
                  </a:cubicBezTo>
                  <a:close/>
                </a:path>
              </a:pathLst>
            </a:custGeom>
            <a:solidFill>
              <a:srgbClr val="7F60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73" name="Freeform 70">
              <a:extLst>
                <a:ext uri="{FF2B5EF4-FFF2-40B4-BE49-F238E27FC236}">
                  <a16:creationId xmlns:a16="http://schemas.microsoft.com/office/drawing/2014/main" id="{13B7D4B1-0151-481E-96E8-FE014CE04627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6241" y="5257061"/>
              <a:ext cx="248723" cy="59102"/>
            </a:xfrm>
            <a:custGeom>
              <a:avLst/>
              <a:gdLst>
                <a:gd name="T0" fmla="*/ 52 w 59"/>
                <a:gd name="T1" fmla="*/ 14 h 14"/>
                <a:gd name="T2" fmla="*/ 7 w 59"/>
                <a:gd name="T3" fmla="*/ 14 h 14"/>
                <a:gd name="T4" fmla="*/ 0 w 59"/>
                <a:gd name="T5" fmla="*/ 7 h 14"/>
                <a:gd name="T6" fmla="*/ 0 w 59"/>
                <a:gd name="T7" fmla="*/ 7 h 14"/>
                <a:gd name="T8" fmla="*/ 7 w 59"/>
                <a:gd name="T9" fmla="*/ 0 h 14"/>
                <a:gd name="T10" fmla="*/ 52 w 59"/>
                <a:gd name="T11" fmla="*/ 0 h 14"/>
                <a:gd name="T12" fmla="*/ 59 w 59"/>
                <a:gd name="T13" fmla="*/ 7 h 14"/>
                <a:gd name="T14" fmla="*/ 59 w 59"/>
                <a:gd name="T15" fmla="*/ 7 h 14"/>
                <a:gd name="T16" fmla="*/ 52 w 59"/>
                <a:gd name="T17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9" h="14">
                  <a:moveTo>
                    <a:pt x="52" y="14"/>
                  </a:moveTo>
                  <a:cubicBezTo>
                    <a:pt x="7" y="14"/>
                    <a:pt x="7" y="14"/>
                    <a:pt x="7" y="14"/>
                  </a:cubicBezTo>
                  <a:cubicBezTo>
                    <a:pt x="3" y="14"/>
                    <a:pt x="0" y="11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52" y="0"/>
                    <a:pt x="52" y="0"/>
                    <a:pt x="52" y="0"/>
                  </a:cubicBezTo>
                  <a:cubicBezTo>
                    <a:pt x="56" y="0"/>
                    <a:pt x="59" y="3"/>
                    <a:pt x="59" y="7"/>
                  </a:cubicBezTo>
                  <a:cubicBezTo>
                    <a:pt x="59" y="7"/>
                    <a:pt x="59" y="7"/>
                    <a:pt x="59" y="7"/>
                  </a:cubicBezTo>
                  <a:cubicBezTo>
                    <a:pt x="59" y="11"/>
                    <a:pt x="56" y="14"/>
                    <a:pt x="52" y="14"/>
                  </a:cubicBezTo>
                  <a:close/>
                </a:path>
              </a:pathLst>
            </a:custGeom>
            <a:solidFill>
              <a:srgbClr val="7F60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74" name="Freeform 71">
              <a:extLst>
                <a:ext uri="{FF2B5EF4-FFF2-40B4-BE49-F238E27FC236}">
                  <a16:creationId xmlns:a16="http://schemas.microsoft.com/office/drawing/2014/main" id="{9484F321-8CF5-4BC9-907A-FD75EA02C546}"/>
                </a:ext>
              </a:extLst>
            </p:cNvPr>
            <p:cNvSpPr>
              <a:spLocks/>
            </p:cNvSpPr>
            <p:nvPr/>
          </p:nvSpPr>
          <p:spPr bwMode="auto">
            <a:xfrm>
              <a:off x="4103640" y="5370341"/>
              <a:ext cx="248723" cy="54177"/>
            </a:xfrm>
            <a:custGeom>
              <a:avLst/>
              <a:gdLst>
                <a:gd name="T0" fmla="*/ 52 w 59"/>
                <a:gd name="T1" fmla="*/ 13 h 13"/>
                <a:gd name="T2" fmla="*/ 7 w 59"/>
                <a:gd name="T3" fmla="*/ 13 h 13"/>
                <a:gd name="T4" fmla="*/ 0 w 59"/>
                <a:gd name="T5" fmla="*/ 6 h 13"/>
                <a:gd name="T6" fmla="*/ 0 w 59"/>
                <a:gd name="T7" fmla="*/ 6 h 13"/>
                <a:gd name="T8" fmla="*/ 7 w 59"/>
                <a:gd name="T9" fmla="*/ 0 h 13"/>
                <a:gd name="T10" fmla="*/ 52 w 59"/>
                <a:gd name="T11" fmla="*/ 0 h 13"/>
                <a:gd name="T12" fmla="*/ 59 w 59"/>
                <a:gd name="T13" fmla="*/ 6 h 13"/>
                <a:gd name="T14" fmla="*/ 59 w 59"/>
                <a:gd name="T15" fmla="*/ 6 h 13"/>
                <a:gd name="T16" fmla="*/ 52 w 59"/>
                <a:gd name="T1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9" h="13">
                  <a:moveTo>
                    <a:pt x="52" y="13"/>
                  </a:moveTo>
                  <a:cubicBezTo>
                    <a:pt x="7" y="13"/>
                    <a:pt x="7" y="13"/>
                    <a:pt x="7" y="13"/>
                  </a:cubicBezTo>
                  <a:cubicBezTo>
                    <a:pt x="3" y="13"/>
                    <a:pt x="0" y="10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52" y="0"/>
                    <a:pt x="52" y="0"/>
                    <a:pt x="52" y="0"/>
                  </a:cubicBezTo>
                  <a:cubicBezTo>
                    <a:pt x="56" y="0"/>
                    <a:pt x="59" y="3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10"/>
                    <a:pt x="56" y="13"/>
                    <a:pt x="52" y="13"/>
                  </a:cubicBezTo>
                  <a:close/>
                </a:path>
              </a:pathLst>
            </a:custGeom>
            <a:solidFill>
              <a:srgbClr val="7F60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75" name="Freeform 72">
              <a:extLst>
                <a:ext uri="{FF2B5EF4-FFF2-40B4-BE49-F238E27FC236}">
                  <a16:creationId xmlns:a16="http://schemas.microsoft.com/office/drawing/2014/main" id="{72E3B209-9829-4807-AB3C-25922A8544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62651" y="5577199"/>
              <a:ext cx="248723" cy="59102"/>
            </a:xfrm>
            <a:custGeom>
              <a:avLst/>
              <a:gdLst>
                <a:gd name="T0" fmla="*/ 52 w 59"/>
                <a:gd name="T1" fmla="*/ 14 h 14"/>
                <a:gd name="T2" fmla="*/ 7 w 59"/>
                <a:gd name="T3" fmla="*/ 14 h 14"/>
                <a:gd name="T4" fmla="*/ 0 w 59"/>
                <a:gd name="T5" fmla="*/ 7 h 14"/>
                <a:gd name="T6" fmla="*/ 0 w 59"/>
                <a:gd name="T7" fmla="*/ 7 h 14"/>
                <a:gd name="T8" fmla="*/ 7 w 59"/>
                <a:gd name="T9" fmla="*/ 0 h 14"/>
                <a:gd name="T10" fmla="*/ 52 w 59"/>
                <a:gd name="T11" fmla="*/ 0 h 14"/>
                <a:gd name="T12" fmla="*/ 59 w 59"/>
                <a:gd name="T13" fmla="*/ 7 h 14"/>
                <a:gd name="T14" fmla="*/ 59 w 59"/>
                <a:gd name="T15" fmla="*/ 7 h 14"/>
                <a:gd name="T16" fmla="*/ 52 w 59"/>
                <a:gd name="T17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9" h="14">
                  <a:moveTo>
                    <a:pt x="52" y="14"/>
                  </a:moveTo>
                  <a:cubicBezTo>
                    <a:pt x="7" y="14"/>
                    <a:pt x="7" y="14"/>
                    <a:pt x="7" y="14"/>
                  </a:cubicBezTo>
                  <a:cubicBezTo>
                    <a:pt x="3" y="14"/>
                    <a:pt x="0" y="11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4"/>
                    <a:pt x="3" y="0"/>
                    <a:pt x="7" y="0"/>
                  </a:cubicBezTo>
                  <a:cubicBezTo>
                    <a:pt x="52" y="0"/>
                    <a:pt x="52" y="0"/>
                    <a:pt x="52" y="0"/>
                  </a:cubicBezTo>
                  <a:cubicBezTo>
                    <a:pt x="56" y="0"/>
                    <a:pt x="59" y="4"/>
                    <a:pt x="59" y="7"/>
                  </a:cubicBezTo>
                  <a:cubicBezTo>
                    <a:pt x="59" y="7"/>
                    <a:pt x="59" y="7"/>
                    <a:pt x="59" y="7"/>
                  </a:cubicBezTo>
                  <a:cubicBezTo>
                    <a:pt x="59" y="11"/>
                    <a:pt x="56" y="14"/>
                    <a:pt x="52" y="14"/>
                  </a:cubicBezTo>
                  <a:close/>
                </a:path>
              </a:pathLst>
            </a:custGeom>
            <a:solidFill>
              <a:srgbClr val="6F55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76" name="Freeform 73">
              <a:extLst>
                <a:ext uri="{FF2B5EF4-FFF2-40B4-BE49-F238E27FC236}">
                  <a16:creationId xmlns:a16="http://schemas.microsoft.com/office/drawing/2014/main" id="{26E8101B-CE48-479B-98AA-4C394DFC4073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4019" y="5481158"/>
              <a:ext cx="253648" cy="59102"/>
            </a:xfrm>
            <a:custGeom>
              <a:avLst/>
              <a:gdLst>
                <a:gd name="T0" fmla="*/ 53 w 60"/>
                <a:gd name="T1" fmla="*/ 14 h 14"/>
                <a:gd name="T2" fmla="*/ 7 w 60"/>
                <a:gd name="T3" fmla="*/ 14 h 14"/>
                <a:gd name="T4" fmla="*/ 0 w 60"/>
                <a:gd name="T5" fmla="*/ 7 h 14"/>
                <a:gd name="T6" fmla="*/ 0 w 60"/>
                <a:gd name="T7" fmla="*/ 7 h 14"/>
                <a:gd name="T8" fmla="*/ 7 w 60"/>
                <a:gd name="T9" fmla="*/ 0 h 14"/>
                <a:gd name="T10" fmla="*/ 53 w 60"/>
                <a:gd name="T11" fmla="*/ 0 h 14"/>
                <a:gd name="T12" fmla="*/ 60 w 60"/>
                <a:gd name="T13" fmla="*/ 7 h 14"/>
                <a:gd name="T14" fmla="*/ 60 w 60"/>
                <a:gd name="T15" fmla="*/ 7 h 14"/>
                <a:gd name="T16" fmla="*/ 53 w 60"/>
                <a:gd name="T17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0" h="14">
                  <a:moveTo>
                    <a:pt x="53" y="14"/>
                  </a:moveTo>
                  <a:cubicBezTo>
                    <a:pt x="7" y="14"/>
                    <a:pt x="7" y="14"/>
                    <a:pt x="7" y="14"/>
                  </a:cubicBezTo>
                  <a:cubicBezTo>
                    <a:pt x="3" y="14"/>
                    <a:pt x="0" y="11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53" y="0"/>
                    <a:pt x="53" y="0"/>
                    <a:pt x="53" y="0"/>
                  </a:cubicBezTo>
                  <a:cubicBezTo>
                    <a:pt x="57" y="0"/>
                    <a:pt x="60" y="3"/>
                    <a:pt x="60" y="7"/>
                  </a:cubicBezTo>
                  <a:cubicBezTo>
                    <a:pt x="60" y="7"/>
                    <a:pt x="60" y="7"/>
                    <a:pt x="60" y="7"/>
                  </a:cubicBezTo>
                  <a:cubicBezTo>
                    <a:pt x="60" y="11"/>
                    <a:pt x="57" y="14"/>
                    <a:pt x="53" y="14"/>
                  </a:cubicBezTo>
                  <a:close/>
                </a:path>
              </a:pathLst>
            </a:custGeom>
            <a:solidFill>
              <a:srgbClr val="B8A3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77" name="Freeform 74">
              <a:extLst>
                <a:ext uri="{FF2B5EF4-FFF2-40B4-BE49-F238E27FC236}">
                  <a16:creationId xmlns:a16="http://schemas.microsoft.com/office/drawing/2014/main" id="{2262F988-D9A1-481F-BB57-1DEB5BB3A5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083939" y="5825922"/>
              <a:ext cx="253648" cy="59102"/>
            </a:xfrm>
            <a:custGeom>
              <a:avLst/>
              <a:gdLst>
                <a:gd name="T0" fmla="*/ 53 w 60"/>
                <a:gd name="T1" fmla="*/ 14 h 14"/>
                <a:gd name="T2" fmla="*/ 7 w 60"/>
                <a:gd name="T3" fmla="*/ 14 h 14"/>
                <a:gd name="T4" fmla="*/ 0 w 60"/>
                <a:gd name="T5" fmla="*/ 7 h 14"/>
                <a:gd name="T6" fmla="*/ 0 w 60"/>
                <a:gd name="T7" fmla="*/ 7 h 14"/>
                <a:gd name="T8" fmla="*/ 7 w 60"/>
                <a:gd name="T9" fmla="*/ 0 h 14"/>
                <a:gd name="T10" fmla="*/ 53 w 60"/>
                <a:gd name="T11" fmla="*/ 0 h 14"/>
                <a:gd name="T12" fmla="*/ 60 w 60"/>
                <a:gd name="T13" fmla="*/ 7 h 14"/>
                <a:gd name="T14" fmla="*/ 60 w 60"/>
                <a:gd name="T15" fmla="*/ 7 h 14"/>
                <a:gd name="T16" fmla="*/ 53 w 60"/>
                <a:gd name="T17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0" h="14">
                  <a:moveTo>
                    <a:pt x="53" y="14"/>
                  </a:moveTo>
                  <a:cubicBezTo>
                    <a:pt x="7" y="14"/>
                    <a:pt x="7" y="14"/>
                    <a:pt x="7" y="14"/>
                  </a:cubicBezTo>
                  <a:cubicBezTo>
                    <a:pt x="3" y="14"/>
                    <a:pt x="0" y="11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53" y="0"/>
                    <a:pt x="53" y="0"/>
                    <a:pt x="53" y="0"/>
                  </a:cubicBezTo>
                  <a:cubicBezTo>
                    <a:pt x="56" y="0"/>
                    <a:pt x="60" y="3"/>
                    <a:pt x="60" y="7"/>
                  </a:cubicBezTo>
                  <a:cubicBezTo>
                    <a:pt x="60" y="7"/>
                    <a:pt x="60" y="7"/>
                    <a:pt x="60" y="7"/>
                  </a:cubicBezTo>
                  <a:cubicBezTo>
                    <a:pt x="60" y="11"/>
                    <a:pt x="56" y="14"/>
                    <a:pt x="53" y="14"/>
                  </a:cubicBezTo>
                  <a:close/>
                </a:path>
              </a:pathLst>
            </a:custGeom>
            <a:solidFill>
              <a:srgbClr val="7F60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78" name="Oval 75">
              <a:extLst>
                <a:ext uri="{FF2B5EF4-FFF2-40B4-BE49-F238E27FC236}">
                  <a16:creationId xmlns:a16="http://schemas.microsoft.com/office/drawing/2014/main" id="{24956251-2621-4C3A-A621-A18F9D470C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71626" y="5116692"/>
              <a:ext cx="206859" cy="211784"/>
            </a:xfrm>
            <a:prstGeom prst="ellipse">
              <a:avLst/>
            </a:prstGeom>
            <a:solidFill>
              <a:srgbClr val="B8A3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79" name="Oval 76">
              <a:extLst>
                <a:ext uri="{FF2B5EF4-FFF2-40B4-BE49-F238E27FC236}">
                  <a16:creationId xmlns:a16="http://schemas.microsoft.com/office/drawing/2014/main" id="{6EF0997E-3097-4497-815A-C37E3B783E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85872" y="5599363"/>
              <a:ext cx="130518" cy="130518"/>
            </a:xfrm>
            <a:prstGeom prst="ellipse">
              <a:avLst/>
            </a:prstGeom>
            <a:solidFill>
              <a:srgbClr val="A693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80" name="Oval 77">
              <a:extLst>
                <a:ext uri="{FF2B5EF4-FFF2-40B4-BE49-F238E27FC236}">
                  <a16:creationId xmlns:a16="http://schemas.microsoft.com/office/drawing/2014/main" id="{28896E87-2E7B-491D-B609-1D55717EF1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36183" y="5274299"/>
              <a:ext cx="105892" cy="105892"/>
            </a:xfrm>
            <a:prstGeom prst="ellipse">
              <a:avLst/>
            </a:prstGeom>
            <a:solidFill>
              <a:srgbClr val="B8A3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81" name="Oval 78">
              <a:extLst>
                <a:ext uri="{FF2B5EF4-FFF2-40B4-BE49-F238E27FC236}">
                  <a16:creationId xmlns:a16="http://schemas.microsoft.com/office/drawing/2014/main" id="{73B5DB84-33F9-425B-B62E-0F4D02548E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61776" y="5606750"/>
              <a:ext cx="64028" cy="59102"/>
            </a:xfrm>
            <a:prstGeom prst="ellipse">
              <a:avLst/>
            </a:prstGeom>
            <a:solidFill>
              <a:srgbClr val="B8A3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82" name="Oval 79">
              <a:extLst>
                <a:ext uri="{FF2B5EF4-FFF2-40B4-BE49-F238E27FC236}">
                  <a16:creationId xmlns:a16="http://schemas.microsoft.com/office/drawing/2014/main" id="{6138D3AE-7E10-43F1-B7A2-027616F74C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6390" y="5796371"/>
              <a:ext cx="140368" cy="145294"/>
            </a:xfrm>
            <a:prstGeom prst="ellipse">
              <a:avLst/>
            </a:prstGeom>
            <a:solidFill>
              <a:srgbClr val="7F60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83" name="Freeform 80">
              <a:extLst>
                <a:ext uri="{FF2B5EF4-FFF2-40B4-BE49-F238E27FC236}">
                  <a16:creationId xmlns:a16="http://schemas.microsoft.com/office/drawing/2014/main" id="{5E5602F3-3982-441A-A4FF-5F5265E36CA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76643" y="5200421"/>
              <a:ext cx="1694271" cy="659978"/>
            </a:xfrm>
            <a:custGeom>
              <a:avLst/>
              <a:gdLst>
                <a:gd name="T0" fmla="*/ 315 w 401"/>
                <a:gd name="T1" fmla="*/ 4 h 156"/>
                <a:gd name="T2" fmla="*/ 340 w 401"/>
                <a:gd name="T3" fmla="*/ 13 h 156"/>
                <a:gd name="T4" fmla="*/ 202 w 401"/>
                <a:gd name="T5" fmla="*/ 85 h 156"/>
                <a:gd name="T6" fmla="*/ 46 w 401"/>
                <a:gd name="T7" fmla="*/ 99 h 156"/>
                <a:gd name="T8" fmla="*/ 62 w 401"/>
                <a:gd name="T9" fmla="*/ 79 h 156"/>
                <a:gd name="T10" fmla="*/ 4 w 401"/>
                <a:gd name="T11" fmla="*/ 132 h 156"/>
                <a:gd name="T12" fmla="*/ 212 w 401"/>
                <a:gd name="T13" fmla="*/ 118 h 156"/>
                <a:gd name="T14" fmla="*/ 394 w 401"/>
                <a:gd name="T15" fmla="*/ 17 h 156"/>
                <a:gd name="T16" fmla="*/ 315 w 401"/>
                <a:gd name="T17" fmla="*/ 4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1" h="156">
                  <a:moveTo>
                    <a:pt x="315" y="4"/>
                  </a:moveTo>
                  <a:cubicBezTo>
                    <a:pt x="330" y="5"/>
                    <a:pt x="339" y="7"/>
                    <a:pt x="340" y="13"/>
                  </a:cubicBezTo>
                  <a:cubicBezTo>
                    <a:pt x="345" y="29"/>
                    <a:pt x="283" y="61"/>
                    <a:pt x="202" y="85"/>
                  </a:cubicBezTo>
                  <a:cubicBezTo>
                    <a:pt x="121" y="109"/>
                    <a:pt x="51" y="115"/>
                    <a:pt x="46" y="99"/>
                  </a:cubicBezTo>
                  <a:cubicBezTo>
                    <a:pt x="45" y="94"/>
                    <a:pt x="51" y="87"/>
                    <a:pt x="62" y="79"/>
                  </a:cubicBezTo>
                  <a:cubicBezTo>
                    <a:pt x="23" y="100"/>
                    <a:pt x="0" y="119"/>
                    <a:pt x="4" y="132"/>
                  </a:cubicBezTo>
                  <a:cubicBezTo>
                    <a:pt x="11" y="156"/>
                    <a:pt x="104" y="150"/>
                    <a:pt x="212" y="118"/>
                  </a:cubicBezTo>
                  <a:cubicBezTo>
                    <a:pt x="320" y="87"/>
                    <a:pt x="401" y="41"/>
                    <a:pt x="394" y="17"/>
                  </a:cubicBezTo>
                  <a:cubicBezTo>
                    <a:pt x="390" y="4"/>
                    <a:pt x="360" y="0"/>
                    <a:pt x="315" y="4"/>
                  </a:cubicBezTo>
                  <a:close/>
                </a:path>
              </a:pathLst>
            </a:custGeom>
            <a:solidFill>
              <a:srgbClr val="C8DC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84" name="Freeform 81">
              <a:extLst>
                <a:ext uri="{FF2B5EF4-FFF2-40B4-BE49-F238E27FC236}">
                  <a16:creationId xmlns:a16="http://schemas.microsoft.com/office/drawing/2014/main" id="{B338CF52-E900-460B-917B-473D60316181}"/>
                </a:ext>
              </a:extLst>
            </p:cNvPr>
            <p:cNvSpPr>
              <a:spLocks/>
            </p:cNvSpPr>
            <p:nvPr/>
          </p:nvSpPr>
          <p:spPr bwMode="auto">
            <a:xfrm>
              <a:off x="3576643" y="5200421"/>
              <a:ext cx="1694271" cy="659978"/>
            </a:xfrm>
            <a:custGeom>
              <a:avLst/>
              <a:gdLst>
                <a:gd name="T0" fmla="*/ 315 w 401"/>
                <a:gd name="T1" fmla="*/ 4 h 156"/>
                <a:gd name="T2" fmla="*/ 369 w 401"/>
                <a:gd name="T3" fmla="*/ 17 h 156"/>
                <a:gd name="T4" fmla="*/ 242 w 401"/>
                <a:gd name="T5" fmla="*/ 97 h 156"/>
                <a:gd name="T6" fmla="*/ 29 w 401"/>
                <a:gd name="T7" fmla="*/ 126 h 156"/>
                <a:gd name="T8" fmla="*/ 60 w 401"/>
                <a:gd name="T9" fmla="*/ 80 h 156"/>
                <a:gd name="T10" fmla="*/ 4 w 401"/>
                <a:gd name="T11" fmla="*/ 132 h 156"/>
                <a:gd name="T12" fmla="*/ 212 w 401"/>
                <a:gd name="T13" fmla="*/ 118 h 156"/>
                <a:gd name="T14" fmla="*/ 394 w 401"/>
                <a:gd name="T15" fmla="*/ 17 h 156"/>
                <a:gd name="T16" fmla="*/ 315 w 401"/>
                <a:gd name="T17" fmla="*/ 4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1" h="156">
                  <a:moveTo>
                    <a:pt x="315" y="4"/>
                  </a:moveTo>
                  <a:cubicBezTo>
                    <a:pt x="315" y="4"/>
                    <a:pt x="364" y="3"/>
                    <a:pt x="369" y="17"/>
                  </a:cubicBezTo>
                  <a:cubicBezTo>
                    <a:pt x="374" y="31"/>
                    <a:pt x="363" y="57"/>
                    <a:pt x="242" y="97"/>
                  </a:cubicBezTo>
                  <a:cubicBezTo>
                    <a:pt x="121" y="136"/>
                    <a:pt x="51" y="141"/>
                    <a:pt x="29" y="126"/>
                  </a:cubicBezTo>
                  <a:cubicBezTo>
                    <a:pt x="9" y="113"/>
                    <a:pt x="53" y="84"/>
                    <a:pt x="60" y="80"/>
                  </a:cubicBezTo>
                  <a:cubicBezTo>
                    <a:pt x="22" y="100"/>
                    <a:pt x="0" y="119"/>
                    <a:pt x="4" y="132"/>
                  </a:cubicBezTo>
                  <a:cubicBezTo>
                    <a:pt x="11" y="156"/>
                    <a:pt x="104" y="150"/>
                    <a:pt x="212" y="118"/>
                  </a:cubicBezTo>
                  <a:cubicBezTo>
                    <a:pt x="320" y="87"/>
                    <a:pt x="401" y="41"/>
                    <a:pt x="394" y="17"/>
                  </a:cubicBezTo>
                  <a:cubicBezTo>
                    <a:pt x="390" y="4"/>
                    <a:pt x="360" y="0"/>
                    <a:pt x="315" y="4"/>
                  </a:cubicBezTo>
                  <a:close/>
                </a:path>
              </a:pathLst>
            </a:custGeom>
            <a:solidFill>
              <a:srgbClr val="B4CE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285" name="Group 284">
            <a:extLst>
              <a:ext uri="{FF2B5EF4-FFF2-40B4-BE49-F238E27FC236}">
                <a16:creationId xmlns:a16="http://schemas.microsoft.com/office/drawing/2014/main" id="{D15B1394-4413-47F7-8F47-B1A58143B4CA}"/>
              </a:ext>
            </a:extLst>
          </p:cNvPr>
          <p:cNvGrpSpPr/>
          <p:nvPr/>
        </p:nvGrpSpPr>
        <p:grpSpPr>
          <a:xfrm>
            <a:off x="11704704" y="4529492"/>
            <a:ext cx="1287942" cy="908701"/>
            <a:chOff x="1503130" y="378644"/>
            <a:chExt cx="1287942" cy="908701"/>
          </a:xfrm>
        </p:grpSpPr>
        <p:sp>
          <p:nvSpPr>
            <p:cNvPr id="286" name="Freeform 82">
              <a:extLst>
                <a:ext uri="{FF2B5EF4-FFF2-40B4-BE49-F238E27FC236}">
                  <a16:creationId xmlns:a16="http://schemas.microsoft.com/office/drawing/2014/main" id="{8EE84B91-F052-42E4-8C73-E8B6BDF697AE}"/>
                </a:ext>
              </a:extLst>
            </p:cNvPr>
            <p:cNvSpPr>
              <a:spLocks/>
            </p:cNvSpPr>
            <p:nvPr/>
          </p:nvSpPr>
          <p:spPr bwMode="auto">
            <a:xfrm>
              <a:off x="1503130" y="378644"/>
              <a:ext cx="1287942" cy="908701"/>
            </a:xfrm>
            <a:custGeom>
              <a:avLst/>
              <a:gdLst>
                <a:gd name="T0" fmla="*/ 70 w 305"/>
                <a:gd name="T1" fmla="*/ 208 h 215"/>
                <a:gd name="T2" fmla="*/ 190 w 305"/>
                <a:gd name="T3" fmla="*/ 163 h 215"/>
                <a:gd name="T4" fmla="*/ 168 w 305"/>
                <a:gd name="T5" fmla="*/ 166 h 215"/>
                <a:gd name="T6" fmla="*/ 268 w 305"/>
                <a:gd name="T7" fmla="*/ 88 h 215"/>
                <a:gd name="T8" fmla="*/ 203 w 305"/>
                <a:gd name="T9" fmla="*/ 113 h 215"/>
                <a:gd name="T10" fmla="*/ 305 w 305"/>
                <a:gd name="T11" fmla="*/ 0 h 215"/>
                <a:gd name="T12" fmla="*/ 174 w 305"/>
                <a:gd name="T13" fmla="*/ 55 h 215"/>
                <a:gd name="T14" fmla="*/ 219 w 305"/>
                <a:gd name="T15" fmla="*/ 6 h 215"/>
                <a:gd name="T16" fmla="*/ 99 w 305"/>
                <a:gd name="T17" fmla="*/ 75 h 215"/>
                <a:gd name="T18" fmla="*/ 111 w 305"/>
                <a:gd name="T19" fmla="*/ 50 h 215"/>
                <a:gd name="T20" fmla="*/ 25 w 305"/>
                <a:gd name="T21" fmla="*/ 136 h 215"/>
                <a:gd name="T22" fmla="*/ 70 w 305"/>
                <a:gd name="T23" fmla="*/ 208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05" h="215">
                  <a:moveTo>
                    <a:pt x="70" y="208"/>
                  </a:moveTo>
                  <a:cubicBezTo>
                    <a:pt x="70" y="208"/>
                    <a:pt x="110" y="209"/>
                    <a:pt x="190" y="163"/>
                  </a:cubicBezTo>
                  <a:cubicBezTo>
                    <a:pt x="168" y="166"/>
                    <a:pt x="168" y="166"/>
                    <a:pt x="168" y="166"/>
                  </a:cubicBezTo>
                  <a:cubicBezTo>
                    <a:pt x="168" y="166"/>
                    <a:pt x="228" y="139"/>
                    <a:pt x="268" y="88"/>
                  </a:cubicBezTo>
                  <a:cubicBezTo>
                    <a:pt x="268" y="88"/>
                    <a:pt x="220" y="109"/>
                    <a:pt x="203" y="113"/>
                  </a:cubicBezTo>
                  <a:cubicBezTo>
                    <a:pt x="203" y="113"/>
                    <a:pt x="274" y="56"/>
                    <a:pt x="305" y="0"/>
                  </a:cubicBezTo>
                  <a:cubicBezTo>
                    <a:pt x="305" y="0"/>
                    <a:pt x="248" y="6"/>
                    <a:pt x="174" y="55"/>
                  </a:cubicBezTo>
                  <a:cubicBezTo>
                    <a:pt x="174" y="55"/>
                    <a:pt x="204" y="17"/>
                    <a:pt x="219" y="6"/>
                  </a:cubicBezTo>
                  <a:cubicBezTo>
                    <a:pt x="219" y="6"/>
                    <a:pt x="152" y="27"/>
                    <a:pt x="99" y="75"/>
                  </a:cubicBezTo>
                  <a:cubicBezTo>
                    <a:pt x="111" y="50"/>
                    <a:pt x="111" y="50"/>
                    <a:pt x="111" y="50"/>
                  </a:cubicBezTo>
                  <a:cubicBezTo>
                    <a:pt x="111" y="50"/>
                    <a:pt x="44" y="100"/>
                    <a:pt x="25" y="136"/>
                  </a:cubicBezTo>
                  <a:cubicBezTo>
                    <a:pt x="0" y="185"/>
                    <a:pt x="22" y="215"/>
                    <a:pt x="70" y="208"/>
                  </a:cubicBezTo>
                  <a:close/>
                </a:path>
              </a:pathLst>
            </a:custGeom>
            <a:solidFill>
              <a:srgbClr val="EC8B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87" name="Freeform 83">
              <a:extLst>
                <a:ext uri="{FF2B5EF4-FFF2-40B4-BE49-F238E27FC236}">
                  <a16:creationId xmlns:a16="http://schemas.microsoft.com/office/drawing/2014/main" id="{18BB6A0E-13E8-4555-BE20-EE183C65C2FB}"/>
                </a:ext>
              </a:extLst>
            </p:cNvPr>
            <p:cNvSpPr>
              <a:spLocks/>
            </p:cNvSpPr>
            <p:nvPr/>
          </p:nvSpPr>
          <p:spPr bwMode="auto">
            <a:xfrm>
              <a:off x="1687826" y="738184"/>
              <a:ext cx="578712" cy="406330"/>
            </a:xfrm>
            <a:custGeom>
              <a:avLst/>
              <a:gdLst>
                <a:gd name="T0" fmla="*/ 31 w 137"/>
                <a:gd name="T1" fmla="*/ 93 h 96"/>
                <a:gd name="T2" fmla="*/ 85 w 137"/>
                <a:gd name="T3" fmla="*/ 72 h 96"/>
                <a:gd name="T4" fmla="*/ 75 w 137"/>
                <a:gd name="T5" fmla="*/ 74 h 96"/>
                <a:gd name="T6" fmla="*/ 120 w 137"/>
                <a:gd name="T7" fmla="*/ 39 h 96"/>
                <a:gd name="T8" fmla="*/ 91 w 137"/>
                <a:gd name="T9" fmla="*/ 50 h 96"/>
                <a:gd name="T10" fmla="*/ 137 w 137"/>
                <a:gd name="T11" fmla="*/ 0 h 96"/>
                <a:gd name="T12" fmla="*/ 78 w 137"/>
                <a:gd name="T13" fmla="*/ 24 h 96"/>
                <a:gd name="T14" fmla="*/ 98 w 137"/>
                <a:gd name="T15" fmla="*/ 2 h 96"/>
                <a:gd name="T16" fmla="*/ 45 w 137"/>
                <a:gd name="T17" fmla="*/ 33 h 96"/>
                <a:gd name="T18" fmla="*/ 50 w 137"/>
                <a:gd name="T19" fmla="*/ 22 h 96"/>
                <a:gd name="T20" fmla="*/ 11 w 137"/>
                <a:gd name="T21" fmla="*/ 60 h 96"/>
                <a:gd name="T22" fmla="*/ 31 w 137"/>
                <a:gd name="T23" fmla="*/ 93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37" h="96">
                  <a:moveTo>
                    <a:pt x="31" y="93"/>
                  </a:moveTo>
                  <a:cubicBezTo>
                    <a:pt x="31" y="93"/>
                    <a:pt x="49" y="93"/>
                    <a:pt x="85" y="72"/>
                  </a:cubicBezTo>
                  <a:cubicBezTo>
                    <a:pt x="75" y="74"/>
                    <a:pt x="75" y="74"/>
                    <a:pt x="75" y="74"/>
                  </a:cubicBezTo>
                  <a:cubicBezTo>
                    <a:pt x="75" y="74"/>
                    <a:pt x="102" y="62"/>
                    <a:pt x="120" y="39"/>
                  </a:cubicBezTo>
                  <a:cubicBezTo>
                    <a:pt x="120" y="39"/>
                    <a:pt x="99" y="48"/>
                    <a:pt x="91" y="50"/>
                  </a:cubicBezTo>
                  <a:cubicBezTo>
                    <a:pt x="91" y="50"/>
                    <a:pt x="123" y="25"/>
                    <a:pt x="137" y="0"/>
                  </a:cubicBezTo>
                  <a:cubicBezTo>
                    <a:pt x="137" y="0"/>
                    <a:pt x="111" y="2"/>
                    <a:pt x="78" y="24"/>
                  </a:cubicBezTo>
                  <a:cubicBezTo>
                    <a:pt x="78" y="24"/>
                    <a:pt x="92" y="7"/>
                    <a:pt x="98" y="2"/>
                  </a:cubicBezTo>
                  <a:cubicBezTo>
                    <a:pt x="98" y="2"/>
                    <a:pt x="68" y="12"/>
                    <a:pt x="45" y="33"/>
                  </a:cubicBezTo>
                  <a:cubicBezTo>
                    <a:pt x="50" y="22"/>
                    <a:pt x="50" y="22"/>
                    <a:pt x="50" y="22"/>
                  </a:cubicBezTo>
                  <a:cubicBezTo>
                    <a:pt x="50" y="22"/>
                    <a:pt x="20" y="44"/>
                    <a:pt x="11" y="60"/>
                  </a:cubicBezTo>
                  <a:cubicBezTo>
                    <a:pt x="0" y="82"/>
                    <a:pt x="10" y="96"/>
                    <a:pt x="31" y="93"/>
                  </a:cubicBezTo>
                  <a:close/>
                </a:path>
              </a:pathLst>
            </a:custGeom>
            <a:solidFill>
              <a:srgbClr val="FFAF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88" name="Freeform 84">
              <a:extLst>
                <a:ext uri="{FF2B5EF4-FFF2-40B4-BE49-F238E27FC236}">
                  <a16:creationId xmlns:a16="http://schemas.microsoft.com/office/drawing/2014/main" id="{3951E77B-512B-40DA-9DCD-00CCE202658A}"/>
                </a:ext>
              </a:extLst>
            </p:cNvPr>
            <p:cNvSpPr>
              <a:spLocks/>
            </p:cNvSpPr>
            <p:nvPr/>
          </p:nvSpPr>
          <p:spPr bwMode="auto">
            <a:xfrm>
              <a:off x="1574546" y="898253"/>
              <a:ext cx="349690" cy="354615"/>
            </a:xfrm>
            <a:custGeom>
              <a:avLst/>
              <a:gdLst>
                <a:gd name="T0" fmla="*/ 71 w 83"/>
                <a:gd name="T1" fmla="*/ 20 h 84"/>
                <a:gd name="T2" fmla="*/ 64 w 83"/>
                <a:gd name="T3" fmla="*/ 72 h 84"/>
                <a:gd name="T4" fmla="*/ 12 w 83"/>
                <a:gd name="T5" fmla="*/ 64 h 84"/>
                <a:gd name="T6" fmla="*/ 19 w 83"/>
                <a:gd name="T7" fmla="*/ 12 h 84"/>
                <a:gd name="T8" fmla="*/ 71 w 83"/>
                <a:gd name="T9" fmla="*/ 2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84">
                  <a:moveTo>
                    <a:pt x="71" y="20"/>
                  </a:moveTo>
                  <a:cubicBezTo>
                    <a:pt x="83" y="36"/>
                    <a:pt x="80" y="59"/>
                    <a:pt x="64" y="72"/>
                  </a:cubicBezTo>
                  <a:cubicBezTo>
                    <a:pt x="48" y="84"/>
                    <a:pt x="25" y="80"/>
                    <a:pt x="12" y="64"/>
                  </a:cubicBezTo>
                  <a:cubicBezTo>
                    <a:pt x="0" y="47"/>
                    <a:pt x="3" y="24"/>
                    <a:pt x="19" y="12"/>
                  </a:cubicBezTo>
                  <a:cubicBezTo>
                    <a:pt x="35" y="0"/>
                    <a:pt x="58" y="3"/>
                    <a:pt x="71" y="20"/>
                  </a:cubicBezTo>
                  <a:close/>
                </a:path>
              </a:pathLst>
            </a:custGeom>
            <a:solidFill>
              <a:srgbClr val="C8DC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89" name="Freeform 85">
              <a:extLst>
                <a:ext uri="{FF2B5EF4-FFF2-40B4-BE49-F238E27FC236}">
                  <a16:creationId xmlns:a16="http://schemas.microsoft.com/office/drawing/2014/main" id="{F1E50D5B-5F42-4A51-A86C-669083E4E71C}"/>
                </a:ext>
              </a:extLst>
            </p:cNvPr>
            <p:cNvSpPr>
              <a:spLocks/>
            </p:cNvSpPr>
            <p:nvPr/>
          </p:nvSpPr>
          <p:spPr bwMode="auto">
            <a:xfrm>
              <a:off x="1663199" y="920417"/>
              <a:ext cx="261036" cy="320138"/>
            </a:xfrm>
            <a:custGeom>
              <a:avLst/>
              <a:gdLst>
                <a:gd name="T0" fmla="*/ 23 w 62"/>
                <a:gd name="T1" fmla="*/ 0 h 76"/>
                <a:gd name="T2" fmla="*/ 32 w 62"/>
                <a:gd name="T3" fmla="*/ 9 h 76"/>
                <a:gd name="T4" fmla="*/ 25 w 62"/>
                <a:gd name="T5" fmla="*/ 60 h 76"/>
                <a:gd name="T6" fmla="*/ 0 w 62"/>
                <a:gd name="T7" fmla="*/ 67 h 76"/>
                <a:gd name="T8" fmla="*/ 43 w 62"/>
                <a:gd name="T9" fmla="*/ 67 h 76"/>
                <a:gd name="T10" fmla="*/ 50 w 62"/>
                <a:gd name="T11" fmla="*/ 15 h 76"/>
                <a:gd name="T12" fmla="*/ 23 w 62"/>
                <a:gd name="T13" fmla="*/ 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2" h="76">
                  <a:moveTo>
                    <a:pt x="23" y="0"/>
                  </a:moveTo>
                  <a:cubicBezTo>
                    <a:pt x="27" y="2"/>
                    <a:pt x="30" y="5"/>
                    <a:pt x="32" y="9"/>
                  </a:cubicBezTo>
                  <a:cubicBezTo>
                    <a:pt x="45" y="25"/>
                    <a:pt x="42" y="48"/>
                    <a:pt x="25" y="60"/>
                  </a:cubicBezTo>
                  <a:cubicBezTo>
                    <a:pt x="18" y="66"/>
                    <a:pt x="9" y="68"/>
                    <a:pt x="0" y="67"/>
                  </a:cubicBezTo>
                  <a:cubicBezTo>
                    <a:pt x="13" y="76"/>
                    <a:pt x="30" y="76"/>
                    <a:pt x="43" y="67"/>
                  </a:cubicBezTo>
                  <a:cubicBezTo>
                    <a:pt x="59" y="54"/>
                    <a:pt x="62" y="31"/>
                    <a:pt x="50" y="15"/>
                  </a:cubicBezTo>
                  <a:cubicBezTo>
                    <a:pt x="43" y="6"/>
                    <a:pt x="34" y="1"/>
                    <a:pt x="23" y="0"/>
                  </a:cubicBezTo>
                  <a:close/>
                </a:path>
              </a:pathLst>
            </a:custGeom>
            <a:solidFill>
              <a:srgbClr val="B4CE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90" name="Freeform 86">
              <a:extLst>
                <a:ext uri="{FF2B5EF4-FFF2-40B4-BE49-F238E27FC236}">
                  <a16:creationId xmlns:a16="http://schemas.microsoft.com/office/drawing/2014/main" id="{F46CA578-AA58-465E-843D-FE01962F299B}"/>
                </a:ext>
              </a:extLst>
            </p:cNvPr>
            <p:cNvSpPr>
              <a:spLocks/>
            </p:cNvSpPr>
            <p:nvPr/>
          </p:nvSpPr>
          <p:spPr bwMode="auto">
            <a:xfrm>
              <a:off x="1638573" y="908104"/>
              <a:ext cx="248723" cy="241335"/>
            </a:xfrm>
            <a:custGeom>
              <a:avLst/>
              <a:gdLst>
                <a:gd name="T0" fmla="*/ 51 w 59"/>
                <a:gd name="T1" fmla="*/ 14 h 57"/>
                <a:gd name="T2" fmla="*/ 49 w 59"/>
                <a:gd name="T3" fmla="*/ 11 h 57"/>
                <a:gd name="T4" fmla="*/ 9 w 59"/>
                <a:gd name="T5" fmla="*/ 7 h 57"/>
                <a:gd name="T6" fmla="*/ 6 w 59"/>
                <a:gd name="T7" fmla="*/ 39 h 57"/>
                <a:gd name="T8" fmla="*/ 42 w 59"/>
                <a:gd name="T9" fmla="*/ 50 h 57"/>
                <a:gd name="T10" fmla="*/ 51 w 59"/>
                <a:gd name="T11" fmla="*/ 14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9" h="57">
                  <a:moveTo>
                    <a:pt x="51" y="14"/>
                  </a:moveTo>
                  <a:cubicBezTo>
                    <a:pt x="51" y="13"/>
                    <a:pt x="50" y="12"/>
                    <a:pt x="49" y="11"/>
                  </a:cubicBezTo>
                  <a:cubicBezTo>
                    <a:pt x="38" y="2"/>
                    <a:pt x="22" y="0"/>
                    <a:pt x="9" y="7"/>
                  </a:cubicBezTo>
                  <a:cubicBezTo>
                    <a:pt x="2" y="15"/>
                    <a:pt x="0" y="28"/>
                    <a:pt x="6" y="39"/>
                  </a:cubicBezTo>
                  <a:cubicBezTo>
                    <a:pt x="14" y="52"/>
                    <a:pt x="30" y="57"/>
                    <a:pt x="42" y="50"/>
                  </a:cubicBezTo>
                  <a:cubicBezTo>
                    <a:pt x="55" y="44"/>
                    <a:pt x="59" y="27"/>
                    <a:pt x="51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91" name="Freeform 87">
              <a:extLst>
                <a:ext uri="{FF2B5EF4-FFF2-40B4-BE49-F238E27FC236}">
                  <a16:creationId xmlns:a16="http://schemas.microsoft.com/office/drawing/2014/main" id="{929678A3-B10F-41F9-8EF7-664E5475CC9E}"/>
                </a:ext>
              </a:extLst>
            </p:cNvPr>
            <p:cNvSpPr>
              <a:spLocks/>
            </p:cNvSpPr>
            <p:nvPr/>
          </p:nvSpPr>
          <p:spPr bwMode="auto">
            <a:xfrm>
              <a:off x="1687826" y="937655"/>
              <a:ext cx="199471" cy="206859"/>
            </a:xfrm>
            <a:custGeom>
              <a:avLst/>
              <a:gdLst>
                <a:gd name="T0" fmla="*/ 31 w 47"/>
                <a:gd name="T1" fmla="*/ 0 h 49"/>
                <a:gd name="T2" fmla="*/ 32 w 47"/>
                <a:gd name="T3" fmla="*/ 2 h 49"/>
                <a:gd name="T4" fmla="*/ 23 w 47"/>
                <a:gd name="T5" fmla="*/ 39 h 49"/>
                <a:gd name="T6" fmla="*/ 0 w 47"/>
                <a:gd name="T7" fmla="*/ 39 h 49"/>
                <a:gd name="T8" fmla="*/ 30 w 47"/>
                <a:gd name="T9" fmla="*/ 43 h 49"/>
                <a:gd name="T10" fmla="*/ 39 w 47"/>
                <a:gd name="T11" fmla="*/ 7 h 49"/>
                <a:gd name="T12" fmla="*/ 37 w 47"/>
                <a:gd name="T13" fmla="*/ 4 h 49"/>
                <a:gd name="T14" fmla="*/ 31 w 47"/>
                <a:gd name="T1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7" h="49">
                  <a:moveTo>
                    <a:pt x="31" y="0"/>
                  </a:moveTo>
                  <a:cubicBezTo>
                    <a:pt x="31" y="1"/>
                    <a:pt x="32" y="1"/>
                    <a:pt x="32" y="2"/>
                  </a:cubicBezTo>
                  <a:cubicBezTo>
                    <a:pt x="39" y="15"/>
                    <a:pt x="36" y="32"/>
                    <a:pt x="23" y="39"/>
                  </a:cubicBezTo>
                  <a:cubicBezTo>
                    <a:pt x="16" y="43"/>
                    <a:pt x="8" y="43"/>
                    <a:pt x="0" y="39"/>
                  </a:cubicBezTo>
                  <a:cubicBezTo>
                    <a:pt x="9" y="47"/>
                    <a:pt x="21" y="49"/>
                    <a:pt x="30" y="43"/>
                  </a:cubicBezTo>
                  <a:cubicBezTo>
                    <a:pt x="43" y="37"/>
                    <a:pt x="47" y="20"/>
                    <a:pt x="39" y="7"/>
                  </a:cubicBezTo>
                  <a:cubicBezTo>
                    <a:pt x="39" y="6"/>
                    <a:pt x="38" y="5"/>
                    <a:pt x="37" y="4"/>
                  </a:cubicBezTo>
                  <a:cubicBezTo>
                    <a:pt x="35" y="2"/>
                    <a:pt x="33" y="1"/>
                    <a:pt x="31" y="0"/>
                  </a:cubicBezTo>
                  <a:close/>
                </a:path>
              </a:pathLst>
            </a:custGeom>
            <a:solidFill>
              <a:srgbClr val="DFED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308" name="Group 307">
            <a:extLst>
              <a:ext uri="{FF2B5EF4-FFF2-40B4-BE49-F238E27FC236}">
                <a16:creationId xmlns:a16="http://schemas.microsoft.com/office/drawing/2014/main" id="{5B060C52-B864-4BC8-85EE-70B496A84D18}"/>
              </a:ext>
            </a:extLst>
          </p:cNvPr>
          <p:cNvGrpSpPr/>
          <p:nvPr/>
        </p:nvGrpSpPr>
        <p:grpSpPr>
          <a:xfrm>
            <a:off x="-1946518" y="2563719"/>
            <a:ext cx="1445549" cy="1423385"/>
            <a:chOff x="1510518" y="4111950"/>
            <a:chExt cx="1445549" cy="1423385"/>
          </a:xfrm>
        </p:grpSpPr>
        <p:sp>
          <p:nvSpPr>
            <p:cNvPr id="309" name="Oval 20">
              <a:extLst>
                <a:ext uri="{FF2B5EF4-FFF2-40B4-BE49-F238E27FC236}">
                  <a16:creationId xmlns:a16="http://schemas.microsoft.com/office/drawing/2014/main" id="{C9AC2DCA-647D-4224-BCEF-1B5F49ABDF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08402" y="4111950"/>
              <a:ext cx="280737" cy="278274"/>
            </a:xfrm>
            <a:prstGeom prst="ellipse">
              <a:avLst/>
            </a:prstGeom>
            <a:solidFill>
              <a:srgbClr val="C8DC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10" name="Freeform 21">
              <a:extLst>
                <a:ext uri="{FF2B5EF4-FFF2-40B4-BE49-F238E27FC236}">
                  <a16:creationId xmlns:a16="http://schemas.microsoft.com/office/drawing/2014/main" id="{78D8955D-67D5-4024-95F3-31DAC1D0434F}"/>
                </a:ext>
              </a:extLst>
            </p:cNvPr>
            <p:cNvSpPr>
              <a:spLocks/>
            </p:cNvSpPr>
            <p:nvPr/>
          </p:nvSpPr>
          <p:spPr bwMode="auto">
            <a:xfrm>
              <a:off x="2318252" y="4143964"/>
              <a:ext cx="270886" cy="246260"/>
            </a:xfrm>
            <a:custGeom>
              <a:avLst/>
              <a:gdLst>
                <a:gd name="T0" fmla="*/ 53 w 64"/>
                <a:gd name="T1" fmla="*/ 0 h 58"/>
                <a:gd name="T2" fmla="*/ 55 w 64"/>
                <a:gd name="T3" fmla="*/ 11 h 58"/>
                <a:gd name="T4" fmla="*/ 22 w 64"/>
                <a:gd name="T5" fmla="*/ 44 h 58"/>
                <a:gd name="T6" fmla="*/ 0 w 64"/>
                <a:gd name="T7" fmla="*/ 36 h 58"/>
                <a:gd name="T8" fmla="*/ 31 w 64"/>
                <a:gd name="T9" fmla="*/ 58 h 58"/>
                <a:gd name="T10" fmla="*/ 64 w 64"/>
                <a:gd name="T11" fmla="*/ 25 h 58"/>
                <a:gd name="T12" fmla="*/ 53 w 64"/>
                <a:gd name="T13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58">
                  <a:moveTo>
                    <a:pt x="53" y="0"/>
                  </a:moveTo>
                  <a:cubicBezTo>
                    <a:pt x="55" y="4"/>
                    <a:pt x="55" y="7"/>
                    <a:pt x="55" y="11"/>
                  </a:cubicBezTo>
                  <a:cubicBezTo>
                    <a:pt x="55" y="29"/>
                    <a:pt x="41" y="44"/>
                    <a:pt x="22" y="44"/>
                  </a:cubicBezTo>
                  <a:cubicBezTo>
                    <a:pt x="14" y="44"/>
                    <a:pt x="6" y="41"/>
                    <a:pt x="0" y="36"/>
                  </a:cubicBezTo>
                  <a:cubicBezTo>
                    <a:pt x="5" y="49"/>
                    <a:pt x="17" y="58"/>
                    <a:pt x="31" y="58"/>
                  </a:cubicBezTo>
                  <a:cubicBezTo>
                    <a:pt x="50" y="58"/>
                    <a:pt x="64" y="43"/>
                    <a:pt x="64" y="25"/>
                  </a:cubicBezTo>
                  <a:cubicBezTo>
                    <a:pt x="64" y="15"/>
                    <a:pt x="60" y="6"/>
                    <a:pt x="53" y="0"/>
                  </a:cubicBezTo>
                  <a:close/>
                </a:path>
              </a:pathLst>
            </a:custGeom>
            <a:solidFill>
              <a:srgbClr val="B4CE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11" name="Freeform 22">
              <a:extLst>
                <a:ext uri="{FF2B5EF4-FFF2-40B4-BE49-F238E27FC236}">
                  <a16:creationId xmlns:a16="http://schemas.microsoft.com/office/drawing/2014/main" id="{FF0EFD50-67A8-4EAE-BBEE-280C847036F7}"/>
                </a:ext>
              </a:extLst>
            </p:cNvPr>
            <p:cNvSpPr>
              <a:spLocks/>
            </p:cNvSpPr>
            <p:nvPr/>
          </p:nvSpPr>
          <p:spPr bwMode="auto">
            <a:xfrm>
              <a:off x="2384742" y="4111950"/>
              <a:ext cx="199471" cy="214246"/>
            </a:xfrm>
            <a:custGeom>
              <a:avLst/>
              <a:gdLst>
                <a:gd name="T0" fmla="*/ 47 w 47"/>
                <a:gd name="T1" fmla="*/ 27 h 51"/>
                <a:gd name="T2" fmla="*/ 47 w 47"/>
                <a:gd name="T3" fmla="*/ 25 h 51"/>
                <a:gd name="T4" fmla="*/ 20 w 47"/>
                <a:gd name="T5" fmla="*/ 0 h 51"/>
                <a:gd name="T6" fmla="*/ 2 w 47"/>
                <a:gd name="T7" fmla="*/ 21 h 51"/>
                <a:gd name="T8" fmla="*/ 21 w 47"/>
                <a:gd name="T9" fmla="*/ 49 h 51"/>
                <a:gd name="T10" fmla="*/ 47 w 47"/>
                <a:gd name="T11" fmla="*/ 27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" h="51">
                  <a:moveTo>
                    <a:pt x="47" y="27"/>
                  </a:moveTo>
                  <a:cubicBezTo>
                    <a:pt x="47" y="27"/>
                    <a:pt x="47" y="26"/>
                    <a:pt x="47" y="25"/>
                  </a:cubicBezTo>
                  <a:cubicBezTo>
                    <a:pt x="44" y="12"/>
                    <a:pt x="34" y="2"/>
                    <a:pt x="20" y="0"/>
                  </a:cubicBezTo>
                  <a:cubicBezTo>
                    <a:pt x="11" y="2"/>
                    <a:pt x="3" y="11"/>
                    <a:pt x="2" y="21"/>
                  </a:cubicBezTo>
                  <a:cubicBezTo>
                    <a:pt x="0" y="35"/>
                    <a:pt x="9" y="47"/>
                    <a:pt x="21" y="49"/>
                  </a:cubicBezTo>
                  <a:cubicBezTo>
                    <a:pt x="34" y="51"/>
                    <a:pt x="45" y="41"/>
                    <a:pt x="47" y="2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12" name="Freeform 23">
              <a:extLst>
                <a:ext uri="{FF2B5EF4-FFF2-40B4-BE49-F238E27FC236}">
                  <a16:creationId xmlns:a16="http://schemas.microsoft.com/office/drawing/2014/main" id="{87B59BB5-8FC1-497D-AF9D-C54FF19EFD03}"/>
                </a:ext>
              </a:extLst>
            </p:cNvPr>
            <p:cNvSpPr>
              <a:spLocks/>
            </p:cNvSpPr>
            <p:nvPr/>
          </p:nvSpPr>
          <p:spPr bwMode="auto">
            <a:xfrm>
              <a:off x="2394593" y="4188291"/>
              <a:ext cx="189620" cy="137906"/>
            </a:xfrm>
            <a:custGeom>
              <a:avLst/>
              <a:gdLst>
                <a:gd name="T0" fmla="*/ 43 w 45"/>
                <a:gd name="T1" fmla="*/ 0 h 33"/>
                <a:gd name="T2" fmla="*/ 43 w 45"/>
                <a:gd name="T3" fmla="*/ 2 h 33"/>
                <a:gd name="T4" fmla="*/ 17 w 45"/>
                <a:gd name="T5" fmla="*/ 24 h 33"/>
                <a:gd name="T6" fmla="*/ 0 w 45"/>
                <a:gd name="T7" fmla="*/ 12 h 33"/>
                <a:gd name="T8" fmla="*/ 19 w 45"/>
                <a:gd name="T9" fmla="*/ 31 h 33"/>
                <a:gd name="T10" fmla="*/ 45 w 45"/>
                <a:gd name="T11" fmla="*/ 9 h 33"/>
                <a:gd name="T12" fmla="*/ 45 w 45"/>
                <a:gd name="T13" fmla="*/ 7 h 33"/>
                <a:gd name="T14" fmla="*/ 43 w 45"/>
                <a:gd name="T1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33">
                  <a:moveTo>
                    <a:pt x="43" y="0"/>
                  </a:moveTo>
                  <a:cubicBezTo>
                    <a:pt x="43" y="1"/>
                    <a:pt x="43" y="2"/>
                    <a:pt x="43" y="2"/>
                  </a:cubicBezTo>
                  <a:cubicBezTo>
                    <a:pt x="41" y="16"/>
                    <a:pt x="29" y="25"/>
                    <a:pt x="17" y="24"/>
                  </a:cubicBezTo>
                  <a:cubicBezTo>
                    <a:pt x="9" y="23"/>
                    <a:pt x="3" y="18"/>
                    <a:pt x="0" y="12"/>
                  </a:cubicBezTo>
                  <a:cubicBezTo>
                    <a:pt x="2" y="22"/>
                    <a:pt x="9" y="30"/>
                    <a:pt x="19" y="31"/>
                  </a:cubicBezTo>
                  <a:cubicBezTo>
                    <a:pt x="32" y="33"/>
                    <a:pt x="43" y="23"/>
                    <a:pt x="45" y="9"/>
                  </a:cubicBezTo>
                  <a:cubicBezTo>
                    <a:pt x="45" y="9"/>
                    <a:pt x="45" y="8"/>
                    <a:pt x="45" y="7"/>
                  </a:cubicBezTo>
                  <a:cubicBezTo>
                    <a:pt x="45" y="4"/>
                    <a:pt x="44" y="2"/>
                    <a:pt x="43" y="0"/>
                  </a:cubicBezTo>
                  <a:close/>
                </a:path>
              </a:pathLst>
            </a:custGeom>
            <a:solidFill>
              <a:srgbClr val="DFED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13" name="Oval 24">
              <a:extLst>
                <a:ext uri="{FF2B5EF4-FFF2-40B4-BE49-F238E27FC236}">
                  <a16:creationId xmlns:a16="http://schemas.microsoft.com/office/drawing/2014/main" id="{00A21A21-9A0A-491E-827F-F4382D36D3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0518" y="4230155"/>
              <a:ext cx="1310105" cy="1305180"/>
            </a:xfrm>
            <a:prstGeom prst="ellipse">
              <a:avLst/>
            </a:prstGeom>
            <a:solidFill>
              <a:srgbClr val="148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14" name="Freeform 25">
              <a:extLst>
                <a:ext uri="{FF2B5EF4-FFF2-40B4-BE49-F238E27FC236}">
                  <a16:creationId xmlns:a16="http://schemas.microsoft.com/office/drawing/2014/main" id="{5E9C6C85-AEC1-405B-9254-7835DA01ED8E}"/>
                </a:ext>
              </a:extLst>
            </p:cNvPr>
            <p:cNvSpPr>
              <a:spLocks/>
            </p:cNvSpPr>
            <p:nvPr/>
          </p:nvSpPr>
          <p:spPr bwMode="auto">
            <a:xfrm>
              <a:off x="1549920" y="4397612"/>
              <a:ext cx="1270704" cy="1137723"/>
            </a:xfrm>
            <a:custGeom>
              <a:avLst/>
              <a:gdLst>
                <a:gd name="T0" fmla="*/ 249 w 301"/>
                <a:gd name="T1" fmla="*/ 0 h 269"/>
                <a:gd name="T2" fmla="*/ 258 w 301"/>
                <a:gd name="T3" fmla="*/ 50 h 269"/>
                <a:gd name="T4" fmla="*/ 103 w 301"/>
                <a:gd name="T5" fmla="*/ 205 h 269"/>
                <a:gd name="T6" fmla="*/ 0 w 301"/>
                <a:gd name="T7" fmla="*/ 166 h 269"/>
                <a:gd name="T8" fmla="*/ 146 w 301"/>
                <a:gd name="T9" fmla="*/ 269 h 269"/>
                <a:gd name="T10" fmla="*/ 301 w 301"/>
                <a:gd name="T11" fmla="*/ 115 h 269"/>
                <a:gd name="T12" fmla="*/ 249 w 301"/>
                <a:gd name="T13" fmla="*/ 0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1" h="269">
                  <a:moveTo>
                    <a:pt x="249" y="0"/>
                  </a:moveTo>
                  <a:cubicBezTo>
                    <a:pt x="255" y="16"/>
                    <a:pt x="258" y="33"/>
                    <a:pt x="258" y="50"/>
                  </a:cubicBezTo>
                  <a:cubicBezTo>
                    <a:pt x="258" y="136"/>
                    <a:pt x="189" y="205"/>
                    <a:pt x="103" y="205"/>
                  </a:cubicBezTo>
                  <a:cubicBezTo>
                    <a:pt x="63" y="205"/>
                    <a:pt x="27" y="190"/>
                    <a:pt x="0" y="166"/>
                  </a:cubicBezTo>
                  <a:cubicBezTo>
                    <a:pt x="21" y="226"/>
                    <a:pt x="78" y="269"/>
                    <a:pt x="146" y="269"/>
                  </a:cubicBezTo>
                  <a:cubicBezTo>
                    <a:pt x="231" y="269"/>
                    <a:pt x="301" y="200"/>
                    <a:pt x="301" y="115"/>
                  </a:cubicBezTo>
                  <a:cubicBezTo>
                    <a:pt x="301" y="69"/>
                    <a:pt x="281" y="28"/>
                    <a:pt x="249" y="0"/>
                  </a:cubicBezTo>
                  <a:close/>
                </a:path>
              </a:pathLst>
            </a:custGeom>
            <a:solidFill>
              <a:srgbClr val="0D7C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15" name="Freeform 26">
              <a:extLst>
                <a:ext uri="{FF2B5EF4-FFF2-40B4-BE49-F238E27FC236}">
                  <a16:creationId xmlns:a16="http://schemas.microsoft.com/office/drawing/2014/main" id="{50AA54A8-3B0E-4F55-84DD-0D0C5C30BE40}"/>
                </a:ext>
              </a:extLst>
            </p:cNvPr>
            <p:cNvSpPr>
              <a:spLocks/>
            </p:cNvSpPr>
            <p:nvPr/>
          </p:nvSpPr>
          <p:spPr bwMode="auto">
            <a:xfrm>
              <a:off x="1852820" y="4237543"/>
              <a:ext cx="945640" cy="992429"/>
            </a:xfrm>
            <a:custGeom>
              <a:avLst/>
              <a:gdLst>
                <a:gd name="T0" fmla="*/ 223 w 224"/>
                <a:gd name="T1" fmla="*/ 127 h 235"/>
                <a:gd name="T2" fmla="*/ 224 w 224"/>
                <a:gd name="T3" fmla="*/ 114 h 235"/>
                <a:gd name="T4" fmla="*/ 98 w 224"/>
                <a:gd name="T5" fmla="*/ 0 h 235"/>
                <a:gd name="T6" fmla="*/ 9 w 224"/>
                <a:gd name="T7" fmla="*/ 99 h 235"/>
                <a:gd name="T8" fmla="*/ 101 w 224"/>
                <a:gd name="T9" fmla="*/ 228 h 235"/>
                <a:gd name="T10" fmla="*/ 223 w 224"/>
                <a:gd name="T11" fmla="*/ 127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4" h="235">
                  <a:moveTo>
                    <a:pt x="223" y="127"/>
                  </a:moveTo>
                  <a:cubicBezTo>
                    <a:pt x="223" y="123"/>
                    <a:pt x="224" y="119"/>
                    <a:pt x="224" y="114"/>
                  </a:cubicBezTo>
                  <a:cubicBezTo>
                    <a:pt x="209" y="55"/>
                    <a:pt x="159" y="9"/>
                    <a:pt x="98" y="0"/>
                  </a:cubicBezTo>
                  <a:cubicBezTo>
                    <a:pt x="52" y="9"/>
                    <a:pt x="15" y="48"/>
                    <a:pt x="9" y="99"/>
                  </a:cubicBezTo>
                  <a:cubicBezTo>
                    <a:pt x="0" y="162"/>
                    <a:pt x="41" y="220"/>
                    <a:pt x="101" y="228"/>
                  </a:cubicBezTo>
                  <a:cubicBezTo>
                    <a:pt x="160" y="235"/>
                    <a:pt x="214" y="190"/>
                    <a:pt x="223" y="127"/>
                  </a:cubicBezTo>
                  <a:close/>
                </a:path>
              </a:pathLst>
            </a:custGeom>
            <a:solidFill>
              <a:srgbClr val="3ABD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16" name="Freeform 27">
              <a:extLst>
                <a:ext uri="{FF2B5EF4-FFF2-40B4-BE49-F238E27FC236}">
                  <a16:creationId xmlns:a16="http://schemas.microsoft.com/office/drawing/2014/main" id="{BF070D3E-6487-41E0-934D-86A64146F83E}"/>
                </a:ext>
              </a:extLst>
            </p:cNvPr>
            <p:cNvSpPr>
              <a:spLocks/>
            </p:cNvSpPr>
            <p:nvPr/>
          </p:nvSpPr>
          <p:spPr bwMode="auto">
            <a:xfrm>
              <a:off x="1894684" y="4589695"/>
              <a:ext cx="903776" cy="640277"/>
            </a:xfrm>
            <a:custGeom>
              <a:avLst/>
              <a:gdLst>
                <a:gd name="T0" fmla="*/ 202 w 214"/>
                <a:gd name="T1" fmla="*/ 0 h 152"/>
                <a:gd name="T2" fmla="*/ 201 w 214"/>
                <a:gd name="T3" fmla="*/ 11 h 152"/>
                <a:gd name="T4" fmla="*/ 79 w 214"/>
                <a:gd name="T5" fmla="*/ 111 h 152"/>
                <a:gd name="T6" fmla="*/ 0 w 214"/>
                <a:gd name="T7" fmla="*/ 54 h 152"/>
                <a:gd name="T8" fmla="*/ 91 w 214"/>
                <a:gd name="T9" fmla="*/ 145 h 152"/>
                <a:gd name="T10" fmla="*/ 213 w 214"/>
                <a:gd name="T11" fmla="*/ 44 h 152"/>
                <a:gd name="T12" fmla="*/ 214 w 214"/>
                <a:gd name="T13" fmla="*/ 31 h 152"/>
                <a:gd name="T14" fmla="*/ 202 w 214"/>
                <a:gd name="T15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4" h="152">
                  <a:moveTo>
                    <a:pt x="202" y="0"/>
                  </a:moveTo>
                  <a:cubicBezTo>
                    <a:pt x="202" y="3"/>
                    <a:pt x="201" y="7"/>
                    <a:pt x="201" y="11"/>
                  </a:cubicBezTo>
                  <a:cubicBezTo>
                    <a:pt x="193" y="74"/>
                    <a:pt x="138" y="119"/>
                    <a:pt x="79" y="111"/>
                  </a:cubicBezTo>
                  <a:cubicBezTo>
                    <a:pt x="44" y="106"/>
                    <a:pt x="16" y="84"/>
                    <a:pt x="0" y="54"/>
                  </a:cubicBezTo>
                  <a:cubicBezTo>
                    <a:pt x="8" y="101"/>
                    <a:pt x="44" y="138"/>
                    <a:pt x="91" y="145"/>
                  </a:cubicBezTo>
                  <a:cubicBezTo>
                    <a:pt x="150" y="152"/>
                    <a:pt x="204" y="107"/>
                    <a:pt x="213" y="44"/>
                  </a:cubicBezTo>
                  <a:cubicBezTo>
                    <a:pt x="213" y="40"/>
                    <a:pt x="214" y="36"/>
                    <a:pt x="214" y="31"/>
                  </a:cubicBezTo>
                  <a:cubicBezTo>
                    <a:pt x="211" y="20"/>
                    <a:pt x="207" y="10"/>
                    <a:pt x="202" y="0"/>
                  </a:cubicBezTo>
                  <a:close/>
                </a:path>
              </a:pathLst>
            </a:custGeom>
            <a:solidFill>
              <a:srgbClr val="2FAF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17" name="Oval 28">
              <a:extLst>
                <a:ext uri="{FF2B5EF4-FFF2-40B4-BE49-F238E27FC236}">
                  <a16:creationId xmlns:a16="http://schemas.microsoft.com/office/drawing/2014/main" id="{967BDFCA-F9CB-406A-AD64-8331DA4B76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39011" y="4313884"/>
              <a:ext cx="248723" cy="253648"/>
            </a:xfrm>
            <a:prstGeom prst="ellipse">
              <a:avLst/>
            </a:prstGeom>
            <a:solidFill>
              <a:srgbClr val="148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18" name="Oval 29">
              <a:extLst>
                <a:ext uri="{FF2B5EF4-FFF2-40B4-BE49-F238E27FC236}">
                  <a16:creationId xmlns:a16="http://schemas.microsoft.com/office/drawing/2014/main" id="{8D900F77-387A-49FB-B1BE-610B2F9D1B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5260" y="4993562"/>
              <a:ext cx="216709" cy="216709"/>
            </a:xfrm>
            <a:prstGeom prst="ellipse">
              <a:avLst/>
            </a:prstGeom>
            <a:solidFill>
              <a:srgbClr val="0D7C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19" name="Oval 30">
              <a:extLst>
                <a:ext uri="{FF2B5EF4-FFF2-40B4-BE49-F238E27FC236}">
                  <a16:creationId xmlns:a16="http://schemas.microsoft.com/office/drawing/2014/main" id="{4EC6DA84-CB2F-4265-8DCC-EAE62CBA97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35582" y="4720213"/>
              <a:ext cx="251186" cy="253648"/>
            </a:xfrm>
            <a:prstGeom prst="ellipse">
              <a:avLst/>
            </a:prstGeom>
            <a:solidFill>
              <a:srgbClr val="148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20" name="Oval 31">
              <a:extLst>
                <a:ext uri="{FF2B5EF4-FFF2-40B4-BE49-F238E27FC236}">
                  <a16:creationId xmlns:a16="http://schemas.microsoft.com/office/drawing/2014/main" id="{0A1959C9-B002-4D33-A360-B0534AC645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17285" y="4661111"/>
              <a:ext cx="150219" cy="152681"/>
            </a:xfrm>
            <a:prstGeom prst="ellipse">
              <a:avLst/>
            </a:prstGeom>
            <a:solidFill>
              <a:srgbClr val="148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21" name="Oval 32">
              <a:extLst>
                <a:ext uri="{FF2B5EF4-FFF2-40B4-BE49-F238E27FC236}">
                  <a16:creationId xmlns:a16="http://schemas.microsoft.com/office/drawing/2014/main" id="{056E87CF-819F-42B9-A818-1B46B58BB7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94684" y="5252136"/>
              <a:ext cx="177307" cy="177307"/>
            </a:xfrm>
            <a:prstGeom prst="ellipse">
              <a:avLst/>
            </a:prstGeom>
            <a:solidFill>
              <a:srgbClr val="148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22" name="Oval 33">
              <a:extLst>
                <a:ext uri="{FF2B5EF4-FFF2-40B4-BE49-F238E27FC236}">
                  <a16:creationId xmlns:a16="http://schemas.microsoft.com/office/drawing/2014/main" id="{3A8E6067-246F-44A2-AA93-AEDA91D7C3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96709" y="4767003"/>
              <a:ext cx="113280" cy="118205"/>
            </a:xfrm>
            <a:prstGeom prst="ellipse">
              <a:avLst/>
            </a:prstGeom>
            <a:solidFill>
              <a:srgbClr val="3ABD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23" name="Oval 34">
              <a:extLst>
                <a:ext uri="{FF2B5EF4-FFF2-40B4-BE49-F238E27FC236}">
                  <a16:creationId xmlns:a16="http://schemas.microsoft.com/office/drawing/2014/main" id="{81629AD5-7FD1-43B9-B561-25AA5D7C0D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44465" y="4441939"/>
              <a:ext cx="91116" cy="88654"/>
            </a:xfrm>
            <a:prstGeom prst="ellipse">
              <a:avLst/>
            </a:prstGeom>
            <a:solidFill>
              <a:srgbClr val="3ABD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24" name="Freeform 35">
              <a:extLst>
                <a:ext uri="{FF2B5EF4-FFF2-40B4-BE49-F238E27FC236}">
                  <a16:creationId xmlns:a16="http://schemas.microsoft.com/office/drawing/2014/main" id="{25BAA387-D5A1-4E5A-BAFA-17505B61EF1D}"/>
                </a:ext>
              </a:extLst>
            </p:cNvPr>
            <p:cNvSpPr>
              <a:spLocks/>
            </p:cNvSpPr>
            <p:nvPr/>
          </p:nvSpPr>
          <p:spPr bwMode="auto">
            <a:xfrm>
              <a:off x="1702601" y="4597083"/>
              <a:ext cx="295512" cy="66490"/>
            </a:xfrm>
            <a:custGeom>
              <a:avLst/>
              <a:gdLst>
                <a:gd name="T0" fmla="*/ 62 w 70"/>
                <a:gd name="T1" fmla="*/ 16 h 16"/>
                <a:gd name="T2" fmla="*/ 8 w 70"/>
                <a:gd name="T3" fmla="*/ 16 h 16"/>
                <a:gd name="T4" fmla="*/ 0 w 70"/>
                <a:gd name="T5" fmla="*/ 8 h 16"/>
                <a:gd name="T6" fmla="*/ 8 w 70"/>
                <a:gd name="T7" fmla="*/ 0 h 16"/>
                <a:gd name="T8" fmla="*/ 62 w 70"/>
                <a:gd name="T9" fmla="*/ 0 h 16"/>
                <a:gd name="T10" fmla="*/ 70 w 70"/>
                <a:gd name="T11" fmla="*/ 8 h 16"/>
                <a:gd name="T12" fmla="*/ 62 w 70"/>
                <a:gd name="T13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" h="16">
                  <a:moveTo>
                    <a:pt x="62" y="16"/>
                  </a:moveTo>
                  <a:cubicBezTo>
                    <a:pt x="8" y="16"/>
                    <a:pt x="8" y="16"/>
                    <a:pt x="8" y="16"/>
                  </a:cubicBezTo>
                  <a:cubicBezTo>
                    <a:pt x="4" y="16"/>
                    <a:pt x="0" y="12"/>
                    <a:pt x="0" y="8"/>
                  </a:cubicBezTo>
                  <a:cubicBezTo>
                    <a:pt x="0" y="3"/>
                    <a:pt x="4" y="0"/>
                    <a:pt x="8" y="0"/>
                  </a:cubicBezTo>
                  <a:cubicBezTo>
                    <a:pt x="62" y="0"/>
                    <a:pt x="62" y="0"/>
                    <a:pt x="62" y="0"/>
                  </a:cubicBezTo>
                  <a:cubicBezTo>
                    <a:pt x="67" y="0"/>
                    <a:pt x="70" y="3"/>
                    <a:pt x="70" y="8"/>
                  </a:cubicBezTo>
                  <a:cubicBezTo>
                    <a:pt x="70" y="12"/>
                    <a:pt x="67" y="16"/>
                    <a:pt x="62" y="16"/>
                  </a:cubicBezTo>
                  <a:close/>
                </a:path>
              </a:pathLst>
            </a:custGeom>
            <a:solidFill>
              <a:srgbClr val="3ABD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25" name="Freeform 36">
              <a:extLst>
                <a:ext uri="{FF2B5EF4-FFF2-40B4-BE49-F238E27FC236}">
                  <a16:creationId xmlns:a16="http://schemas.microsoft.com/office/drawing/2014/main" id="{D4AFA88E-20A7-4C41-812F-BC3877FCEAEE}"/>
                </a:ext>
              </a:extLst>
            </p:cNvPr>
            <p:cNvSpPr>
              <a:spLocks/>
            </p:cNvSpPr>
            <p:nvPr/>
          </p:nvSpPr>
          <p:spPr bwMode="auto">
            <a:xfrm>
              <a:off x="1911922" y="5099454"/>
              <a:ext cx="300438" cy="71415"/>
            </a:xfrm>
            <a:custGeom>
              <a:avLst/>
              <a:gdLst>
                <a:gd name="T0" fmla="*/ 63 w 71"/>
                <a:gd name="T1" fmla="*/ 17 h 17"/>
                <a:gd name="T2" fmla="*/ 8 w 71"/>
                <a:gd name="T3" fmla="*/ 17 h 17"/>
                <a:gd name="T4" fmla="*/ 0 w 71"/>
                <a:gd name="T5" fmla="*/ 8 h 17"/>
                <a:gd name="T6" fmla="*/ 8 w 71"/>
                <a:gd name="T7" fmla="*/ 0 h 17"/>
                <a:gd name="T8" fmla="*/ 63 w 71"/>
                <a:gd name="T9" fmla="*/ 0 h 17"/>
                <a:gd name="T10" fmla="*/ 71 w 71"/>
                <a:gd name="T11" fmla="*/ 8 h 17"/>
                <a:gd name="T12" fmla="*/ 63 w 71"/>
                <a:gd name="T13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1" h="17">
                  <a:moveTo>
                    <a:pt x="63" y="17"/>
                  </a:moveTo>
                  <a:cubicBezTo>
                    <a:pt x="8" y="17"/>
                    <a:pt x="8" y="17"/>
                    <a:pt x="8" y="17"/>
                  </a:cubicBezTo>
                  <a:cubicBezTo>
                    <a:pt x="4" y="17"/>
                    <a:pt x="0" y="13"/>
                    <a:pt x="0" y="8"/>
                  </a:cubicBezTo>
                  <a:cubicBezTo>
                    <a:pt x="0" y="4"/>
                    <a:pt x="4" y="0"/>
                    <a:pt x="8" y="0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67" y="0"/>
                    <a:pt x="71" y="4"/>
                    <a:pt x="71" y="8"/>
                  </a:cubicBezTo>
                  <a:cubicBezTo>
                    <a:pt x="71" y="13"/>
                    <a:pt x="67" y="17"/>
                    <a:pt x="63" y="17"/>
                  </a:cubicBezTo>
                  <a:close/>
                </a:path>
              </a:pathLst>
            </a:custGeom>
            <a:solidFill>
              <a:srgbClr val="2FAF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26" name="Freeform 37">
              <a:extLst>
                <a:ext uri="{FF2B5EF4-FFF2-40B4-BE49-F238E27FC236}">
                  <a16:creationId xmlns:a16="http://schemas.microsoft.com/office/drawing/2014/main" id="{756B0668-04F1-4F0B-A9A0-5E23D6B4777D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6859" y="4956623"/>
              <a:ext cx="300438" cy="71415"/>
            </a:xfrm>
            <a:custGeom>
              <a:avLst/>
              <a:gdLst>
                <a:gd name="T0" fmla="*/ 62 w 71"/>
                <a:gd name="T1" fmla="*/ 17 h 17"/>
                <a:gd name="T2" fmla="*/ 8 w 71"/>
                <a:gd name="T3" fmla="*/ 17 h 17"/>
                <a:gd name="T4" fmla="*/ 0 w 71"/>
                <a:gd name="T5" fmla="*/ 8 h 17"/>
                <a:gd name="T6" fmla="*/ 8 w 71"/>
                <a:gd name="T7" fmla="*/ 0 h 17"/>
                <a:gd name="T8" fmla="*/ 62 w 71"/>
                <a:gd name="T9" fmla="*/ 0 h 17"/>
                <a:gd name="T10" fmla="*/ 71 w 71"/>
                <a:gd name="T11" fmla="*/ 8 h 17"/>
                <a:gd name="T12" fmla="*/ 62 w 71"/>
                <a:gd name="T13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1" h="17">
                  <a:moveTo>
                    <a:pt x="62" y="17"/>
                  </a:moveTo>
                  <a:cubicBezTo>
                    <a:pt x="8" y="17"/>
                    <a:pt x="8" y="17"/>
                    <a:pt x="8" y="17"/>
                  </a:cubicBezTo>
                  <a:cubicBezTo>
                    <a:pt x="4" y="17"/>
                    <a:pt x="0" y="13"/>
                    <a:pt x="0" y="8"/>
                  </a:cubicBezTo>
                  <a:cubicBezTo>
                    <a:pt x="0" y="4"/>
                    <a:pt x="4" y="0"/>
                    <a:pt x="8" y="0"/>
                  </a:cubicBezTo>
                  <a:cubicBezTo>
                    <a:pt x="62" y="0"/>
                    <a:pt x="62" y="0"/>
                    <a:pt x="62" y="0"/>
                  </a:cubicBezTo>
                  <a:cubicBezTo>
                    <a:pt x="67" y="0"/>
                    <a:pt x="71" y="4"/>
                    <a:pt x="71" y="8"/>
                  </a:cubicBezTo>
                  <a:cubicBezTo>
                    <a:pt x="71" y="13"/>
                    <a:pt x="67" y="17"/>
                    <a:pt x="62" y="17"/>
                  </a:cubicBezTo>
                  <a:close/>
                </a:path>
              </a:pathLst>
            </a:custGeom>
            <a:solidFill>
              <a:srgbClr val="3ABD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27" name="Freeform 38">
              <a:extLst>
                <a:ext uri="{FF2B5EF4-FFF2-40B4-BE49-F238E27FC236}">
                  <a16:creationId xmlns:a16="http://schemas.microsoft.com/office/drawing/2014/main" id="{F098CF4C-2AF3-4FCC-9F0A-9A284EDCB4C3}"/>
                </a:ext>
              </a:extLst>
            </p:cNvPr>
            <p:cNvSpPr>
              <a:spLocks/>
            </p:cNvSpPr>
            <p:nvPr/>
          </p:nvSpPr>
          <p:spPr bwMode="auto">
            <a:xfrm>
              <a:off x="2212360" y="5323551"/>
              <a:ext cx="295512" cy="68953"/>
            </a:xfrm>
            <a:custGeom>
              <a:avLst/>
              <a:gdLst>
                <a:gd name="T0" fmla="*/ 62 w 70"/>
                <a:gd name="T1" fmla="*/ 16 h 16"/>
                <a:gd name="T2" fmla="*/ 8 w 70"/>
                <a:gd name="T3" fmla="*/ 16 h 16"/>
                <a:gd name="T4" fmla="*/ 0 w 70"/>
                <a:gd name="T5" fmla="*/ 8 h 16"/>
                <a:gd name="T6" fmla="*/ 8 w 70"/>
                <a:gd name="T7" fmla="*/ 0 h 16"/>
                <a:gd name="T8" fmla="*/ 62 w 70"/>
                <a:gd name="T9" fmla="*/ 0 h 16"/>
                <a:gd name="T10" fmla="*/ 70 w 70"/>
                <a:gd name="T11" fmla="*/ 8 h 16"/>
                <a:gd name="T12" fmla="*/ 62 w 70"/>
                <a:gd name="T13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" h="16">
                  <a:moveTo>
                    <a:pt x="62" y="16"/>
                  </a:moveTo>
                  <a:cubicBezTo>
                    <a:pt x="8" y="16"/>
                    <a:pt x="8" y="16"/>
                    <a:pt x="8" y="16"/>
                  </a:cubicBezTo>
                  <a:cubicBezTo>
                    <a:pt x="3" y="16"/>
                    <a:pt x="0" y="13"/>
                    <a:pt x="0" y="8"/>
                  </a:cubicBezTo>
                  <a:cubicBezTo>
                    <a:pt x="0" y="4"/>
                    <a:pt x="3" y="0"/>
                    <a:pt x="8" y="0"/>
                  </a:cubicBezTo>
                  <a:cubicBezTo>
                    <a:pt x="62" y="0"/>
                    <a:pt x="62" y="0"/>
                    <a:pt x="62" y="0"/>
                  </a:cubicBezTo>
                  <a:cubicBezTo>
                    <a:pt x="67" y="0"/>
                    <a:pt x="70" y="4"/>
                    <a:pt x="70" y="8"/>
                  </a:cubicBezTo>
                  <a:cubicBezTo>
                    <a:pt x="70" y="13"/>
                    <a:pt x="67" y="16"/>
                    <a:pt x="62" y="16"/>
                  </a:cubicBezTo>
                  <a:close/>
                </a:path>
              </a:pathLst>
            </a:custGeom>
            <a:solidFill>
              <a:srgbClr val="148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28" name="Oval 39">
              <a:extLst>
                <a:ext uri="{FF2B5EF4-FFF2-40B4-BE49-F238E27FC236}">
                  <a16:creationId xmlns:a16="http://schemas.microsoft.com/office/drawing/2014/main" id="{262BFB9A-5E26-48B8-B741-04821A1AAE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18690" y="4816255"/>
              <a:ext cx="337377" cy="342302"/>
            </a:xfrm>
            <a:prstGeom prst="ellipse">
              <a:avLst/>
            </a:prstGeom>
            <a:solidFill>
              <a:srgbClr val="C8DC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29" name="Freeform 40">
              <a:extLst>
                <a:ext uri="{FF2B5EF4-FFF2-40B4-BE49-F238E27FC236}">
                  <a16:creationId xmlns:a16="http://schemas.microsoft.com/office/drawing/2014/main" id="{2D1AED92-5A15-4EE6-986B-683B83EE2FDD}"/>
                </a:ext>
              </a:extLst>
            </p:cNvPr>
            <p:cNvSpPr>
              <a:spLocks/>
            </p:cNvSpPr>
            <p:nvPr/>
          </p:nvSpPr>
          <p:spPr bwMode="auto">
            <a:xfrm>
              <a:off x="2626078" y="4858119"/>
              <a:ext cx="329989" cy="300438"/>
            </a:xfrm>
            <a:custGeom>
              <a:avLst/>
              <a:gdLst>
                <a:gd name="T0" fmla="*/ 65 w 78"/>
                <a:gd name="T1" fmla="*/ 0 h 71"/>
                <a:gd name="T2" fmla="*/ 67 w 78"/>
                <a:gd name="T3" fmla="*/ 13 h 71"/>
                <a:gd name="T4" fmla="*/ 27 w 78"/>
                <a:gd name="T5" fmla="*/ 54 h 71"/>
                <a:gd name="T6" fmla="*/ 0 w 78"/>
                <a:gd name="T7" fmla="*/ 44 h 71"/>
                <a:gd name="T8" fmla="*/ 38 w 78"/>
                <a:gd name="T9" fmla="*/ 71 h 71"/>
                <a:gd name="T10" fmla="*/ 78 w 78"/>
                <a:gd name="T11" fmla="*/ 30 h 71"/>
                <a:gd name="T12" fmla="*/ 65 w 78"/>
                <a:gd name="T13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8" h="71">
                  <a:moveTo>
                    <a:pt x="65" y="0"/>
                  </a:moveTo>
                  <a:cubicBezTo>
                    <a:pt x="66" y="4"/>
                    <a:pt x="67" y="9"/>
                    <a:pt x="67" y="13"/>
                  </a:cubicBezTo>
                  <a:cubicBezTo>
                    <a:pt x="67" y="36"/>
                    <a:pt x="49" y="54"/>
                    <a:pt x="27" y="54"/>
                  </a:cubicBezTo>
                  <a:cubicBezTo>
                    <a:pt x="17" y="54"/>
                    <a:pt x="8" y="50"/>
                    <a:pt x="0" y="44"/>
                  </a:cubicBezTo>
                  <a:cubicBezTo>
                    <a:pt x="6" y="59"/>
                    <a:pt x="21" y="71"/>
                    <a:pt x="38" y="71"/>
                  </a:cubicBezTo>
                  <a:cubicBezTo>
                    <a:pt x="60" y="71"/>
                    <a:pt x="78" y="53"/>
                    <a:pt x="78" y="30"/>
                  </a:cubicBezTo>
                  <a:cubicBezTo>
                    <a:pt x="78" y="18"/>
                    <a:pt x="73" y="8"/>
                    <a:pt x="65" y="0"/>
                  </a:cubicBezTo>
                  <a:close/>
                </a:path>
              </a:pathLst>
            </a:custGeom>
            <a:solidFill>
              <a:srgbClr val="B4CE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30" name="Freeform 41">
              <a:extLst>
                <a:ext uri="{FF2B5EF4-FFF2-40B4-BE49-F238E27FC236}">
                  <a16:creationId xmlns:a16="http://schemas.microsoft.com/office/drawing/2014/main" id="{3C2DE132-F204-448F-BC63-F8942BF3D44A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7343" y="4816255"/>
              <a:ext cx="243798" cy="263499"/>
            </a:xfrm>
            <a:custGeom>
              <a:avLst/>
              <a:gdLst>
                <a:gd name="T0" fmla="*/ 58 w 58"/>
                <a:gd name="T1" fmla="*/ 34 h 62"/>
                <a:gd name="T2" fmla="*/ 58 w 58"/>
                <a:gd name="T3" fmla="*/ 30 h 62"/>
                <a:gd name="T4" fmla="*/ 25 w 58"/>
                <a:gd name="T5" fmla="*/ 0 h 62"/>
                <a:gd name="T6" fmla="*/ 2 w 58"/>
                <a:gd name="T7" fmla="*/ 26 h 62"/>
                <a:gd name="T8" fmla="*/ 26 w 58"/>
                <a:gd name="T9" fmla="*/ 60 h 62"/>
                <a:gd name="T10" fmla="*/ 58 w 58"/>
                <a:gd name="T11" fmla="*/ 34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8" h="62">
                  <a:moveTo>
                    <a:pt x="58" y="34"/>
                  </a:moveTo>
                  <a:cubicBezTo>
                    <a:pt x="58" y="32"/>
                    <a:pt x="58" y="31"/>
                    <a:pt x="58" y="30"/>
                  </a:cubicBezTo>
                  <a:cubicBezTo>
                    <a:pt x="54" y="15"/>
                    <a:pt x="41" y="3"/>
                    <a:pt x="25" y="0"/>
                  </a:cubicBezTo>
                  <a:cubicBezTo>
                    <a:pt x="14" y="3"/>
                    <a:pt x="4" y="13"/>
                    <a:pt x="2" y="26"/>
                  </a:cubicBezTo>
                  <a:cubicBezTo>
                    <a:pt x="0" y="43"/>
                    <a:pt x="11" y="58"/>
                    <a:pt x="26" y="60"/>
                  </a:cubicBezTo>
                  <a:cubicBezTo>
                    <a:pt x="41" y="62"/>
                    <a:pt x="55" y="50"/>
                    <a:pt x="58" y="3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31" name="Freeform 42">
              <a:extLst>
                <a:ext uri="{FF2B5EF4-FFF2-40B4-BE49-F238E27FC236}">
                  <a16:creationId xmlns:a16="http://schemas.microsoft.com/office/drawing/2014/main" id="{54511AFC-2179-432E-BE0B-0BFD0E136570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9656" y="4909834"/>
              <a:ext cx="231485" cy="169920"/>
            </a:xfrm>
            <a:custGeom>
              <a:avLst/>
              <a:gdLst>
                <a:gd name="T0" fmla="*/ 52 w 55"/>
                <a:gd name="T1" fmla="*/ 0 h 40"/>
                <a:gd name="T2" fmla="*/ 52 w 55"/>
                <a:gd name="T3" fmla="*/ 3 h 40"/>
                <a:gd name="T4" fmla="*/ 20 w 55"/>
                <a:gd name="T5" fmla="*/ 29 h 40"/>
                <a:gd name="T6" fmla="*/ 0 w 55"/>
                <a:gd name="T7" fmla="*/ 14 h 40"/>
                <a:gd name="T8" fmla="*/ 23 w 55"/>
                <a:gd name="T9" fmla="*/ 38 h 40"/>
                <a:gd name="T10" fmla="*/ 55 w 55"/>
                <a:gd name="T11" fmla="*/ 12 h 40"/>
                <a:gd name="T12" fmla="*/ 55 w 55"/>
                <a:gd name="T13" fmla="*/ 8 h 40"/>
                <a:gd name="T14" fmla="*/ 52 w 55"/>
                <a:gd name="T1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" h="40">
                  <a:moveTo>
                    <a:pt x="52" y="0"/>
                  </a:moveTo>
                  <a:cubicBezTo>
                    <a:pt x="52" y="1"/>
                    <a:pt x="52" y="2"/>
                    <a:pt x="52" y="3"/>
                  </a:cubicBezTo>
                  <a:cubicBezTo>
                    <a:pt x="49" y="19"/>
                    <a:pt x="35" y="31"/>
                    <a:pt x="20" y="29"/>
                  </a:cubicBezTo>
                  <a:cubicBezTo>
                    <a:pt x="11" y="28"/>
                    <a:pt x="4" y="22"/>
                    <a:pt x="0" y="14"/>
                  </a:cubicBezTo>
                  <a:cubicBezTo>
                    <a:pt x="2" y="26"/>
                    <a:pt x="11" y="36"/>
                    <a:pt x="23" y="38"/>
                  </a:cubicBezTo>
                  <a:cubicBezTo>
                    <a:pt x="38" y="40"/>
                    <a:pt x="52" y="28"/>
                    <a:pt x="55" y="12"/>
                  </a:cubicBezTo>
                  <a:cubicBezTo>
                    <a:pt x="55" y="10"/>
                    <a:pt x="55" y="9"/>
                    <a:pt x="55" y="8"/>
                  </a:cubicBezTo>
                  <a:cubicBezTo>
                    <a:pt x="54" y="5"/>
                    <a:pt x="53" y="3"/>
                    <a:pt x="52" y="0"/>
                  </a:cubicBezTo>
                  <a:close/>
                </a:path>
              </a:pathLst>
            </a:custGeom>
            <a:solidFill>
              <a:srgbClr val="DFED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32" name="Oval 43">
              <a:extLst>
                <a:ext uri="{FF2B5EF4-FFF2-40B4-BE49-F238E27FC236}">
                  <a16:creationId xmlns:a16="http://schemas.microsoft.com/office/drawing/2014/main" id="{5BAF701A-D3AC-4110-BF97-E4E9C8194D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63199" y="5264449"/>
              <a:ext cx="253648" cy="258573"/>
            </a:xfrm>
            <a:prstGeom prst="ellipse">
              <a:avLst/>
            </a:prstGeom>
            <a:solidFill>
              <a:srgbClr val="C8DC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33" name="Freeform 44">
              <a:extLst>
                <a:ext uri="{FF2B5EF4-FFF2-40B4-BE49-F238E27FC236}">
                  <a16:creationId xmlns:a16="http://schemas.microsoft.com/office/drawing/2014/main" id="{61EE1C43-A6A2-43BC-9EA6-CE4139B9553E}"/>
                </a:ext>
              </a:extLst>
            </p:cNvPr>
            <p:cNvSpPr>
              <a:spLocks/>
            </p:cNvSpPr>
            <p:nvPr/>
          </p:nvSpPr>
          <p:spPr bwMode="auto">
            <a:xfrm>
              <a:off x="1673050" y="5294000"/>
              <a:ext cx="243798" cy="229022"/>
            </a:xfrm>
            <a:custGeom>
              <a:avLst/>
              <a:gdLst>
                <a:gd name="T0" fmla="*/ 48 w 58"/>
                <a:gd name="T1" fmla="*/ 0 h 54"/>
                <a:gd name="T2" fmla="*/ 50 w 58"/>
                <a:gd name="T3" fmla="*/ 10 h 54"/>
                <a:gd name="T4" fmla="*/ 20 w 58"/>
                <a:gd name="T5" fmla="*/ 41 h 54"/>
                <a:gd name="T6" fmla="*/ 0 w 58"/>
                <a:gd name="T7" fmla="*/ 33 h 54"/>
                <a:gd name="T8" fmla="*/ 28 w 58"/>
                <a:gd name="T9" fmla="*/ 54 h 54"/>
                <a:gd name="T10" fmla="*/ 58 w 58"/>
                <a:gd name="T11" fmla="*/ 23 h 54"/>
                <a:gd name="T12" fmla="*/ 48 w 58"/>
                <a:gd name="T1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8" h="54">
                  <a:moveTo>
                    <a:pt x="48" y="0"/>
                  </a:moveTo>
                  <a:cubicBezTo>
                    <a:pt x="49" y="4"/>
                    <a:pt x="50" y="7"/>
                    <a:pt x="50" y="10"/>
                  </a:cubicBezTo>
                  <a:cubicBezTo>
                    <a:pt x="50" y="27"/>
                    <a:pt x="36" y="41"/>
                    <a:pt x="20" y="41"/>
                  </a:cubicBezTo>
                  <a:cubicBezTo>
                    <a:pt x="12" y="41"/>
                    <a:pt x="5" y="38"/>
                    <a:pt x="0" y="33"/>
                  </a:cubicBezTo>
                  <a:cubicBezTo>
                    <a:pt x="4" y="45"/>
                    <a:pt x="15" y="54"/>
                    <a:pt x="28" y="54"/>
                  </a:cubicBezTo>
                  <a:cubicBezTo>
                    <a:pt x="45" y="54"/>
                    <a:pt x="58" y="40"/>
                    <a:pt x="58" y="23"/>
                  </a:cubicBezTo>
                  <a:cubicBezTo>
                    <a:pt x="58" y="14"/>
                    <a:pt x="54" y="6"/>
                    <a:pt x="48" y="0"/>
                  </a:cubicBezTo>
                  <a:close/>
                </a:path>
              </a:pathLst>
            </a:custGeom>
            <a:solidFill>
              <a:srgbClr val="B4CE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34" name="Freeform 45">
              <a:extLst>
                <a:ext uri="{FF2B5EF4-FFF2-40B4-BE49-F238E27FC236}">
                  <a16:creationId xmlns:a16="http://schemas.microsoft.com/office/drawing/2014/main" id="{A5C6E344-8633-4424-90EB-E7AF6057C39E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2152" y="5264449"/>
              <a:ext cx="179770" cy="194546"/>
            </a:xfrm>
            <a:custGeom>
              <a:avLst/>
              <a:gdLst>
                <a:gd name="T0" fmla="*/ 43 w 43"/>
                <a:gd name="T1" fmla="*/ 25 h 46"/>
                <a:gd name="T2" fmla="*/ 43 w 43"/>
                <a:gd name="T3" fmla="*/ 23 h 46"/>
                <a:gd name="T4" fmla="*/ 19 w 43"/>
                <a:gd name="T5" fmla="*/ 0 h 46"/>
                <a:gd name="T6" fmla="*/ 1 w 43"/>
                <a:gd name="T7" fmla="*/ 20 h 46"/>
                <a:gd name="T8" fmla="*/ 19 w 43"/>
                <a:gd name="T9" fmla="*/ 45 h 46"/>
                <a:gd name="T10" fmla="*/ 43 w 43"/>
                <a:gd name="T11" fmla="*/ 25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" h="46">
                  <a:moveTo>
                    <a:pt x="43" y="25"/>
                  </a:moveTo>
                  <a:cubicBezTo>
                    <a:pt x="43" y="24"/>
                    <a:pt x="43" y="23"/>
                    <a:pt x="43" y="23"/>
                  </a:cubicBezTo>
                  <a:cubicBezTo>
                    <a:pt x="40" y="11"/>
                    <a:pt x="31" y="2"/>
                    <a:pt x="19" y="0"/>
                  </a:cubicBezTo>
                  <a:cubicBezTo>
                    <a:pt x="10" y="2"/>
                    <a:pt x="3" y="9"/>
                    <a:pt x="1" y="20"/>
                  </a:cubicBezTo>
                  <a:cubicBezTo>
                    <a:pt x="0" y="32"/>
                    <a:pt x="8" y="43"/>
                    <a:pt x="19" y="45"/>
                  </a:cubicBezTo>
                  <a:cubicBezTo>
                    <a:pt x="31" y="46"/>
                    <a:pt x="41" y="38"/>
                    <a:pt x="43" y="2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35" name="Freeform 46">
              <a:extLst>
                <a:ext uri="{FF2B5EF4-FFF2-40B4-BE49-F238E27FC236}">
                  <a16:creationId xmlns:a16="http://schemas.microsoft.com/office/drawing/2014/main" id="{0CBD419A-D723-4CCC-82E1-68711DFB8B8E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4615" y="5333402"/>
              <a:ext cx="177307" cy="125593"/>
            </a:xfrm>
            <a:custGeom>
              <a:avLst/>
              <a:gdLst>
                <a:gd name="T0" fmla="*/ 40 w 42"/>
                <a:gd name="T1" fmla="*/ 0 h 30"/>
                <a:gd name="T2" fmla="*/ 40 w 42"/>
                <a:gd name="T3" fmla="*/ 2 h 30"/>
                <a:gd name="T4" fmla="*/ 16 w 42"/>
                <a:gd name="T5" fmla="*/ 22 h 30"/>
                <a:gd name="T6" fmla="*/ 0 w 42"/>
                <a:gd name="T7" fmla="*/ 11 h 30"/>
                <a:gd name="T8" fmla="*/ 18 w 42"/>
                <a:gd name="T9" fmla="*/ 29 h 30"/>
                <a:gd name="T10" fmla="*/ 42 w 42"/>
                <a:gd name="T11" fmla="*/ 9 h 30"/>
                <a:gd name="T12" fmla="*/ 42 w 42"/>
                <a:gd name="T13" fmla="*/ 7 h 30"/>
                <a:gd name="T14" fmla="*/ 40 w 42"/>
                <a:gd name="T1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" h="30">
                  <a:moveTo>
                    <a:pt x="40" y="0"/>
                  </a:moveTo>
                  <a:cubicBezTo>
                    <a:pt x="40" y="1"/>
                    <a:pt x="40" y="2"/>
                    <a:pt x="40" y="2"/>
                  </a:cubicBezTo>
                  <a:cubicBezTo>
                    <a:pt x="38" y="15"/>
                    <a:pt x="27" y="24"/>
                    <a:pt x="16" y="22"/>
                  </a:cubicBezTo>
                  <a:cubicBezTo>
                    <a:pt x="9" y="21"/>
                    <a:pt x="4" y="17"/>
                    <a:pt x="0" y="11"/>
                  </a:cubicBezTo>
                  <a:cubicBezTo>
                    <a:pt x="2" y="20"/>
                    <a:pt x="9" y="28"/>
                    <a:pt x="18" y="29"/>
                  </a:cubicBezTo>
                  <a:cubicBezTo>
                    <a:pt x="30" y="30"/>
                    <a:pt x="40" y="22"/>
                    <a:pt x="42" y="9"/>
                  </a:cubicBezTo>
                  <a:cubicBezTo>
                    <a:pt x="42" y="8"/>
                    <a:pt x="42" y="7"/>
                    <a:pt x="42" y="7"/>
                  </a:cubicBezTo>
                  <a:cubicBezTo>
                    <a:pt x="42" y="4"/>
                    <a:pt x="41" y="2"/>
                    <a:pt x="40" y="0"/>
                  </a:cubicBezTo>
                  <a:close/>
                </a:path>
              </a:pathLst>
            </a:custGeom>
            <a:solidFill>
              <a:srgbClr val="DFED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336" name="Group 335">
            <a:extLst>
              <a:ext uri="{FF2B5EF4-FFF2-40B4-BE49-F238E27FC236}">
                <a16:creationId xmlns:a16="http://schemas.microsoft.com/office/drawing/2014/main" id="{F49E9F98-B479-4C2C-8751-BBA9081A5E2D}"/>
              </a:ext>
            </a:extLst>
          </p:cNvPr>
          <p:cNvGrpSpPr/>
          <p:nvPr/>
        </p:nvGrpSpPr>
        <p:grpSpPr>
          <a:xfrm>
            <a:off x="-1026097" y="6885070"/>
            <a:ext cx="879150" cy="879149"/>
            <a:chOff x="3753950" y="3186012"/>
            <a:chExt cx="879150" cy="879149"/>
          </a:xfrm>
        </p:grpSpPr>
        <p:sp>
          <p:nvSpPr>
            <p:cNvPr id="337" name="Oval 47">
              <a:extLst>
                <a:ext uri="{FF2B5EF4-FFF2-40B4-BE49-F238E27FC236}">
                  <a16:creationId xmlns:a16="http://schemas.microsoft.com/office/drawing/2014/main" id="{296C2674-99E6-4029-854E-F9C9188F81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53950" y="3186012"/>
              <a:ext cx="879150" cy="879149"/>
            </a:xfrm>
            <a:prstGeom prst="ellipse">
              <a:avLst/>
            </a:prstGeom>
            <a:solidFill>
              <a:srgbClr val="DD39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grpSp>
          <p:nvGrpSpPr>
            <p:cNvPr id="338" name="Group 337">
              <a:extLst>
                <a:ext uri="{FF2B5EF4-FFF2-40B4-BE49-F238E27FC236}">
                  <a16:creationId xmlns:a16="http://schemas.microsoft.com/office/drawing/2014/main" id="{360440A6-261B-4F93-9FC4-090183526050}"/>
                </a:ext>
              </a:extLst>
            </p:cNvPr>
            <p:cNvGrpSpPr/>
            <p:nvPr/>
          </p:nvGrpSpPr>
          <p:grpSpPr>
            <a:xfrm>
              <a:off x="3778576" y="3190937"/>
              <a:ext cx="854524" cy="874224"/>
              <a:chOff x="3778576" y="3190937"/>
              <a:chExt cx="854524" cy="874224"/>
            </a:xfrm>
          </p:grpSpPr>
          <p:sp>
            <p:nvSpPr>
              <p:cNvPr id="339" name="Freeform 48">
                <a:extLst>
                  <a:ext uri="{FF2B5EF4-FFF2-40B4-BE49-F238E27FC236}">
                    <a16:creationId xmlns:a16="http://schemas.microsoft.com/office/drawing/2014/main" id="{1F933E9B-1647-410F-88DF-A246621725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576" y="3299291"/>
                <a:ext cx="854524" cy="765870"/>
              </a:xfrm>
              <a:custGeom>
                <a:avLst/>
                <a:gdLst>
                  <a:gd name="T0" fmla="*/ 168 w 202"/>
                  <a:gd name="T1" fmla="*/ 0 h 181"/>
                  <a:gd name="T2" fmla="*/ 174 w 202"/>
                  <a:gd name="T3" fmla="*/ 34 h 181"/>
                  <a:gd name="T4" fmla="*/ 70 w 202"/>
                  <a:gd name="T5" fmla="*/ 138 h 181"/>
                  <a:gd name="T6" fmla="*/ 0 w 202"/>
                  <a:gd name="T7" fmla="*/ 111 h 181"/>
                  <a:gd name="T8" fmla="*/ 98 w 202"/>
                  <a:gd name="T9" fmla="*/ 181 h 181"/>
                  <a:gd name="T10" fmla="*/ 202 w 202"/>
                  <a:gd name="T11" fmla="*/ 77 h 181"/>
                  <a:gd name="T12" fmla="*/ 168 w 202"/>
                  <a:gd name="T13" fmla="*/ 0 h 1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2" h="181">
                    <a:moveTo>
                      <a:pt x="168" y="0"/>
                    </a:moveTo>
                    <a:cubicBezTo>
                      <a:pt x="172" y="10"/>
                      <a:pt x="174" y="22"/>
                      <a:pt x="174" y="34"/>
                    </a:cubicBezTo>
                    <a:cubicBezTo>
                      <a:pt x="174" y="91"/>
                      <a:pt x="127" y="138"/>
                      <a:pt x="70" y="138"/>
                    </a:cubicBezTo>
                    <a:cubicBezTo>
                      <a:pt x="43" y="138"/>
                      <a:pt x="19" y="128"/>
                      <a:pt x="0" y="111"/>
                    </a:cubicBezTo>
                    <a:cubicBezTo>
                      <a:pt x="15" y="152"/>
                      <a:pt x="53" y="181"/>
                      <a:pt x="98" y="181"/>
                    </a:cubicBezTo>
                    <a:cubicBezTo>
                      <a:pt x="156" y="181"/>
                      <a:pt x="202" y="134"/>
                      <a:pt x="202" y="77"/>
                    </a:cubicBezTo>
                    <a:cubicBezTo>
                      <a:pt x="202" y="46"/>
                      <a:pt x="189" y="19"/>
                      <a:pt x="168" y="0"/>
                    </a:cubicBezTo>
                    <a:close/>
                  </a:path>
                </a:pathLst>
              </a:custGeom>
              <a:solidFill>
                <a:srgbClr val="D128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40" name="Freeform 49">
                <a:extLst>
                  <a:ext uri="{FF2B5EF4-FFF2-40B4-BE49-F238E27FC236}">
                    <a16:creationId xmlns:a16="http://schemas.microsoft.com/office/drawing/2014/main" id="{32FDF2B4-E5C7-4C30-ABE8-C1D704CE5A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85435" y="3190937"/>
                <a:ext cx="632889" cy="669828"/>
              </a:xfrm>
              <a:custGeom>
                <a:avLst/>
                <a:gdLst>
                  <a:gd name="T0" fmla="*/ 149 w 150"/>
                  <a:gd name="T1" fmla="*/ 86 h 159"/>
                  <a:gd name="T2" fmla="*/ 150 w 150"/>
                  <a:gd name="T3" fmla="*/ 77 h 159"/>
                  <a:gd name="T4" fmla="*/ 65 w 150"/>
                  <a:gd name="T5" fmla="*/ 0 h 159"/>
                  <a:gd name="T6" fmla="*/ 6 w 150"/>
                  <a:gd name="T7" fmla="*/ 67 h 159"/>
                  <a:gd name="T8" fmla="*/ 67 w 150"/>
                  <a:gd name="T9" fmla="*/ 153 h 159"/>
                  <a:gd name="T10" fmla="*/ 149 w 150"/>
                  <a:gd name="T11" fmla="*/ 86 h 1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0" h="159">
                    <a:moveTo>
                      <a:pt x="149" y="86"/>
                    </a:moveTo>
                    <a:cubicBezTo>
                      <a:pt x="150" y="83"/>
                      <a:pt x="150" y="80"/>
                      <a:pt x="150" y="77"/>
                    </a:cubicBezTo>
                    <a:cubicBezTo>
                      <a:pt x="140" y="37"/>
                      <a:pt x="107" y="7"/>
                      <a:pt x="65" y="0"/>
                    </a:cubicBezTo>
                    <a:cubicBezTo>
                      <a:pt x="35" y="6"/>
                      <a:pt x="10" y="33"/>
                      <a:pt x="6" y="67"/>
                    </a:cubicBezTo>
                    <a:cubicBezTo>
                      <a:pt x="0" y="109"/>
                      <a:pt x="28" y="148"/>
                      <a:pt x="67" y="153"/>
                    </a:cubicBezTo>
                    <a:cubicBezTo>
                      <a:pt x="107" y="159"/>
                      <a:pt x="144" y="128"/>
                      <a:pt x="149" y="86"/>
                    </a:cubicBezTo>
                    <a:close/>
                  </a:path>
                </a:pathLst>
              </a:custGeom>
              <a:solidFill>
                <a:srgbClr val="FF543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41" name="Freeform 50">
                <a:extLst>
                  <a:ext uri="{FF2B5EF4-FFF2-40B4-BE49-F238E27FC236}">
                    <a16:creationId xmlns:a16="http://schemas.microsoft.com/office/drawing/2014/main" id="{19B8B4EF-AD65-49CE-97EE-4AD8A296A9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12523" y="3427347"/>
                <a:ext cx="605801" cy="433418"/>
              </a:xfrm>
              <a:custGeom>
                <a:avLst/>
                <a:gdLst>
                  <a:gd name="T0" fmla="*/ 136 w 144"/>
                  <a:gd name="T1" fmla="*/ 0 h 103"/>
                  <a:gd name="T2" fmla="*/ 136 w 144"/>
                  <a:gd name="T3" fmla="*/ 7 h 103"/>
                  <a:gd name="T4" fmla="*/ 54 w 144"/>
                  <a:gd name="T5" fmla="*/ 75 h 103"/>
                  <a:gd name="T6" fmla="*/ 0 w 144"/>
                  <a:gd name="T7" fmla="*/ 37 h 103"/>
                  <a:gd name="T8" fmla="*/ 61 w 144"/>
                  <a:gd name="T9" fmla="*/ 97 h 103"/>
                  <a:gd name="T10" fmla="*/ 143 w 144"/>
                  <a:gd name="T11" fmla="*/ 30 h 103"/>
                  <a:gd name="T12" fmla="*/ 144 w 144"/>
                  <a:gd name="T13" fmla="*/ 21 h 103"/>
                  <a:gd name="T14" fmla="*/ 136 w 144"/>
                  <a:gd name="T15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44" h="103">
                    <a:moveTo>
                      <a:pt x="136" y="0"/>
                    </a:moveTo>
                    <a:cubicBezTo>
                      <a:pt x="136" y="2"/>
                      <a:pt x="136" y="5"/>
                      <a:pt x="136" y="7"/>
                    </a:cubicBezTo>
                    <a:cubicBezTo>
                      <a:pt x="130" y="50"/>
                      <a:pt x="93" y="80"/>
                      <a:pt x="54" y="75"/>
                    </a:cubicBezTo>
                    <a:cubicBezTo>
                      <a:pt x="30" y="72"/>
                      <a:pt x="11" y="57"/>
                      <a:pt x="0" y="37"/>
                    </a:cubicBezTo>
                    <a:cubicBezTo>
                      <a:pt x="6" y="68"/>
                      <a:pt x="30" y="93"/>
                      <a:pt x="61" y="97"/>
                    </a:cubicBezTo>
                    <a:cubicBezTo>
                      <a:pt x="101" y="103"/>
                      <a:pt x="138" y="72"/>
                      <a:pt x="143" y="30"/>
                    </a:cubicBezTo>
                    <a:cubicBezTo>
                      <a:pt x="144" y="27"/>
                      <a:pt x="144" y="24"/>
                      <a:pt x="144" y="21"/>
                    </a:cubicBezTo>
                    <a:cubicBezTo>
                      <a:pt x="142" y="14"/>
                      <a:pt x="140" y="7"/>
                      <a:pt x="136" y="0"/>
                    </a:cubicBezTo>
                    <a:close/>
                  </a:path>
                </a:pathLst>
              </a:custGeom>
              <a:solidFill>
                <a:srgbClr val="F446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42" name="Oval 51">
                <a:extLst>
                  <a:ext uri="{FF2B5EF4-FFF2-40B4-BE49-F238E27FC236}">
                    <a16:creationId xmlns:a16="http://schemas.microsoft.com/office/drawing/2014/main" id="{3E3CF2E2-479B-483B-88BD-DCEA953FB0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56850" y="3232801"/>
                <a:ext cx="164994" cy="167457"/>
              </a:xfrm>
              <a:prstGeom prst="ellipse">
                <a:avLst/>
              </a:prstGeom>
              <a:solidFill>
                <a:srgbClr val="DD39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43" name="Oval 52">
                <a:extLst>
                  <a:ext uri="{FF2B5EF4-FFF2-40B4-BE49-F238E27FC236}">
                    <a16:creationId xmlns:a16="http://schemas.microsoft.com/office/drawing/2014/main" id="{F5693A34-D7F5-4183-A755-683167F84D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97748" y="3523388"/>
                <a:ext cx="169920" cy="164994"/>
              </a:xfrm>
              <a:prstGeom prst="ellipse">
                <a:avLst/>
              </a:prstGeom>
              <a:solidFill>
                <a:srgbClr val="DD39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44" name="Oval 53">
                <a:extLst>
                  <a:ext uri="{FF2B5EF4-FFF2-40B4-BE49-F238E27FC236}">
                    <a16:creationId xmlns:a16="http://schemas.microsoft.com/office/drawing/2014/main" id="{FADE978C-6FD7-4074-BD35-5F0D774979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0958" y="3370707"/>
                <a:ext cx="123130" cy="123130"/>
              </a:xfrm>
              <a:prstGeom prst="ellipse">
                <a:avLst/>
              </a:prstGeom>
              <a:solidFill>
                <a:srgbClr val="FF543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45" name="Oval 54">
                <a:extLst>
                  <a:ext uri="{FF2B5EF4-FFF2-40B4-BE49-F238E27FC236}">
                    <a16:creationId xmlns:a16="http://schemas.microsoft.com/office/drawing/2014/main" id="{FD567E9E-6F9B-4E45-BE09-A83EB8C6EB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56321" y="3469211"/>
                <a:ext cx="100967" cy="96042"/>
              </a:xfrm>
              <a:prstGeom prst="ellipse">
                <a:avLst/>
              </a:prstGeom>
              <a:solidFill>
                <a:srgbClr val="DD39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46" name="Oval 55">
                <a:extLst>
                  <a:ext uri="{FF2B5EF4-FFF2-40B4-BE49-F238E27FC236}">
                    <a16:creationId xmlns:a16="http://schemas.microsoft.com/office/drawing/2014/main" id="{02807DD1-2014-44E5-9171-E355C01861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32753" y="3624355"/>
                <a:ext cx="150219" cy="147756"/>
              </a:xfrm>
              <a:prstGeom prst="ellipse">
                <a:avLst/>
              </a:prstGeom>
              <a:solidFill>
                <a:srgbClr val="FF543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47" name="Oval 56">
                <a:extLst>
                  <a:ext uri="{FF2B5EF4-FFF2-40B4-BE49-F238E27FC236}">
                    <a16:creationId xmlns:a16="http://schemas.microsoft.com/office/drawing/2014/main" id="{C55C755C-D271-4192-B043-78B94B893D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61776" y="3919867"/>
                <a:ext cx="100967" cy="105892"/>
              </a:xfrm>
              <a:prstGeom prst="ellipse">
                <a:avLst/>
              </a:prstGeom>
              <a:solidFill>
                <a:srgbClr val="DD39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48" name="Oval 57">
                <a:extLst>
                  <a:ext uri="{FF2B5EF4-FFF2-40B4-BE49-F238E27FC236}">
                    <a16:creationId xmlns:a16="http://schemas.microsoft.com/office/drawing/2014/main" id="{4E1E9EE5-8774-4D11-89E7-A56AF59DF7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63709" y="3875540"/>
                <a:ext cx="123130" cy="120668"/>
              </a:xfrm>
              <a:prstGeom prst="ellipse">
                <a:avLst/>
              </a:prstGeom>
              <a:solidFill>
                <a:srgbClr val="DD39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49" name="Oval 58">
                <a:extLst>
                  <a:ext uri="{FF2B5EF4-FFF2-40B4-BE49-F238E27FC236}">
                    <a16:creationId xmlns:a16="http://schemas.microsoft.com/office/drawing/2014/main" id="{694F4806-2DB7-4DC3-9867-884FF9939E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32753" y="3469211"/>
                <a:ext cx="73878" cy="76341"/>
              </a:xfrm>
              <a:prstGeom prst="ellipse">
                <a:avLst/>
              </a:prstGeom>
              <a:solidFill>
                <a:srgbClr val="FF543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50" name="Oval 59">
                <a:extLst>
                  <a:ext uri="{FF2B5EF4-FFF2-40B4-BE49-F238E27FC236}">
                    <a16:creationId xmlns:a16="http://schemas.microsoft.com/office/drawing/2014/main" id="{E77A6748-2CB8-41AD-A3C1-8BEFD8207A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03640" y="3754873"/>
                <a:ext cx="71416" cy="73878"/>
              </a:xfrm>
              <a:prstGeom prst="ellipse">
                <a:avLst/>
              </a:prstGeom>
              <a:solidFill>
                <a:srgbClr val="F446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51" name="Oval 60">
                <a:extLst>
                  <a:ext uri="{FF2B5EF4-FFF2-40B4-BE49-F238E27FC236}">
                    <a16:creationId xmlns:a16="http://schemas.microsoft.com/office/drawing/2014/main" id="{9ADA299C-0DBD-4D7F-BED6-24D2B3F38B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55792" y="3695770"/>
                <a:ext cx="96042" cy="103429"/>
              </a:xfrm>
              <a:prstGeom prst="ellipse">
                <a:avLst/>
              </a:prstGeom>
              <a:solidFill>
                <a:srgbClr val="D128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</p:grpSp>
      <p:sp>
        <p:nvSpPr>
          <p:cNvPr id="258" name="Text Placeholder 4">
            <a:extLst>
              <a:ext uri="{FF2B5EF4-FFF2-40B4-BE49-F238E27FC236}">
                <a16:creationId xmlns:a16="http://schemas.microsoft.com/office/drawing/2014/main" id="{692CDCF7-00FD-4A0D-A299-FE27FAF72E97}"/>
              </a:ext>
            </a:extLst>
          </p:cNvPr>
          <p:cNvSpPr txBox="1">
            <a:spLocks/>
          </p:cNvSpPr>
          <p:nvPr/>
        </p:nvSpPr>
        <p:spPr>
          <a:xfrm>
            <a:off x="8181225" y="3682573"/>
            <a:ext cx="2716067" cy="77312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4000"/>
              </a:lnSpc>
              <a:buNone/>
              <a:defRPr/>
            </a:pPr>
            <a:r>
              <a:rPr lang="id-ID" sz="1800" b="1" dirty="0">
                <a:solidFill>
                  <a:schemeClr val="bg1"/>
                </a:solidFill>
                <a:latin typeface="+mj-lt"/>
                <a:cs typeface="Calibri"/>
              </a:rPr>
              <a:t>Text One</a:t>
            </a:r>
          </a:p>
          <a:p>
            <a:pPr marL="0" indent="0">
              <a:lnSpc>
                <a:spcPct val="114000"/>
              </a:lnSpc>
              <a:buNone/>
              <a:defRPr/>
            </a:pPr>
            <a:r>
              <a:rPr lang="id-ID" sz="1200" b="1" dirty="0">
                <a:solidFill>
                  <a:schemeClr val="bg1"/>
                </a:solidFill>
                <a:latin typeface="+mj-lt"/>
                <a:cs typeface="Calibri"/>
              </a:rPr>
              <a:t>Ut wisi enim </a:t>
            </a:r>
            <a:r>
              <a:rPr lang="id-ID" sz="1200" dirty="0">
                <a:solidFill>
                  <a:schemeClr val="bg1"/>
                </a:solidFill>
                <a:latin typeface="+mj-lt"/>
                <a:cs typeface="Calibri"/>
              </a:rPr>
              <a:t>Ad minim veniam, quis nostrud exerci ticamcorper nibh euismod tincidunt ut laoreet</a:t>
            </a:r>
          </a:p>
        </p:txBody>
      </p:sp>
      <p:sp>
        <p:nvSpPr>
          <p:cNvPr id="260" name="Text Placeholder 4">
            <a:extLst>
              <a:ext uri="{FF2B5EF4-FFF2-40B4-BE49-F238E27FC236}">
                <a16:creationId xmlns:a16="http://schemas.microsoft.com/office/drawing/2014/main" id="{DD2B6466-CCB3-40EF-94D2-48FA11621CCA}"/>
              </a:ext>
            </a:extLst>
          </p:cNvPr>
          <p:cNvSpPr txBox="1">
            <a:spLocks/>
          </p:cNvSpPr>
          <p:nvPr/>
        </p:nvSpPr>
        <p:spPr>
          <a:xfrm>
            <a:off x="1314563" y="5290949"/>
            <a:ext cx="2716067" cy="77312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14000"/>
              </a:lnSpc>
              <a:buNone/>
              <a:defRPr/>
            </a:pPr>
            <a:r>
              <a:rPr lang="id-ID" sz="1800" b="1" dirty="0">
                <a:solidFill>
                  <a:schemeClr val="bg1"/>
                </a:solidFill>
                <a:latin typeface="+mj-lt"/>
                <a:cs typeface="Calibri"/>
              </a:rPr>
              <a:t>Text Four</a:t>
            </a:r>
          </a:p>
          <a:p>
            <a:pPr marL="0" indent="0" algn="r">
              <a:lnSpc>
                <a:spcPct val="114000"/>
              </a:lnSpc>
              <a:buNone/>
              <a:defRPr/>
            </a:pPr>
            <a:r>
              <a:rPr lang="id-ID" sz="1200" b="1" dirty="0">
                <a:solidFill>
                  <a:schemeClr val="bg1"/>
                </a:solidFill>
                <a:latin typeface="+mj-lt"/>
                <a:cs typeface="Calibri"/>
              </a:rPr>
              <a:t>Ut wisi enim </a:t>
            </a:r>
            <a:r>
              <a:rPr lang="id-ID" sz="1200" dirty="0">
                <a:solidFill>
                  <a:schemeClr val="bg1"/>
                </a:solidFill>
                <a:latin typeface="+mj-lt"/>
                <a:cs typeface="Calibri"/>
              </a:rPr>
              <a:t>Ad minim veniam, quis nostrud exerci ticamcorper nibh euismod tincidunt ut laoreet</a:t>
            </a:r>
          </a:p>
        </p:txBody>
      </p:sp>
      <p:sp>
        <p:nvSpPr>
          <p:cNvPr id="261" name="Text Placeholder 4">
            <a:extLst>
              <a:ext uri="{FF2B5EF4-FFF2-40B4-BE49-F238E27FC236}">
                <a16:creationId xmlns:a16="http://schemas.microsoft.com/office/drawing/2014/main" id="{08B35EA9-63D9-4CEF-A9FC-AACF19F9721E}"/>
              </a:ext>
            </a:extLst>
          </p:cNvPr>
          <p:cNvSpPr txBox="1">
            <a:spLocks/>
          </p:cNvSpPr>
          <p:nvPr/>
        </p:nvSpPr>
        <p:spPr>
          <a:xfrm>
            <a:off x="1314563" y="2598812"/>
            <a:ext cx="2716067" cy="77312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14000"/>
              </a:lnSpc>
              <a:buNone/>
              <a:defRPr/>
            </a:pPr>
            <a:r>
              <a:rPr lang="id-ID" sz="1800" b="1" dirty="0">
                <a:solidFill>
                  <a:schemeClr val="bg1"/>
                </a:solidFill>
                <a:latin typeface="+mj-lt"/>
                <a:cs typeface="Calibri"/>
              </a:rPr>
              <a:t>Text Three</a:t>
            </a:r>
          </a:p>
          <a:p>
            <a:pPr marL="0" indent="0" algn="r">
              <a:lnSpc>
                <a:spcPct val="114000"/>
              </a:lnSpc>
              <a:buNone/>
              <a:defRPr/>
            </a:pPr>
            <a:r>
              <a:rPr lang="id-ID" sz="1200" b="1" dirty="0">
                <a:solidFill>
                  <a:schemeClr val="bg1"/>
                </a:solidFill>
                <a:latin typeface="+mj-lt"/>
                <a:cs typeface="Calibri"/>
              </a:rPr>
              <a:t>Ut wisi enim </a:t>
            </a:r>
            <a:r>
              <a:rPr lang="id-ID" sz="1200" dirty="0">
                <a:solidFill>
                  <a:schemeClr val="bg1"/>
                </a:solidFill>
                <a:latin typeface="+mj-lt"/>
                <a:cs typeface="Calibri"/>
              </a:rPr>
              <a:t>Ad minim veniam, quis nostrud exerci ticamcorper nibh euismod tincidunt ut laoreet</a:t>
            </a:r>
          </a:p>
        </p:txBody>
      </p:sp>
      <p:grpSp>
        <p:nvGrpSpPr>
          <p:cNvPr id="262" name="Group 187">
            <a:extLst>
              <a:ext uri="{FF2B5EF4-FFF2-40B4-BE49-F238E27FC236}">
                <a16:creationId xmlns:a16="http://schemas.microsoft.com/office/drawing/2014/main" id="{C0514BA9-8BEE-4838-B143-4DA548D878FA}"/>
              </a:ext>
            </a:extLst>
          </p:cNvPr>
          <p:cNvGrpSpPr>
            <a:grpSpLocks noChangeAspect="1"/>
          </p:cNvGrpSpPr>
          <p:nvPr/>
        </p:nvGrpSpPr>
        <p:grpSpPr bwMode="auto">
          <a:xfrm rot="12600000">
            <a:off x="9916124" y="706068"/>
            <a:ext cx="901578" cy="961224"/>
            <a:chOff x="4110" y="1023"/>
            <a:chExt cx="1965" cy="2095"/>
          </a:xfrm>
        </p:grpSpPr>
        <p:sp>
          <p:nvSpPr>
            <p:cNvPr id="263" name="Freeform 188">
              <a:extLst>
                <a:ext uri="{FF2B5EF4-FFF2-40B4-BE49-F238E27FC236}">
                  <a16:creationId xmlns:a16="http://schemas.microsoft.com/office/drawing/2014/main" id="{37B29873-787F-4B73-A05E-C2314E700CEC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7" y="1383"/>
              <a:ext cx="1041" cy="754"/>
            </a:xfrm>
            <a:custGeom>
              <a:avLst/>
              <a:gdLst>
                <a:gd name="T0" fmla="*/ 359 w 359"/>
                <a:gd name="T1" fmla="*/ 0 h 260"/>
                <a:gd name="T2" fmla="*/ 212 w 359"/>
                <a:gd name="T3" fmla="*/ 72 h 260"/>
                <a:gd name="T4" fmla="*/ 0 w 359"/>
                <a:gd name="T5" fmla="*/ 150 h 260"/>
                <a:gd name="T6" fmla="*/ 119 w 359"/>
                <a:gd name="T7" fmla="*/ 260 h 260"/>
                <a:gd name="T8" fmla="*/ 359 w 359"/>
                <a:gd name="T9" fmla="*/ 0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9" h="260">
                  <a:moveTo>
                    <a:pt x="359" y="0"/>
                  </a:moveTo>
                  <a:cubicBezTo>
                    <a:pt x="359" y="0"/>
                    <a:pt x="257" y="62"/>
                    <a:pt x="212" y="72"/>
                  </a:cubicBezTo>
                  <a:cubicBezTo>
                    <a:pt x="159" y="84"/>
                    <a:pt x="65" y="80"/>
                    <a:pt x="0" y="150"/>
                  </a:cubicBezTo>
                  <a:cubicBezTo>
                    <a:pt x="119" y="260"/>
                    <a:pt x="119" y="260"/>
                    <a:pt x="119" y="260"/>
                  </a:cubicBezTo>
                  <a:lnTo>
                    <a:pt x="359" y="0"/>
                  </a:lnTo>
                  <a:close/>
                </a:path>
              </a:pathLst>
            </a:custGeom>
            <a:solidFill>
              <a:srgbClr val="C8DC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64" name="Freeform 189">
              <a:extLst>
                <a:ext uri="{FF2B5EF4-FFF2-40B4-BE49-F238E27FC236}">
                  <a16:creationId xmlns:a16="http://schemas.microsoft.com/office/drawing/2014/main" id="{CB666DF0-6EDC-40AF-9DCB-A1B6798BA12B}"/>
                </a:ext>
              </a:extLst>
            </p:cNvPr>
            <p:cNvSpPr>
              <a:spLocks/>
            </p:cNvSpPr>
            <p:nvPr/>
          </p:nvSpPr>
          <p:spPr bwMode="auto">
            <a:xfrm>
              <a:off x="4327" y="1679"/>
              <a:ext cx="420" cy="371"/>
            </a:xfrm>
            <a:custGeom>
              <a:avLst/>
              <a:gdLst>
                <a:gd name="T0" fmla="*/ 0 w 145"/>
                <a:gd name="T1" fmla="*/ 21 h 128"/>
                <a:gd name="T2" fmla="*/ 116 w 145"/>
                <a:gd name="T3" fmla="*/ 128 h 128"/>
                <a:gd name="T4" fmla="*/ 145 w 145"/>
                <a:gd name="T5" fmla="*/ 97 h 128"/>
                <a:gd name="T6" fmla="*/ 40 w 145"/>
                <a:gd name="T7" fmla="*/ 0 h 128"/>
                <a:gd name="T8" fmla="*/ 0 w 145"/>
                <a:gd name="T9" fmla="*/ 21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5" h="128">
                  <a:moveTo>
                    <a:pt x="0" y="21"/>
                  </a:moveTo>
                  <a:cubicBezTo>
                    <a:pt x="116" y="128"/>
                    <a:pt x="116" y="128"/>
                    <a:pt x="116" y="128"/>
                  </a:cubicBezTo>
                  <a:cubicBezTo>
                    <a:pt x="145" y="97"/>
                    <a:pt x="145" y="97"/>
                    <a:pt x="145" y="97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26" y="5"/>
                    <a:pt x="13" y="12"/>
                    <a:pt x="0" y="21"/>
                  </a:cubicBezTo>
                  <a:close/>
                </a:path>
              </a:pathLst>
            </a:custGeom>
            <a:solidFill>
              <a:srgbClr val="DD39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52" name="Freeform 190">
              <a:extLst>
                <a:ext uri="{FF2B5EF4-FFF2-40B4-BE49-F238E27FC236}">
                  <a16:creationId xmlns:a16="http://schemas.microsoft.com/office/drawing/2014/main" id="{3025ABCF-C316-49CE-A40A-7E082D7CC4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69" y="1830"/>
              <a:ext cx="693" cy="1073"/>
            </a:xfrm>
            <a:custGeom>
              <a:avLst/>
              <a:gdLst>
                <a:gd name="T0" fmla="*/ 239 w 239"/>
                <a:gd name="T1" fmla="*/ 0 h 370"/>
                <a:gd name="T2" fmla="*/ 179 w 239"/>
                <a:gd name="T3" fmla="*/ 152 h 370"/>
                <a:gd name="T4" fmla="*/ 118 w 239"/>
                <a:gd name="T5" fmla="*/ 370 h 370"/>
                <a:gd name="T6" fmla="*/ 0 w 239"/>
                <a:gd name="T7" fmla="*/ 260 h 370"/>
                <a:gd name="T8" fmla="*/ 239 w 239"/>
                <a:gd name="T9" fmla="*/ 0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9" h="370">
                  <a:moveTo>
                    <a:pt x="239" y="0"/>
                  </a:moveTo>
                  <a:cubicBezTo>
                    <a:pt x="239" y="0"/>
                    <a:pt x="185" y="106"/>
                    <a:pt x="179" y="152"/>
                  </a:cubicBezTo>
                  <a:cubicBezTo>
                    <a:pt x="171" y="207"/>
                    <a:pt x="183" y="300"/>
                    <a:pt x="118" y="370"/>
                  </a:cubicBezTo>
                  <a:cubicBezTo>
                    <a:pt x="0" y="260"/>
                    <a:pt x="0" y="260"/>
                    <a:pt x="0" y="260"/>
                  </a:cubicBezTo>
                  <a:lnTo>
                    <a:pt x="239" y="0"/>
                  </a:lnTo>
                  <a:close/>
                </a:path>
              </a:pathLst>
            </a:custGeom>
            <a:solidFill>
              <a:srgbClr val="B4CE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53" name="Freeform 191">
              <a:extLst>
                <a:ext uri="{FF2B5EF4-FFF2-40B4-BE49-F238E27FC236}">
                  <a16:creationId xmlns:a16="http://schemas.microsoft.com/office/drawing/2014/main" id="{692C77F1-474F-4A0F-BE8A-4EF759E593F2}"/>
                </a:ext>
              </a:extLst>
            </p:cNvPr>
            <p:cNvSpPr>
              <a:spLocks/>
            </p:cNvSpPr>
            <p:nvPr/>
          </p:nvSpPr>
          <p:spPr bwMode="auto">
            <a:xfrm>
              <a:off x="5147" y="2407"/>
              <a:ext cx="389" cy="401"/>
            </a:xfrm>
            <a:custGeom>
              <a:avLst/>
              <a:gdLst>
                <a:gd name="T0" fmla="*/ 116 w 134"/>
                <a:gd name="T1" fmla="*/ 138 h 138"/>
                <a:gd name="T2" fmla="*/ 0 w 134"/>
                <a:gd name="T3" fmla="*/ 31 h 138"/>
                <a:gd name="T4" fmla="*/ 29 w 134"/>
                <a:gd name="T5" fmla="*/ 0 h 138"/>
                <a:gd name="T6" fmla="*/ 134 w 134"/>
                <a:gd name="T7" fmla="*/ 96 h 138"/>
                <a:gd name="T8" fmla="*/ 116 w 134"/>
                <a:gd name="T9" fmla="*/ 138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4" h="138">
                  <a:moveTo>
                    <a:pt x="116" y="138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134" y="96"/>
                    <a:pt x="134" y="96"/>
                    <a:pt x="134" y="96"/>
                  </a:cubicBezTo>
                  <a:cubicBezTo>
                    <a:pt x="129" y="110"/>
                    <a:pt x="124" y="124"/>
                    <a:pt x="116" y="138"/>
                  </a:cubicBezTo>
                  <a:close/>
                </a:path>
              </a:pathLst>
            </a:custGeom>
            <a:solidFill>
              <a:srgbClr val="C12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54" name="Freeform 192">
              <a:extLst>
                <a:ext uri="{FF2B5EF4-FFF2-40B4-BE49-F238E27FC236}">
                  <a16:creationId xmlns:a16="http://schemas.microsoft.com/office/drawing/2014/main" id="{3C303D0B-BCD9-4B22-8955-199FCB92FF81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0" y="2401"/>
              <a:ext cx="681" cy="717"/>
            </a:xfrm>
            <a:custGeom>
              <a:avLst/>
              <a:gdLst>
                <a:gd name="T0" fmla="*/ 147 w 235"/>
                <a:gd name="T1" fmla="*/ 9 h 247"/>
                <a:gd name="T2" fmla="*/ 43 w 235"/>
                <a:gd name="T3" fmla="*/ 62 h 247"/>
                <a:gd name="T4" fmla="*/ 65 w 235"/>
                <a:gd name="T5" fmla="*/ 59 h 247"/>
                <a:gd name="T6" fmla="*/ 0 w 235"/>
                <a:gd name="T7" fmla="*/ 147 h 247"/>
                <a:gd name="T8" fmla="*/ 55 w 235"/>
                <a:gd name="T9" fmla="*/ 118 h 247"/>
                <a:gd name="T10" fmla="*/ 9 w 235"/>
                <a:gd name="T11" fmla="*/ 247 h 247"/>
                <a:gd name="T12" fmla="*/ 119 w 235"/>
                <a:gd name="T13" fmla="*/ 183 h 247"/>
                <a:gd name="T14" fmla="*/ 97 w 235"/>
                <a:gd name="T15" fmla="*/ 239 h 247"/>
                <a:gd name="T16" fmla="*/ 189 w 235"/>
                <a:gd name="T17" fmla="*/ 159 h 247"/>
                <a:gd name="T18" fmla="*/ 189 w 235"/>
                <a:gd name="T19" fmla="*/ 188 h 247"/>
                <a:gd name="T20" fmla="*/ 235 w 235"/>
                <a:gd name="T21" fmla="*/ 90 h 247"/>
                <a:gd name="T22" fmla="*/ 147 w 235"/>
                <a:gd name="T23" fmla="*/ 9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5" h="247">
                  <a:moveTo>
                    <a:pt x="147" y="9"/>
                  </a:moveTo>
                  <a:cubicBezTo>
                    <a:pt x="147" y="9"/>
                    <a:pt x="103" y="9"/>
                    <a:pt x="43" y="62"/>
                  </a:cubicBezTo>
                  <a:cubicBezTo>
                    <a:pt x="65" y="59"/>
                    <a:pt x="65" y="59"/>
                    <a:pt x="65" y="59"/>
                  </a:cubicBezTo>
                  <a:cubicBezTo>
                    <a:pt x="65" y="59"/>
                    <a:pt x="14" y="90"/>
                    <a:pt x="0" y="147"/>
                  </a:cubicBezTo>
                  <a:cubicBezTo>
                    <a:pt x="0" y="147"/>
                    <a:pt x="40" y="123"/>
                    <a:pt x="55" y="118"/>
                  </a:cubicBezTo>
                  <a:cubicBezTo>
                    <a:pt x="55" y="118"/>
                    <a:pt x="11" y="184"/>
                    <a:pt x="9" y="247"/>
                  </a:cubicBezTo>
                  <a:cubicBezTo>
                    <a:pt x="9" y="247"/>
                    <a:pt x="66" y="240"/>
                    <a:pt x="119" y="183"/>
                  </a:cubicBezTo>
                  <a:cubicBezTo>
                    <a:pt x="119" y="183"/>
                    <a:pt x="108" y="227"/>
                    <a:pt x="97" y="239"/>
                  </a:cubicBezTo>
                  <a:cubicBezTo>
                    <a:pt x="97" y="239"/>
                    <a:pt x="158" y="214"/>
                    <a:pt x="189" y="159"/>
                  </a:cubicBezTo>
                  <a:cubicBezTo>
                    <a:pt x="189" y="188"/>
                    <a:pt x="189" y="188"/>
                    <a:pt x="189" y="188"/>
                  </a:cubicBezTo>
                  <a:cubicBezTo>
                    <a:pt x="189" y="188"/>
                    <a:pt x="234" y="131"/>
                    <a:pt x="235" y="90"/>
                  </a:cubicBezTo>
                  <a:cubicBezTo>
                    <a:pt x="235" y="35"/>
                    <a:pt x="195" y="0"/>
                    <a:pt x="147" y="9"/>
                  </a:cubicBezTo>
                  <a:close/>
                </a:path>
              </a:pathLst>
            </a:custGeom>
            <a:solidFill>
              <a:srgbClr val="EC8B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55" name="Freeform 193">
              <a:extLst>
                <a:ext uri="{FF2B5EF4-FFF2-40B4-BE49-F238E27FC236}">
                  <a16:creationId xmlns:a16="http://schemas.microsoft.com/office/drawing/2014/main" id="{21974BDD-9D26-4C73-AB42-D2A23DBB68E1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6" y="2517"/>
              <a:ext cx="305" cy="320"/>
            </a:xfrm>
            <a:custGeom>
              <a:avLst/>
              <a:gdLst>
                <a:gd name="T0" fmla="*/ 65 w 105"/>
                <a:gd name="T1" fmla="*/ 4 h 110"/>
                <a:gd name="T2" fmla="*/ 19 w 105"/>
                <a:gd name="T3" fmla="*/ 27 h 110"/>
                <a:gd name="T4" fmla="*/ 29 w 105"/>
                <a:gd name="T5" fmla="*/ 26 h 110"/>
                <a:gd name="T6" fmla="*/ 0 w 105"/>
                <a:gd name="T7" fmla="*/ 66 h 110"/>
                <a:gd name="T8" fmla="*/ 24 w 105"/>
                <a:gd name="T9" fmla="*/ 52 h 110"/>
                <a:gd name="T10" fmla="*/ 3 w 105"/>
                <a:gd name="T11" fmla="*/ 110 h 110"/>
                <a:gd name="T12" fmla="*/ 53 w 105"/>
                <a:gd name="T13" fmla="*/ 82 h 110"/>
                <a:gd name="T14" fmla="*/ 43 w 105"/>
                <a:gd name="T15" fmla="*/ 106 h 110"/>
                <a:gd name="T16" fmla="*/ 84 w 105"/>
                <a:gd name="T17" fmla="*/ 71 h 110"/>
                <a:gd name="T18" fmla="*/ 85 w 105"/>
                <a:gd name="T19" fmla="*/ 83 h 110"/>
                <a:gd name="T20" fmla="*/ 105 w 105"/>
                <a:gd name="T21" fmla="*/ 40 h 110"/>
                <a:gd name="T22" fmla="*/ 65 w 105"/>
                <a:gd name="T23" fmla="*/ 4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5" h="110">
                  <a:moveTo>
                    <a:pt x="65" y="4"/>
                  </a:moveTo>
                  <a:cubicBezTo>
                    <a:pt x="65" y="4"/>
                    <a:pt x="46" y="3"/>
                    <a:pt x="19" y="27"/>
                  </a:cubicBezTo>
                  <a:cubicBezTo>
                    <a:pt x="29" y="26"/>
                    <a:pt x="29" y="26"/>
                    <a:pt x="29" y="26"/>
                  </a:cubicBezTo>
                  <a:cubicBezTo>
                    <a:pt x="29" y="26"/>
                    <a:pt x="6" y="40"/>
                    <a:pt x="0" y="66"/>
                  </a:cubicBezTo>
                  <a:cubicBezTo>
                    <a:pt x="0" y="66"/>
                    <a:pt x="17" y="54"/>
                    <a:pt x="24" y="52"/>
                  </a:cubicBezTo>
                  <a:cubicBezTo>
                    <a:pt x="24" y="52"/>
                    <a:pt x="4" y="82"/>
                    <a:pt x="3" y="110"/>
                  </a:cubicBezTo>
                  <a:cubicBezTo>
                    <a:pt x="3" y="110"/>
                    <a:pt x="29" y="107"/>
                    <a:pt x="53" y="82"/>
                  </a:cubicBezTo>
                  <a:cubicBezTo>
                    <a:pt x="53" y="82"/>
                    <a:pt x="48" y="101"/>
                    <a:pt x="43" y="106"/>
                  </a:cubicBezTo>
                  <a:cubicBezTo>
                    <a:pt x="43" y="106"/>
                    <a:pt x="70" y="95"/>
                    <a:pt x="84" y="71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5" y="83"/>
                    <a:pt x="105" y="58"/>
                    <a:pt x="105" y="40"/>
                  </a:cubicBezTo>
                  <a:cubicBezTo>
                    <a:pt x="105" y="15"/>
                    <a:pt x="87" y="0"/>
                    <a:pt x="65" y="4"/>
                  </a:cubicBezTo>
                  <a:close/>
                </a:path>
              </a:pathLst>
            </a:custGeom>
            <a:solidFill>
              <a:srgbClr val="FFAF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56" name="Freeform 194">
              <a:extLst>
                <a:ext uri="{FF2B5EF4-FFF2-40B4-BE49-F238E27FC236}">
                  <a16:creationId xmlns:a16="http://schemas.microsoft.com/office/drawing/2014/main" id="{B24EFCA9-CD54-4D1D-9E63-028CAE296E87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9" y="2262"/>
              <a:ext cx="510" cy="490"/>
            </a:xfrm>
            <a:custGeom>
              <a:avLst/>
              <a:gdLst>
                <a:gd name="T0" fmla="*/ 131 w 176"/>
                <a:gd name="T1" fmla="*/ 165 h 169"/>
                <a:gd name="T2" fmla="*/ 5 w 176"/>
                <a:gd name="T3" fmla="*/ 48 h 169"/>
                <a:gd name="T4" fmla="*/ 7 w 176"/>
                <a:gd name="T5" fmla="*/ 31 h 169"/>
                <a:gd name="T6" fmla="*/ 48 w 176"/>
                <a:gd name="T7" fmla="*/ 3 h 169"/>
                <a:gd name="T8" fmla="*/ 62 w 176"/>
                <a:gd name="T9" fmla="*/ 3 h 169"/>
                <a:gd name="T10" fmla="*/ 172 w 176"/>
                <a:gd name="T11" fmla="*/ 105 h 169"/>
                <a:gd name="T12" fmla="*/ 174 w 176"/>
                <a:gd name="T13" fmla="*/ 118 h 169"/>
                <a:gd name="T14" fmla="*/ 148 w 176"/>
                <a:gd name="T15" fmla="*/ 161 h 169"/>
                <a:gd name="T16" fmla="*/ 131 w 176"/>
                <a:gd name="T17" fmla="*/ 165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6" h="169">
                  <a:moveTo>
                    <a:pt x="131" y="165"/>
                  </a:moveTo>
                  <a:cubicBezTo>
                    <a:pt x="5" y="48"/>
                    <a:pt x="5" y="48"/>
                    <a:pt x="5" y="48"/>
                  </a:cubicBezTo>
                  <a:cubicBezTo>
                    <a:pt x="0" y="44"/>
                    <a:pt x="1" y="35"/>
                    <a:pt x="7" y="31"/>
                  </a:cubicBezTo>
                  <a:cubicBezTo>
                    <a:pt x="48" y="3"/>
                    <a:pt x="48" y="3"/>
                    <a:pt x="48" y="3"/>
                  </a:cubicBezTo>
                  <a:cubicBezTo>
                    <a:pt x="53" y="0"/>
                    <a:pt x="58" y="0"/>
                    <a:pt x="62" y="3"/>
                  </a:cubicBezTo>
                  <a:cubicBezTo>
                    <a:pt x="172" y="105"/>
                    <a:pt x="172" y="105"/>
                    <a:pt x="172" y="105"/>
                  </a:cubicBezTo>
                  <a:cubicBezTo>
                    <a:pt x="176" y="108"/>
                    <a:pt x="176" y="114"/>
                    <a:pt x="174" y="118"/>
                  </a:cubicBezTo>
                  <a:cubicBezTo>
                    <a:pt x="148" y="161"/>
                    <a:pt x="148" y="161"/>
                    <a:pt x="148" y="161"/>
                  </a:cubicBezTo>
                  <a:cubicBezTo>
                    <a:pt x="145" y="167"/>
                    <a:pt x="136" y="169"/>
                    <a:pt x="131" y="165"/>
                  </a:cubicBezTo>
                  <a:close/>
                </a:path>
              </a:pathLst>
            </a:custGeom>
            <a:solidFill>
              <a:srgbClr val="C8DC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57" name="Freeform 195">
              <a:extLst>
                <a:ext uri="{FF2B5EF4-FFF2-40B4-BE49-F238E27FC236}">
                  <a16:creationId xmlns:a16="http://schemas.microsoft.com/office/drawing/2014/main" id="{5445F7C3-E551-4B43-911A-FA1A44BD1C5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9" y="2422"/>
              <a:ext cx="310" cy="330"/>
            </a:xfrm>
            <a:custGeom>
              <a:avLst/>
              <a:gdLst>
                <a:gd name="T0" fmla="*/ 105 w 107"/>
                <a:gd name="T1" fmla="*/ 63 h 114"/>
                <a:gd name="T2" fmla="*/ 103 w 107"/>
                <a:gd name="T3" fmla="*/ 50 h 114"/>
                <a:gd name="T4" fmla="*/ 49 w 107"/>
                <a:gd name="T5" fmla="*/ 0 h 114"/>
                <a:gd name="T6" fmla="*/ 0 w 107"/>
                <a:gd name="T7" fmla="*/ 53 h 114"/>
                <a:gd name="T8" fmla="*/ 62 w 107"/>
                <a:gd name="T9" fmla="*/ 110 h 114"/>
                <a:gd name="T10" fmla="*/ 79 w 107"/>
                <a:gd name="T11" fmla="*/ 106 h 114"/>
                <a:gd name="T12" fmla="*/ 105 w 107"/>
                <a:gd name="T13" fmla="*/ 63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7" h="114">
                  <a:moveTo>
                    <a:pt x="105" y="63"/>
                  </a:moveTo>
                  <a:cubicBezTo>
                    <a:pt x="107" y="59"/>
                    <a:pt x="107" y="53"/>
                    <a:pt x="103" y="5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62" y="110"/>
                    <a:pt x="62" y="110"/>
                    <a:pt x="62" y="110"/>
                  </a:cubicBezTo>
                  <a:cubicBezTo>
                    <a:pt x="67" y="114"/>
                    <a:pt x="76" y="112"/>
                    <a:pt x="79" y="106"/>
                  </a:cubicBezTo>
                  <a:lnTo>
                    <a:pt x="105" y="63"/>
                  </a:lnTo>
                  <a:close/>
                </a:path>
              </a:pathLst>
            </a:custGeom>
            <a:solidFill>
              <a:srgbClr val="B4CE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58" name="Freeform 196">
              <a:extLst>
                <a:ext uri="{FF2B5EF4-FFF2-40B4-BE49-F238E27FC236}">
                  <a16:creationId xmlns:a16="http://schemas.microsoft.com/office/drawing/2014/main" id="{0A9539C7-EA3C-4028-90AD-794155B72639}"/>
                </a:ext>
              </a:extLst>
            </p:cNvPr>
            <p:cNvSpPr>
              <a:spLocks/>
            </p:cNvSpPr>
            <p:nvPr/>
          </p:nvSpPr>
          <p:spPr bwMode="auto">
            <a:xfrm>
              <a:off x="4539" y="1023"/>
              <a:ext cx="1536" cy="1610"/>
            </a:xfrm>
            <a:custGeom>
              <a:avLst/>
              <a:gdLst>
                <a:gd name="T0" fmla="*/ 443 w 530"/>
                <a:gd name="T1" fmla="*/ 254 h 555"/>
                <a:gd name="T2" fmla="*/ 488 w 530"/>
                <a:gd name="T3" fmla="*/ 39 h 555"/>
                <a:gd name="T4" fmla="*/ 277 w 530"/>
                <a:gd name="T5" fmla="*/ 101 h 555"/>
                <a:gd name="T6" fmla="*/ 272 w 530"/>
                <a:gd name="T7" fmla="*/ 106 h 555"/>
                <a:gd name="T8" fmla="*/ 11 w 530"/>
                <a:gd name="T9" fmla="*/ 389 h 555"/>
                <a:gd name="T10" fmla="*/ 12 w 530"/>
                <a:gd name="T11" fmla="*/ 428 h 555"/>
                <a:gd name="T12" fmla="*/ 138 w 530"/>
                <a:gd name="T13" fmla="*/ 544 h 555"/>
                <a:gd name="T14" fmla="*/ 178 w 530"/>
                <a:gd name="T15" fmla="*/ 543 h 555"/>
                <a:gd name="T16" fmla="*/ 439 w 530"/>
                <a:gd name="T17" fmla="*/ 260 h 555"/>
                <a:gd name="T18" fmla="*/ 443 w 530"/>
                <a:gd name="T19" fmla="*/ 254 h 5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30" h="555">
                  <a:moveTo>
                    <a:pt x="443" y="254"/>
                  </a:moveTo>
                  <a:cubicBezTo>
                    <a:pt x="498" y="183"/>
                    <a:pt x="530" y="78"/>
                    <a:pt x="488" y="39"/>
                  </a:cubicBezTo>
                  <a:cubicBezTo>
                    <a:pt x="445" y="0"/>
                    <a:pt x="344" y="40"/>
                    <a:pt x="277" y="101"/>
                  </a:cubicBezTo>
                  <a:cubicBezTo>
                    <a:pt x="275" y="102"/>
                    <a:pt x="273" y="104"/>
                    <a:pt x="272" y="106"/>
                  </a:cubicBezTo>
                  <a:cubicBezTo>
                    <a:pt x="11" y="389"/>
                    <a:pt x="11" y="389"/>
                    <a:pt x="11" y="389"/>
                  </a:cubicBezTo>
                  <a:cubicBezTo>
                    <a:pt x="0" y="400"/>
                    <a:pt x="1" y="418"/>
                    <a:pt x="12" y="428"/>
                  </a:cubicBezTo>
                  <a:cubicBezTo>
                    <a:pt x="138" y="544"/>
                    <a:pt x="138" y="544"/>
                    <a:pt x="138" y="544"/>
                  </a:cubicBezTo>
                  <a:cubicBezTo>
                    <a:pt x="150" y="555"/>
                    <a:pt x="168" y="554"/>
                    <a:pt x="178" y="543"/>
                  </a:cubicBezTo>
                  <a:cubicBezTo>
                    <a:pt x="439" y="260"/>
                    <a:pt x="439" y="260"/>
                    <a:pt x="439" y="260"/>
                  </a:cubicBezTo>
                  <a:cubicBezTo>
                    <a:pt x="441" y="258"/>
                    <a:pt x="442" y="256"/>
                    <a:pt x="443" y="2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59" name="Freeform 197">
              <a:extLst>
                <a:ext uri="{FF2B5EF4-FFF2-40B4-BE49-F238E27FC236}">
                  <a16:creationId xmlns:a16="http://schemas.microsoft.com/office/drawing/2014/main" id="{2A031E17-D53E-4769-8854-A2BEED77417D}"/>
                </a:ext>
              </a:extLst>
            </p:cNvPr>
            <p:cNvSpPr>
              <a:spLocks/>
            </p:cNvSpPr>
            <p:nvPr/>
          </p:nvSpPr>
          <p:spPr bwMode="auto">
            <a:xfrm>
              <a:off x="4756" y="1136"/>
              <a:ext cx="1319" cy="1497"/>
            </a:xfrm>
            <a:custGeom>
              <a:avLst/>
              <a:gdLst>
                <a:gd name="T0" fmla="*/ 63 w 455"/>
                <a:gd name="T1" fmla="*/ 505 h 516"/>
                <a:gd name="T2" fmla="*/ 103 w 455"/>
                <a:gd name="T3" fmla="*/ 504 h 516"/>
                <a:gd name="T4" fmla="*/ 364 w 455"/>
                <a:gd name="T5" fmla="*/ 221 h 516"/>
                <a:gd name="T6" fmla="*/ 368 w 455"/>
                <a:gd name="T7" fmla="*/ 215 h 516"/>
                <a:gd name="T8" fmla="*/ 413 w 455"/>
                <a:gd name="T9" fmla="*/ 0 h 516"/>
                <a:gd name="T10" fmla="*/ 0 w 455"/>
                <a:gd name="T11" fmla="*/ 447 h 516"/>
                <a:gd name="T12" fmla="*/ 63 w 455"/>
                <a:gd name="T13" fmla="*/ 505 h 5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5" h="516">
                  <a:moveTo>
                    <a:pt x="63" y="505"/>
                  </a:moveTo>
                  <a:cubicBezTo>
                    <a:pt x="75" y="516"/>
                    <a:pt x="93" y="515"/>
                    <a:pt x="103" y="504"/>
                  </a:cubicBezTo>
                  <a:cubicBezTo>
                    <a:pt x="364" y="221"/>
                    <a:pt x="364" y="221"/>
                    <a:pt x="364" y="221"/>
                  </a:cubicBezTo>
                  <a:cubicBezTo>
                    <a:pt x="366" y="219"/>
                    <a:pt x="367" y="217"/>
                    <a:pt x="368" y="215"/>
                  </a:cubicBezTo>
                  <a:cubicBezTo>
                    <a:pt x="423" y="144"/>
                    <a:pt x="455" y="39"/>
                    <a:pt x="413" y="0"/>
                  </a:cubicBezTo>
                  <a:cubicBezTo>
                    <a:pt x="0" y="447"/>
                    <a:pt x="0" y="447"/>
                    <a:pt x="0" y="447"/>
                  </a:cubicBezTo>
                  <a:lnTo>
                    <a:pt x="63" y="505"/>
                  </a:lnTo>
                  <a:close/>
                </a:path>
              </a:pathLst>
            </a:custGeom>
            <a:solidFill>
              <a:srgbClr val="DFED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60" name="Freeform 198">
              <a:extLst>
                <a:ext uri="{FF2B5EF4-FFF2-40B4-BE49-F238E27FC236}">
                  <a16:creationId xmlns:a16="http://schemas.microsoft.com/office/drawing/2014/main" id="{06ED27A8-59E8-4D34-B301-202937EB5661}"/>
                </a:ext>
              </a:extLst>
            </p:cNvPr>
            <p:cNvSpPr>
              <a:spLocks/>
            </p:cNvSpPr>
            <p:nvPr/>
          </p:nvSpPr>
          <p:spPr bwMode="auto">
            <a:xfrm>
              <a:off x="5278" y="1366"/>
              <a:ext cx="501" cy="464"/>
            </a:xfrm>
            <a:custGeom>
              <a:avLst/>
              <a:gdLst>
                <a:gd name="T0" fmla="*/ 484 w 501"/>
                <a:gd name="T1" fmla="*/ 464 h 464"/>
                <a:gd name="T2" fmla="*/ 0 w 501"/>
                <a:gd name="T3" fmla="*/ 17 h 464"/>
                <a:gd name="T4" fmla="*/ 14 w 501"/>
                <a:gd name="T5" fmla="*/ 0 h 464"/>
                <a:gd name="T6" fmla="*/ 501 w 501"/>
                <a:gd name="T7" fmla="*/ 446 h 464"/>
                <a:gd name="T8" fmla="*/ 484 w 501"/>
                <a:gd name="T9" fmla="*/ 464 h 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1" h="464">
                  <a:moveTo>
                    <a:pt x="484" y="464"/>
                  </a:moveTo>
                  <a:lnTo>
                    <a:pt x="0" y="17"/>
                  </a:lnTo>
                  <a:lnTo>
                    <a:pt x="14" y="0"/>
                  </a:lnTo>
                  <a:lnTo>
                    <a:pt x="501" y="446"/>
                  </a:lnTo>
                  <a:lnTo>
                    <a:pt x="484" y="464"/>
                  </a:lnTo>
                  <a:close/>
                </a:path>
              </a:pathLst>
            </a:custGeom>
            <a:solidFill>
              <a:srgbClr val="C8DC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61" name="Freeform 199">
              <a:extLst>
                <a:ext uri="{FF2B5EF4-FFF2-40B4-BE49-F238E27FC236}">
                  <a16:creationId xmlns:a16="http://schemas.microsoft.com/office/drawing/2014/main" id="{C9B17358-0347-4A12-A773-3CCBDA5A26E3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1" y="1557"/>
              <a:ext cx="501" cy="467"/>
            </a:xfrm>
            <a:custGeom>
              <a:avLst/>
              <a:gdLst>
                <a:gd name="T0" fmla="*/ 484 w 501"/>
                <a:gd name="T1" fmla="*/ 467 h 467"/>
                <a:gd name="T2" fmla="*/ 0 w 501"/>
                <a:gd name="T3" fmla="*/ 17 h 467"/>
                <a:gd name="T4" fmla="*/ 14 w 501"/>
                <a:gd name="T5" fmla="*/ 0 h 467"/>
                <a:gd name="T6" fmla="*/ 501 w 501"/>
                <a:gd name="T7" fmla="*/ 447 h 467"/>
                <a:gd name="T8" fmla="*/ 484 w 501"/>
                <a:gd name="T9" fmla="*/ 467 h 4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1" h="467">
                  <a:moveTo>
                    <a:pt x="484" y="467"/>
                  </a:moveTo>
                  <a:lnTo>
                    <a:pt x="0" y="17"/>
                  </a:lnTo>
                  <a:lnTo>
                    <a:pt x="14" y="0"/>
                  </a:lnTo>
                  <a:lnTo>
                    <a:pt x="501" y="447"/>
                  </a:lnTo>
                  <a:lnTo>
                    <a:pt x="484" y="467"/>
                  </a:lnTo>
                  <a:close/>
                </a:path>
              </a:pathLst>
            </a:custGeom>
            <a:solidFill>
              <a:srgbClr val="C8DC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62" name="Freeform 200">
              <a:extLst>
                <a:ext uri="{FF2B5EF4-FFF2-40B4-BE49-F238E27FC236}">
                  <a16:creationId xmlns:a16="http://schemas.microsoft.com/office/drawing/2014/main" id="{A4CD29CA-6871-4D29-8FC9-4CFD01A43258}"/>
                </a:ext>
              </a:extLst>
            </p:cNvPr>
            <p:cNvSpPr>
              <a:spLocks/>
            </p:cNvSpPr>
            <p:nvPr/>
          </p:nvSpPr>
          <p:spPr bwMode="auto">
            <a:xfrm>
              <a:off x="4924" y="1749"/>
              <a:ext cx="501" cy="467"/>
            </a:xfrm>
            <a:custGeom>
              <a:avLst/>
              <a:gdLst>
                <a:gd name="T0" fmla="*/ 484 w 501"/>
                <a:gd name="T1" fmla="*/ 467 h 467"/>
                <a:gd name="T2" fmla="*/ 0 w 501"/>
                <a:gd name="T3" fmla="*/ 17 h 467"/>
                <a:gd name="T4" fmla="*/ 15 w 501"/>
                <a:gd name="T5" fmla="*/ 0 h 467"/>
                <a:gd name="T6" fmla="*/ 501 w 501"/>
                <a:gd name="T7" fmla="*/ 446 h 467"/>
                <a:gd name="T8" fmla="*/ 484 w 501"/>
                <a:gd name="T9" fmla="*/ 467 h 4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1" h="467">
                  <a:moveTo>
                    <a:pt x="484" y="467"/>
                  </a:moveTo>
                  <a:lnTo>
                    <a:pt x="0" y="17"/>
                  </a:lnTo>
                  <a:lnTo>
                    <a:pt x="15" y="0"/>
                  </a:lnTo>
                  <a:lnTo>
                    <a:pt x="501" y="446"/>
                  </a:lnTo>
                  <a:lnTo>
                    <a:pt x="484" y="467"/>
                  </a:lnTo>
                  <a:close/>
                </a:path>
              </a:pathLst>
            </a:custGeom>
            <a:solidFill>
              <a:srgbClr val="C8DC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63" name="Freeform 201">
              <a:extLst>
                <a:ext uri="{FF2B5EF4-FFF2-40B4-BE49-F238E27FC236}">
                  <a16:creationId xmlns:a16="http://schemas.microsoft.com/office/drawing/2014/main" id="{C5DEB444-8C22-4F53-ADF7-8D753A3C4AC1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7" y="1940"/>
              <a:ext cx="502" cy="467"/>
            </a:xfrm>
            <a:custGeom>
              <a:avLst/>
              <a:gdLst>
                <a:gd name="T0" fmla="*/ 484 w 502"/>
                <a:gd name="T1" fmla="*/ 467 h 467"/>
                <a:gd name="T2" fmla="*/ 0 w 502"/>
                <a:gd name="T3" fmla="*/ 20 h 467"/>
                <a:gd name="T4" fmla="*/ 15 w 502"/>
                <a:gd name="T5" fmla="*/ 0 h 467"/>
                <a:gd name="T6" fmla="*/ 502 w 502"/>
                <a:gd name="T7" fmla="*/ 450 h 467"/>
                <a:gd name="T8" fmla="*/ 484 w 502"/>
                <a:gd name="T9" fmla="*/ 467 h 4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2" h="467">
                  <a:moveTo>
                    <a:pt x="484" y="467"/>
                  </a:moveTo>
                  <a:lnTo>
                    <a:pt x="0" y="20"/>
                  </a:lnTo>
                  <a:lnTo>
                    <a:pt x="15" y="0"/>
                  </a:lnTo>
                  <a:lnTo>
                    <a:pt x="502" y="450"/>
                  </a:lnTo>
                  <a:lnTo>
                    <a:pt x="484" y="467"/>
                  </a:lnTo>
                  <a:close/>
                </a:path>
              </a:pathLst>
            </a:custGeom>
            <a:solidFill>
              <a:srgbClr val="C8DC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64" name="Freeform 202">
              <a:extLst>
                <a:ext uri="{FF2B5EF4-FFF2-40B4-BE49-F238E27FC236}">
                  <a16:creationId xmlns:a16="http://schemas.microsoft.com/office/drawing/2014/main" id="{273E212F-4ED2-44C6-AA57-088F52D6D103}"/>
                </a:ext>
              </a:extLst>
            </p:cNvPr>
            <p:cNvSpPr>
              <a:spLocks/>
            </p:cNvSpPr>
            <p:nvPr/>
          </p:nvSpPr>
          <p:spPr bwMode="auto">
            <a:xfrm>
              <a:off x="5518" y="1589"/>
              <a:ext cx="261" cy="241"/>
            </a:xfrm>
            <a:custGeom>
              <a:avLst/>
              <a:gdLst>
                <a:gd name="T0" fmla="*/ 244 w 261"/>
                <a:gd name="T1" fmla="*/ 241 h 241"/>
                <a:gd name="T2" fmla="*/ 0 w 261"/>
                <a:gd name="T3" fmla="*/ 17 h 241"/>
                <a:gd name="T4" fmla="*/ 18 w 261"/>
                <a:gd name="T5" fmla="*/ 0 h 241"/>
                <a:gd name="T6" fmla="*/ 261 w 261"/>
                <a:gd name="T7" fmla="*/ 223 h 241"/>
                <a:gd name="T8" fmla="*/ 244 w 261"/>
                <a:gd name="T9" fmla="*/ 241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1" h="241">
                  <a:moveTo>
                    <a:pt x="244" y="241"/>
                  </a:moveTo>
                  <a:lnTo>
                    <a:pt x="0" y="17"/>
                  </a:lnTo>
                  <a:lnTo>
                    <a:pt x="18" y="0"/>
                  </a:lnTo>
                  <a:lnTo>
                    <a:pt x="261" y="223"/>
                  </a:lnTo>
                  <a:lnTo>
                    <a:pt x="244" y="241"/>
                  </a:lnTo>
                  <a:close/>
                </a:path>
              </a:pathLst>
            </a:custGeom>
            <a:solidFill>
              <a:srgbClr val="B4CE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65" name="Freeform 203">
              <a:extLst>
                <a:ext uri="{FF2B5EF4-FFF2-40B4-BE49-F238E27FC236}">
                  <a16:creationId xmlns:a16="http://schemas.microsoft.com/office/drawing/2014/main" id="{8DEDA6CA-9187-4335-944C-26F1B99659ED}"/>
                </a:ext>
              </a:extLst>
            </p:cNvPr>
            <p:cNvSpPr>
              <a:spLocks/>
            </p:cNvSpPr>
            <p:nvPr/>
          </p:nvSpPr>
          <p:spPr bwMode="auto">
            <a:xfrm>
              <a:off x="5341" y="1780"/>
              <a:ext cx="261" cy="244"/>
            </a:xfrm>
            <a:custGeom>
              <a:avLst/>
              <a:gdLst>
                <a:gd name="T0" fmla="*/ 244 w 261"/>
                <a:gd name="T1" fmla="*/ 244 h 244"/>
                <a:gd name="T2" fmla="*/ 0 w 261"/>
                <a:gd name="T3" fmla="*/ 18 h 244"/>
                <a:gd name="T4" fmla="*/ 18 w 261"/>
                <a:gd name="T5" fmla="*/ 0 h 244"/>
                <a:gd name="T6" fmla="*/ 261 w 261"/>
                <a:gd name="T7" fmla="*/ 224 h 244"/>
                <a:gd name="T8" fmla="*/ 244 w 261"/>
                <a:gd name="T9" fmla="*/ 244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1" h="244">
                  <a:moveTo>
                    <a:pt x="244" y="244"/>
                  </a:moveTo>
                  <a:lnTo>
                    <a:pt x="0" y="18"/>
                  </a:lnTo>
                  <a:lnTo>
                    <a:pt x="18" y="0"/>
                  </a:lnTo>
                  <a:lnTo>
                    <a:pt x="261" y="224"/>
                  </a:lnTo>
                  <a:lnTo>
                    <a:pt x="244" y="244"/>
                  </a:lnTo>
                  <a:close/>
                </a:path>
              </a:pathLst>
            </a:custGeom>
            <a:solidFill>
              <a:srgbClr val="B4CE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66" name="Freeform 204">
              <a:extLst>
                <a:ext uri="{FF2B5EF4-FFF2-40B4-BE49-F238E27FC236}">
                  <a16:creationId xmlns:a16="http://schemas.microsoft.com/office/drawing/2014/main" id="{3D328983-DC3B-4F7D-8811-DC6F485E3F5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65" y="1972"/>
              <a:ext cx="260" cy="244"/>
            </a:xfrm>
            <a:custGeom>
              <a:avLst/>
              <a:gdLst>
                <a:gd name="T0" fmla="*/ 243 w 260"/>
                <a:gd name="T1" fmla="*/ 244 h 244"/>
                <a:gd name="T2" fmla="*/ 0 w 260"/>
                <a:gd name="T3" fmla="*/ 20 h 244"/>
                <a:gd name="T4" fmla="*/ 17 w 260"/>
                <a:gd name="T5" fmla="*/ 0 h 244"/>
                <a:gd name="T6" fmla="*/ 260 w 260"/>
                <a:gd name="T7" fmla="*/ 223 h 244"/>
                <a:gd name="T8" fmla="*/ 243 w 260"/>
                <a:gd name="T9" fmla="*/ 244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0" h="244">
                  <a:moveTo>
                    <a:pt x="243" y="244"/>
                  </a:moveTo>
                  <a:lnTo>
                    <a:pt x="0" y="20"/>
                  </a:lnTo>
                  <a:lnTo>
                    <a:pt x="17" y="0"/>
                  </a:lnTo>
                  <a:lnTo>
                    <a:pt x="260" y="223"/>
                  </a:lnTo>
                  <a:lnTo>
                    <a:pt x="243" y="244"/>
                  </a:lnTo>
                  <a:close/>
                </a:path>
              </a:pathLst>
            </a:custGeom>
            <a:solidFill>
              <a:srgbClr val="B4CE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67" name="Freeform 205">
              <a:extLst>
                <a:ext uri="{FF2B5EF4-FFF2-40B4-BE49-F238E27FC236}">
                  <a16:creationId xmlns:a16="http://schemas.microsoft.com/office/drawing/2014/main" id="{03109033-2713-41E7-8CDF-003EAA5307F8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8" y="2163"/>
              <a:ext cx="261" cy="244"/>
            </a:xfrm>
            <a:custGeom>
              <a:avLst/>
              <a:gdLst>
                <a:gd name="T0" fmla="*/ 243 w 261"/>
                <a:gd name="T1" fmla="*/ 244 h 244"/>
                <a:gd name="T2" fmla="*/ 0 w 261"/>
                <a:gd name="T3" fmla="*/ 21 h 244"/>
                <a:gd name="T4" fmla="*/ 17 w 261"/>
                <a:gd name="T5" fmla="*/ 0 h 244"/>
                <a:gd name="T6" fmla="*/ 261 w 261"/>
                <a:gd name="T7" fmla="*/ 227 h 244"/>
                <a:gd name="T8" fmla="*/ 243 w 261"/>
                <a:gd name="T9" fmla="*/ 244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1" h="244">
                  <a:moveTo>
                    <a:pt x="243" y="244"/>
                  </a:moveTo>
                  <a:lnTo>
                    <a:pt x="0" y="21"/>
                  </a:lnTo>
                  <a:lnTo>
                    <a:pt x="17" y="0"/>
                  </a:lnTo>
                  <a:lnTo>
                    <a:pt x="261" y="227"/>
                  </a:lnTo>
                  <a:lnTo>
                    <a:pt x="243" y="244"/>
                  </a:lnTo>
                  <a:close/>
                </a:path>
              </a:pathLst>
            </a:custGeom>
            <a:solidFill>
              <a:srgbClr val="B4CE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68" name="Freeform 206">
              <a:extLst>
                <a:ext uri="{FF2B5EF4-FFF2-40B4-BE49-F238E27FC236}">
                  <a16:creationId xmlns:a16="http://schemas.microsoft.com/office/drawing/2014/main" id="{01E9AD80-6566-4C4C-9074-7A6423A797F6}"/>
                </a:ext>
              </a:extLst>
            </p:cNvPr>
            <p:cNvSpPr>
              <a:spLocks/>
            </p:cNvSpPr>
            <p:nvPr/>
          </p:nvSpPr>
          <p:spPr bwMode="auto">
            <a:xfrm>
              <a:off x="5521" y="1168"/>
              <a:ext cx="412" cy="421"/>
            </a:xfrm>
            <a:custGeom>
              <a:avLst/>
              <a:gdLst>
                <a:gd name="T0" fmla="*/ 117 w 142"/>
                <a:gd name="T1" fmla="*/ 23 h 145"/>
                <a:gd name="T2" fmla="*/ 1 w 142"/>
                <a:gd name="T3" fmla="*/ 29 h 145"/>
                <a:gd name="T4" fmla="*/ 0 w 142"/>
                <a:gd name="T5" fmla="*/ 71 h 145"/>
                <a:gd name="T6" fmla="*/ 70 w 142"/>
                <a:gd name="T7" fmla="*/ 74 h 145"/>
                <a:gd name="T8" fmla="*/ 78 w 142"/>
                <a:gd name="T9" fmla="*/ 145 h 145"/>
                <a:gd name="T10" fmla="*/ 120 w 142"/>
                <a:gd name="T11" fmla="*/ 140 h 145"/>
                <a:gd name="T12" fmla="*/ 117 w 142"/>
                <a:gd name="T13" fmla="*/ 23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2" h="145">
                  <a:moveTo>
                    <a:pt x="117" y="23"/>
                  </a:moveTo>
                  <a:cubicBezTo>
                    <a:pt x="92" y="0"/>
                    <a:pt x="42" y="11"/>
                    <a:pt x="1" y="29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25" y="64"/>
                    <a:pt x="55" y="60"/>
                    <a:pt x="70" y="74"/>
                  </a:cubicBezTo>
                  <a:cubicBezTo>
                    <a:pt x="85" y="89"/>
                    <a:pt x="83" y="119"/>
                    <a:pt x="78" y="145"/>
                  </a:cubicBezTo>
                  <a:cubicBezTo>
                    <a:pt x="120" y="140"/>
                    <a:pt x="120" y="140"/>
                    <a:pt x="120" y="140"/>
                  </a:cubicBezTo>
                  <a:cubicBezTo>
                    <a:pt x="135" y="98"/>
                    <a:pt x="142" y="46"/>
                    <a:pt x="117" y="23"/>
                  </a:cubicBezTo>
                  <a:close/>
                </a:path>
              </a:pathLst>
            </a:custGeom>
            <a:solidFill>
              <a:srgbClr val="306C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69" name="Freeform 207">
              <a:extLst>
                <a:ext uri="{FF2B5EF4-FFF2-40B4-BE49-F238E27FC236}">
                  <a16:creationId xmlns:a16="http://schemas.microsoft.com/office/drawing/2014/main" id="{8470FE37-2B96-48AA-BE51-2261BC08AF9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24" y="1235"/>
              <a:ext cx="209" cy="354"/>
            </a:xfrm>
            <a:custGeom>
              <a:avLst/>
              <a:gdLst>
                <a:gd name="T0" fmla="*/ 47 w 72"/>
                <a:gd name="T1" fmla="*/ 0 h 122"/>
                <a:gd name="T2" fmla="*/ 0 w 72"/>
                <a:gd name="T3" fmla="*/ 51 h 122"/>
                <a:gd name="T4" fmla="*/ 8 w 72"/>
                <a:gd name="T5" fmla="*/ 122 h 122"/>
                <a:gd name="T6" fmla="*/ 50 w 72"/>
                <a:gd name="T7" fmla="*/ 117 h 122"/>
                <a:gd name="T8" fmla="*/ 47 w 72"/>
                <a:gd name="T9" fmla="*/ 0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122">
                  <a:moveTo>
                    <a:pt x="47" y="0"/>
                  </a:moveTo>
                  <a:cubicBezTo>
                    <a:pt x="0" y="51"/>
                    <a:pt x="0" y="51"/>
                    <a:pt x="0" y="51"/>
                  </a:cubicBezTo>
                  <a:cubicBezTo>
                    <a:pt x="15" y="66"/>
                    <a:pt x="13" y="96"/>
                    <a:pt x="8" y="122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65" y="75"/>
                    <a:pt x="72" y="23"/>
                    <a:pt x="47" y="0"/>
                  </a:cubicBezTo>
                  <a:close/>
                </a:path>
              </a:pathLst>
            </a:custGeom>
            <a:solidFill>
              <a:srgbClr val="215E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70" name="Freeform 208">
              <a:extLst>
                <a:ext uri="{FF2B5EF4-FFF2-40B4-BE49-F238E27FC236}">
                  <a16:creationId xmlns:a16="http://schemas.microsoft.com/office/drawing/2014/main" id="{9CC30786-964E-49A2-9239-115D2BB3EFC8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5" y="2053"/>
              <a:ext cx="417" cy="447"/>
            </a:xfrm>
            <a:custGeom>
              <a:avLst/>
              <a:gdLst>
                <a:gd name="T0" fmla="*/ 5 w 144"/>
                <a:gd name="T1" fmla="*/ 149 h 154"/>
                <a:gd name="T2" fmla="*/ 5 w 144"/>
                <a:gd name="T3" fmla="*/ 149 h 154"/>
                <a:gd name="T4" fmla="*/ 4 w 144"/>
                <a:gd name="T5" fmla="*/ 133 h 154"/>
                <a:gd name="T6" fmla="*/ 123 w 144"/>
                <a:gd name="T7" fmla="*/ 5 h 154"/>
                <a:gd name="T8" fmla="*/ 139 w 144"/>
                <a:gd name="T9" fmla="*/ 4 h 154"/>
                <a:gd name="T10" fmla="*/ 139 w 144"/>
                <a:gd name="T11" fmla="*/ 4 h 154"/>
                <a:gd name="T12" fmla="*/ 139 w 144"/>
                <a:gd name="T13" fmla="*/ 20 h 154"/>
                <a:gd name="T14" fmla="*/ 21 w 144"/>
                <a:gd name="T15" fmla="*/ 149 h 154"/>
                <a:gd name="T16" fmla="*/ 5 w 144"/>
                <a:gd name="T17" fmla="*/ 149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54">
                  <a:moveTo>
                    <a:pt x="5" y="149"/>
                  </a:moveTo>
                  <a:cubicBezTo>
                    <a:pt x="5" y="149"/>
                    <a:pt x="5" y="149"/>
                    <a:pt x="5" y="149"/>
                  </a:cubicBezTo>
                  <a:cubicBezTo>
                    <a:pt x="0" y="145"/>
                    <a:pt x="0" y="138"/>
                    <a:pt x="4" y="133"/>
                  </a:cubicBezTo>
                  <a:cubicBezTo>
                    <a:pt x="123" y="5"/>
                    <a:pt x="123" y="5"/>
                    <a:pt x="123" y="5"/>
                  </a:cubicBezTo>
                  <a:cubicBezTo>
                    <a:pt x="127" y="0"/>
                    <a:pt x="134" y="0"/>
                    <a:pt x="139" y="4"/>
                  </a:cubicBezTo>
                  <a:cubicBezTo>
                    <a:pt x="139" y="4"/>
                    <a:pt x="139" y="4"/>
                    <a:pt x="139" y="4"/>
                  </a:cubicBezTo>
                  <a:cubicBezTo>
                    <a:pt x="143" y="8"/>
                    <a:pt x="144" y="15"/>
                    <a:pt x="139" y="20"/>
                  </a:cubicBezTo>
                  <a:cubicBezTo>
                    <a:pt x="21" y="149"/>
                    <a:pt x="21" y="149"/>
                    <a:pt x="21" y="149"/>
                  </a:cubicBezTo>
                  <a:cubicBezTo>
                    <a:pt x="17" y="153"/>
                    <a:pt x="9" y="154"/>
                    <a:pt x="5" y="149"/>
                  </a:cubicBezTo>
                  <a:close/>
                </a:path>
              </a:pathLst>
            </a:custGeom>
            <a:solidFill>
              <a:srgbClr val="306C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71" name="Freeform 209">
              <a:extLst>
                <a:ext uri="{FF2B5EF4-FFF2-40B4-BE49-F238E27FC236}">
                  <a16:creationId xmlns:a16="http://schemas.microsoft.com/office/drawing/2014/main" id="{21A9DFEF-0781-4BEE-B1DE-651284E98BC4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0" y="2065"/>
              <a:ext cx="402" cy="435"/>
            </a:xfrm>
            <a:custGeom>
              <a:avLst/>
              <a:gdLst>
                <a:gd name="T0" fmla="*/ 16 w 139"/>
                <a:gd name="T1" fmla="*/ 145 h 150"/>
                <a:gd name="T2" fmla="*/ 134 w 139"/>
                <a:gd name="T3" fmla="*/ 16 h 150"/>
                <a:gd name="T4" fmla="*/ 134 w 139"/>
                <a:gd name="T5" fmla="*/ 0 h 150"/>
                <a:gd name="T6" fmla="*/ 0 w 139"/>
                <a:gd name="T7" fmla="*/ 145 h 150"/>
                <a:gd name="T8" fmla="*/ 16 w 139"/>
                <a:gd name="T9" fmla="*/ 145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9" h="150">
                  <a:moveTo>
                    <a:pt x="16" y="145"/>
                  </a:moveTo>
                  <a:cubicBezTo>
                    <a:pt x="134" y="16"/>
                    <a:pt x="134" y="16"/>
                    <a:pt x="134" y="16"/>
                  </a:cubicBezTo>
                  <a:cubicBezTo>
                    <a:pt x="139" y="11"/>
                    <a:pt x="138" y="4"/>
                    <a:pt x="134" y="0"/>
                  </a:cubicBezTo>
                  <a:cubicBezTo>
                    <a:pt x="0" y="145"/>
                    <a:pt x="0" y="145"/>
                    <a:pt x="0" y="145"/>
                  </a:cubicBezTo>
                  <a:cubicBezTo>
                    <a:pt x="4" y="150"/>
                    <a:pt x="12" y="149"/>
                    <a:pt x="16" y="145"/>
                  </a:cubicBezTo>
                  <a:close/>
                </a:path>
              </a:pathLst>
            </a:custGeom>
            <a:solidFill>
              <a:srgbClr val="215E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72" name="Freeform 210">
              <a:extLst>
                <a:ext uri="{FF2B5EF4-FFF2-40B4-BE49-F238E27FC236}">
                  <a16:creationId xmlns:a16="http://schemas.microsoft.com/office/drawing/2014/main" id="{EE05659F-0554-4307-8383-AFB87C59BB9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33" y="1412"/>
              <a:ext cx="388" cy="371"/>
            </a:xfrm>
            <a:custGeom>
              <a:avLst/>
              <a:gdLst>
                <a:gd name="T0" fmla="*/ 91 w 134"/>
                <a:gd name="T1" fmla="*/ 119 h 128"/>
                <a:gd name="T2" fmla="*/ 10 w 134"/>
                <a:gd name="T3" fmla="*/ 45 h 128"/>
                <a:gd name="T4" fmla="*/ 9 w 134"/>
                <a:gd name="T5" fmla="*/ 11 h 128"/>
                <a:gd name="T6" fmla="*/ 9 w 134"/>
                <a:gd name="T7" fmla="*/ 11 h 128"/>
                <a:gd name="T8" fmla="*/ 43 w 134"/>
                <a:gd name="T9" fmla="*/ 9 h 128"/>
                <a:gd name="T10" fmla="*/ 124 w 134"/>
                <a:gd name="T11" fmla="*/ 84 h 128"/>
                <a:gd name="T12" fmla="*/ 125 w 134"/>
                <a:gd name="T13" fmla="*/ 118 h 128"/>
                <a:gd name="T14" fmla="*/ 125 w 134"/>
                <a:gd name="T15" fmla="*/ 118 h 128"/>
                <a:gd name="T16" fmla="*/ 91 w 134"/>
                <a:gd name="T17" fmla="*/ 119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4" h="128">
                  <a:moveTo>
                    <a:pt x="91" y="119"/>
                  </a:moveTo>
                  <a:cubicBezTo>
                    <a:pt x="10" y="45"/>
                    <a:pt x="10" y="45"/>
                    <a:pt x="10" y="45"/>
                  </a:cubicBezTo>
                  <a:cubicBezTo>
                    <a:pt x="1" y="36"/>
                    <a:pt x="0" y="21"/>
                    <a:pt x="9" y="11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18" y="1"/>
                    <a:pt x="33" y="0"/>
                    <a:pt x="43" y="9"/>
                  </a:cubicBezTo>
                  <a:cubicBezTo>
                    <a:pt x="124" y="84"/>
                    <a:pt x="124" y="84"/>
                    <a:pt x="124" y="84"/>
                  </a:cubicBezTo>
                  <a:cubicBezTo>
                    <a:pt x="133" y="93"/>
                    <a:pt x="134" y="108"/>
                    <a:pt x="125" y="118"/>
                  </a:cubicBezTo>
                  <a:cubicBezTo>
                    <a:pt x="125" y="118"/>
                    <a:pt x="125" y="118"/>
                    <a:pt x="125" y="118"/>
                  </a:cubicBezTo>
                  <a:cubicBezTo>
                    <a:pt x="116" y="128"/>
                    <a:pt x="101" y="128"/>
                    <a:pt x="91" y="119"/>
                  </a:cubicBezTo>
                  <a:close/>
                </a:path>
              </a:pathLst>
            </a:custGeom>
            <a:solidFill>
              <a:srgbClr val="DD39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73" name="Freeform 211">
              <a:extLst>
                <a:ext uri="{FF2B5EF4-FFF2-40B4-BE49-F238E27FC236}">
                  <a16:creationId xmlns:a16="http://schemas.microsoft.com/office/drawing/2014/main" id="{B45748AE-4973-4F20-BD00-2CA1320C2067}"/>
                </a:ext>
              </a:extLst>
            </p:cNvPr>
            <p:cNvSpPr>
              <a:spLocks/>
            </p:cNvSpPr>
            <p:nvPr/>
          </p:nvSpPr>
          <p:spPr bwMode="auto">
            <a:xfrm>
              <a:off x="5480" y="1548"/>
              <a:ext cx="241" cy="235"/>
            </a:xfrm>
            <a:custGeom>
              <a:avLst/>
              <a:gdLst>
                <a:gd name="T0" fmla="*/ 73 w 83"/>
                <a:gd name="T1" fmla="*/ 37 h 81"/>
                <a:gd name="T2" fmla="*/ 32 w 83"/>
                <a:gd name="T3" fmla="*/ 0 h 81"/>
                <a:gd name="T4" fmla="*/ 0 w 83"/>
                <a:gd name="T5" fmla="*/ 35 h 81"/>
                <a:gd name="T6" fmla="*/ 40 w 83"/>
                <a:gd name="T7" fmla="*/ 72 h 81"/>
                <a:gd name="T8" fmla="*/ 74 w 83"/>
                <a:gd name="T9" fmla="*/ 71 h 81"/>
                <a:gd name="T10" fmla="*/ 73 w 83"/>
                <a:gd name="T11" fmla="*/ 3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3" h="81">
                  <a:moveTo>
                    <a:pt x="73" y="37"/>
                  </a:moveTo>
                  <a:cubicBezTo>
                    <a:pt x="32" y="0"/>
                    <a:pt x="32" y="0"/>
                    <a:pt x="32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40" y="72"/>
                    <a:pt x="40" y="72"/>
                    <a:pt x="40" y="72"/>
                  </a:cubicBezTo>
                  <a:cubicBezTo>
                    <a:pt x="50" y="81"/>
                    <a:pt x="65" y="81"/>
                    <a:pt x="74" y="71"/>
                  </a:cubicBezTo>
                  <a:cubicBezTo>
                    <a:pt x="83" y="61"/>
                    <a:pt x="82" y="46"/>
                    <a:pt x="73" y="37"/>
                  </a:cubicBezTo>
                  <a:close/>
                </a:path>
              </a:pathLst>
            </a:custGeom>
            <a:solidFill>
              <a:srgbClr val="C12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74" name="Freeform 212">
              <a:extLst>
                <a:ext uri="{FF2B5EF4-FFF2-40B4-BE49-F238E27FC236}">
                  <a16:creationId xmlns:a16="http://schemas.microsoft.com/office/drawing/2014/main" id="{7B20FCD7-720D-4120-AB40-9BB36AEF7343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7" y="1447"/>
              <a:ext cx="96" cy="96"/>
            </a:xfrm>
            <a:custGeom>
              <a:avLst/>
              <a:gdLst>
                <a:gd name="T0" fmla="*/ 27 w 33"/>
                <a:gd name="T1" fmla="*/ 27 h 33"/>
                <a:gd name="T2" fmla="*/ 6 w 33"/>
                <a:gd name="T3" fmla="*/ 26 h 33"/>
                <a:gd name="T4" fmla="*/ 7 w 33"/>
                <a:gd name="T5" fmla="*/ 6 h 33"/>
                <a:gd name="T6" fmla="*/ 27 w 33"/>
                <a:gd name="T7" fmla="*/ 6 h 33"/>
                <a:gd name="T8" fmla="*/ 27 w 33"/>
                <a:gd name="T9" fmla="*/ 27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33">
                  <a:moveTo>
                    <a:pt x="27" y="27"/>
                  </a:moveTo>
                  <a:cubicBezTo>
                    <a:pt x="21" y="33"/>
                    <a:pt x="12" y="32"/>
                    <a:pt x="6" y="26"/>
                  </a:cubicBezTo>
                  <a:cubicBezTo>
                    <a:pt x="0" y="20"/>
                    <a:pt x="1" y="11"/>
                    <a:pt x="7" y="6"/>
                  </a:cubicBezTo>
                  <a:cubicBezTo>
                    <a:pt x="12" y="0"/>
                    <a:pt x="22" y="0"/>
                    <a:pt x="27" y="6"/>
                  </a:cubicBezTo>
                  <a:cubicBezTo>
                    <a:pt x="33" y="12"/>
                    <a:pt x="33" y="21"/>
                    <a:pt x="27" y="27"/>
                  </a:cubicBezTo>
                  <a:close/>
                </a:path>
              </a:pathLst>
            </a:custGeom>
            <a:solidFill>
              <a:srgbClr val="C8DC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75" name="Freeform 213">
              <a:extLst>
                <a:ext uri="{FF2B5EF4-FFF2-40B4-BE49-F238E27FC236}">
                  <a16:creationId xmlns:a16="http://schemas.microsoft.com/office/drawing/2014/main" id="{D4E63081-3522-4C9E-A6FF-F0CE2C1E2F0F}"/>
                </a:ext>
              </a:extLst>
            </p:cNvPr>
            <p:cNvSpPr>
              <a:spLocks/>
            </p:cNvSpPr>
            <p:nvPr/>
          </p:nvSpPr>
          <p:spPr bwMode="auto">
            <a:xfrm>
              <a:off x="5370" y="1485"/>
              <a:ext cx="87" cy="58"/>
            </a:xfrm>
            <a:custGeom>
              <a:avLst/>
              <a:gdLst>
                <a:gd name="T0" fmla="*/ 30 w 30"/>
                <a:gd name="T1" fmla="*/ 7 h 20"/>
                <a:gd name="T2" fmla="*/ 1 w 30"/>
                <a:gd name="T3" fmla="*/ 0 h 20"/>
                <a:gd name="T4" fmla="*/ 5 w 30"/>
                <a:gd name="T5" fmla="*/ 13 h 20"/>
                <a:gd name="T6" fmla="*/ 26 w 30"/>
                <a:gd name="T7" fmla="*/ 14 h 20"/>
                <a:gd name="T8" fmla="*/ 30 w 30"/>
                <a:gd name="T9" fmla="*/ 7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0">
                  <a:moveTo>
                    <a:pt x="30" y="7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4"/>
                    <a:pt x="1" y="10"/>
                    <a:pt x="5" y="13"/>
                  </a:cubicBezTo>
                  <a:cubicBezTo>
                    <a:pt x="11" y="19"/>
                    <a:pt x="20" y="20"/>
                    <a:pt x="26" y="14"/>
                  </a:cubicBezTo>
                  <a:cubicBezTo>
                    <a:pt x="28" y="12"/>
                    <a:pt x="29" y="9"/>
                    <a:pt x="30" y="7"/>
                  </a:cubicBezTo>
                  <a:close/>
                </a:path>
              </a:pathLst>
            </a:custGeom>
            <a:solidFill>
              <a:srgbClr val="B4CE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76" name="Freeform 214">
              <a:extLst>
                <a:ext uri="{FF2B5EF4-FFF2-40B4-BE49-F238E27FC236}">
                  <a16:creationId xmlns:a16="http://schemas.microsoft.com/office/drawing/2014/main" id="{7E9BB836-33B5-4ACE-ACEE-10132DDE986A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1" y="1470"/>
              <a:ext cx="49" cy="49"/>
            </a:xfrm>
            <a:custGeom>
              <a:avLst/>
              <a:gdLst>
                <a:gd name="T0" fmla="*/ 14 w 17"/>
                <a:gd name="T1" fmla="*/ 14 h 17"/>
                <a:gd name="T2" fmla="*/ 3 w 17"/>
                <a:gd name="T3" fmla="*/ 13 h 17"/>
                <a:gd name="T4" fmla="*/ 3 w 17"/>
                <a:gd name="T5" fmla="*/ 3 h 17"/>
                <a:gd name="T6" fmla="*/ 14 w 17"/>
                <a:gd name="T7" fmla="*/ 3 h 17"/>
                <a:gd name="T8" fmla="*/ 14 w 17"/>
                <a:gd name="T9" fmla="*/ 14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7">
                  <a:moveTo>
                    <a:pt x="14" y="14"/>
                  </a:moveTo>
                  <a:cubicBezTo>
                    <a:pt x="11" y="17"/>
                    <a:pt x="6" y="17"/>
                    <a:pt x="3" y="13"/>
                  </a:cubicBezTo>
                  <a:cubicBezTo>
                    <a:pt x="0" y="10"/>
                    <a:pt x="0" y="6"/>
                    <a:pt x="3" y="3"/>
                  </a:cubicBezTo>
                  <a:cubicBezTo>
                    <a:pt x="7" y="0"/>
                    <a:pt x="11" y="0"/>
                    <a:pt x="14" y="3"/>
                  </a:cubicBezTo>
                  <a:cubicBezTo>
                    <a:pt x="17" y="6"/>
                    <a:pt x="17" y="11"/>
                    <a:pt x="14" y="14"/>
                  </a:cubicBezTo>
                  <a:close/>
                </a:path>
              </a:pathLst>
            </a:custGeom>
            <a:solidFill>
              <a:srgbClr val="A1BE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77" name="Freeform 215">
              <a:extLst>
                <a:ext uri="{FF2B5EF4-FFF2-40B4-BE49-F238E27FC236}">
                  <a16:creationId xmlns:a16="http://schemas.microsoft.com/office/drawing/2014/main" id="{B4FFE6AD-3563-4574-A25E-74A3497A4CB3}"/>
                </a:ext>
              </a:extLst>
            </p:cNvPr>
            <p:cNvSpPr>
              <a:spLocks/>
            </p:cNvSpPr>
            <p:nvPr/>
          </p:nvSpPr>
          <p:spPr bwMode="auto">
            <a:xfrm>
              <a:off x="5599" y="1659"/>
              <a:ext cx="96" cy="95"/>
            </a:xfrm>
            <a:custGeom>
              <a:avLst/>
              <a:gdLst>
                <a:gd name="T0" fmla="*/ 5 w 33"/>
                <a:gd name="T1" fmla="*/ 7 h 33"/>
                <a:gd name="T2" fmla="*/ 7 w 33"/>
                <a:gd name="T3" fmla="*/ 28 h 33"/>
                <a:gd name="T4" fmla="*/ 28 w 33"/>
                <a:gd name="T5" fmla="*/ 26 h 33"/>
                <a:gd name="T6" fmla="*/ 25 w 33"/>
                <a:gd name="T7" fmla="*/ 5 h 33"/>
                <a:gd name="T8" fmla="*/ 5 w 33"/>
                <a:gd name="T9" fmla="*/ 7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33">
                  <a:moveTo>
                    <a:pt x="5" y="7"/>
                  </a:moveTo>
                  <a:cubicBezTo>
                    <a:pt x="0" y="14"/>
                    <a:pt x="1" y="23"/>
                    <a:pt x="7" y="28"/>
                  </a:cubicBezTo>
                  <a:cubicBezTo>
                    <a:pt x="13" y="33"/>
                    <a:pt x="23" y="32"/>
                    <a:pt x="28" y="26"/>
                  </a:cubicBezTo>
                  <a:cubicBezTo>
                    <a:pt x="33" y="19"/>
                    <a:pt x="32" y="10"/>
                    <a:pt x="25" y="5"/>
                  </a:cubicBezTo>
                  <a:cubicBezTo>
                    <a:pt x="19" y="0"/>
                    <a:pt x="10" y="1"/>
                    <a:pt x="5" y="7"/>
                  </a:cubicBezTo>
                  <a:close/>
                </a:path>
              </a:pathLst>
            </a:custGeom>
            <a:solidFill>
              <a:srgbClr val="C8DC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78" name="Freeform 216">
              <a:extLst>
                <a:ext uri="{FF2B5EF4-FFF2-40B4-BE49-F238E27FC236}">
                  <a16:creationId xmlns:a16="http://schemas.microsoft.com/office/drawing/2014/main" id="{835F9A97-CB28-40A0-96AE-E571454F91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599" y="1667"/>
              <a:ext cx="61" cy="84"/>
            </a:xfrm>
            <a:custGeom>
              <a:avLst/>
              <a:gdLst>
                <a:gd name="T0" fmla="*/ 11 w 21"/>
                <a:gd name="T1" fmla="*/ 0 h 29"/>
                <a:gd name="T2" fmla="*/ 21 w 21"/>
                <a:gd name="T3" fmla="*/ 27 h 29"/>
                <a:gd name="T4" fmla="*/ 7 w 21"/>
                <a:gd name="T5" fmla="*/ 25 h 29"/>
                <a:gd name="T6" fmla="*/ 5 w 21"/>
                <a:gd name="T7" fmla="*/ 4 h 29"/>
                <a:gd name="T8" fmla="*/ 11 w 21"/>
                <a:gd name="T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9">
                  <a:moveTo>
                    <a:pt x="11" y="0"/>
                  </a:moveTo>
                  <a:cubicBezTo>
                    <a:pt x="21" y="27"/>
                    <a:pt x="21" y="27"/>
                    <a:pt x="21" y="27"/>
                  </a:cubicBezTo>
                  <a:cubicBezTo>
                    <a:pt x="16" y="29"/>
                    <a:pt x="11" y="28"/>
                    <a:pt x="7" y="25"/>
                  </a:cubicBezTo>
                  <a:cubicBezTo>
                    <a:pt x="1" y="20"/>
                    <a:pt x="0" y="11"/>
                    <a:pt x="5" y="4"/>
                  </a:cubicBezTo>
                  <a:cubicBezTo>
                    <a:pt x="7" y="2"/>
                    <a:pt x="9" y="0"/>
                    <a:pt x="11" y="0"/>
                  </a:cubicBezTo>
                  <a:close/>
                </a:path>
              </a:pathLst>
            </a:custGeom>
            <a:solidFill>
              <a:srgbClr val="B4CE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79" name="Freeform 217">
              <a:extLst>
                <a:ext uri="{FF2B5EF4-FFF2-40B4-BE49-F238E27FC236}">
                  <a16:creationId xmlns:a16="http://schemas.microsoft.com/office/drawing/2014/main" id="{65BEE964-89B9-41DD-ADA9-041A7313C93C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2" y="1682"/>
              <a:ext cx="50" cy="49"/>
            </a:xfrm>
            <a:custGeom>
              <a:avLst/>
              <a:gdLst>
                <a:gd name="T0" fmla="*/ 2 w 17"/>
                <a:gd name="T1" fmla="*/ 4 h 17"/>
                <a:gd name="T2" fmla="*/ 3 w 17"/>
                <a:gd name="T3" fmla="*/ 14 h 17"/>
                <a:gd name="T4" fmla="*/ 14 w 17"/>
                <a:gd name="T5" fmla="*/ 13 h 17"/>
                <a:gd name="T6" fmla="*/ 13 w 17"/>
                <a:gd name="T7" fmla="*/ 3 h 17"/>
                <a:gd name="T8" fmla="*/ 2 w 17"/>
                <a:gd name="T9" fmla="*/ 4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7">
                  <a:moveTo>
                    <a:pt x="2" y="4"/>
                  </a:moveTo>
                  <a:cubicBezTo>
                    <a:pt x="0" y="7"/>
                    <a:pt x="0" y="12"/>
                    <a:pt x="3" y="14"/>
                  </a:cubicBezTo>
                  <a:cubicBezTo>
                    <a:pt x="7" y="17"/>
                    <a:pt x="11" y="17"/>
                    <a:pt x="14" y="13"/>
                  </a:cubicBezTo>
                  <a:cubicBezTo>
                    <a:pt x="17" y="10"/>
                    <a:pt x="16" y="5"/>
                    <a:pt x="13" y="3"/>
                  </a:cubicBezTo>
                  <a:cubicBezTo>
                    <a:pt x="10" y="0"/>
                    <a:pt x="5" y="0"/>
                    <a:pt x="2" y="4"/>
                  </a:cubicBezTo>
                  <a:close/>
                </a:path>
              </a:pathLst>
            </a:custGeom>
            <a:solidFill>
              <a:srgbClr val="A1BE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sp>
        <p:nvSpPr>
          <p:cNvPr id="385" name="Freeform 95">
            <a:extLst>
              <a:ext uri="{FF2B5EF4-FFF2-40B4-BE49-F238E27FC236}">
                <a16:creationId xmlns:a16="http://schemas.microsoft.com/office/drawing/2014/main" id="{34107498-C50F-4548-A5EF-0A072BAB9753}"/>
              </a:ext>
            </a:extLst>
          </p:cNvPr>
          <p:cNvSpPr>
            <a:spLocks/>
          </p:cNvSpPr>
          <p:nvPr/>
        </p:nvSpPr>
        <p:spPr bwMode="auto">
          <a:xfrm flipH="1">
            <a:off x="5825017" y="10264540"/>
            <a:ext cx="5754692" cy="4626321"/>
          </a:xfrm>
          <a:custGeom>
            <a:avLst/>
            <a:gdLst>
              <a:gd name="T0" fmla="*/ 0 w 1608"/>
              <a:gd name="T1" fmla="*/ 486 h 1291"/>
              <a:gd name="T2" fmla="*/ 800 w 1608"/>
              <a:gd name="T3" fmla="*/ 1190 h 1291"/>
              <a:gd name="T4" fmla="*/ 1608 w 1608"/>
              <a:gd name="T5" fmla="*/ 383 h 1291"/>
              <a:gd name="T6" fmla="*/ 1511 w 1608"/>
              <a:gd name="T7" fmla="*/ 0 h 1291"/>
              <a:gd name="T8" fmla="*/ 0 w 1608"/>
              <a:gd name="T9" fmla="*/ 486 h 12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608" h="1291">
                <a:moveTo>
                  <a:pt x="0" y="486"/>
                </a:moveTo>
                <a:cubicBezTo>
                  <a:pt x="50" y="883"/>
                  <a:pt x="389" y="1190"/>
                  <a:pt x="800" y="1190"/>
                </a:cubicBezTo>
                <a:cubicBezTo>
                  <a:pt x="1246" y="1190"/>
                  <a:pt x="1608" y="829"/>
                  <a:pt x="1608" y="383"/>
                </a:cubicBezTo>
                <a:cubicBezTo>
                  <a:pt x="1608" y="244"/>
                  <a:pt x="1573" y="114"/>
                  <a:pt x="1511" y="0"/>
                </a:cubicBezTo>
                <a:cubicBezTo>
                  <a:pt x="1247" y="1291"/>
                  <a:pt x="133" y="978"/>
                  <a:pt x="0" y="486"/>
                </a:cubicBezTo>
                <a:close/>
              </a:path>
            </a:pathLst>
          </a:custGeom>
          <a:solidFill>
            <a:srgbClr val="E09B6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6F7177A-82AF-4B8F-9380-63EEBF54918D}"/>
              </a:ext>
            </a:extLst>
          </p:cNvPr>
          <p:cNvGrpSpPr/>
          <p:nvPr/>
        </p:nvGrpSpPr>
        <p:grpSpPr>
          <a:xfrm>
            <a:off x="5825017" y="8741239"/>
            <a:ext cx="5779767" cy="5788125"/>
            <a:chOff x="5825017" y="8741239"/>
            <a:chExt cx="5779767" cy="5788125"/>
          </a:xfrm>
        </p:grpSpPr>
        <p:sp>
          <p:nvSpPr>
            <p:cNvPr id="381" name="Freeform 91">
              <a:extLst>
                <a:ext uri="{FF2B5EF4-FFF2-40B4-BE49-F238E27FC236}">
                  <a16:creationId xmlns:a16="http://schemas.microsoft.com/office/drawing/2014/main" id="{C0FC2DD3-EEB5-4BDC-95B2-6D2D28183CB9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6178155" y="10617678"/>
              <a:ext cx="275824" cy="263287"/>
            </a:xfrm>
            <a:custGeom>
              <a:avLst/>
              <a:gdLst>
                <a:gd name="T0" fmla="*/ 65 w 132"/>
                <a:gd name="T1" fmla="*/ 0 h 126"/>
                <a:gd name="T2" fmla="*/ 44 w 132"/>
                <a:gd name="T3" fmla="*/ 42 h 126"/>
                <a:gd name="T4" fmla="*/ 0 w 132"/>
                <a:gd name="T5" fmla="*/ 48 h 126"/>
                <a:gd name="T6" fmla="*/ 32 w 132"/>
                <a:gd name="T7" fmla="*/ 81 h 126"/>
                <a:gd name="T8" fmla="*/ 24 w 132"/>
                <a:gd name="T9" fmla="*/ 126 h 126"/>
                <a:gd name="T10" fmla="*/ 65 w 132"/>
                <a:gd name="T11" fmla="*/ 105 h 126"/>
                <a:gd name="T12" fmla="*/ 106 w 132"/>
                <a:gd name="T13" fmla="*/ 126 h 126"/>
                <a:gd name="T14" fmla="*/ 99 w 132"/>
                <a:gd name="T15" fmla="*/ 81 h 126"/>
                <a:gd name="T16" fmla="*/ 132 w 132"/>
                <a:gd name="T17" fmla="*/ 48 h 126"/>
                <a:gd name="T18" fmla="*/ 85 w 132"/>
                <a:gd name="T19" fmla="*/ 42 h 126"/>
                <a:gd name="T20" fmla="*/ 65 w 132"/>
                <a:gd name="T21" fmla="*/ 0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2" h="126">
                  <a:moveTo>
                    <a:pt x="65" y="0"/>
                  </a:moveTo>
                  <a:lnTo>
                    <a:pt x="44" y="42"/>
                  </a:lnTo>
                  <a:lnTo>
                    <a:pt x="0" y="48"/>
                  </a:lnTo>
                  <a:lnTo>
                    <a:pt x="32" y="81"/>
                  </a:lnTo>
                  <a:lnTo>
                    <a:pt x="24" y="126"/>
                  </a:lnTo>
                  <a:lnTo>
                    <a:pt x="65" y="105"/>
                  </a:lnTo>
                  <a:lnTo>
                    <a:pt x="106" y="126"/>
                  </a:lnTo>
                  <a:lnTo>
                    <a:pt x="99" y="81"/>
                  </a:lnTo>
                  <a:lnTo>
                    <a:pt x="132" y="48"/>
                  </a:lnTo>
                  <a:lnTo>
                    <a:pt x="85" y="42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82" name="Freeform 92">
              <a:extLst>
                <a:ext uri="{FF2B5EF4-FFF2-40B4-BE49-F238E27FC236}">
                  <a16:creationId xmlns:a16="http://schemas.microsoft.com/office/drawing/2014/main" id="{92BD170D-39A0-4598-AB53-22C8B3663EB9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6178155" y="10617678"/>
              <a:ext cx="275824" cy="263287"/>
            </a:xfrm>
            <a:custGeom>
              <a:avLst/>
              <a:gdLst>
                <a:gd name="T0" fmla="*/ 65 w 132"/>
                <a:gd name="T1" fmla="*/ 0 h 126"/>
                <a:gd name="T2" fmla="*/ 44 w 132"/>
                <a:gd name="T3" fmla="*/ 42 h 126"/>
                <a:gd name="T4" fmla="*/ 0 w 132"/>
                <a:gd name="T5" fmla="*/ 48 h 126"/>
                <a:gd name="T6" fmla="*/ 32 w 132"/>
                <a:gd name="T7" fmla="*/ 81 h 126"/>
                <a:gd name="T8" fmla="*/ 24 w 132"/>
                <a:gd name="T9" fmla="*/ 126 h 126"/>
                <a:gd name="T10" fmla="*/ 65 w 132"/>
                <a:gd name="T11" fmla="*/ 105 h 126"/>
                <a:gd name="T12" fmla="*/ 106 w 132"/>
                <a:gd name="T13" fmla="*/ 126 h 126"/>
                <a:gd name="T14" fmla="*/ 99 w 132"/>
                <a:gd name="T15" fmla="*/ 81 h 126"/>
                <a:gd name="T16" fmla="*/ 132 w 132"/>
                <a:gd name="T17" fmla="*/ 48 h 126"/>
                <a:gd name="T18" fmla="*/ 85 w 132"/>
                <a:gd name="T19" fmla="*/ 42 h 126"/>
                <a:gd name="T20" fmla="*/ 65 w 132"/>
                <a:gd name="T21" fmla="*/ 0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2" h="126">
                  <a:moveTo>
                    <a:pt x="65" y="0"/>
                  </a:moveTo>
                  <a:lnTo>
                    <a:pt x="44" y="42"/>
                  </a:lnTo>
                  <a:lnTo>
                    <a:pt x="0" y="48"/>
                  </a:lnTo>
                  <a:lnTo>
                    <a:pt x="32" y="81"/>
                  </a:lnTo>
                  <a:lnTo>
                    <a:pt x="24" y="126"/>
                  </a:lnTo>
                  <a:lnTo>
                    <a:pt x="65" y="105"/>
                  </a:lnTo>
                  <a:lnTo>
                    <a:pt x="106" y="126"/>
                  </a:lnTo>
                  <a:lnTo>
                    <a:pt x="99" y="81"/>
                  </a:lnTo>
                  <a:lnTo>
                    <a:pt x="132" y="48"/>
                  </a:lnTo>
                  <a:lnTo>
                    <a:pt x="85" y="42"/>
                  </a:lnTo>
                  <a:lnTo>
                    <a:pt x="6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83" name="Oval 93">
              <a:extLst>
                <a:ext uri="{FF2B5EF4-FFF2-40B4-BE49-F238E27FC236}">
                  <a16:creationId xmlns:a16="http://schemas.microsoft.com/office/drawing/2014/main" id="{6816F08E-66A3-4FD0-B80E-5C98F206455F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5825017" y="8741239"/>
              <a:ext cx="5779767" cy="5788125"/>
            </a:xfrm>
            <a:prstGeom prst="ellipse">
              <a:avLst/>
            </a:prstGeom>
            <a:solidFill>
              <a:srgbClr val="F3BA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84" name="Oval 94">
              <a:extLst>
                <a:ext uri="{FF2B5EF4-FFF2-40B4-BE49-F238E27FC236}">
                  <a16:creationId xmlns:a16="http://schemas.microsoft.com/office/drawing/2014/main" id="{6727BD23-11EE-4F7F-881A-BDAA0C3376EF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7413095" y="9194677"/>
              <a:ext cx="3959746" cy="3963926"/>
            </a:xfrm>
            <a:prstGeom prst="ellipse">
              <a:avLst/>
            </a:prstGeom>
            <a:solidFill>
              <a:srgbClr val="F0CA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86" name="Freeform 96">
              <a:extLst>
                <a:ext uri="{FF2B5EF4-FFF2-40B4-BE49-F238E27FC236}">
                  <a16:creationId xmlns:a16="http://schemas.microsoft.com/office/drawing/2014/main" id="{44BB23CA-4014-4E21-98B4-CC46802085F9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9730434" y="9514382"/>
              <a:ext cx="557917" cy="560006"/>
            </a:xfrm>
            <a:custGeom>
              <a:avLst/>
              <a:gdLst>
                <a:gd name="T0" fmla="*/ 79 w 156"/>
                <a:gd name="T1" fmla="*/ 1 h 156"/>
                <a:gd name="T2" fmla="*/ 156 w 156"/>
                <a:gd name="T3" fmla="*/ 79 h 156"/>
                <a:gd name="T4" fmla="*/ 77 w 156"/>
                <a:gd name="T5" fmla="*/ 156 h 156"/>
                <a:gd name="T6" fmla="*/ 1 w 156"/>
                <a:gd name="T7" fmla="*/ 77 h 156"/>
                <a:gd name="T8" fmla="*/ 79 w 156"/>
                <a:gd name="T9" fmla="*/ 1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6" h="156">
                  <a:moveTo>
                    <a:pt x="79" y="1"/>
                  </a:moveTo>
                  <a:cubicBezTo>
                    <a:pt x="122" y="1"/>
                    <a:pt x="156" y="36"/>
                    <a:pt x="156" y="79"/>
                  </a:cubicBezTo>
                  <a:cubicBezTo>
                    <a:pt x="155" y="122"/>
                    <a:pt x="120" y="156"/>
                    <a:pt x="77" y="156"/>
                  </a:cubicBezTo>
                  <a:cubicBezTo>
                    <a:pt x="34" y="155"/>
                    <a:pt x="0" y="120"/>
                    <a:pt x="1" y="77"/>
                  </a:cubicBezTo>
                  <a:cubicBezTo>
                    <a:pt x="1" y="35"/>
                    <a:pt x="36" y="0"/>
                    <a:pt x="79" y="1"/>
                  </a:cubicBezTo>
                  <a:close/>
                </a:path>
              </a:pathLst>
            </a:custGeom>
            <a:solidFill>
              <a:srgbClr val="F3BA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87" name="Freeform 97">
              <a:extLst>
                <a:ext uri="{FF2B5EF4-FFF2-40B4-BE49-F238E27FC236}">
                  <a16:creationId xmlns:a16="http://schemas.microsoft.com/office/drawing/2014/main" id="{81A358D1-52B1-4B7F-9FA8-C895D2AB152D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9872526" y="9514382"/>
              <a:ext cx="447169" cy="555827"/>
            </a:xfrm>
            <a:custGeom>
              <a:avLst/>
              <a:gdLst>
                <a:gd name="T0" fmla="*/ 76 w 125"/>
                <a:gd name="T1" fmla="*/ 155 h 155"/>
                <a:gd name="T2" fmla="*/ 10 w 125"/>
                <a:gd name="T3" fmla="*/ 77 h 155"/>
                <a:gd name="T4" fmla="*/ 88 w 125"/>
                <a:gd name="T5" fmla="*/ 1 h 155"/>
                <a:gd name="T6" fmla="*/ 125 w 125"/>
                <a:gd name="T7" fmla="*/ 10 h 155"/>
                <a:gd name="T8" fmla="*/ 76 w 125"/>
                <a:gd name="T9" fmla="*/ 155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" h="155">
                  <a:moveTo>
                    <a:pt x="76" y="155"/>
                  </a:moveTo>
                  <a:cubicBezTo>
                    <a:pt x="38" y="150"/>
                    <a:pt x="9" y="117"/>
                    <a:pt x="10" y="77"/>
                  </a:cubicBezTo>
                  <a:cubicBezTo>
                    <a:pt x="10" y="35"/>
                    <a:pt x="45" y="0"/>
                    <a:pt x="88" y="1"/>
                  </a:cubicBezTo>
                  <a:cubicBezTo>
                    <a:pt x="101" y="1"/>
                    <a:pt x="114" y="4"/>
                    <a:pt x="125" y="10"/>
                  </a:cubicBezTo>
                  <a:cubicBezTo>
                    <a:pt x="0" y="34"/>
                    <a:pt x="29" y="142"/>
                    <a:pt x="76" y="155"/>
                  </a:cubicBezTo>
                  <a:close/>
                </a:path>
              </a:pathLst>
            </a:custGeom>
            <a:solidFill>
              <a:srgbClr val="E09B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88" name="Freeform 98">
              <a:extLst>
                <a:ext uri="{FF2B5EF4-FFF2-40B4-BE49-F238E27FC236}">
                  <a16:creationId xmlns:a16="http://schemas.microsoft.com/office/drawing/2014/main" id="{0E0E450D-1036-4C0D-8F09-BB54A4C6D605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0217306" y="9930208"/>
              <a:ext cx="835830" cy="842099"/>
            </a:xfrm>
            <a:custGeom>
              <a:avLst/>
              <a:gdLst>
                <a:gd name="T0" fmla="*/ 118 w 234"/>
                <a:gd name="T1" fmla="*/ 1 h 235"/>
                <a:gd name="T2" fmla="*/ 233 w 234"/>
                <a:gd name="T3" fmla="*/ 119 h 235"/>
                <a:gd name="T4" fmla="*/ 116 w 234"/>
                <a:gd name="T5" fmla="*/ 234 h 235"/>
                <a:gd name="T6" fmla="*/ 1 w 234"/>
                <a:gd name="T7" fmla="*/ 116 h 235"/>
                <a:gd name="T8" fmla="*/ 118 w 234"/>
                <a:gd name="T9" fmla="*/ 1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4" h="235">
                  <a:moveTo>
                    <a:pt x="118" y="1"/>
                  </a:moveTo>
                  <a:cubicBezTo>
                    <a:pt x="183" y="2"/>
                    <a:pt x="234" y="55"/>
                    <a:pt x="233" y="119"/>
                  </a:cubicBezTo>
                  <a:cubicBezTo>
                    <a:pt x="233" y="183"/>
                    <a:pt x="180" y="235"/>
                    <a:pt x="116" y="234"/>
                  </a:cubicBezTo>
                  <a:cubicBezTo>
                    <a:pt x="51" y="233"/>
                    <a:pt x="0" y="181"/>
                    <a:pt x="1" y="116"/>
                  </a:cubicBezTo>
                  <a:cubicBezTo>
                    <a:pt x="1" y="52"/>
                    <a:pt x="54" y="0"/>
                    <a:pt x="118" y="1"/>
                  </a:cubicBezTo>
                  <a:close/>
                </a:path>
              </a:pathLst>
            </a:custGeom>
            <a:solidFill>
              <a:srgbClr val="F3BA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89" name="Freeform 99">
              <a:extLst>
                <a:ext uri="{FF2B5EF4-FFF2-40B4-BE49-F238E27FC236}">
                  <a16:creationId xmlns:a16="http://schemas.microsoft.com/office/drawing/2014/main" id="{597C4F61-C65C-4599-B2C5-662F19FCA92F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0434621" y="9930208"/>
              <a:ext cx="666575" cy="835830"/>
            </a:xfrm>
            <a:custGeom>
              <a:avLst/>
              <a:gdLst>
                <a:gd name="T0" fmla="*/ 114 w 186"/>
                <a:gd name="T1" fmla="*/ 233 h 233"/>
                <a:gd name="T2" fmla="*/ 14 w 186"/>
                <a:gd name="T3" fmla="*/ 116 h 233"/>
                <a:gd name="T4" fmla="*/ 131 w 186"/>
                <a:gd name="T5" fmla="*/ 1 h 233"/>
                <a:gd name="T6" fmla="*/ 186 w 186"/>
                <a:gd name="T7" fmla="*/ 16 h 233"/>
                <a:gd name="T8" fmla="*/ 114 w 186"/>
                <a:gd name="T9" fmla="*/ 233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6" h="233">
                  <a:moveTo>
                    <a:pt x="114" y="233"/>
                  </a:moveTo>
                  <a:cubicBezTo>
                    <a:pt x="57" y="225"/>
                    <a:pt x="13" y="175"/>
                    <a:pt x="14" y="116"/>
                  </a:cubicBezTo>
                  <a:cubicBezTo>
                    <a:pt x="14" y="52"/>
                    <a:pt x="67" y="0"/>
                    <a:pt x="131" y="1"/>
                  </a:cubicBezTo>
                  <a:cubicBezTo>
                    <a:pt x="151" y="1"/>
                    <a:pt x="170" y="7"/>
                    <a:pt x="186" y="16"/>
                  </a:cubicBezTo>
                  <a:cubicBezTo>
                    <a:pt x="0" y="52"/>
                    <a:pt x="43" y="213"/>
                    <a:pt x="114" y="233"/>
                  </a:cubicBezTo>
                  <a:close/>
                </a:path>
              </a:pathLst>
            </a:custGeom>
            <a:solidFill>
              <a:srgbClr val="E09B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90" name="Freeform 100">
              <a:extLst>
                <a:ext uri="{FF2B5EF4-FFF2-40B4-BE49-F238E27FC236}">
                  <a16:creationId xmlns:a16="http://schemas.microsoft.com/office/drawing/2014/main" id="{3C45A9AA-EC4E-4C2F-A713-DFE40D215389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8296985" y="10532006"/>
              <a:ext cx="702098" cy="700008"/>
            </a:xfrm>
            <a:custGeom>
              <a:avLst/>
              <a:gdLst>
                <a:gd name="T0" fmla="*/ 99 w 196"/>
                <a:gd name="T1" fmla="*/ 0 h 195"/>
                <a:gd name="T2" fmla="*/ 195 w 196"/>
                <a:gd name="T3" fmla="*/ 99 h 195"/>
                <a:gd name="T4" fmla="*/ 97 w 196"/>
                <a:gd name="T5" fmla="*/ 195 h 195"/>
                <a:gd name="T6" fmla="*/ 1 w 196"/>
                <a:gd name="T7" fmla="*/ 96 h 195"/>
                <a:gd name="T8" fmla="*/ 99 w 196"/>
                <a:gd name="T9" fmla="*/ 0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6" h="195">
                  <a:moveTo>
                    <a:pt x="99" y="0"/>
                  </a:moveTo>
                  <a:cubicBezTo>
                    <a:pt x="153" y="1"/>
                    <a:pt x="196" y="45"/>
                    <a:pt x="195" y="99"/>
                  </a:cubicBezTo>
                  <a:cubicBezTo>
                    <a:pt x="195" y="152"/>
                    <a:pt x="150" y="195"/>
                    <a:pt x="97" y="195"/>
                  </a:cubicBezTo>
                  <a:cubicBezTo>
                    <a:pt x="43" y="194"/>
                    <a:pt x="0" y="150"/>
                    <a:pt x="1" y="96"/>
                  </a:cubicBezTo>
                  <a:cubicBezTo>
                    <a:pt x="1" y="43"/>
                    <a:pt x="45" y="0"/>
                    <a:pt x="99" y="0"/>
                  </a:cubicBezTo>
                  <a:close/>
                </a:path>
              </a:pathLst>
            </a:custGeom>
            <a:solidFill>
              <a:srgbClr val="F3BA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91" name="Freeform 101">
              <a:extLst>
                <a:ext uri="{FF2B5EF4-FFF2-40B4-BE49-F238E27FC236}">
                  <a16:creationId xmlns:a16="http://schemas.microsoft.com/office/drawing/2014/main" id="{653C2B9C-F7DD-4A39-9916-0F7B8E8BA597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8480868" y="10532006"/>
              <a:ext cx="557917" cy="695829"/>
            </a:xfrm>
            <a:custGeom>
              <a:avLst/>
              <a:gdLst>
                <a:gd name="T0" fmla="*/ 95 w 156"/>
                <a:gd name="T1" fmla="*/ 194 h 194"/>
                <a:gd name="T2" fmla="*/ 12 w 156"/>
                <a:gd name="T3" fmla="*/ 96 h 194"/>
                <a:gd name="T4" fmla="*/ 110 w 156"/>
                <a:gd name="T5" fmla="*/ 0 h 194"/>
                <a:gd name="T6" fmla="*/ 156 w 156"/>
                <a:gd name="T7" fmla="*/ 12 h 194"/>
                <a:gd name="T8" fmla="*/ 95 w 156"/>
                <a:gd name="T9" fmla="*/ 194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6" h="194">
                  <a:moveTo>
                    <a:pt x="95" y="194"/>
                  </a:moveTo>
                  <a:cubicBezTo>
                    <a:pt x="48" y="187"/>
                    <a:pt x="11" y="146"/>
                    <a:pt x="12" y="96"/>
                  </a:cubicBezTo>
                  <a:cubicBezTo>
                    <a:pt x="12" y="43"/>
                    <a:pt x="56" y="0"/>
                    <a:pt x="110" y="0"/>
                  </a:cubicBezTo>
                  <a:cubicBezTo>
                    <a:pt x="127" y="0"/>
                    <a:pt x="142" y="5"/>
                    <a:pt x="156" y="12"/>
                  </a:cubicBezTo>
                  <a:cubicBezTo>
                    <a:pt x="0" y="42"/>
                    <a:pt x="36" y="177"/>
                    <a:pt x="95" y="194"/>
                  </a:cubicBezTo>
                  <a:close/>
                </a:path>
              </a:pathLst>
            </a:custGeom>
            <a:solidFill>
              <a:srgbClr val="E09B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92" name="Freeform 102">
              <a:extLst>
                <a:ext uri="{FF2B5EF4-FFF2-40B4-BE49-F238E27FC236}">
                  <a16:creationId xmlns:a16="http://schemas.microsoft.com/office/drawing/2014/main" id="{3930ACFF-498A-4E0F-9DF6-C9F841BCEF5A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8610422" y="11973813"/>
              <a:ext cx="597619" cy="601798"/>
            </a:xfrm>
            <a:custGeom>
              <a:avLst/>
              <a:gdLst>
                <a:gd name="T0" fmla="*/ 84 w 167"/>
                <a:gd name="T1" fmla="*/ 1 h 168"/>
                <a:gd name="T2" fmla="*/ 167 w 167"/>
                <a:gd name="T3" fmla="*/ 85 h 168"/>
                <a:gd name="T4" fmla="*/ 83 w 167"/>
                <a:gd name="T5" fmla="*/ 168 h 168"/>
                <a:gd name="T6" fmla="*/ 0 w 167"/>
                <a:gd name="T7" fmla="*/ 83 h 168"/>
                <a:gd name="T8" fmla="*/ 84 w 167"/>
                <a:gd name="T9" fmla="*/ 1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7" h="168">
                  <a:moveTo>
                    <a:pt x="84" y="1"/>
                  </a:moveTo>
                  <a:cubicBezTo>
                    <a:pt x="130" y="1"/>
                    <a:pt x="167" y="39"/>
                    <a:pt x="167" y="85"/>
                  </a:cubicBezTo>
                  <a:cubicBezTo>
                    <a:pt x="166" y="131"/>
                    <a:pt x="129" y="168"/>
                    <a:pt x="83" y="168"/>
                  </a:cubicBezTo>
                  <a:cubicBezTo>
                    <a:pt x="36" y="167"/>
                    <a:pt x="0" y="129"/>
                    <a:pt x="0" y="83"/>
                  </a:cubicBezTo>
                  <a:cubicBezTo>
                    <a:pt x="1" y="37"/>
                    <a:pt x="38" y="0"/>
                    <a:pt x="84" y="1"/>
                  </a:cubicBezTo>
                  <a:close/>
                </a:path>
              </a:pathLst>
            </a:custGeom>
            <a:solidFill>
              <a:srgbClr val="F3BA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93" name="Freeform 103">
              <a:extLst>
                <a:ext uri="{FF2B5EF4-FFF2-40B4-BE49-F238E27FC236}">
                  <a16:creationId xmlns:a16="http://schemas.microsoft.com/office/drawing/2014/main" id="{0E4DE356-E7E9-411E-9C15-EFAF9E3CA294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8762961" y="11973813"/>
              <a:ext cx="480602" cy="597619"/>
            </a:xfrm>
            <a:custGeom>
              <a:avLst/>
              <a:gdLst>
                <a:gd name="T0" fmla="*/ 82 w 134"/>
                <a:gd name="T1" fmla="*/ 167 h 167"/>
                <a:gd name="T2" fmla="*/ 10 w 134"/>
                <a:gd name="T3" fmla="*/ 83 h 167"/>
                <a:gd name="T4" fmla="*/ 94 w 134"/>
                <a:gd name="T5" fmla="*/ 1 h 167"/>
                <a:gd name="T6" fmla="*/ 134 w 134"/>
                <a:gd name="T7" fmla="*/ 11 h 167"/>
                <a:gd name="T8" fmla="*/ 82 w 134"/>
                <a:gd name="T9" fmla="*/ 167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4" h="167">
                  <a:moveTo>
                    <a:pt x="82" y="167"/>
                  </a:moveTo>
                  <a:cubicBezTo>
                    <a:pt x="41" y="161"/>
                    <a:pt x="10" y="126"/>
                    <a:pt x="10" y="83"/>
                  </a:cubicBezTo>
                  <a:cubicBezTo>
                    <a:pt x="11" y="37"/>
                    <a:pt x="48" y="0"/>
                    <a:pt x="94" y="1"/>
                  </a:cubicBezTo>
                  <a:cubicBezTo>
                    <a:pt x="109" y="1"/>
                    <a:pt x="122" y="5"/>
                    <a:pt x="134" y="11"/>
                  </a:cubicBezTo>
                  <a:cubicBezTo>
                    <a:pt x="0" y="37"/>
                    <a:pt x="31" y="152"/>
                    <a:pt x="82" y="167"/>
                  </a:cubicBezTo>
                  <a:close/>
                </a:path>
              </a:pathLst>
            </a:custGeom>
            <a:solidFill>
              <a:srgbClr val="E09B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475" name="Group 474">
            <a:extLst>
              <a:ext uri="{FF2B5EF4-FFF2-40B4-BE49-F238E27FC236}">
                <a16:creationId xmlns:a16="http://schemas.microsoft.com/office/drawing/2014/main" id="{4F7EA482-3933-4507-8EAB-2B15C15739B7}"/>
              </a:ext>
            </a:extLst>
          </p:cNvPr>
          <p:cNvGrpSpPr/>
          <p:nvPr/>
        </p:nvGrpSpPr>
        <p:grpSpPr>
          <a:xfrm>
            <a:off x="8069222" y="7013251"/>
            <a:ext cx="2022710" cy="2217040"/>
            <a:chOff x="8069222" y="3057014"/>
            <a:chExt cx="2022710" cy="2217040"/>
          </a:xfrm>
        </p:grpSpPr>
        <p:sp>
          <p:nvSpPr>
            <p:cNvPr id="476" name="Oval 104">
              <a:extLst>
                <a:ext uri="{FF2B5EF4-FFF2-40B4-BE49-F238E27FC236}">
                  <a16:creationId xmlns:a16="http://schemas.microsoft.com/office/drawing/2014/main" id="{08D37436-5662-4396-B4F0-15BBF6FFCA51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8319971" y="5060917"/>
              <a:ext cx="1661213" cy="213137"/>
            </a:xfrm>
            <a:prstGeom prst="ellipse">
              <a:avLst/>
            </a:prstGeom>
            <a:solidFill>
              <a:srgbClr val="E09B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77" name="Freeform 105">
              <a:extLst>
                <a:ext uri="{FF2B5EF4-FFF2-40B4-BE49-F238E27FC236}">
                  <a16:creationId xmlns:a16="http://schemas.microsoft.com/office/drawing/2014/main" id="{A9B2C9D4-40F4-43C0-BD4C-5659440907EC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9164159" y="4434045"/>
              <a:ext cx="35523" cy="635231"/>
            </a:xfrm>
            <a:custGeom>
              <a:avLst/>
              <a:gdLst>
                <a:gd name="T0" fmla="*/ 6 w 10"/>
                <a:gd name="T1" fmla="*/ 177 h 177"/>
                <a:gd name="T2" fmla="*/ 5 w 10"/>
                <a:gd name="T3" fmla="*/ 177 h 177"/>
                <a:gd name="T4" fmla="*/ 0 w 10"/>
                <a:gd name="T5" fmla="*/ 172 h 177"/>
                <a:gd name="T6" fmla="*/ 0 w 10"/>
                <a:gd name="T7" fmla="*/ 5 h 177"/>
                <a:gd name="T8" fmla="*/ 5 w 10"/>
                <a:gd name="T9" fmla="*/ 0 h 177"/>
                <a:gd name="T10" fmla="*/ 6 w 10"/>
                <a:gd name="T11" fmla="*/ 0 h 177"/>
                <a:gd name="T12" fmla="*/ 10 w 10"/>
                <a:gd name="T13" fmla="*/ 5 h 177"/>
                <a:gd name="T14" fmla="*/ 10 w 10"/>
                <a:gd name="T15" fmla="*/ 172 h 177"/>
                <a:gd name="T16" fmla="*/ 6 w 10"/>
                <a:gd name="T17" fmla="*/ 177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" h="177">
                  <a:moveTo>
                    <a:pt x="6" y="177"/>
                  </a:moveTo>
                  <a:cubicBezTo>
                    <a:pt x="5" y="177"/>
                    <a:pt x="5" y="177"/>
                    <a:pt x="5" y="177"/>
                  </a:cubicBezTo>
                  <a:cubicBezTo>
                    <a:pt x="2" y="177"/>
                    <a:pt x="0" y="175"/>
                    <a:pt x="0" y="172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8" y="0"/>
                    <a:pt x="10" y="2"/>
                    <a:pt x="10" y="5"/>
                  </a:cubicBezTo>
                  <a:cubicBezTo>
                    <a:pt x="10" y="172"/>
                    <a:pt x="10" y="172"/>
                    <a:pt x="10" y="172"/>
                  </a:cubicBezTo>
                  <a:cubicBezTo>
                    <a:pt x="10" y="175"/>
                    <a:pt x="8" y="177"/>
                    <a:pt x="6" y="177"/>
                  </a:cubicBezTo>
                  <a:close/>
                </a:path>
              </a:pathLst>
            </a:custGeom>
            <a:solidFill>
              <a:srgbClr val="C8DC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78" name="Freeform 106">
              <a:extLst>
                <a:ext uri="{FF2B5EF4-FFF2-40B4-BE49-F238E27FC236}">
                  <a16:creationId xmlns:a16="http://schemas.microsoft.com/office/drawing/2014/main" id="{007E4404-5C2E-4E26-89EC-3349E384E79A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9164159" y="4434045"/>
              <a:ext cx="18806" cy="635231"/>
            </a:xfrm>
            <a:custGeom>
              <a:avLst/>
              <a:gdLst>
                <a:gd name="T0" fmla="*/ 1 w 5"/>
                <a:gd name="T1" fmla="*/ 0 h 177"/>
                <a:gd name="T2" fmla="*/ 0 w 5"/>
                <a:gd name="T3" fmla="*/ 0 h 177"/>
                <a:gd name="T4" fmla="*/ 0 w 5"/>
                <a:gd name="T5" fmla="*/ 177 h 177"/>
                <a:gd name="T6" fmla="*/ 1 w 5"/>
                <a:gd name="T7" fmla="*/ 177 h 177"/>
                <a:gd name="T8" fmla="*/ 5 w 5"/>
                <a:gd name="T9" fmla="*/ 172 h 177"/>
                <a:gd name="T10" fmla="*/ 5 w 5"/>
                <a:gd name="T11" fmla="*/ 5 h 177"/>
                <a:gd name="T12" fmla="*/ 1 w 5"/>
                <a:gd name="T13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177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77"/>
                    <a:pt x="0" y="177"/>
                    <a:pt x="0" y="177"/>
                  </a:cubicBezTo>
                  <a:cubicBezTo>
                    <a:pt x="1" y="177"/>
                    <a:pt x="1" y="177"/>
                    <a:pt x="1" y="177"/>
                  </a:cubicBezTo>
                  <a:cubicBezTo>
                    <a:pt x="3" y="177"/>
                    <a:pt x="5" y="175"/>
                    <a:pt x="5" y="172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2"/>
                    <a:pt x="3" y="0"/>
                    <a:pt x="1" y="0"/>
                  </a:cubicBezTo>
                  <a:close/>
                </a:path>
              </a:pathLst>
            </a:custGeom>
            <a:solidFill>
              <a:srgbClr val="B4CE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79" name="Freeform 107">
              <a:extLst>
                <a:ext uri="{FF2B5EF4-FFF2-40B4-BE49-F238E27FC236}">
                  <a16:creationId xmlns:a16="http://schemas.microsoft.com/office/drawing/2014/main" id="{BC3DD9AD-7E60-4CD0-A1D3-DE2522D64ACB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8756692" y="4448672"/>
              <a:ext cx="246570" cy="605977"/>
            </a:xfrm>
            <a:custGeom>
              <a:avLst/>
              <a:gdLst>
                <a:gd name="T0" fmla="*/ 65 w 69"/>
                <a:gd name="T1" fmla="*/ 167 h 169"/>
                <a:gd name="T2" fmla="*/ 64 w 69"/>
                <a:gd name="T3" fmla="*/ 168 h 169"/>
                <a:gd name="T4" fmla="*/ 58 w 69"/>
                <a:gd name="T5" fmla="*/ 165 h 169"/>
                <a:gd name="T6" fmla="*/ 1 w 69"/>
                <a:gd name="T7" fmla="*/ 7 h 169"/>
                <a:gd name="T8" fmla="*/ 4 w 69"/>
                <a:gd name="T9" fmla="*/ 1 h 169"/>
                <a:gd name="T10" fmla="*/ 4 w 69"/>
                <a:gd name="T11" fmla="*/ 1 h 169"/>
                <a:gd name="T12" fmla="*/ 11 w 69"/>
                <a:gd name="T13" fmla="*/ 4 h 169"/>
                <a:gd name="T14" fmla="*/ 68 w 69"/>
                <a:gd name="T15" fmla="*/ 161 h 169"/>
                <a:gd name="T16" fmla="*/ 65 w 69"/>
                <a:gd name="T17" fmla="*/ 167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9" h="169">
                  <a:moveTo>
                    <a:pt x="65" y="167"/>
                  </a:moveTo>
                  <a:cubicBezTo>
                    <a:pt x="64" y="168"/>
                    <a:pt x="64" y="168"/>
                    <a:pt x="64" y="168"/>
                  </a:cubicBezTo>
                  <a:cubicBezTo>
                    <a:pt x="62" y="169"/>
                    <a:pt x="59" y="167"/>
                    <a:pt x="58" y="165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0" y="5"/>
                    <a:pt x="1" y="2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7" y="0"/>
                    <a:pt x="10" y="1"/>
                    <a:pt x="11" y="4"/>
                  </a:cubicBezTo>
                  <a:cubicBezTo>
                    <a:pt x="68" y="161"/>
                    <a:pt x="68" y="161"/>
                    <a:pt x="68" y="161"/>
                  </a:cubicBezTo>
                  <a:cubicBezTo>
                    <a:pt x="69" y="164"/>
                    <a:pt x="67" y="166"/>
                    <a:pt x="65" y="167"/>
                  </a:cubicBezTo>
                  <a:close/>
                </a:path>
              </a:pathLst>
            </a:custGeom>
            <a:solidFill>
              <a:srgbClr val="C8DC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80" name="Freeform 108">
              <a:extLst>
                <a:ext uri="{FF2B5EF4-FFF2-40B4-BE49-F238E27FC236}">
                  <a16:creationId xmlns:a16="http://schemas.microsoft.com/office/drawing/2014/main" id="{E1E0E937-E22B-46DE-90E1-F68755838099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8756692" y="4448672"/>
              <a:ext cx="231943" cy="597619"/>
            </a:xfrm>
            <a:custGeom>
              <a:avLst/>
              <a:gdLst>
                <a:gd name="T0" fmla="*/ 0 w 65"/>
                <a:gd name="T1" fmla="*/ 1 h 167"/>
                <a:gd name="T2" fmla="*/ 0 w 65"/>
                <a:gd name="T3" fmla="*/ 1 h 167"/>
                <a:gd name="T4" fmla="*/ 61 w 65"/>
                <a:gd name="T5" fmla="*/ 167 h 167"/>
                <a:gd name="T6" fmla="*/ 61 w 65"/>
                <a:gd name="T7" fmla="*/ 167 h 167"/>
                <a:gd name="T8" fmla="*/ 64 w 65"/>
                <a:gd name="T9" fmla="*/ 161 h 167"/>
                <a:gd name="T10" fmla="*/ 7 w 65"/>
                <a:gd name="T11" fmla="*/ 4 h 167"/>
                <a:gd name="T12" fmla="*/ 0 w 65"/>
                <a:gd name="T13" fmla="*/ 1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5" h="167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61" y="167"/>
                    <a:pt x="61" y="167"/>
                    <a:pt x="61" y="167"/>
                  </a:cubicBezTo>
                  <a:cubicBezTo>
                    <a:pt x="61" y="167"/>
                    <a:pt x="61" y="167"/>
                    <a:pt x="61" y="167"/>
                  </a:cubicBezTo>
                  <a:cubicBezTo>
                    <a:pt x="63" y="166"/>
                    <a:pt x="65" y="164"/>
                    <a:pt x="64" y="161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6" y="1"/>
                    <a:pt x="3" y="0"/>
                    <a:pt x="0" y="1"/>
                  </a:cubicBezTo>
                  <a:close/>
                </a:path>
              </a:pathLst>
            </a:custGeom>
            <a:solidFill>
              <a:srgbClr val="B4CE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81" name="Freeform 109">
              <a:extLst>
                <a:ext uri="{FF2B5EF4-FFF2-40B4-BE49-F238E27FC236}">
                  <a16:creationId xmlns:a16="http://schemas.microsoft.com/office/drawing/2014/main" id="{63D471AF-2C5E-4AC4-B8E7-09507296B0B2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9358490" y="4448672"/>
              <a:ext cx="246570" cy="605977"/>
            </a:xfrm>
            <a:custGeom>
              <a:avLst/>
              <a:gdLst>
                <a:gd name="T0" fmla="*/ 4 w 69"/>
                <a:gd name="T1" fmla="*/ 167 h 169"/>
                <a:gd name="T2" fmla="*/ 4 w 69"/>
                <a:gd name="T3" fmla="*/ 168 h 169"/>
                <a:gd name="T4" fmla="*/ 11 w 69"/>
                <a:gd name="T5" fmla="*/ 165 h 169"/>
                <a:gd name="T6" fmla="*/ 68 w 69"/>
                <a:gd name="T7" fmla="*/ 7 h 169"/>
                <a:gd name="T8" fmla="*/ 65 w 69"/>
                <a:gd name="T9" fmla="*/ 1 h 169"/>
                <a:gd name="T10" fmla="*/ 64 w 69"/>
                <a:gd name="T11" fmla="*/ 1 h 169"/>
                <a:gd name="T12" fmla="*/ 58 w 69"/>
                <a:gd name="T13" fmla="*/ 4 h 169"/>
                <a:gd name="T14" fmla="*/ 1 w 69"/>
                <a:gd name="T15" fmla="*/ 161 h 169"/>
                <a:gd name="T16" fmla="*/ 4 w 69"/>
                <a:gd name="T17" fmla="*/ 167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9" h="169">
                  <a:moveTo>
                    <a:pt x="4" y="167"/>
                  </a:moveTo>
                  <a:cubicBezTo>
                    <a:pt x="4" y="168"/>
                    <a:pt x="4" y="168"/>
                    <a:pt x="4" y="168"/>
                  </a:cubicBezTo>
                  <a:cubicBezTo>
                    <a:pt x="7" y="169"/>
                    <a:pt x="10" y="167"/>
                    <a:pt x="11" y="165"/>
                  </a:cubicBezTo>
                  <a:cubicBezTo>
                    <a:pt x="68" y="7"/>
                    <a:pt x="68" y="7"/>
                    <a:pt x="68" y="7"/>
                  </a:cubicBezTo>
                  <a:cubicBezTo>
                    <a:pt x="69" y="5"/>
                    <a:pt x="67" y="2"/>
                    <a:pt x="65" y="1"/>
                  </a:cubicBezTo>
                  <a:cubicBezTo>
                    <a:pt x="64" y="1"/>
                    <a:pt x="64" y="1"/>
                    <a:pt x="64" y="1"/>
                  </a:cubicBezTo>
                  <a:cubicBezTo>
                    <a:pt x="62" y="0"/>
                    <a:pt x="59" y="1"/>
                    <a:pt x="58" y="4"/>
                  </a:cubicBezTo>
                  <a:cubicBezTo>
                    <a:pt x="1" y="161"/>
                    <a:pt x="1" y="161"/>
                    <a:pt x="1" y="161"/>
                  </a:cubicBezTo>
                  <a:cubicBezTo>
                    <a:pt x="0" y="164"/>
                    <a:pt x="1" y="166"/>
                    <a:pt x="4" y="167"/>
                  </a:cubicBezTo>
                  <a:close/>
                </a:path>
              </a:pathLst>
            </a:custGeom>
            <a:solidFill>
              <a:srgbClr val="C8DC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82" name="Freeform 110">
              <a:extLst>
                <a:ext uri="{FF2B5EF4-FFF2-40B4-BE49-F238E27FC236}">
                  <a16:creationId xmlns:a16="http://schemas.microsoft.com/office/drawing/2014/main" id="{5FD49FB5-EF63-49E9-8235-394D03441BEA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9375206" y="4448672"/>
              <a:ext cx="229853" cy="597619"/>
            </a:xfrm>
            <a:custGeom>
              <a:avLst/>
              <a:gdLst>
                <a:gd name="T0" fmla="*/ 64 w 64"/>
                <a:gd name="T1" fmla="*/ 1 h 167"/>
                <a:gd name="T2" fmla="*/ 64 w 64"/>
                <a:gd name="T3" fmla="*/ 1 h 167"/>
                <a:gd name="T4" fmla="*/ 4 w 64"/>
                <a:gd name="T5" fmla="*/ 167 h 167"/>
                <a:gd name="T6" fmla="*/ 4 w 64"/>
                <a:gd name="T7" fmla="*/ 167 h 167"/>
                <a:gd name="T8" fmla="*/ 1 w 64"/>
                <a:gd name="T9" fmla="*/ 161 h 167"/>
                <a:gd name="T10" fmla="*/ 58 w 64"/>
                <a:gd name="T11" fmla="*/ 4 h 167"/>
                <a:gd name="T12" fmla="*/ 64 w 64"/>
                <a:gd name="T13" fmla="*/ 1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167">
                  <a:moveTo>
                    <a:pt x="64" y="1"/>
                  </a:moveTo>
                  <a:cubicBezTo>
                    <a:pt x="64" y="1"/>
                    <a:pt x="64" y="1"/>
                    <a:pt x="64" y="1"/>
                  </a:cubicBezTo>
                  <a:cubicBezTo>
                    <a:pt x="4" y="167"/>
                    <a:pt x="4" y="167"/>
                    <a:pt x="4" y="167"/>
                  </a:cubicBezTo>
                  <a:cubicBezTo>
                    <a:pt x="4" y="167"/>
                    <a:pt x="4" y="167"/>
                    <a:pt x="4" y="167"/>
                  </a:cubicBezTo>
                  <a:cubicBezTo>
                    <a:pt x="1" y="166"/>
                    <a:pt x="0" y="164"/>
                    <a:pt x="1" y="161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1"/>
                    <a:pt x="62" y="0"/>
                    <a:pt x="64" y="1"/>
                  </a:cubicBezTo>
                  <a:close/>
                </a:path>
              </a:pathLst>
            </a:custGeom>
            <a:solidFill>
              <a:srgbClr val="B4CE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83" name="Rectangle 111">
              <a:extLst>
                <a:ext uri="{FF2B5EF4-FFF2-40B4-BE49-F238E27FC236}">
                  <a16:creationId xmlns:a16="http://schemas.microsoft.com/office/drawing/2014/main" id="{F3E752ED-1678-4F06-AD85-43C2C9F14CF3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9456700" y="5019126"/>
              <a:ext cx="254928" cy="110748"/>
            </a:xfrm>
            <a:prstGeom prst="rect">
              <a:avLst/>
            </a:prstGeom>
            <a:solidFill>
              <a:srgbClr val="306C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84" name="Rectangle 112">
              <a:extLst>
                <a:ext uri="{FF2B5EF4-FFF2-40B4-BE49-F238E27FC236}">
                  <a16:creationId xmlns:a16="http://schemas.microsoft.com/office/drawing/2014/main" id="{1BFF3CCD-E61E-486C-88C7-8D1D61DA46C3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9456700" y="5019126"/>
              <a:ext cx="129554" cy="110748"/>
            </a:xfrm>
            <a:prstGeom prst="rect">
              <a:avLst/>
            </a:prstGeom>
            <a:solidFill>
              <a:srgbClr val="215E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85" name="Rectangle 113">
              <a:extLst>
                <a:ext uri="{FF2B5EF4-FFF2-40B4-BE49-F238E27FC236}">
                  <a16:creationId xmlns:a16="http://schemas.microsoft.com/office/drawing/2014/main" id="{F6F2386F-1927-4C77-A021-5D20036D1715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9053412" y="5019126"/>
              <a:ext cx="254928" cy="110748"/>
            </a:xfrm>
            <a:prstGeom prst="rect">
              <a:avLst/>
            </a:prstGeom>
            <a:solidFill>
              <a:srgbClr val="306C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86" name="Rectangle 114">
              <a:extLst>
                <a:ext uri="{FF2B5EF4-FFF2-40B4-BE49-F238E27FC236}">
                  <a16:creationId xmlns:a16="http://schemas.microsoft.com/office/drawing/2014/main" id="{052ACA11-9B9A-43BA-8033-9B891574D1AC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9053412" y="5019126"/>
              <a:ext cx="129554" cy="110748"/>
            </a:xfrm>
            <a:prstGeom prst="rect">
              <a:avLst/>
            </a:prstGeom>
            <a:solidFill>
              <a:srgbClr val="215E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87" name="Rectangle 115">
              <a:extLst>
                <a:ext uri="{FF2B5EF4-FFF2-40B4-BE49-F238E27FC236}">
                  <a16:creationId xmlns:a16="http://schemas.microsoft.com/office/drawing/2014/main" id="{C7537713-0B07-463B-A7E1-140A216F62B3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8648034" y="5019126"/>
              <a:ext cx="254928" cy="110748"/>
            </a:xfrm>
            <a:prstGeom prst="rect">
              <a:avLst/>
            </a:prstGeom>
            <a:solidFill>
              <a:srgbClr val="306C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88" name="Rectangle 116">
              <a:extLst>
                <a:ext uri="{FF2B5EF4-FFF2-40B4-BE49-F238E27FC236}">
                  <a16:creationId xmlns:a16="http://schemas.microsoft.com/office/drawing/2014/main" id="{E49AD0D1-5528-41AE-8079-6CA0DF3EB6C6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8648034" y="5019126"/>
              <a:ext cx="129554" cy="110748"/>
            </a:xfrm>
            <a:prstGeom prst="rect">
              <a:avLst/>
            </a:prstGeom>
            <a:solidFill>
              <a:srgbClr val="215E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89" name="Freeform 117">
              <a:extLst>
                <a:ext uri="{FF2B5EF4-FFF2-40B4-BE49-F238E27FC236}">
                  <a16:creationId xmlns:a16="http://schemas.microsoft.com/office/drawing/2014/main" id="{C98FB9BC-E67B-4A66-8009-A5C4719F6BCF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9780584" y="3788366"/>
              <a:ext cx="175524" cy="284182"/>
            </a:xfrm>
            <a:custGeom>
              <a:avLst/>
              <a:gdLst>
                <a:gd name="T0" fmla="*/ 16 w 49"/>
                <a:gd name="T1" fmla="*/ 5 h 79"/>
                <a:gd name="T2" fmla="*/ 48 w 49"/>
                <a:gd name="T3" fmla="*/ 66 h 79"/>
                <a:gd name="T4" fmla="*/ 47 w 49"/>
                <a:gd name="T5" fmla="*/ 74 h 79"/>
                <a:gd name="T6" fmla="*/ 40 w 49"/>
                <a:gd name="T7" fmla="*/ 78 h 79"/>
                <a:gd name="T8" fmla="*/ 33 w 49"/>
                <a:gd name="T9" fmla="*/ 73 h 79"/>
                <a:gd name="T10" fmla="*/ 1 w 49"/>
                <a:gd name="T11" fmla="*/ 13 h 79"/>
                <a:gd name="T12" fmla="*/ 2 w 49"/>
                <a:gd name="T13" fmla="*/ 5 h 79"/>
                <a:gd name="T14" fmla="*/ 9 w 49"/>
                <a:gd name="T15" fmla="*/ 1 h 79"/>
                <a:gd name="T16" fmla="*/ 16 w 49"/>
                <a:gd name="T17" fmla="*/ 5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" h="79">
                  <a:moveTo>
                    <a:pt x="16" y="5"/>
                  </a:moveTo>
                  <a:cubicBezTo>
                    <a:pt x="48" y="66"/>
                    <a:pt x="48" y="66"/>
                    <a:pt x="48" y="66"/>
                  </a:cubicBezTo>
                  <a:cubicBezTo>
                    <a:pt x="49" y="69"/>
                    <a:pt x="49" y="73"/>
                    <a:pt x="47" y="74"/>
                  </a:cubicBezTo>
                  <a:cubicBezTo>
                    <a:pt x="40" y="78"/>
                    <a:pt x="40" y="78"/>
                    <a:pt x="40" y="78"/>
                  </a:cubicBezTo>
                  <a:cubicBezTo>
                    <a:pt x="38" y="79"/>
                    <a:pt x="35" y="77"/>
                    <a:pt x="33" y="73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0" y="10"/>
                    <a:pt x="0" y="6"/>
                    <a:pt x="2" y="5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11" y="0"/>
                    <a:pt x="14" y="2"/>
                    <a:pt x="16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90" name="Freeform 118">
              <a:extLst>
                <a:ext uri="{FF2B5EF4-FFF2-40B4-BE49-F238E27FC236}">
                  <a16:creationId xmlns:a16="http://schemas.microsoft.com/office/drawing/2014/main" id="{655A6CEC-5D8D-4ABE-8158-483058A4E7B7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9780584" y="3788366"/>
              <a:ext cx="156718" cy="273734"/>
            </a:xfrm>
            <a:custGeom>
              <a:avLst/>
              <a:gdLst>
                <a:gd name="T0" fmla="*/ 39 w 44"/>
                <a:gd name="T1" fmla="*/ 76 h 76"/>
                <a:gd name="T2" fmla="*/ 42 w 44"/>
                <a:gd name="T3" fmla="*/ 74 h 76"/>
                <a:gd name="T4" fmla="*/ 43 w 44"/>
                <a:gd name="T5" fmla="*/ 66 h 76"/>
                <a:gd name="T6" fmla="*/ 11 w 44"/>
                <a:gd name="T7" fmla="*/ 5 h 76"/>
                <a:gd name="T8" fmla="*/ 4 w 44"/>
                <a:gd name="T9" fmla="*/ 1 h 76"/>
                <a:gd name="T10" fmla="*/ 0 w 44"/>
                <a:gd name="T11" fmla="*/ 3 h 76"/>
                <a:gd name="T12" fmla="*/ 39 w 44"/>
                <a:gd name="T13" fmla="*/ 7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76">
                  <a:moveTo>
                    <a:pt x="39" y="76"/>
                  </a:moveTo>
                  <a:cubicBezTo>
                    <a:pt x="42" y="74"/>
                    <a:pt x="42" y="74"/>
                    <a:pt x="42" y="74"/>
                  </a:cubicBezTo>
                  <a:cubicBezTo>
                    <a:pt x="44" y="73"/>
                    <a:pt x="44" y="69"/>
                    <a:pt x="43" y="66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9" y="2"/>
                    <a:pt x="6" y="0"/>
                    <a:pt x="4" y="1"/>
                  </a:cubicBezTo>
                  <a:cubicBezTo>
                    <a:pt x="0" y="3"/>
                    <a:pt x="0" y="3"/>
                    <a:pt x="0" y="3"/>
                  </a:cubicBezTo>
                  <a:lnTo>
                    <a:pt x="39" y="76"/>
                  </a:lnTo>
                  <a:close/>
                </a:path>
              </a:pathLst>
            </a:custGeom>
            <a:solidFill>
              <a:srgbClr val="DFED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91" name="Freeform 119">
              <a:extLst>
                <a:ext uri="{FF2B5EF4-FFF2-40B4-BE49-F238E27FC236}">
                  <a16:creationId xmlns:a16="http://schemas.microsoft.com/office/drawing/2014/main" id="{FB373F1F-D3DD-4DB6-84E5-6DFB36AD37E5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9772226" y="3968069"/>
              <a:ext cx="108658" cy="83583"/>
            </a:xfrm>
            <a:custGeom>
              <a:avLst/>
              <a:gdLst>
                <a:gd name="T0" fmla="*/ 43 w 52"/>
                <a:gd name="T1" fmla="*/ 0 h 40"/>
                <a:gd name="T2" fmla="*/ 52 w 52"/>
                <a:gd name="T3" fmla="*/ 17 h 40"/>
                <a:gd name="T4" fmla="*/ 9 w 52"/>
                <a:gd name="T5" fmla="*/ 40 h 40"/>
                <a:gd name="T6" fmla="*/ 0 w 52"/>
                <a:gd name="T7" fmla="*/ 24 h 40"/>
                <a:gd name="T8" fmla="*/ 43 w 52"/>
                <a:gd name="T9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40">
                  <a:moveTo>
                    <a:pt x="43" y="0"/>
                  </a:moveTo>
                  <a:lnTo>
                    <a:pt x="52" y="17"/>
                  </a:lnTo>
                  <a:lnTo>
                    <a:pt x="9" y="40"/>
                  </a:lnTo>
                  <a:lnTo>
                    <a:pt x="0" y="24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306C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92" name="Freeform 120">
              <a:extLst>
                <a:ext uri="{FF2B5EF4-FFF2-40B4-BE49-F238E27FC236}">
                  <a16:creationId xmlns:a16="http://schemas.microsoft.com/office/drawing/2014/main" id="{44FFB2CC-FA79-4B28-A593-E8B8348F0239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9772226" y="3968069"/>
              <a:ext cx="60598" cy="60598"/>
            </a:xfrm>
            <a:custGeom>
              <a:avLst/>
              <a:gdLst>
                <a:gd name="T0" fmla="*/ 20 w 29"/>
                <a:gd name="T1" fmla="*/ 0 h 29"/>
                <a:gd name="T2" fmla="*/ 29 w 29"/>
                <a:gd name="T3" fmla="*/ 17 h 29"/>
                <a:gd name="T4" fmla="*/ 8 w 29"/>
                <a:gd name="T5" fmla="*/ 29 h 29"/>
                <a:gd name="T6" fmla="*/ 0 w 29"/>
                <a:gd name="T7" fmla="*/ 12 h 29"/>
                <a:gd name="T8" fmla="*/ 20 w 29"/>
                <a:gd name="T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29">
                  <a:moveTo>
                    <a:pt x="20" y="0"/>
                  </a:moveTo>
                  <a:lnTo>
                    <a:pt x="29" y="17"/>
                  </a:lnTo>
                  <a:lnTo>
                    <a:pt x="8" y="29"/>
                  </a:lnTo>
                  <a:lnTo>
                    <a:pt x="0" y="12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215E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93" name="Freeform 121">
              <a:extLst>
                <a:ext uri="{FF2B5EF4-FFF2-40B4-BE49-F238E27FC236}">
                  <a16:creationId xmlns:a16="http://schemas.microsoft.com/office/drawing/2014/main" id="{59318DAA-77F9-43DF-B52B-C96A55A7B915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9857899" y="3802993"/>
              <a:ext cx="108658" cy="83583"/>
            </a:xfrm>
            <a:custGeom>
              <a:avLst/>
              <a:gdLst>
                <a:gd name="T0" fmla="*/ 43 w 52"/>
                <a:gd name="T1" fmla="*/ 0 h 40"/>
                <a:gd name="T2" fmla="*/ 52 w 52"/>
                <a:gd name="T3" fmla="*/ 17 h 40"/>
                <a:gd name="T4" fmla="*/ 9 w 52"/>
                <a:gd name="T5" fmla="*/ 40 h 40"/>
                <a:gd name="T6" fmla="*/ 0 w 52"/>
                <a:gd name="T7" fmla="*/ 24 h 40"/>
                <a:gd name="T8" fmla="*/ 43 w 52"/>
                <a:gd name="T9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40">
                  <a:moveTo>
                    <a:pt x="43" y="0"/>
                  </a:moveTo>
                  <a:lnTo>
                    <a:pt x="52" y="17"/>
                  </a:lnTo>
                  <a:lnTo>
                    <a:pt x="9" y="40"/>
                  </a:lnTo>
                  <a:lnTo>
                    <a:pt x="0" y="24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306C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94" name="Freeform 122">
              <a:extLst>
                <a:ext uri="{FF2B5EF4-FFF2-40B4-BE49-F238E27FC236}">
                  <a16:creationId xmlns:a16="http://schemas.microsoft.com/office/drawing/2014/main" id="{5AF14360-42A3-4B5E-9229-1A17E8297F72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9857899" y="3802993"/>
              <a:ext cx="60598" cy="58508"/>
            </a:xfrm>
            <a:custGeom>
              <a:avLst/>
              <a:gdLst>
                <a:gd name="T0" fmla="*/ 20 w 29"/>
                <a:gd name="T1" fmla="*/ 0 h 28"/>
                <a:gd name="T2" fmla="*/ 29 w 29"/>
                <a:gd name="T3" fmla="*/ 17 h 28"/>
                <a:gd name="T4" fmla="*/ 8 w 29"/>
                <a:gd name="T5" fmla="*/ 28 h 28"/>
                <a:gd name="T6" fmla="*/ 0 w 29"/>
                <a:gd name="T7" fmla="*/ 12 h 28"/>
                <a:gd name="T8" fmla="*/ 20 w 29"/>
                <a:gd name="T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28">
                  <a:moveTo>
                    <a:pt x="20" y="0"/>
                  </a:moveTo>
                  <a:lnTo>
                    <a:pt x="29" y="17"/>
                  </a:lnTo>
                  <a:lnTo>
                    <a:pt x="8" y="28"/>
                  </a:lnTo>
                  <a:lnTo>
                    <a:pt x="0" y="12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215E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95" name="Freeform 123">
              <a:extLst>
                <a:ext uri="{FF2B5EF4-FFF2-40B4-BE49-F238E27FC236}">
                  <a16:creationId xmlns:a16="http://schemas.microsoft.com/office/drawing/2014/main" id="{6AC13B08-7617-4FC8-98F5-7F965065833B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9561179" y="3947173"/>
              <a:ext cx="522394" cy="401199"/>
            </a:xfrm>
            <a:custGeom>
              <a:avLst/>
              <a:gdLst>
                <a:gd name="T0" fmla="*/ 138 w 146"/>
                <a:gd name="T1" fmla="*/ 52 h 112"/>
                <a:gd name="T2" fmla="*/ 35 w 146"/>
                <a:gd name="T3" fmla="*/ 108 h 112"/>
                <a:gd name="T4" fmla="*/ 17 w 146"/>
                <a:gd name="T5" fmla="*/ 103 h 112"/>
                <a:gd name="T6" fmla="*/ 3 w 146"/>
                <a:gd name="T7" fmla="*/ 77 h 112"/>
                <a:gd name="T8" fmla="*/ 8 w 146"/>
                <a:gd name="T9" fmla="*/ 60 h 112"/>
                <a:gd name="T10" fmla="*/ 111 w 146"/>
                <a:gd name="T11" fmla="*/ 3 h 112"/>
                <a:gd name="T12" fmla="*/ 128 w 146"/>
                <a:gd name="T13" fmla="*/ 8 h 112"/>
                <a:gd name="T14" fmla="*/ 143 w 146"/>
                <a:gd name="T15" fmla="*/ 34 h 112"/>
                <a:gd name="T16" fmla="*/ 138 w 146"/>
                <a:gd name="T17" fmla="*/ 5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6" h="112">
                  <a:moveTo>
                    <a:pt x="138" y="52"/>
                  </a:moveTo>
                  <a:cubicBezTo>
                    <a:pt x="35" y="108"/>
                    <a:pt x="35" y="108"/>
                    <a:pt x="35" y="108"/>
                  </a:cubicBezTo>
                  <a:cubicBezTo>
                    <a:pt x="29" y="112"/>
                    <a:pt x="21" y="109"/>
                    <a:pt x="17" y="103"/>
                  </a:cubicBezTo>
                  <a:cubicBezTo>
                    <a:pt x="3" y="77"/>
                    <a:pt x="3" y="77"/>
                    <a:pt x="3" y="77"/>
                  </a:cubicBezTo>
                  <a:cubicBezTo>
                    <a:pt x="0" y="71"/>
                    <a:pt x="2" y="63"/>
                    <a:pt x="8" y="60"/>
                  </a:cubicBezTo>
                  <a:cubicBezTo>
                    <a:pt x="111" y="3"/>
                    <a:pt x="111" y="3"/>
                    <a:pt x="111" y="3"/>
                  </a:cubicBezTo>
                  <a:cubicBezTo>
                    <a:pt x="117" y="0"/>
                    <a:pt x="125" y="2"/>
                    <a:pt x="128" y="8"/>
                  </a:cubicBezTo>
                  <a:cubicBezTo>
                    <a:pt x="143" y="34"/>
                    <a:pt x="143" y="34"/>
                    <a:pt x="143" y="34"/>
                  </a:cubicBezTo>
                  <a:cubicBezTo>
                    <a:pt x="146" y="40"/>
                    <a:pt x="144" y="48"/>
                    <a:pt x="138" y="5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96" name="Freeform 124">
              <a:extLst>
                <a:ext uri="{FF2B5EF4-FFF2-40B4-BE49-F238E27FC236}">
                  <a16:creationId xmlns:a16="http://schemas.microsoft.com/office/drawing/2014/main" id="{76D8D1A2-C37B-44BA-8AA9-402B5A23C432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9561179" y="4022398"/>
              <a:ext cx="486871" cy="325974"/>
            </a:xfrm>
            <a:custGeom>
              <a:avLst/>
              <a:gdLst>
                <a:gd name="T0" fmla="*/ 0 w 136"/>
                <a:gd name="T1" fmla="*/ 69 h 91"/>
                <a:gd name="T2" fmla="*/ 7 w 136"/>
                <a:gd name="T3" fmla="*/ 82 h 91"/>
                <a:gd name="T4" fmla="*/ 25 w 136"/>
                <a:gd name="T5" fmla="*/ 87 h 91"/>
                <a:gd name="T6" fmla="*/ 128 w 136"/>
                <a:gd name="T7" fmla="*/ 31 h 91"/>
                <a:gd name="T8" fmla="*/ 133 w 136"/>
                <a:gd name="T9" fmla="*/ 13 h 91"/>
                <a:gd name="T10" fmla="*/ 126 w 136"/>
                <a:gd name="T11" fmla="*/ 0 h 91"/>
                <a:gd name="T12" fmla="*/ 0 w 136"/>
                <a:gd name="T13" fmla="*/ 69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6" h="91">
                  <a:moveTo>
                    <a:pt x="0" y="69"/>
                  </a:moveTo>
                  <a:cubicBezTo>
                    <a:pt x="7" y="82"/>
                    <a:pt x="7" y="82"/>
                    <a:pt x="7" y="82"/>
                  </a:cubicBezTo>
                  <a:cubicBezTo>
                    <a:pt x="11" y="88"/>
                    <a:pt x="19" y="91"/>
                    <a:pt x="25" y="87"/>
                  </a:cubicBezTo>
                  <a:cubicBezTo>
                    <a:pt x="128" y="31"/>
                    <a:pt x="128" y="31"/>
                    <a:pt x="128" y="31"/>
                  </a:cubicBezTo>
                  <a:cubicBezTo>
                    <a:pt x="134" y="27"/>
                    <a:pt x="136" y="19"/>
                    <a:pt x="133" y="13"/>
                  </a:cubicBezTo>
                  <a:cubicBezTo>
                    <a:pt x="126" y="0"/>
                    <a:pt x="126" y="0"/>
                    <a:pt x="126" y="0"/>
                  </a:cubicBezTo>
                  <a:lnTo>
                    <a:pt x="0" y="69"/>
                  </a:lnTo>
                  <a:close/>
                </a:path>
              </a:pathLst>
            </a:custGeom>
            <a:solidFill>
              <a:srgbClr val="DFED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97" name="Freeform 125">
              <a:extLst>
                <a:ext uri="{FF2B5EF4-FFF2-40B4-BE49-F238E27FC236}">
                  <a16:creationId xmlns:a16="http://schemas.microsoft.com/office/drawing/2014/main" id="{B2EE1962-855D-4798-88E3-C840829E7F9F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9557000" y="3942994"/>
              <a:ext cx="154629" cy="204778"/>
            </a:xfrm>
            <a:custGeom>
              <a:avLst/>
              <a:gdLst>
                <a:gd name="T0" fmla="*/ 7 w 43"/>
                <a:gd name="T1" fmla="*/ 4 h 57"/>
                <a:gd name="T2" fmla="*/ 0 w 43"/>
                <a:gd name="T3" fmla="*/ 7 h 57"/>
                <a:gd name="T4" fmla="*/ 28 w 43"/>
                <a:gd name="T5" fmla="*/ 57 h 57"/>
                <a:gd name="T6" fmla="*/ 34 w 43"/>
                <a:gd name="T7" fmla="*/ 53 h 57"/>
                <a:gd name="T8" fmla="*/ 39 w 43"/>
                <a:gd name="T9" fmla="*/ 35 h 57"/>
                <a:gd name="T10" fmla="*/ 24 w 43"/>
                <a:gd name="T11" fmla="*/ 9 h 57"/>
                <a:gd name="T12" fmla="*/ 7 w 43"/>
                <a:gd name="T13" fmla="*/ 4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" h="57">
                  <a:moveTo>
                    <a:pt x="7" y="4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28" y="57"/>
                    <a:pt x="28" y="57"/>
                    <a:pt x="28" y="57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40" y="50"/>
                    <a:pt x="43" y="42"/>
                    <a:pt x="39" y="35"/>
                  </a:cubicBezTo>
                  <a:cubicBezTo>
                    <a:pt x="24" y="9"/>
                    <a:pt x="24" y="9"/>
                    <a:pt x="24" y="9"/>
                  </a:cubicBezTo>
                  <a:cubicBezTo>
                    <a:pt x="21" y="2"/>
                    <a:pt x="13" y="0"/>
                    <a:pt x="7" y="4"/>
                  </a:cubicBezTo>
                  <a:close/>
                </a:path>
              </a:pathLst>
            </a:custGeom>
            <a:solidFill>
              <a:srgbClr val="306C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98" name="Freeform 126">
              <a:extLst>
                <a:ext uri="{FF2B5EF4-FFF2-40B4-BE49-F238E27FC236}">
                  <a16:creationId xmlns:a16="http://schemas.microsoft.com/office/drawing/2014/main" id="{0E2EAFC2-14E7-4F10-8FE7-CFCE505D6228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9931034" y="4139414"/>
              <a:ext cx="156718" cy="213137"/>
            </a:xfrm>
            <a:custGeom>
              <a:avLst/>
              <a:gdLst>
                <a:gd name="T0" fmla="*/ 16 w 44"/>
                <a:gd name="T1" fmla="*/ 0 h 59"/>
                <a:gd name="T2" fmla="*/ 9 w 44"/>
                <a:gd name="T3" fmla="*/ 5 h 59"/>
                <a:gd name="T4" fmla="*/ 3 w 44"/>
                <a:gd name="T5" fmla="*/ 23 h 59"/>
                <a:gd name="T6" fmla="*/ 18 w 44"/>
                <a:gd name="T7" fmla="*/ 50 h 59"/>
                <a:gd name="T8" fmla="*/ 36 w 44"/>
                <a:gd name="T9" fmla="*/ 55 h 59"/>
                <a:gd name="T10" fmla="*/ 44 w 44"/>
                <a:gd name="T11" fmla="*/ 51 h 59"/>
                <a:gd name="T12" fmla="*/ 16 w 44"/>
                <a:gd name="T13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59">
                  <a:moveTo>
                    <a:pt x="16" y="0"/>
                  </a:moveTo>
                  <a:cubicBezTo>
                    <a:pt x="9" y="5"/>
                    <a:pt x="9" y="5"/>
                    <a:pt x="9" y="5"/>
                  </a:cubicBezTo>
                  <a:cubicBezTo>
                    <a:pt x="2" y="8"/>
                    <a:pt x="0" y="16"/>
                    <a:pt x="3" y="23"/>
                  </a:cubicBezTo>
                  <a:cubicBezTo>
                    <a:pt x="18" y="50"/>
                    <a:pt x="18" y="50"/>
                    <a:pt x="18" y="50"/>
                  </a:cubicBezTo>
                  <a:cubicBezTo>
                    <a:pt x="22" y="56"/>
                    <a:pt x="30" y="59"/>
                    <a:pt x="36" y="55"/>
                  </a:cubicBezTo>
                  <a:cubicBezTo>
                    <a:pt x="44" y="51"/>
                    <a:pt x="44" y="51"/>
                    <a:pt x="44" y="51"/>
                  </a:cubicBezTo>
                  <a:lnTo>
                    <a:pt x="16" y="0"/>
                  </a:lnTo>
                  <a:close/>
                </a:path>
              </a:pathLst>
            </a:custGeom>
            <a:solidFill>
              <a:srgbClr val="306C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99" name="Freeform 127">
              <a:extLst>
                <a:ext uri="{FF2B5EF4-FFF2-40B4-BE49-F238E27FC236}">
                  <a16:creationId xmlns:a16="http://schemas.microsoft.com/office/drawing/2014/main" id="{EA66C31E-3275-4DDD-B4BA-826C62DD9CF3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9611329" y="3968069"/>
              <a:ext cx="129554" cy="196420"/>
            </a:xfrm>
            <a:custGeom>
              <a:avLst/>
              <a:gdLst>
                <a:gd name="T0" fmla="*/ 62 w 62"/>
                <a:gd name="T1" fmla="*/ 86 h 94"/>
                <a:gd name="T2" fmla="*/ 46 w 62"/>
                <a:gd name="T3" fmla="*/ 94 h 94"/>
                <a:gd name="T4" fmla="*/ 0 w 62"/>
                <a:gd name="T5" fmla="*/ 7 h 94"/>
                <a:gd name="T6" fmla="*/ 14 w 62"/>
                <a:gd name="T7" fmla="*/ 0 h 94"/>
                <a:gd name="T8" fmla="*/ 62 w 62"/>
                <a:gd name="T9" fmla="*/ 86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94">
                  <a:moveTo>
                    <a:pt x="62" y="86"/>
                  </a:moveTo>
                  <a:lnTo>
                    <a:pt x="46" y="94"/>
                  </a:lnTo>
                  <a:lnTo>
                    <a:pt x="0" y="7"/>
                  </a:lnTo>
                  <a:lnTo>
                    <a:pt x="14" y="0"/>
                  </a:lnTo>
                  <a:lnTo>
                    <a:pt x="62" y="86"/>
                  </a:lnTo>
                  <a:close/>
                </a:path>
              </a:pathLst>
            </a:custGeom>
            <a:solidFill>
              <a:srgbClr val="C8DC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500" name="Freeform 128">
              <a:extLst>
                <a:ext uri="{FF2B5EF4-FFF2-40B4-BE49-F238E27FC236}">
                  <a16:creationId xmlns:a16="http://schemas.microsoft.com/office/drawing/2014/main" id="{7DFB99C5-9FF4-42BC-AC2C-0BA450500E9B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9611329" y="4057921"/>
              <a:ext cx="83583" cy="106568"/>
            </a:xfrm>
            <a:custGeom>
              <a:avLst/>
              <a:gdLst>
                <a:gd name="T0" fmla="*/ 40 w 40"/>
                <a:gd name="T1" fmla="*/ 43 h 51"/>
                <a:gd name="T2" fmla="*/ 24 w 40"/>
                <a:gd name="T3" fmla="*/ 51 h 51"/>
                <a:gd name="T4" fmla="*/ 0 w 40"/>
                <a:gd name="T5" fmla="*/ 9 h 51"/>
                <a:gd name="T6" fmla="*/ 16 w 40"/>
                <a:gd name="T7" fmla="*/ 0 h 51"/>
                <a:gd name="T8" fmla="*/ 40 w 40"/>
                <a:gd name="T9" fmla="*/ 43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51">
                  <a:moveTo>
                    <a:pt x="40" y="43"/>
                  </a:moveTo>
                  <a:lnTo>
                    <a:pt x="24" y="51"/>
                  </a:lnTo>
                  <a:lnTo>
                    <a:pt x="0" y="9"/>
                  </a:lnTo>
                  <a:lnTo>
                    <a:pt x="16" y="0"/>
                  </a:lnTo>
                  <a:lnTo>
                    <a:pt x="40" y="43"/>
                  </a:lnTo>
                  <a:close/>
                </a:path>
              </a:pathLst>
            </a:custGeom>
            <a:solidFill>
              <a:srgbClr val="B4CE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501" name="Freeform 129">
              <a:extLst>
                <a:ext uri="{FF2B5EF4-FFF2-40B4-BE49-F238E27FC236}">
                  <a16:creationId xmlns:a16="http://schemas.microsoft.com/office/drawing/2014/main" id="{027199B0-F32B-4D97-964C-A7826F135AE9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9557000" y="4022398"/>
              <a:ext cx="104479" cy="125375"/>
            </a:xfrm>
            <a:custGeom>
              <a:avLst/>
              <a:gdLst>
                <a:gd name="T0" fmla="*/ 0 w 29"/>
                <a:gd name="T1" fmla="*/ 10 h 35"/>
                <a:gd name="T2" fmla="*/ 14 w 29"/>
                <a:gd name="T3" fmla="*/ 35 h 35"/>
                <a:gd name="T4" fmla="*/ 20 w 29"/>
                <a:gd name="T5" fmla="*/ 31 h 35"/>
                <a:gd name="T6" fmla="*/ 25 w 29"/>
                <a:gd name="T7" fmla="*/ 13 h 35"/>
                <a:gd name="T8" fmla="*/ 18 w 29"/>
                <a:gd name="T9" fmla="*/ 0 h 35"/>
                <a:gd name="T10" fmla="*/ 0 w 29"/>
                <a:gd name="T11" fmla="*/ 1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" h="35">
                  <a:moveTo>
                    <a:pt x="0" y="10"/>
                  </a:moveTo>
                  <a:cubicBezTo>
                    <a:pt x="14" y="35"/>
                    <a:pt x="14" y="35"/>
                    <a:pt x="14" y="35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6" y="28"/>
                    <a:pt x="29" y="20"/>
                    <a:pt x="25" y="13"/>
                  </a:cubicBezTo>
                  <a:cubicBezTo>
                    <a:pt x="18" y="0"/>
                    <a:pt x="18" y="0"/>
                    <a:pt x="18" y="0"/>
                  </a:cubicBezTo>
                  <a:lnTo>
                    <a:pt x="0" y="10"/>
                  </a:lnTo>
                  <a:close/>
                </a:path>
              </a:pathLst>
            </a:custGeom>
            <a:solidFill>
              <a:srgbClr val="215E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502" name="Freeform 130">
              <a:extLst>
                <a:ext uri="{FF2B5EF4-FFF2-40B4-BE49-F238E27FC236}">
                  <a16:creationId xmlns:a16="http://schemas.microsoft.com/office/drawing/2014/main" id="{686910CB-F11F-4EBB-BA91-2B1D9B8640D5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9931034" y="4233445"/>
              <a:ext cx="117016" cy="119106"/>
            </a:xfrm>
            <a:custGeom>
              <a:avLst/>
              <a:gdLst>
                <a:gd name="T0" fmla="*/ 0 w 33"/>
                <a:gd name="T1" fmla="*/ 10 h 33"/>
                <a:gd name="T2" fmla="*/ 7 w 33"/>
                <a:gd name="T3" fmla="*/ 24 h 33"/>
                <a:gd name="T4" fmla="*/ 25 w 33"/>
                <a:gd name="T5" fmla="*/ 29 h 33"/>
                <a:gd name="T6" fmla="*/ 33 w 33"/>
                <a:gd name="T7" fmla="*/ 25 h 33"/>
                <a:gd name="T8" fmla="*/ 19 w 33"/>
                <a:gd name="T9" fmla="*/ 0 h 33"/>
                <a:gd name="T10" fmla="*/ 0 w 33"/>
                <a:gd name="T11" fmla="*/ 1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3" h="33">
                  <a:moveTo>
                    <a:pt x="0" y="10"/>
                  </a:moveTo>
                  <a:cubicBezTo>
                    <a:pt x="7" y="24"/>
                    <a:pt x="7" y="24"/>
                    <a:pt x="7" y="24"/>
                  </a:cubicBezTo>
                  <a:cubicBezTo>
                    <a:pt x="11" y="30"/>
                    <a:pt x="19" y="33"/>
                    <a:pt x="25" y="29"/>
                  </a:cubicBezTo>
                  <a:cubicBezTo>
                    <a:pt x="33" y="25"/>
                    <a:pt x="33" y="25"/>
                    <a:pt x="33" y="25"/>
                  </a:cubicBezTo>
                  <a:cubicBezTo>
                    <a:pt x="19" y="0"/>
                    <a:pt x="19" y="0"/>
                    <a:pt x="19" y="0"/>
                  </a:cubicBezTo>
                  <a:lnTo>
                    <a:pt x="0" y="10"/>
                  </a:lnTo>
                  <a:close/>
                </a:path>
              </a:pathLst>
            </a:custGeom>
            <a:solidFill>
              <a:srgbClr val="215E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503" name="Freeform 131">
              <a:extLst>
                <a:ext uri="{FF2B5EF4-FFF2-40B4-BE49-F238E27FC236}">
                  <a16:creationId xmlns:a16="http://schemas.microsoft.com/office/drawing/2014/main" id="{44803E29-F67D-4921-8C47-E9ABF6ECAF0C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9719987" y="3598214"/>
              <a:ext cx="367765" cy="280003"/>
            </a:xfrm>
            <a:custGeom>
              <a:avLst/>
              <a:gdLst>
                <a:gd name="T0" fmla="*/ 97 w 103"/>
                <a:gd name="T1" fmla="*/ 37 h 78"/>
                <a:gd name="T2" fmla="*/ 25 w 103"/>
                <a:gd name="T3" fmla="*/ 76 h 78"/>
                <a:gd name="T4" fmla="*/ 12 w 103"/>
                <a:gd name="T5" fmla="*/ 72 h 78"/>
                <a:gd name="T6" fmla="*/ 2 w 103"/>
                <a:gd name="T7" fmla="*/ 54 h 78"/>
                <a:gd name="T8" fmla="*/ 6 w 103"/>
                <a:gd name="T9" fmla="*/ 42 h 78"/>
                <a:gd name="T10" fmla="*/ 78 w 103"/>
                <a:gd name="T11" fmla="*/ 3 h 78"/>
                <a:gd name="T12" fmla="*/ 90 w 103"/>
                <a:gd name="T13" fmla="*/ 6 h 78"/>
                <a:gd name="T14" fmla="*/ 100 w 103"/>
                <a:gd name="T15" fmla="*/ 24 h 78"/>
                <a:gd name="T16" fmla="*/ 97 w 103"/>
                <a:gd name="T17" fmla="*/ 37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3" h="78">
                  <a:moveTo>
                    <a:pt x="97" y="37"/>
                  </a:moveTo>
                  <a:cubicBezTo>
                    <a:pt x="25" y="76"/>
                    <a:pt x="25" y="76"/>
                    <a:pt x="25" y="76"/>
                  </a:cubicBezTo>
                  <a:cubicBezTo>
                    <a:pt x="20" y="78"/>
                    <a:pt x="15" y="77"/>
                    <a:pt x="12" y="72"/>
                  </a:cubicBezTo>
                  <a:cubicBezTo>
                    <a:pt x="2" y="54"/>
                    <a:pt x="2" y="54"/>
                    <a:pt x="2" y="54"/>
                  </a:cubicBezTo>
                  <a:cubicBezTo>
                    <a:pt x="0" y="50"/>
                    <a:pt x="2" y="44"/>
                    <a:pt x="6" y="42"/>
                  </a:cubicBezTo>
                  <a:cubicBezTo>
                    <a:pt x="78" y="3"/>
                    <a:pt x="78" y="3"/>
                    <a:pt x="78" y="3"/>
                  </a:cubicBezTo>
                  <a:cubicBezTo>
                    <a:pt x="82" y="0"/>
                    <a:pt x="88" y="2"/>
                    <a:pt x="90" y="6"/>
                  </a:cubicBezTo>
                  <a:cubicBezTo>
                    <a:pt x="100" y="24"/>
                    <a:pt x="100" y="24"/>
                    <a:pt x="100" y="24"/>
                  </a:cubicBezTo>
                  <a:cubicBezTo>
                    <a:pt x="103" y="29"/>
                    <a:pt x="101" y="34"/>
                    <a:pt x="97" y="3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504" name="Freeform 132">
              <a:extLst>
                <a:ext uri="{FF2B5EF4-FFF2-40B4-BE49-F238E27FC236}">
                  <a16:creationId xmlns:a16="http://schemas.microsoft.com/office/drawing/2014/main" id="{2DE081FB-AE0C-46C0-889A-F8293F2886C2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9719987" y="3652543"/>
              <a:ext cx="342690" cy="225674"/>
            </a:xfrm>
            <a:custGeom>
              <a:avLst/>
              <a:gdLst>
                <a:gd name="T0" fmla="*/ 0 w 96"/>
                <a:gd name="T1" fmla="*/ 48 h 63"/>
                <a:gd name="T2" fmla="*/ 5 w 96"/>
                <a:gd name="T3" fmla="*/ 57 h 63"/>
                <a:gd name="T4" fmla="*/ 18 w 96"/>
                <a:gd name="T5" fmla="*/ 61 h 63"/>
                <a:gd name="T6" fmla="*/ 90 w 96"/>
                <a:gd name="T7" fmla="*/ 22 h 63"/>
                <a:gd name="T8" fmla="*/ 93 w 96"/>
                <a:gd name="T9" fmla="*/ 9 h 63"/>
                <a:gd name="T10" fmla="*/ 88 w 96"/>
                <a:gd name="T11" fmla="*/ 0 h 63"/>
                <a:gd name="T12" fmla="*/ 0 w 96"/>
                <a:gd name="T13" fmla="*/ 48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6" h="63">
                  <a:moveTo>
                    <a:pt x="0" y="48"/>
                  </a:moveTo>
                  <a:cubicBezTo>
                    <a:pt x="5" y="57"/>
                    <a:pt x="5" y="57"/>
                    <a:pt x="5" y="57"/>
                  </a:cubicBezTo>
                  <a:cubicBezTo>
                    <a:pt x="8" y="62"/>
                    <a:pt x="13" y="63"/>
                    <a:pt x="18" y="61"/>
                  </a:cubicBezTo>
                  <a:cubicBezTo>
                    <a:pt x="90" y="22"/>
                    <a:pt x="90" y="22"/>
                    <a:pt x="90" y="22"/>
                  </a:cubicBezTo>
                  <a:cubicBezTo>
                    <a:pt x="94" y="19"/>
                    <a:pt x="96" y="14"/>
                    <a:pt x="93" y="9"/>
                  </a:cubicBezTo>
                  <a:cubicBezTo>
                    <a:pt x="88" y="0"/>
                    <a:pt x="88" y="0"/>
                    <a:pt x="88" y="0"/>
                  </a:cubicBezTo>
                  <a:lnTo>
                    <a:pt x="0" y="48"/>
                  </a:lnTo>
                  <a:close/>
                </a:path>
              </a:pathLst>
            </a:custGeom>
            <a:solidFill>
              <a:srgbClr val="DFED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505" name="Freeform 133">
              <a:extLst>
                <a:ext uri="{FF2B5EF4-FFF2-40B4-BE49-F238E27FC236}">
                  <a16:creationId xmlns:a16="http://schemas.microsoft.com/office/drawing/2014/main" id="{172E0297-748A-4685-BB68-F3C2524EA89E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9719987" y="3598214"/>
              <a:ext cx="106568" cy="140002"/>
            </a:xfrm>
            <a:custGeom>
              <a:avLst/>
              <a:gdLst>
                <a:gd name="T0" fmla="*/ 5 w 30"/>
                <a:gd name="T1" fmla="*/ 2 h 39"/>
                <a:gd name="T2" fmla="*/ 0 w 30"/>
                <a:gd name="T3" fmla="*/ 5 h 39"/>
                <a:gd name="T4" fmla="*/ 19 w 30"/>
                <a:gd name="T5" fmla="*/ 39 h 39"/>
                <a:gd name="T6" fmla="*/ 24 w 30"/>
                <a:gd name="T7" fmla="*/ 37 h 39"/>
                <a:gd name="T8" fmla="*/ 27 w 30"/>
                <a:gd name="T9" fmla="*/ 25 h 39"/>
                <a:gd name="T10" fmla="*/ 17 w 30"/>
                <a:gd name="T11" fmla="*/ 6 h 39"/>
                <a:gd name="T12" fmla="*/ 5 w 30"/>
                <a:gd name="T13" fmla="*/ 2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39">
                  <a:moveTo>
                    <a:pt x="5" y="2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24" y="37"/>
                    <a:pt x="24" y="37"/>
                    <a:pt x="24" y="37"/>
                  </a:cubicBezTo>
                  <a:cubicBezTo>
                    <a:pt x="28" y="35"/>
                    <a:pt x="30" y="29"/>
                    <a:pt x="27" y="25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5" y="1"/>
                    <a:pt x="9" y="0"/>
                    <a:pt x="5" y="2"/>
                  </a:cubicBezTo>
                  <a:close/>
                </a:path>
              </a:pathLst>
            </a:custGeom>
            <a:solidFill>
              <a:srgbClr val="306C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506" name="Freeform 134">
              <a:extLst>
                <a:ext uri="{FF2B5EF4-FFF2-40B4-BE49-F238E27FC236}">
                  <a16:creationId xmlns:a16="http://schemas.microsoft.com/office/drawing/2014/main" id="{B61D87F6-0D55-4D67-AAB6-B74C49492345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9981184" y="3736126"/>
              <a:ext cx="110748" cy="146270"/>
            </a:xfrm>
            <a:custGeom>
              <a:avLst/>
              <a:gdLst>
                <a:gd name="T0" fmla="*/ 12 w 31"/>
                <a:gd name="T1" fmla="*/ 0 h 41"/>
                <a:gd name="T2" fmla="*/ 7 w 31"/>
                <a:gd name="T3" fmla="*/ 3 h 41"/>
                <a:gd name="T4" fmla="*/ 3 w 31"/>
                <a:gd name="T5" fmla="*/ 16 h 41"/>
                <a:gd name="T6" fmla="*/ 13 w 31"/>
                <a:gd name="T7" fmla="*/ 35 h 41"/>
                <a:gd name="T8" fmla="*/ 26 w 31"/>
                <a:gd name="T9" fmla="*/ 39 h 41"/>
                <a:gd name="T10" fmla="*/ 31 w 31"/>
                <a:gd name="T11" fmla="*/ 36 h 41"/>
                <a:gd name="T12" fmla="*/ 12 w 31"/>
                <a:gd name="T13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" h="41">
                  <a:moveTo>
                    <a:pt x="12" y="0"/>
                  </a:moveTo>
                  <a:cubicBezTo>
                    <a:pt x="7" y="3"/>
                    <a:pt x="7" y="3"/>
                    <a:pt x="7" y="3"/>
                  </a:cubicBezTo>
                  <a:cubicBezTo>
                    <a:pt x="2" y="6"/>
                    <a:pt x="0" y="11"/>
                    <a:pt x="3" y="16"/>
                  </a:cubicBezTo>
                  <a:cubicBezTo>
                    <a:pt x="13" y="35"/>
                    <a:pt x="13" y="35"/>
                    <a:pt x="13" y="35"/>
                  </a:cubicBezTo>
                  <a:cubicBezTo>
                    <a:pt x="16" y="39"/>
                    <a:pt x="21" y="41"/>
                    <a:pt x="26" y="39"/>
                  </a:cubicBezTo>
                  <a:cubicBezTo>
                    <a:pt x="31" y="36"/>
                    <a:pt x="31" y="36"/>
                    <a:pt x="31" y="36"/>
                  </a:cubicBezTo>
                  <a:lnTo>
                    <a:pt x="12" y="0"/>
                  </a:lnTo>
                  <a:close/>
                </a:path>
              </a:pathLst>
            </a:custGeom>
            <a:solidFill>
              <a:srgbClr val="306C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507" name="Freeform 135">
              <a:extLst>
                <a:ext uri="{FF2B5EF4-FFF2-40B4-BE49-F238E27FC236}">
                  <a16:creationId xmlns:a16="http://schemas.microsoft.com/office/drawing/2014/main" id="{FFB628DA-14E8-4CC7-B029-B895B200A6B2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9755509" y="3612841"/>
              <a:ext cx="91941" cy="140002"/>
            </a:xfrm>
            <a:custGeom>
              <a:avLst/>
              <a:gdLst>
                <a:gd name="T0" fmla="*/ 44 w 44"/>
                <a:gd name="T1" fmla="*/ 62 h 67"/>
                <a:gd name="T2" fmla="*/ 34 w 44"/>
                <a:gd name="T3" fmla="*/ 67 h 67"/>
                <a:gd name="T4" fmla="*/ 0 w 44"/>
                <a:gd name="T5" fmla="*/ 7 h 67"/>
                <a:gd name="T6" fmla="*/ 10 w 44"/>
                <a:gd name="T7" fmla="*/ 0 h 67"/>
                <a:gd name="T8" fmla="*/ 44 w 44"/>
                <a:gd name="T9" fmla="*/ 62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67">
                  <a:moveTo>
                    <a:pt x="44" y="62"/>
                  </a:moveTo>
                  <a:lnTo>
                    <a:pt x="34" y="67"/>
                  </a:lnTo>
                  <a:lnTo>
                    <a:pt x="0" y="7"/>
                  </a:lnTo>
                  <a:lnTo>
                    <a:pt x="10" y="0"/>
                  </a:lnTo>
                  <a:lnTo>
                    <a:pt x="44" y="62"/>
                  </a:lnTo>
                  <a:close/>
                </a:path>
              </a:pathLst>
            </a:custGeom>
            <a:solidFill>
              <a:srgbClr val="C8DC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508" name="Freeform 136">
              <a:extLst>
                <a:ext uri="{FF2B5EF4-FFF2-40B4-BE49-F238E27FC236}">
                  <a16:creationId xmlns:a16="http://schemas.microsoft.com/office/drawing/2014/main" id="{45ECD824-8E48-4B80-99F2-12DDBEB7AF2C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9755509" y="3677618"/>
              <a:ext cx="56419" cy="75225"/>
            </a:xfrm>
            <a:custGeom>
              <a:avLst/>
              <a:gdLst>
                <a:gd name="T0" fmla="*/ 27 w 27"/>
                <a:gd name="T1" fmla="*/ 31 h 36"/>
                <a:gd name="T2" fmla="*/ 17 w 27"/>
                <a:gd name="T3" fmla="*/ 36 h 36"/>
                <a:gd name="T4" fmla="*/ 0 w 27"/>
                <a:gd name="T5" fmla="*/ 5 h 36"/>
                <a:gd name="T6" fmla="*/ 10 w 27"/>
                <a:gd name="T7" fmla="*/ 0 h 36"/>
                <a:gd name="T8" fmla="*/ 27 w 27"/>
                <a:gd name="T9" fmla="*/ 31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36">
                  <a:moveTo>
                    <a:pt x="27" y="31"/>
                  </a:moveTo>
                  <a:lnTo>
                    <a:pt x="17" y="36"/>
                  </a:lnTo>
                  <a:lnTo>
                    <a:pt x="0" y="5"/>
                  </a:lnTo>
                  <a:lnTo>
                    <a:pt x="10" y="0"/>
                  </a:lnTo>
                  <a:lnTo>
                    <a:pt x="27" y="31"/>
                  </a:lnTo>
                  <a:close/>
                </a:path>
              </a:pathLst>
            </a:custGeom>
            <a:solidFill>
              <a:srgbClr val="B4CE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509" name="Freeform 137">
              <a:extLst>
                <a:ext uri="{FF2B5EF4-FFF2-40B4-BE49-F238E27FC236}">
                  <a16:creationId xmlns:a16="http://schemas.microsoft.com/office/drawing/2014/main" id="{FDDBB9EE-070D-467A-8A82-B38516809660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9719987" y="3652543"/>
              <a:ext cx="71046" cy="85673"/>
            </a:xfrm>
            <a:custGeom>
              <a:avLst/>
              <a:gdLst>
                <a:gd name="T0" fmla="*/ 0 w 20"/>
                <a:gd name="T1" fmla="*/ 7 h 24"/>
                <a:gd name="T2" fmla="*/ 9 w 20"/>
                <a:gd name="T3" fmla="*/ 24 h 24"/>
                <a:gd name="T4" fmla="*/ 14 w 20"/>
                <a:gd name="T5" fmla="*/ 22 h 24"/>
                <a:gd name="T6" fmla="*/ 17 w 20"/>
                <a:gd name="T7" fmla="*/ 10 h 24"/>
                <a:gd name="T8" fmla="*/ 12 w 20"/>
                <a:gd name="T9" fmla="*/ 0 h 24"/>
                <a:gd name="T10" fmla="*/ 0 w 20"/>
                <a:gd name="T11" fmla="*/ 7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" h="24">
                  <a:moveTo>
                    <a:pt x="0" y="7"/>
                  </a:moveTo>
                  <a:cubicBezTo>
                    <a:pt x="9" y="24"/>
                    <a:pt x="9" y="24"/>
                    <a:pt x="9" y="24"/>
                  </a:cubicBezTo>
                  <a:cubicBezTo>
                    <a:pt x="14" y="22"/>
                    <a:pt x="14" y="22"/>
                    <a:pt x="14" y="22"/>
                  </a:cubicBezTo>
                  <a:cubicBezTo>
                    <a:pt x="18" y="20"/>
                    <a:pt x="20" y="14"/>
                    <a:pt x="17" y="10"/>
                  </a:cubicBezTo>
                  <a:cubicBezTo>
                    <a:pt x="12" y="0"/>
                    <a:pt x="12" y="0"/>
                    <a:pt x="12" y="0"/>
                  </a:cubicBezTo>
                  <a:lnTo>
                    <a:pt x="0" y="7"/>
                  </a:lnTo>
                  <a:close/>
                </a:path>
              </a:pathLst>
            </a:custGeom>
            <a:solidFill>
              <a:srgbClr val="215E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510" name="Freeform 138">
              <a:extLst>
                <a:ext uri="{FF2B5EF4-FFF2-40B4-BE49-F238E27FC236}">
                  <a16:creationId xmlns:a16="http://schemas.microsoft.com/office/drawing/2014/main" id="{3A7E4347-FEB3-402B-8B26-4902E820337D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9981184" y="3800903"/>
              <a:ext cx="81493" cy="81493"/>
            </a:xfrm>
            <a:custGeom>
              <a:avLst/>
              <a:gdLst>
                <a:gd name="T0" fmla="*/ 0 w 23"/>
                <a:gd name="T1" fmla="*/ 7 h 23"/>
                <a:gd name="T2" fmla="*/ 5 w 23"/>
                <a:gd name="T3" fmla="*/ 17 h 23"/>
                <a:gd name="T4" fmla="*/ 18 w 23"/>
                <a:gd name="T5" fmla="*/ 21 h 23"/>
                <a:gd name="T6" fmla="*/ 23 w 23"/>
                <a:gd name="T7" fmla="*/ 18 h 23"/>
                <a:gd name="T8" fmla="*/ 14 w 23"/>
                <a:gd name="T9" fmla="*/ 0 h 23"/>
                <a:gd name="T10" fmla="*/ 0 w 23"/>
                <a:gd name="T11" fmla="*/ 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" h="23">
                  <a:moveTo>
                    <a:pt x="0" y="7"/>
                  </a:moveTo>
                  <a:cubicBezTo>
                    <a:pt x="5" y="17"/>
                    <a:pt x="5" y="17"/>
                    <a:pt x="5" y="17"/>
                  </a:cubicBezTo>
                  <a:cubicBezTo>
                    <a:pt x="8" y="21"/>
                    <a:pt x="13" y="23"/>
                    <a:pt x="18" y="21"/>
                  </a:cubicBezTo>
                  <a:cubicBezTo>
                    <a:pt x="23" y="18"/>
                    <a:pt x="23" y="18"/>
                    <a:pt x="23" y="18"/>
                  </a:cubicBezTo>
                  <a:cubicBezTo>
                    <a:pt x="14" y="0"/>
                    <a:pt x="14" y="0"/>
                    <a:pt x="14" y="0"/>
                  </a:cubicBezTo>
                  <a:lnTo>
                    <a:pt x="0" y="7"/>
                  </a:lnTo>
                  <a:close/>
                </a:path>
              </a:pathLst>
            </a:custGeom>
            <a:solidFill>
              <a:srgbClr val="215E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511" name="Freeform 139">
              <a:extLst>
                <a:ext uri="{FF2B5EF4-FFF2-40B4-BE49-F238E27FC236}">
                  <a16:creationId xmlns:a16="http://schemas.microsoft.com/office/drawing/2014/main" id="{9D7D84F4-10AF-46E1-B2DF-7A68D58B515D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8967739" y="3596125"/>
              <a:ext cx="748068" cy="572544"/>
            </a:xfrm>
            <a:custGeom>
              <a:avLst/>
              <a:gdLst>
                <a:gd name="T0" fmla="*/ 197 w 209"/>
                <a:gd name="T1" fmla="*/ 74 h 160"/>
                <a:gd name="T2" fmla="*/ 50 w 209"/>
                <a:gd name="T3" fmla="*/ 155 h 160"/>
                <a:gd name="T4" fmla="*/ 25 w 209"/>
                <a:gd name="T5" fmla="*/ 148 h 160"/>
                <a:gd name="T6" fmla="*/ 4 w 209"/>
                <a:gd name="T7" fmla="*/ 110 h 160"/>
                <a:gd name="T8" fmla="*/ 12 w 209"/>
                <a:gd name="T9" fmla="*/ 85 h 160"/>
                <a:gd name="T10" fmla="*/ 158 w 209"/>
                <a:gd name="T11" fmla="*/ 5 h 160"/>
                <a:gd name="T12" fmla="*/ 183 w 209"/>
                <a:gd name="T13" fmla="*/ 12 h 160"/>
                <a:gd name="T14" fmla="*/ 204 w 209"/>
                <a:gd name="T15" fmla="*/ 49 h 160"/>
                <a:gd name="T16" fmla="*/ 197 w 209"/>
                <a:gd name="T17" fmla="*/ 74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9" h="160">
                  <a:moveTo>
                    <a:pt x="197" y="74"/>
                  </a:moveTo>
                  <a:cubicBezTo>
                    <a:pt x="50" y="155"/>
                    <a:pt x="50" y="155"/>
                    <a:pt x="50" y="155"/>
                  </a:cubicBezTo>
                  <a:cubicBezTo>
                    <a:pt x="41" y="160"/>
                    <a:pt x="30" y="157"/>
                    <a:pt x="25" y="148"/>
                  </a:cubicBezTo>
                  <a:cubicBezTo>
                    <a:pt x="4" y="110"/>
                    <a:pt x="4" y="110"/>
                    <a:pt x="4" y="110"/>
                  </a:cubicBezTo>
                  <a:cubicBezTo>
                    <a:pt x="0" y="102"/>
                    <a:pt x="3" y="90"/>
                    <a:pt x="12" y="85"/>
                  </a:cubicBezTo>
                  <a:cubicBezTo>
                    <a:pt x="158" y="5"/>
                    <a:pt x="158" y="5"/>
                    <a:pt x="158" y="5"/>
                  </a:cubicBezTo>
                  <a:cubicBezTo>
                    <a:pt x="167" y="0"/>
                    <a:pt x="179" y="3"/>
                    <a:pt x="183" y="12"/>
                  </a:cubicBezTo>
                  <a:cubicBezTo>
                    <a:pt x="204" y="49"/>
                    <a:pt x="204" y="49"/>
                    <a:pt x="204" y="49"/>
                  </a:cubicBezTo>
                  <a:cubicBezTo>
                    <a:pt x="209" y="58"/>
                    <a:pt x="206" y="69"/>
                    <a:pt x="197" y="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512" name="Freeform 140">
              <a:extLst>
                <a:ext uri="{FF2B5EF4-FFF2-40B4-BE49-F238E27FC236}">
                  <a16:creationId xmlns:a16="http://schemas.microsoft.com/office/drawing/2014/main" id="{5E8C5BAA-DEEF-4E97-93AE-546F80B0E944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8967739" y="3706872"/>
              <a:ext cx="693739" cy="461796"/>
            </a:xfrm>
            <a:custGeom>
              <a:avLst/>
              <a:gdLst>
                <a:gd name="T0" fmla="*/ 0 w 194"/>
                <a:gd name="T1" fmla="*/ 98 h 129"/>
                <a:gd name="T2" fmla="*/ 10 w 194"/>
                <a:gd name="T3" fmla="*/ 117 h 129"/>
                <a:gd name="T4" fmla="*/ 35 w 194"/>
                <a:gd name="T5" fmla="*/ 124 h 129"/>
                <a:gd name="T6" fmla="*/ 182 w 194"/>
                <a:gd name="T7" fmla="*/ 43 h 129"/>
                <a:gd name="T8" fmla="*/ 189 w 194"/>
                <a:gd name="T9" fmla="*/ 18 h 129"/>
                <a:gd name="T10" fmla="*/ 179 w 194"/>
                <a:gd name="T11" fmla="*/ 0 h 129"/>
                <a:gd name="T12" fmla="*/ 0 w 194"/>
                <a:gd name="T13" fmla="*/ 98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4" h="129">
                  <a:moveTo>
                    <a:pt x="0" y="98"/>
                  </a:moveTo>
                  <a:cubicBezTo>
                    <a:pt x="10" y="117"/>
                    <a:pt x="10" y="117"/>
                    <a:pt x="10" y="117"/>
                  </a:cubicBezTo>
                  <a:cubicBezTo>
                    <a:pt x="15" y="126"/>
                    <a:pt x="26" y="129"/>
                    <a:pt x="35" y="124"/>
                  </a:cubicBezTo>
                  <a:cubicBezTo>
                    <a:pt x="182" y="43"/>
                    <a:pt x="182" y="43"/>
                    <a:pt x="182" y="43"/>
                  </a:cubicBezTo>
                  <a:cubicBezTo>
                    <a:pt x="191" y="38"/>
                    <a:pt x="194" y="27"/>
                    <a:pt x="189" y="18"/>
                  </a:cubicBezTo>
                  <a:cubicBezTo>
                    <a:pt x="179" y="0"/>
                    <a:pt x="179" y="0"/>
                    <a:pt x="179" y="0"/>
                  </a:cubicBezTo>
                  <a:lnTo>
                    <a:pt x="0" y="98"/>
                  </a:lnTo>
                  <a:close/>
                </a:path>
              </a:pathLst>
            </a:custGeom>
            <a:solidFill>
              <a:srgbClr val="DFED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513" name="Freeform 141">
              <a:extLst>
                <a:ext uri="{FF2B5EF4-FFF2-40B4-BE49-F238E27FC236}">
                  <a16:creationId xmlns:a16="http://schemas.microsoft.com/office/drawing/2014/main" id="{5859F9AC-9ECD-4B64-A4B8-7F511D13668E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8967739" y="3591945"/>
              <a:ext cx="215226" cy="290451"/>
            </a:xfrm>
            <a:custGeom>
              <a:avLst/>
              <a:gdLst>
                <a:gd name="T0" fmla="*/ 9 w 60"/>
                <a:gd name="T1" fmla="*/ 5 h 81"/>
                <a:gd name="T2" fmla="*/ 0 w 60"/>
                <a:gd name="T3" fmla="*/ 10 h 81"/>
                <a:gd name="T4" fmla="*/ 39 w 60"/>
                <a:gd name="T5" fmla="*/ 81 h 81"/>
                <a:gd name="T6" fmla="*/ 48 w 60"/>
                <a:gd name="T7" fmla="*/ 76 h 81"/>
                <a:gd name="T8" fmla="*/ 55 w 60"/>
                <a:gd name="T9" fmla="*/ 51 h 81"/>
                <a:gd name="T10" fmla="*/ 34 w 60"/>
                <a:gd name="T11" fmla="*/ 13 h 81"/>
                <a:gd name="T12" fmla="*/ 9 w 60"/>
                <a:gd name="T13" fmla="*/ 5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81">
                  <a:moveTo>
                    <a:pt x="9" y="5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39" y="81"/>
                    <a:pt x="39" y="81"/>
                    <a:pt x="39" y="81"/>
                  </a:cubicBezTo>
                  <a:cubicBezTo>
                    <a:pt x="48" y="76"/>
                    <a:pt x="48" y="76"/>
                    <a:pt x="48" y="76"/>
                  </a:cubicBezTo>
                  <a:cubicBezTo>
                    <a:pt x="57" y="71"/>
                    <a:pt x="60" y="60"/>
                    <a:pt x="55" y="51"/>
                  </a:cubicBezTo>
                  <a:cubicBezTo>
                    <a:pt x="34" y="13"/>
                    <a:pt x="34" y="13"/>
                    <a:pt x="34" y="13"/>
                  </a:cubicBezTo>
                  <a:cubicBezTo>
                    <a:pt x="29" y="3"/>
                    <a:pt x="18" y="0"/>
                    <a:pt x="9" y="5"/>
                  </a:cubicBezTo>
                  <a:close/>
                </a:path>
              </a:pathLst>
            </a:custGeom>
            <a:solidFill>
              <a:srgbClr val="306C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514" name="Freeform 142">
              <a:extLst>
                <a:ext uri="{FF2B5EF4-FFF2-40B4-BE49-F238E27FC236}">
                  <a16:creationId xmlns:a16="http://schemas.microsoft.com/office/drawing/2014/main" id="{A41295F2-3CD7-4346-96F9-DD1363301358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9494312" y="3876128"/>
              <a:ext cx="225674" cy="296720"/>
            </a:xfrm>
            <a:custGeom>
              <a:avLst/>
              <a:gdLst>
                <a:gd name="T0" fmla="*/ 23 w 63"/>
                <a:gd name="T1" fmla="*/ 0 h 83"/>
                <a:gd name="T2" fmla="*/ 12 w 63"/>
                <a:gd name="T3" fmla="*/ 6 h 83"/>
                <a:gd name="T4" fmla="*/ 5 w 63"/>
                <a:gd name="T5" fmla="*/ 32 h 83"/>
                <a:gd name="T6" fmla="*/ 26 w 63"/>
                <a:gd name="T7" fmla="*/ 71 h 83"/>
                <a:gd name="T8" fmla="*/ 52 w 63"/>
                <a:gd name="T9" fmla="*/ 78 h 83"/>
                <a:gd name="T10" fmla="*/ 63 w 63"/>
                <a:gd name="T11" fmla="*/ 72 h 83"/>
                <a:gd name="T12" fmla="*/ 23 w 63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3" h="83">
                  <a:moveTo>
                    <a:pt x="23" y="0"/>
                  </a:moveTo>
                  <a:cubicBezTo>
                    <a:pt x="12" y="6"/>
                    <a:pt x="12" y="6"/>
                    <a:pt x="12" y="6"/>
                  </a:cubicBezTo>
                  <a:cubicBezTo>
                    <a:pt x="3" y="11"/>
                    <a:pt x="0" y="23"/>
                    <a:pt x="5" y="32"/>
                  </a:cubicBezTo>
                  <a:cubicBezTo>
                    <a:pt x="26" y="71"/>
                    <a:pt x="26" y="71"/>
                    <a:pt x="26" y="71"/>
                  </a:cubicBezTo>
                  <a:cubicBezTo>
                    <a:pt x="31" y="80"/>
                    <a:pt x="42" y="83"/>
                    <a:pt x="52" y="78"/>
                  </a:cubicBezTo>
                  <a:cubicBezTo>
                    <a:pt x="63" y="72"/>
                    <a:pt x="63" y="72"/>
                    <a:pt x="63" y="72"/>
                  </a:cubicBezTo>
                  <a:lnTo>
                    <a:pt x="23" y="0"/>
                  </a:lnTo>
                  <a:close/>
                </a:path>
              </a:pathLst>
            </a:custGeom>
            <a:solidFill>
              <a:srgbClr val="306C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515" name="Freeform 143">
              <a:extLst>
                <a:ext uri="{FF2B5EF4-FFF2-40B4-BE49-F238E27FC236}">
                  <a16:creationId xmlns:a16="http://schemas.microsoft.com/office/drawing/2014/main" id="{D785F625-8D9B-48B2-A7BE-A86F0EAB42C0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9042964" y="3623289"/>
              <a:ext cx="181793" cy="284182"/>
            </a:xfrm>
            <a:custGeom>
              <a:avLst/>
              <a:gdLst>
                <a:gd name="T0" fmla="*/ 87 w 87"/>
                <a:gd name="T1" fmla="*/ 124 h 136"/>
                <a:gd name="T2" fmla="*/ 67 w 87"/>
                <a:gd name="T3" fmla="*/ 136 h 136"/>
                <a:gd name="T4" fmla="*/ 0 w 87"/>
                <a:gd name="T5" fmla="*/ 12 h 136"/>
                <a:gd name="T6" fmla="*/ 20 w 87"/>
                <a:gd name="T7" fmla="*/ 0 h 136"/>
                <a:gd name="T8" fmla="*/ 87 w 87"/>
                <a:gd name="T9" fmla="*/ 124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7" h="136">
                  <a:moveTo>
                    <a:pt x="87" y="124"/>
                  </a:moveTo>
                  <a:lnTo>
                    <a:pt x="67" y="136"/>
                  </a:lnTo>
                  <a:lnTo>
                    <a:pt x="0" y="12"/>
                  </a:lnTo>
                  <a:lnTo>
                    <a:pt x="20" y="0"/>
                  </a:lnTo>
                  <a:lnTo>
                    <a:pt x="87" y="124"/>
                  </a:lnTo>
                  <a:close/>
                </a:path>
              </a:pathLst>
            </a:custGeom>
            <a:solidFill>
              <a:srgbClr val="C8DC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516" name="Freeform 144">
              <a:extLst>
                <a:ext uri="{FF2B5EF4-FFF2-40B4-BE49-F238E27FC236}">
                  <a16:creationId xmlns:a16="http://schemas.microsoft.com/office/drawing/2014/main" id="{16B08BB8-7622-4A29-ABA8-5B8366C251C1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9042964" y="3752843"/>
              <a:ext cx="114927" cy="154629"/>
            </a:xfrm>
            <a:custGeom>
              <a:avLst/>
              <a:gdLst>
                <a:gd name="T0" fmla="*/ 55 w 55"/>
                <a:gd name="T1" fmla="*/ 62 h 74"/>
                <a:gd name="T2" fmla="*/ 35 w 55"/>
                <a:gd name="T3" fmla="*/ 74 h 74"/>
                <a:gd name="T4" fmla="*/ 0 w 55"/>
                <a:gd name="T5" fmla="*/ 12 h 74"/>
                <a:gd name="T6" fmla="*/ 23 w 55"/>
                <a:gd name="T7" fmla="*/ 0 h 74"/>
                <a:gd name="T8" fmla="*/ 55 w 55"/>
                <a:gd name="T9" fmla="*/ 62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74">
                  <a:moveTo>
                    <a:pt x="55" y="62"/>
                  </a:moveTo>
                  <a:lnTo>
                    <a:pt x="35" y="74"/>
                  </a:lnTo>
                  <a:lnTo>
                    <a:pt x="0" y="12"/>
                  </a:lnTo>
                  <a:lnTo>
                    <a:pt x="23" y="0"/>
                  </a:lnTo>
                  <a:lnTo>
                    <a:pt x="55" y="62"/>
                  </a:lnTo>
                  <a:close/>
                </a:path>
              </a:pathLst>
            </a:custGeom>
            <a:solidFill>
              <a:srgbClr val="B4CE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517" name="Freeform 145">
              <a:extLst>
                <a:ext uri="{FF2B5EF4-FFF2-40B4-BE49-F238E27FC236}">
                  <a16:creationId xmlns:a16="http://schemas.microsoft.com/office/drawing/2014/main" id="{9DC0974C-F2D9-4AFE-9FEF-CF6024952C33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8967739" y="3706872"/>
              <a:ext cx="142091" cy="175524"/>
            </a:xfrm>
            <a:custGeom>
              <a:avLst/>
              <a:gdLst>
                <a:gd name="T0" fmla="*/ 0 w 40"/>
                <a:gd name="T1" fmla="*/ 13 h 49"/>
                <a:gd name="T2" fmla="*/ 19 w 40"/>
                <a:gd name="T3" fmla="*/ 49 h 49"/>
                <a:gd name="T4" fmla="*/ 28 w 40"/>
                <a:gd name="T5" fmla="*/ 44 h 49"/>
                <a:gd name="T6" fmla="*/ 35 w 40"/>
                <a:gd name="T7" fmla="*/ 19 h 49"/>
                <a:gd name="T8" fmla="*/ 25 w 40"/>
                <a:gd name="T9" fmla="*/ 0 h 49"/>
                <a:gd name="T10" fmla="*/ 0 w 40"/>
                <a:gd name="T11" fmla="*/ 13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" h="49">
                  <a:moveTo>
                    <a:pt x="0" y="13"/>
                  </a:moveTo>
                  <a:cubicBezTo>
                    <a:pt x="19" y="49"/>
                    <a:pt x="19" y="49"/>
                    <a:pt x="19" y="49"/>
                  </a:cubicBezTo>
                  <a:cubicBezTo>
                    <a:pt x="28" y="44"/>
                    <a:pt x="28" y="44"/>
                    <a:pt x="28" y="44"/>
                  </a:cubicBezTo>
                  <a:cubicBezTo>
                    <a:pt x="37" y="39"/>
                    <a:pt x="40" y="28"/>
                    <a:pt x="35" y="19"/>
                  </a:cubicBezTo>
                  <a:cubicBezTo>
                    <a:pt x="25" y="0"/>
                    <a:pt x="25" y="0"/>
                    <a:pt x="25" y="0"/>
                  </a:cubicBezTo>
                  <a:lnTo>
                    <a:pt x="0" y="13"/>
                  </a:lnTo>
                  <a:close/>
                </a:path>
              </a:pathLst>
            </a:custGeom>
            <a:solidFill>
              <a:srgbClr val="215E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518" name="Freeform 146">
              <a:extLst>
                <a:ext uri="{FF2B5EF4-FFF2-40B4-BE49-F238E27FC236}">
                  <a16:creationId xmlns:a16="http://schemas.microsoft.com/office/drawing/2014/main" id="{635B2B4F-2750-4B32-8C80-FF0930820F1D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9494312" y="4003592"/>
              <a:ext cx="171345" cy="169256"/>
            </a:xfrm>
            <a:custGeom>
              <a:avLst/>
              <a:gdLst>
                <a:gd name="T0" fmla="*/ 0 w 48"/>
                <a:gd name="T1" fmla="*/ 15 h 47"/>
                <a:gd name="T2" fmla="*/ 11 w 48"/>
                <a:gd name="T3" fmla="*/ 35 h 47"/>
                <a:gd name="T4" fmla="*/ 37 w 48"/>
                <a:gd name="T5" fmla="*/ 42 h 47"/>
                <a:gd name="T6" fmla="*/ 48 w 48"/>
                <a:gd name="T7" fmla="*/ 36 h 47"/>
                <a:gd name="T8" fmla="*/ 28 w 48"/>
                <a:gd name="T9" fmla="*/ 0 h 47"/>
                <a:gd name="T10" fmla="*/ 0 w 48"/>
                <a:gd name="T11" fmla="*/ 15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8" h="47">
                  <a:moveTo>
                    <a:pt x="0" y="15"/>
                  </a:moveTo>
                  <a:cubicBezTo>
                    <a:pt x="11" y="35"/>
                    <a:pt x="11" y="35"/>
                    <a:pt x="11" y="35"/>
                  </a:cubicBezTo>
                  <a:cubicBezTo>
                    <a:pt x="16" y="44"/>
                    <a:pt x="27" y="47"/>
                    <a:pt x="37" y="42"/>
                  </a:cubicBezTo>
                  <a:cubicBezTo>
                    <a:pt x="48" y="36"/>
                    <a:pt x="48" y="36"/>
                    <a:pt x="48" y="36"/>
                  </a:cubicBezTo>
                  <a:cubicBezTo>
                    <a:pt x="28" y="0"/>
                    <a:pt x="28" y="0"/>
                    <a:pt x="28" y="0"/>
                  </a:cubicBezTo>
                  <a:lnTo>
                    <a:pt x="0" y="15"/>
                  </a:lnTo>
                  <a:close/>
                </a:path>
              </a:pathLst>
            </a:custGeom>
            <a:solidFill>
              <a:srgbClr val="215E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519" name="Freeform 147">
              <a:extLst>
                <a:ext uri="{FF2B5EF4-FFF2-40B4-BE49-F238E27FC236}">
                  <a16:creationId xmlns:a16="http://schemas.microsoft.com/office/drawing/2014/main" id="{84E4D3F9-22FE-4B43-A754-8FF331DD060D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8069222" y="3057014"/>
              <a:ext cx="1130461" cy="869264"/>
            </a:xfrm>
            <a:custGeom>
              <a:avLst/>
              <a:gdLst>
                <a:gd name="T0" fmla="*/ 298 w 316"/>
                <a:gd name="T1" fmla="*/ 113 h 242"/>
                <a:gd name="T2" fmla="*/ 76 w 316"/>
                <a:gd name="T3" fmla="*/ 234 h 242"/>
                <a:gd name="T4" fmla="*/ 39 w 316"/>
                <a:gd name="T5" fmla="*/ 223 h 242"/>
                <a:gd name="T6" fmla="*/ 8 w 316"/>
                <a:gd name="T7" fmla="*/ 167 h 242"/>
                <a:gd name="T8" fmla="*/ 19 w 316"/>
                <a:gd name="T9" fmla="*/ 129 h 242"/>
                <a:gd name="T10" fmla="*/ 240 w 316"/>
                <a:gd name="T11" fmla="*/ 8 h 242"/>
                <a:gd name="T12" fmla="*/ 278 w 316"/>
                <a:gd name="T13" fmla="*/ 19 h 242"/>
                <a:gd name="T14" fmla="*/ 309 w 316"/>
                <a:gd name="T15" fmla="*/ 75 h 242"/>
                <a:gd name="T16" fmla="*/ 298 w 316"/>
                <a:gd name="T17" fmla="*/ 113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6" h="242">
                  <a:moveTo>
                    <a:pt x="298" y="113"/>
                  </a:moveTo>
                  <a:cubicBezTo>
                    <a:pt x="76" y="234"/>
                    <a:pt x="76" y="234"/>
                    <a:pt x="76" y="234"/>
                  </a:cubicBezTo>
                  <a:cubicBezTo>
                    <a:pt x="63" y="242"/>
                    <a:pt x="46" y="237"/>
                    <a:pt x="39" y="223"/>
                  </a:cubicBezTo>
                  <a:cubicBezTo>
                    <a:pt x="8" y="167"/>
                    <a:pt x="8" y="167"/>
                    <a:pt x="8" y="167"/>
                  </a:cubicBezTo>
                  <a:cubicBezTo>
                    <a:pt x="0" y="154"/>
                    <a:pt x="5" y="137"/>
                    <a:pt x="19" y="129"/>
                  </a:cubicBezTo>
                  <a:cubicBezTo>
                    <a:pt x="240" y="8"/>
                    <a:pt x="240" y="8"/>
                    <a:pt x="240" y="8"/>
                  </a:cubicBezTo>
                  <a:cubicBezTo>
                    <a:pt x="253" y="0"/>
                    <a:pt x="270" y="5"/>
                    <a:pt x="278" y="19"/>
                  </a:cubicBezTo>
                  <a:cubicBezTo>
                    <a:pt x="309" y="75"/>
                    <a:pt x="309" y="75"/>
                    <a:pt x="309" y="75"/>
                  </a:cubicBezTo>
                  <a:cubicBezTo>
                    <a:pt x="316" y="88"/>
                    <a:pt x="311" y="105"/>
                    <a:pt x="298" y="1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520" name="Freeform 148">
              <a:extLst>
                <a:ext uri="{FF2B5EF4-FFF2-40B4-BE49-F238E27FC236}">
                  <a16:creationId xmlns:a16="http://schemas.microsoft.com/office/drawing/2014/main" id="{24AB3799-A7B0-4F79-B2E4-CB49A3AA73B1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8069222" y="3226270"/>
              <a:ext cx="1048967" cy="700008"/>
            </a:xfrm>
            <a:custGeom>
              <a:avLst/>
              <a:gdLst>
                <a:gd name="T0" fmla="*/ 0 w 293"/>
                <a:gd name="T1" fmla="*/ 148 h 195"/>
                <a:gd name="T2" fmla="*/ 16 w 293"/>
                <a:gd name="T3" fmla="*/ 176 h 195"/>
                <a:gd name="T4" fmla="*/ 53 w 293"/>
                <a:gd name="T5" fmla="*/ 187 h 195"/>
                <a:gd name="T6" fmla="*/ 275 w 293"/>
                <a:gd name="T7" fmla="*/ 66 h 195"/>
                <a:gd name="T8" fmla="*/ 286 w 293"/>
                <a:gd name="T9" fmla="*/ 28 h 195"/>
                <a:gd name="T10" fmla="*/ 270 w 293"/>
                <a:gd name="T11" fmla="*/ 0 h 195"/>
                <a:gd name="T12" fmla="*/ 0 w 293"/>
                <a:gd name="T13" fmla="*/ 148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3" h="195">
                  <a:moveTo>
                    <a:pt x="0" y="148"/>
                  </a:moveTo>
                  <a:cubicBezTo>
                    <a:pt x="16" y="176"/>
                    <a:pt x="16" y="176"/>
                    <a:pt x="16" y="176"/>
                  </a:cubicBezTo>
                  <a:cubicBezTo>
                    <a:pt x="23" y="190"/>
                    <a:pt x="40" y="195"/>
                    <a:pt x="53" y="187"/>
                  </a:cubicBezTo>
                  <a:cubicBezTo>
                    <a:pt x="275" y="66"/>
                    <a:pt x="275" y="66"/>
                    <a:pt x="275" y="66"/>
                  </a:cubicBezTo>
                  <a:cubicBezTo>
                    <a:pt x="288" y="58"/>
                    <a:pt x="293" y="41"/>
                    <a:pt x="286" y="28"/>
                  </a:cubicBezTo>
                  <a:cubicBezTo>
                    <a:pt x="270" y="0"/>
                    <a:pt x="270" y="0"/>
                    <a:pt x="270" y="0"/>
                  </a:cubicBezTo>
                  <a:lnTo>
                    <a:pt x="0" y="148"/>
                  </a:lnTo>
                  <a:close/>
                </a:path>
              </a:pathLst>
            </a:custGeom>
            <a:solidFill>
              <a:srgbClr val="DFED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521" name="Freeform 149">
              <a:extLst>
                <a:ext uri="{FF2B5EF4-FFF2-40B4-BE49-F238E27FC236}">
                  <a16:creationId xmlns:a16="http://schemas.microsoft.com/office/drawing/2014/main" id="{2213FA43-FDFB-4358-B787-1AC1ADAF406B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8863260" y="3481198"/>
              <a:ext cx="340601" cy="451348"/>
            </a:xfrm>
            <a:custGeom>
              <a:avLst/>
              <a:gdLst>
                <a:gd name="T0" fmla="*/ 35 w 95"/>
                <a:gd name="T1" fmla="*/ 0 h 126"/>
                <a:gd name="T2" fmla="*/ 19 w 95"/>
                <a:gd name="T3" fmla="*/ 9 h 126"/>
                <a:gd name="T4" fmla="*/ 8 w 95"/>
                <a:gd name="T5" fmla="*/ 48 h 126"/>
                <a:gd name="T6" fmla="*/ 40 w 95"/>
                <a:gd name="T7" fmla="*/ 107 h 126"/>
                <a:gd name="T8" fmla="*/ 79 w 95"/>
                <a:gd name="T9" fmla="*/ 118 h 126"/>
                <a:gd name="T10" fmla="*/ 95 w 95"/>
                <a:gd name="T11" fmla="*/ 109 h 126"/>
                <a:gd name="T12" fmla="*/ 35 w 95"/>
                <a:gd name="T13" fmla="*/ 0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5" h="126">
                  <a:moveTo>
                    <a:pt x="35" y="0"/>
                  </a:moveTo>
                  <a:cubicBezTo>
                    <a:pt x="19" y="9"/>
                    <a:pt x="19" y="9"/>
                    <a:pt x="19" y="9"/>
                  </a:cubicBezTo>
                  <a:cubicBezTo>
                    <a:pt x="5" y="17"/>
                    <a:pt x="0" y="35"/>
                    <a:pt x="8" y="48"/>
                  </a:cubicBezTo>
                  <a:cubicBezTo>
                    <a:pt x="40" y="107"/>
                    <a:pt x="40" y="107"/>
                    <a:pt x="40" y="107"/>
                  </a:cubicBezTo>
                  <a:cubicBezTo>
                    <a:pt x="47" y="121"/>
                    <a:pt x="65" y="126"/>
                    <a:pt x="79" y="118"/>
                  </a:cubicBezTo>
                  <a:cubicBezTo>
                    <a:pt x="95" y="109"/>
                    <a:pt x="95" y="109"/>
                    <a:pt x="95" y="109"/>
                  </a:cubicBezTo>
                  <a:lnTo>
                    <a:pt x="35" y="0"/>
                  </a:lnTo>
                  <a:close/>
                </a:path>
              </a:pathLst>
            </a:custGeom>
            <a:solidFill>
              <a:srgbClr val="306C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522" name="Freeform 150">
              <a:extLst>
                <a:ext uri="{FF2B5EF4-FFF2-40B4-BE49-F238E27FC236}">
                  <a16:creationId xmlns:a16="http://schemas.microsoft.com/office/drawing/2014/main" id="{7C35DC75-BCF1-4B7D-BD30-D04D68B3A305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8863260" y="3677618"/>
              <a:ext cx="254928" cy="254928"/>
            </a:xfrm>
            <a:custGeom>
              <a:avLst/>
              <a:gdLst>
                <a:gd name="T0" fmla="*/ 0 w 71"/>
                <a:gd name="T1" fmla="*/ 23 h 71"/>
                <a:gd name="T2" fmla="*/ 16 w 71"/>
                <a:gd name="T3" fmla="*/ 52 h 71"/>
                <a:gd name="T4" fmla="*/ 55 w 71"/>
                <a:gd name="T5" fmla="*/ 63 h 71"/>
                <a:gd name="T6" fmla="*/ 71 w 71"/>
                <a:gd name="T7" fmla="*/ 54 h 71"/>
                <a:gd name="T8" fmla="*/ 41 w 71"/>
                <a:gd name="T9" fmla="*/ 0 h 71"/>
                <a:gd name="T10" fmla="*/ 0 w 71"/>
                <a:gd name="T11" fmla="*/ 23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1" h="71">
                  <a:moveTo>
                    <a:pt x="0" y="23"/>
                  </a:moveTo>
                  <a:cubicBezTo>
                    <a:pt x="16" y="52"/>
                    <a:pt x="16" y="52"/>
                    <a:pt x="16" y="52"/>
                  </a:cubicBezTo>
                  <a:cubicBezTo>
                    <a:pt x="23" y="66"/>
                    <a:pt x="41" y="71"/>
                    <a:pt x="55" y="63"/>
                  </a:cubicBezTo>
                  <a:cubicBezTo>
                    <a:pt x="71" y="54"/>
                    <a:pt x="71" y="54"/>
                    <a:pt x="71" y="54"/>
                  </a:cubicBezTo>
                  <a:cubicBezTo>
                    <a:pt x="41" y="0"/>
                    <a:pt x="41" y="0"/>
                    <a:pt x="41" y="0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215E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523" name="Freeform 151">
              <a:extLst>
                <a:ext uri="{FF2B5EF4-FFF2-40B4-BE49-F238E27FC236}">
                  <a16:creationId xmlns:a16="http://schemas.microsoft.com/office/drawing/2014/main" id="{30FE8ECB-0397-4FB0-8A9D-2AD8D387F5E2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8902962" y="3610752"/>
              <a:ext cx="135822" cy="135822"/>
            </a:xfrm>
            <a:custGeom>
              <a:avLst/>
              <a:gdLst>
                <a:gd name="T0" fmla="*/ 38 w 38"/>
                <a:gd name="T1" fmla="*/ 20 h 38"/>
                <a:gd name="T2" fmla="*/ 18 w 38"/>
                <a:gd name="T3" fmla="*/ 37 h 38"/>
                <a:gd name="T4" fmla="*/ 1 w 38"/>
                <a:gd name="T5" fmla="*/ 17 h 38"/>
                <a:gd name="T6" fmla="*/ 21 w 38"/>
                <a:gd name="T7" fmla="*/ 0 h 38"/>
                <a:gd name="T8" fmla="*/ 38 w 38"/>
                <a:gd name="T9" fmla="*/ 2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8">
                  <a:moveTo>
                    <a:pt x="38" y="20"/>
                  </a:moveTo>
                  <a:cubicBezTo>
                    <a:pt x="37" y="30"/>
                    <a:pt x="28" y="38"/>
                    <a:pt x="18" y="37"/>
                  </a:cubicBezTo>
                  <a:cubicBezTo>
                    <a:pt x="8" y="36"/>
                    <a:pt x="0" y="28"/>
                    <a:pt x="1" y="17"/>
                  </a:cubicBezTo>
                  <a:cubicBezTo>
                    <a:pt x="2" y="7"/>
                    <a:pt x="10" y="0"/>
                    <a:pt x="21" y="0"/>
                  </a:cubicBezTo>
                  <a:cubicBezTo>
                    <a:pt x="31" y="1"/>
                    <a:pt x="38" y="10"/>
                    <a:pt x="38" y="20"/>
                  </a:cubicBezTo>
                  <a:close/>
                </a:path>
              </a:pathLst>
            </a:custGeom>
            <a:solidFill>
              <a:srgbClr val="C8DC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524" name="Freeform 152">
              <a:extLst>
                <a:ext uri="{FF2B5EF4-FFF2-40B4-BE49-F238E27FC236}">
                  <a16:creationId xmlns:a16="http://schemas.microsoft.com/office/drawing/2014/main" id="{F19543B2-F4AD-4980-83F0-EA14F93FF786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8902962" y="3646274"/>
              <a:ext cx="125375" cy="100300"/>
            </a:xfrm>
            <a:custGeom>
              <a:avLst/>
              <a:gdLst>
                <a:gd name="T0" fmla="*/ 32 w 35"/>
                <a:gd name="T1" fmla="*/ 0 h 28"/>
                <a:gd name="T2" fmla="*/ 0 w 35"/>
                <a:gd name="T3" fmla="*/ 18 h 28"/>
                <a:gd name="T4" fmla="*/ 15 w 35"/>
                <a:gd name="T5" fmla="*/ 27 h 28"/>
                <a:gd name="T6" fmla="*/ 35 w 35"/>
                <a:gd name="T7" fmla="*/ 10 h 28"/>
                <a:gd name="T8" fmla="*/ 32 w 35"/>
                <a:gd name="T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28">
                  <a:moveTo>
                    <a:pt x="32" y="0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3" y="23"/>
                    <a:pt x="9" y="27"/>
                    <a:pt x="15" y="27"/>
                  </a:cubicBezTo>
                  <a:cubicBezTo>
                    <a:pt x="25" y="28"/>
                    <a:pt x="34" y="20"/>
                    <a:pt x="35" y="10"/>
                  </a:cubicBezTo>
                  <a:cubicBezTo>
                    <a:pt x="35" y="6"/>
                    <a:pt x="34" y="3"/>
                    <a:pt x="32" y="0"/>
                  </a:cubicBezTo>
                  <a:close/>
                </a:path>
              </a:pathLst>
            </a:custGeom>
            <a:solidFill>
              <a:srgbClr val="B4CE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525" name="Freeform 153">
              <a:extLst>
                <a:ext uri="{FF2B5EF4-FFF2-40B4-BE49-F238E27FC236}">
                  <a16:creationId xmlns:a16="http://schemas.microsoft.com/office/drawing/2014/main" id="{1DC820CA-5807-4992-984E-3FA0650E224B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8934306" y="3642095"/>
              <a:ext cx="73135" cy="71046"/>
            </a:xfrm>
            <a:custGeom>
              <a:avLst/>
              <a:gdLst>
                <a:gd name="T0" fmla="*/ 20 w 20"/>
                <a:gd name="T1" fmla="*/ 10 h 20"/>
                <a:gd name="T2" fmla="*/ 10 w 20"/>
                <a:gd name="T3" fmla="*/ 19 h 20"/>
                <a:gd name="T4" fmla="*/ 1 w 20"/>
                <a:gd name="T5" fmla="*/ 9 h 20"/>
                <a:gd name="T6" fmla="*/ 11 w 20"/>
                <a:gd name="T7" fmla="*/ 0 h 20"/>
                <a:gd name="T8" fmla="*/ 20 w 20"/>
                <a:gd name="T9" fmla="*/ 1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20">
                  <a:moveTo>
                    <a:pt x="20" y="10"/>
                  </a:moveTo>
                  <a:cubicBezTo>
                    <a:pt x="19" y="16"/>
                    <a:pt x="15" y="20"/>
                    <a:pt x="10" y="19"/>
                  </a:cubicBezTo>
                  <a:cubicBezTo>
                    <a:pt x="4" y="19"/>
                    <a:pt x="0" y="14"/>
                    <a:pt x="1" y="9"/>
                  </a:cubicBezTo>
                  <a:cubicBezTo>
                    <a:pt x="1" y="4"/>
                    <a:pt x="6" y="0"/>
                    <a:pt x="11" y="0"/>
                  </a:cubicBezTo>
                  <a:cubicBezTo>
                    <a:pt x="16" y="1"/>
                    <a:pt x="20" y="5"/>
                    <a:pt x="20" y="10"/>
                  </a:cubicBezTo>
                  <a:close/>
                </a:path>
              </a:pathLst>
            </a:custGeom>
            <a:solidFill>
              <a:srgbClr val="A1BE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526" name="Freeform 154">
              <a:extLst>
                <a:ext uri="{FF2B5EF4-FFF2-40B4-BE49-F238E27FC236}">
                  <a16:creationId xmlns:a16="http://schemas.microsoft.com/office/drawing/2014/main" id="{6E8652FA-6695-4476-B3BE-70A376982CE5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9519387" y="3957621"/>
              <a:ext cx="96120" cy="96120"/>
            </a:xfrm>
            <a:custGeom>
              <a:avLst/>
              <a:gdLst>
                <a:gd name="T0" fmla="*/ 27 w 27"/>
                <a:gd name="T1" fmla="*/ 14 h 27"/>
                <a:gd name="T2" fmla="*/ 13 w 27"/>
                <a:gd name="T3" fmla="*/ 26 h 27"/>
                <a:gd name="T4" fmla="*/ 1 w 27"/>
                <a:gd name="T5" fmla="*/ 12 h 27"/>
                <a:gd name="T6" fmla="*/ 15 w 27"/>
                <a:gd name="T7" fmla="*/ 0 h 27"/>
                <a:gd name="T8" fmla="*/ 27 w 27"/>
                <a:gd name="T9" fmla="*/ 1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27">
                  <a:moveTo>
                    <a:pt x="27" y="14"/>
                  </a:moveTo>
                  <a:cubicBezTo>
                    <a:pt x="26" y="21"/>
                    <a:pt x="20" y="27"/>
                    <a:pt x="13" y="26"/>
                  </a:cubicBezTo>
                  <a:cubicBezTo>
                    <a:pt x="6" y="26"/>
                    <a:pt x="0" y="19"/>
                    <a:pt x="1" y="12"/>
                  </a:cubicBezTo>
                  <a:cubicBezTo>
                    <a:pt x="1" y="5"/>
                    <a:pt x="8" y="0"/>
                    <a:pt x="15" y="0"/>
                  </a:cubicBezTo>
                  <a:cubicBezTo>
                    <a:pt x="22" y="1"/>
                    <a:pt x="27" y="7"/>
                    <a:pt x="27" y="14"/>
                  </a:cubicBezTo>
                  <a:close/>
                </a:path>
              </a:pathLst>
            </a:custGeom>
            <a:solidFill>
              <a:srgbClr val="C8DC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527" name="Freeform 155">
              <a:extLst>
                <a:ext uri="{FF2B5EF4-FFF2-40B4-BE49-F238E27FC236}">
                  <a16:creationId xmlns:a16="http://schemas.microsoft.com/office/drawing/2014/main" id="{633A4967-9EF7-451C-9F52-E79FB7F4B861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9519387" y="3982696"/>
              <a:ext cx="85673" cy="71046"/>
            </a:xfrm>
            <a:custGeom>
              <a:avLst/>
              <a:gdLst>
                <a:gd name="T0" fmla="*/ 22 w 24"/>
                <a:gd name="T1" fmla="*/ 0 h 20"/>
                <a:gd name="T2" fmla="*/ 0 w 24"/>
                <a:gd name="T3" fmla="*/ 12 h 20"/>
                <a:gd name="T4" fmla="*/ 10 w 24"/>
                <a:gd name="T5" fmla="*/ 19 h 20"/>
                <a:gd name="T6" fmla="*/ 24 w 24"/>
                <a:gd name="T7" fmla="*/ 7 h 20"/>
                <a:gd name="T8" fmla="*/ 22 w 24"/>
                <a:gd name="T9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20">
                  <a:moveTo>
                    <a:pt x="22" y="0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2" y="16"/>
                    <a:pt x="5" y="19"/>
                    <a:pt x="10" y="19"/>
                  </a:cubicBezTo>
                  <a:cubicBezTo>
                    <a:pt x="17" y="20"/>
                    <a:pt x="23" y="14"/>
                    <a:pt x="24" y="7"/>
                  </a:cubicBezTo>
                  <a:cubicBezTo>
                    <a:pt x="24" y="5"/>
                    <a:pt x="23" y="2"/>
                    <a:pt x="22" y="0"/>
                  </a:cubicBezTo>
                  <a:close/>
                </a:path>
              </a:pathLst>
            </a:custGeom>
            <a:solidFill>
              <a:srgbClr val="B4CE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528" name="Freeform 156">
              <a:extLst>
                <a:ext uri="{FF2B5EF4-FFF2-40B4-BE49-F238E27FC236}">
                  <a16:creationId xmlns:a16="http://schemas.microsoft.com/office/drawing/2014/main" id="{FC6F9598-E676-47E0-A181-F492446895A5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9540283" y="3978517"/>
              <a:ext cx="50150" cy="50150"/>
            </a:xfrm>
            <a:custGeom>
              <a:avLst/>
              <a:gdLst>
                <a:gd name="T0" fmla="*/ 13 w 14"/>
                <a:gd name="T1" fmla="*/ 8 h 14"/>
                <a:gd name="T2" fmla="*/ 6 w 14"/>
                <a:gd name="T3" fmla="*/ 14 h 14"/>
                <a:gd name="T4" fmla="*/ 0 w 14"/>
                <a:gd name="T5" fmla="*/ 7 h 14"/>
                <a:gd name="T6" fmla="*/ 7 w 14"/>
                <a:gd name="T7" fmla="*/ 1 h 14"/>
                <a:gd name="T8" fmla="*/ 13 w 14"/>
                <a:gd name="T9" fmla="*/ 8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4">
                  <a:moveTo>
                    <a:pt x="13" y="8"/>
                  </a:moveTo>
                  <a:cubicBezTo>
                    <a:pt x="13" y="11"/>
                    <a:pt x="10" y="14"/>
                    <a:pt x="6" y="14"/>
                  </a:cubicBezTo>
                  <a:cubicBezTo>
                    <a:pt x="3" y="14"/>
                    <a:pt x="0" y="10"/>
                    <a:pt x="0" y="7"/>
                  </a:cubicBezTo>
                  <a:cubicBezTo>
                    <a:pt x="0" y="3"/>
                    <a:pt x="4" y="0"/>
                    <a:pt x="7" y="1"/>
                  </a:cubicBezTo>
                  <a:cubicBezTo>
                    <a:pt x="11" y="1"/>
                    <a:pt x="14" y="4"/>
                    <a:pt x="13" y="8"/>
                  </a:cubicBezTo>
                  <a:close/>
                </a:path>
              </a:pathLst>
            </a:custGeom>
            <a:solidFill>
              <a:srgbClr val="A1BE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529" name="Freeform 157">
              <a:extLst>
                <a:ext uri="{FF2B5EF4-FFF2-40B4-BE49-F238E27FC236}">
                  <a16:creationId xmlns:a16="http://schemas.microsoft.com/office/drawing/2014/main" id="{CC63D9ED-A442-4D8C-93D1-17D197A71244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9947750" y="4202102"/>
              <a:ext cx="64777" cy="64777"/>
            </a:xfrm>
            <a:custGeom>
              <a:avLst/>
              <a:gdLst>
                <a:gd name="T0" fmla="*/ 18 w 18"/>
                <a:gd name="T1" fmla="*/ 10 h 18"/>
                <a:gd name="T2" fmla="*/ 8 w 18"/>
                <a:gd name="T3" fmla="*/ 18 h 18"/>
                <a:gd name="T4" fmla="*/ 0 w 18"/>
                <a:gd name="T5" fmla="*/ 8 h 18"/>
                <a:gd name="T6" fmla="*/ 9 w 18"/>
                <a:gd name="T7" fmla="*/ 0 h 18"/>
                <a:gd name="T8" fmla="*/ 18 w 18"/>
                <a:gd name="T9" fmla="*/ 1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8">
                  <a:moveTo>
                    <a:pt x="18" y="10"/>
                  </a:moveTo>
                  <a:cubicBezTo>
                    <a:pt x="17" y="14"/>
                    <a:pt x="13" y="18"/>
                    <a:pt x="8" y="18"/>
                  </a:cubicBezTo>
                  <a:cubicBezTo>
                    <a:pt x="3" y="17"/>
                    <a:pt x="0" y="13"/>
                    <a:pt x="0" y="8"/>
                  </a:cubicBezTo>
                  <a:cubicBezTo>
                    <a:pt x="0" y="3"/>
                    <a:pt x="5" y="0"/>
                    <a:pt x="9" y="0"/>
                  </a:cubicBezTo>
                  <a:cubicBezTo>
                    <a:pt x="14" y="0"/>
                    <a:pt x="18" y="5"/>
                    <a:pt x="18" y="10"/>
                  </a:cubicBezTo>
                  <a:close/>
                </a:path>
              </a:pathLst>
            </a:custGeom>
            <a:solidFill>
              <a:srgbClr val="C8DC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530" name="Freeform 158">
              <a:extLst>
                <a:ext uri="{FF2B5EF4-FFF2-40B4-BE49-F238E27FC236}">
                  <a16:creationId xmlns:a16="http://schemas.microsoft.com/office/drawing/2014/main" id="{F009115B-D664-4153-B1D3-D93D1D0D9FFD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9947750" y="4218818"/>
              <a:ext cx="60598" cy="48060"/>
            </a:xfrm>
            <a:custGeom>
              <a:avLst/>
              <a:gdLst>
                <a:gd name="T0" fmla="*/ 16 w 17"/>
                <a:gd name="T1" fmla="*/ 0 h 13"/>
                <a:gd name="T2" fmla="*/ 0 w 17"/>
                <a:gd name="T3" fmla="*/ 8 h 13"/>
                <a:gd name="T4" fmla="*/ 7 w 17"/>
                <a:gd name="T5" fmla="*/ 13 h 13"/>
                <a:gd name="T6" fmla="*/ 17 w 17"/>
                <a:gd name="T7" fmla="*/ 5 h 13"/>
                <a:gd name="T8" fmla="*/ 16 w 17"/>
                <a:gd name="T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3">
                  <a:moveTo>
                    <a:pt x="16" y="0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1" y="11"/>
                    <a:pt x="4" y="12"/>
                    <a:pt x="7" y="13"/>
                  </a:cubicBezTo>
                  <a:cubicBezTo>
                    <a:pt x="12" y="13"/>
                    <a:pt x="16" y="9"/>
                    <a:pt x="17" y="5"/>
                  </a:cubicBezTo>
                  <a:cubicBezTo>
                    <a:pt x="17" y="3"/>
                    <a:pt x="16" y="1"/>
                    <a:pt x="16" y="0"/>
                  </a:cubicBezTo>
                  <a:close/>
                </a:path>
              </a:pathLst>
            </a:custGeom>
            <a:solidFill>
              <a:srgbClr val="B4CE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531" name="Freeform 159">
              <a:extLst>
                <a:ext uri="{FF2B5EF4-FFF2-40B4-BE49-F238E27FC236}">
                  <a16:creationId xmlns:a16="http://schemas.microsoft.com/office/drawing/2014/main" id="{43E8BE69-9115-4C65-B82D-2B094F806586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9962377" y="4216729"/>
              <a:ext cx="35523" cy="35523"/>
            </a:xfrm>
            <a:custGeom>
              <a:avLst/>
              <a:gdLst>
                <a:gd name="T0" fmla="*/ 9 w 10"/>
                <a:gd name="T1" fmla="*/ 5 h 10"/>
                <a:gd name="T2" fmla="*/ 4 w 10"/>
                <a:gd name="T3" fmla="*/ 9 h 10"/>
                <a:gd name="T4" fmla="*/ 0 w 10"/>
                <a:gd name="T5" fmla="*/ 5 h 10"/>
                <a:gd name="T6" fmla="*/ 5 w 10"/>
                <a:gd name="T7" fmla="*/ 0 h 10"/>
                <a:gd name="T8" fmla="*/ 9 w 10"/>
                <a:gd name="T9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9" y="5"/>
                  </a:moveTo>
                  <a:cubicBezTo>
                    <a:pt x="9" y="8"/>
                    <a:pt x="7" y="10"/>
                    <a:pt x="4" y="9"/>
                  </a:cubicBezTo>
                  <a:cubicBezTo>
                    <a:pt x="2" y="9"/>
                    <a:pt x="0" y="7"/>
                    <a:pt x="0" y="5"/>
                  </a:cubicBezTo>
                  <a:cubicBezTo>
                    <a:pt x="0" y="2"/>
                    <a:pt x="3" y="0"/>
                    <a:pt x="5" y="0"/>
                  </a:cubicBezTo>
                  <a:cubicBezTo>
                    <a:pt x="8" y="1"/>
                    <a:pt x="10" y="3"/>
                    <a:pt x="9" y="5"/>
                  </a:cubicBezTo>
                  <a:close/>
                </a:path>
              </a:pathLst>
            </a:custGeom>
            <a:solidFill>
              <a:srgbClr val="A1BE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532" name="Freeform 160">
              <a:extLst>
                <a:ext uri="{FF2B5EF4-FFF2-40B4-BE49-F238E27FC236}">
                  <a16:creationId xmlns:a16="http://schemas.microsoft.com/office/drawing/2014/main" id="{77CCFDBB-991B-41A2-A4B5-2371892C554E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9891332" y="3796724"/>
              <a:ext cx="64777" cy="64777"/>
            </a:xfrm>
            <a:custGeom>
              <a:avLst/>
              <a:gdLst>
                <a:gd name="T0" fmla="*/ 18 w 18"/>
                <a:gd name="T1" fmla="*/ 10 h 18"/>
                <a:gd name="T2" fmla="*/ 9 w 18"/>
                <a:gd name="T3" fmla="*/ 18 h 18"/>
                <a:gd name="T4" fmla="*/ 0 w 18"/>
                <a:gd name="T5" fmla="*/ 9 h 18"/>
                <a:gd name="T6" fmla="*/ 10 w 18"/>
                <a:gd name="T7" fmla="*/ 0 h 18"/>
                <a:gd name="T8" fmla="*/ 18 w 18"/>
                <a:gd name="T9" fmla="*/ 1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8">
                  <a:moveTo>
                    <a:pt x="18" y="10"/>
                  </a:moveTo>
                  <a:cubicBezTo>
                    <a:pt x="18" y="15"/>
                    <a:pt x="14" y="18"/>
                    <a:pt x="9" y="18"/>
                  </a:cubicBezTo>
                  <a:cubicBezTo>
                    <a:pt x="4" y="18"/>
                    <a:pt x="0" y="13"/>
                    <a:pt x="0" y="9"/>
                  </a:cubicBezTo>
                  <a:cubicBezTo>
                    <a:pt x="1" y="4"/>
                    <a:pt x="5" y="0"/>
                    <a:pt x="10" y="0"/>
                  </a:cubicBezTo>
                  <a:cubicBezTo>
                    <a:pt x="15" y="1"/>
                    <a:pt x="18" y="5"/>
                    <a:pt x="18" y="10"/>
                  </a:cubicBezTo>
                  <a:close/>
                </a:path>
              </a:pathLst>
            </a:custGeom>
            <a:solidFill>
              <a:srgbClr val="C8DC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533" name="Freeform 161">
              <a:extLst>
                <a:ext uri="{FF2B5EF4-FFF2-40B4-BE49-F238E27FC236}">
                  <a16:creationId xmlns:a16="http://schemas.microsoft.com/office/drawing/2014/main" id="{1933AB81-FC80-43FA-A125-10F8024D7CF2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9891332" y="3813441"/>
              <a:ext cx="56419" cy="48060"/>
            </a:xfrm>
            <a:custGeom>
              <a:avLst/>
              <a:gdLst>
                <a:gd name="T0" fmla="*/ 15 w 16"/>
                <a:gd name="T1" fmla="*/ 0 h 13"/>
                <a:gd name="T2" fmla="*/ 0 w 16"/>
                <a:gd name="T3" fmla="*/ 8 h 13"/>
                <a:gd name="T4" fmla="*/ 7 w 16"/>
                <a:gd name="T5" fmla="*/ 13 h 13"/>
                <a:gd name="T6" fmla="*/ 16 w 16"/>
                <a:gd name="T7" fmla="*/ 5 h 13"/>
                <a:gd name="T8" fmla="*/ 15 w 16"/>
                <a:gd name="T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3">
                  <a:moveTo>
                    <a:pt x="15" y="0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1" y="11"/>
                    <a:pt x="4" y="13"/>
                    <a:pt x="7" y="13"/>
                  </a:cubicBezTo>
                  <a:cubicBezTo>
                    <a:pt x="12" y="13"/>
                    <a:pt x="16" y="10"/>
                    <a:pt x="16" y="5"/>
                  </a:cubicBezTo>
                  <a:cubicBezTo>
                    <a:pt x="16" y="3"/>
                    <a:pt x="16" y="1"/>
                    <a:pt x="15" y="0"/>
                  </a:cubicBezTo>
                  <a:close/>
                </a:path>
              </a:pathLst>
            </a:custGeom>
            <a:solidFill>
              <a:srgbClr val="B4CE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534" name="Freeform 162">
              <a:extLst>
                <a:ext uri="{FF2B5EF4-FFF2-40B4-BE49-F238E27FC236}">
                  <a16:creationId xmlns:a16="http://schemas.microsoft.com/office/drawing/2014/main" id="{E8034F12-A987-4EC8-ADFF-4AA8FC92CE2B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9905959" y="3811351"/>
              <a:ext cx="31344" cy="35523"/>
            </a:xfrm>
            <a:custGeom>
              <a:avLst/>
              <a:gdLst>
                <a:gd name="T0" fmla="*/ 9 w 9"/>
                <a:gd name="T1" fmla="*/ 6 h 10"/>
                <a:gd name="T2" fmla="*/ 4 w 9"/>
                <a:gd name="T3" fmla="*/ 10 h 10"/>
                <a:gd name="T4" fmla="*/ 0 w 9"/>
                <a:gd name="T5" fmla="*/ 5 h 10"/>
                <a:gd name="T6" fmla="*/ 5 w 9"/>
                <a:gd name="T7" fmla="*/ 1 h 10"/>
                <a:gd name="T8" fmla="*/ 9 w 9"/>
                <a:gd name="T9" fmla="*/ 6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0">
                  <a:moveTo>
                    <a:pt x="9" y="6"/>
                  </a:moveTo>
                  <a:cubicBezTo>
                    <a:pt x="9" y="8"/>
                    <a:pt x="6" y="10"/>
                    <a:pt x="4" y="10"/>
                  </a:cubicBezTo>
                  <a:cubicBezTo>
                    <a:pt x="1" y="10"/>
                    <a:pt x="0" y="7"/>
                    <a:pt x="0" y="5"/>
                  </a:cubicBezTo>
                  <a:cubicBezTo>
                    <a:pt x="0" y="2"/>
                    <a:pt x="2" y="0"/>
                    <a:pt x="5" y="1"/>
                  </a:cubicBezTo>
                  <a:cubicBezTo>
                    <a:pt x="7" y="1"/>
                    <a:pt x="9" y="3"/>
                    <a:pt x="9" y="6"/>
                  </a:cubicBezTo>
                  <a:close/>
                </a:path>
              </a:pathLst>
            </a:custGeom>
            <a:solidFill>
              <a:srgbClr val="A1BE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535" name="Rectangle 163">
              <a:extLst>
                <a:ext uri="{FF2B5EF4-FFF2-40B4-BE49-F238E27FC236}">
                  <a16:creationId xmlns:a16="http://schemas.microsoft.com/office/drawing/2014/main" id="{05BEDB55-C0D4-49B7-B17C-8D444C4782A3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8959381" y="4327476"/>
              <a:ext cx="445080" cy="15253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536" name="Rectangle 164">
              <a:extLst>
                <a:ext uri="{FF2B5EF4-FFF2-40B4-BE49-F238E27FC236}">
                  <a16:creationId xmlns:a16="http://schemas.microsoft.com/office/drawing/2014/main" id="{0D0F0392-D848-441B-A2B4-23887A0610F9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8959381" y="4327476"/>
              <a:ext cx="223585" cy="152539"/>
            </a:xfrm>
            <a:prstGeom prst="rect">
              <a:avLst/>
            </a:prstGeom>
            <a:solidFill>
              <a:srgbClr val="DFED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537" name="Rectangle 165">
              <a:extLst>
                <a:ext uri="{FF2B5EF4-FFF2-40B4-BE49-F238E27FC236}">
                  <a16:creationId xmlns:a16="http://schemas.microsoft.com/office/drawing/2014/main" id="{FA4AF5B9-DF10-41F4-AEA3-48B60EF6897E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8928037" y="4202102"/>
              <a:ext cx="507767" cy="140002"/>
            </a:xfrm>
            <a:prstGeom prst="rect">
              <a:avLst/>
            </a:prstGeom>
            <a:solidFill>
              <a:srgbClr val="306C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538" name="Rectangle 166">
              <a:extLst>
                <a:ext uri="{FF2B5EF4-FFF2-40B4-BE49-F238E27FC236}">
                  <a16:creationId xmlns:a16="http://schemas.microsoft.com/office/drawing/2014/main" id="{D7217F38-BBD6-4D51-B9DC-E8DCF01F3796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8928037" y="4202102"/>
              <a:ext cx="254928" cy="140002"/>
            </a:xfrm>
            <a:prstGeom prst="rect">
              <a:avLst/>
            </a:prstGeom>
            <a:solidFill>
              <a:srgbClr val="215E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539" name="Freeform 167">
              <a:extLst>
                <a:ext uri="{FF2B5EF4-FFF2-40B4-BE49-F238E27FC236}">
                  <a16:creationId xmlns:a16="http://schemas.microsoft.com/office/drawing/2014/main" id="{608D5567-9AB7-4F6E-9D7F-846E709C0CFD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9145353" y="4304491"/>
              <a:ext cx="73135" cy="73135"/>
            </a:xfrm>
            <a:custGeom>
              <a:avLst/>
              <a:gdLst>
                <a:gd name="T0" fmla="*/ 15 w 20"/>
                <a:gd name="T1" fmla="*/ 2 h 20"/>
                <a:gd name="T2" fmla="*/ 18 w 20"/>
                <a:gd name="T3" fmla="*/ 14 h 20"/>
                <a:gd name="T4" fmla="*/ 5 w 20"/>
                <a:gd name="T5" fmla="*/ 17 h 20"/>
                <a:gd name="T6" fmla="*/ 3 w 20"/>
                <a:gd name="T7" fmla="*/ 5 h 20"/>
                <a:gd name="T8" fmla="*/ 15 w 20"/>
                <a:gd name="T9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20">
                  <a:moveTo>
                    <a:pt x="15" y="2"/>
                  </a:moveTo>
                  <a:cubicBezTo>
                    <a:pt x="19" y="5"/>
                    <a:pt x="20" y="10"/>
                    <a:pt x="18" y="14"/>
                  </a:cubicBezTo>
                  <a:cubicBezTo>
                    <a:pt x="15" y="18"/>
                    <a:pt x="9" y="20"/>
                    <a:pt x="5" y="17"/>
                  </a:cubicBezTo>
                  <a:cubicBezTo>
                    <a:pt x="1" y="14"/>
                    <a:pt x="0" y="9"/>
                    <a:pt x="3" y="5"/>
                  </a:cubicBezTo>
                  <a:cubicBezTo>
                    <a:pt x="5" y="1"/>
                    <a:pt x="11" y="0"/>
                    <a:pt x="15" y="2"/>
                  </a:cubicBezTo>
                  <a:close/>
                </a:path>
              </a:pathLst>
            </a:custGeom>
            <a:solidFill>
              <a:srgbClr val="C8DC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540" name="Freeform 168">
              <a:extLst>
                <a:ext uri="{FF2B5EF4-FFF2-40B4-BE49-F238E27FC236}">
                  <a16:creationId xmlns:a16="http://schemas.microsoft.com/office/drawing/2014/main" id="{BF5CBA5A-75E9-4CAD-961F-635CA968637A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9145353" y="4308670"/>
              <a:ext cx="37612" cy="60598"/>
            </a:xfrm>
            <a:custGeom>
              <a:avLst/>
              <a:gdLst>
                <a:gd name="T0" fmla="*/ 0 w 10"/>
                <a:gd name="T1" fmla="*/ 0 h 17"/>
                <a:gd name="T2" fmla="*/ 0 w 10"/>
                <a:gd name="T3" fmla="*/ 17 h 17"/>
                <a:gd name="T4" fmla="*/ 8 w 10"/>
                <a:gd name="T5" fmla="*/ 13 h 17"/>
                <a:gd name="T6" fmla="*/ 5 w 10"/>
                <a:gd name="T7" fmla="*/ 1 h 17"/>
                <a:gd name="T8" fmla="*/ 0 w 10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7">
                  <a:moveTo>
                    <a:pt x="0" y="0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3" y="17"/>
                    <a:pt x="6" y="16"/>
                    <a:pt x="8" y="13"/>
                  </a:cubicBezTo>
                  <a:cubicBezTo>
                    <a:pt x="10" y="9"/>
                    <a:pt x="9" y="4"/>
                    <a:pt x="5" y="1"/>
                  </a:cubicBezTo>
                  <a:cubicBezTo>
                    <a:pt x="3" y="0"/>
                    <a:pt x="2" y="0"/>
                    <a:pt x="0" y="0"/>
                  </a:cubicBezTo>
                  <a:close/>
                </a:path>
              </a:pathLst>
            </a:custGeom>
            <a:solidFill>
              <a:srgbClr val="B4CE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541" name="Freeform 169">
              <a:extLst>
                <a:ext uri="{FF2B5EF4-FFF2-40B4-BE49-F238E27FC236}">
                  <a16:creationId xmlns:a16="http://schemas.microsoft.com/office/drawing/2014/main" id="{9CA20700-6E81-4EA2-9E2D-740591F957D7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9164159" y="4319118"/>
              <a:ext cx="35523" cy="39702"/>
            </a:xfrm>
            <a:custGeom>
              <a:avLst/>
              <a:gdLst>
                <a:gd name="T0" fmla="*/ 8 w 10"/>
                <a:gd name="T1" fmla="*/ 2 h 11"/>
                <a:gd name="T2" fmla="*/ 9 w 10"/>
                <a:gd name="T3" fmla="*/ 8 h 11"/>
                <a:gd name="T4" fmla="*/ 3 w 10"/>
                <a:gd name="T5" fmla="*/ 9 h 11"/>
                <a:gd name="T6" fmla="*/ 1 w 10"/>
                <a:gd name="T7" fmla="*/ 3 h 11"/>
                <a:gd name="T8" fmla="*/ 8 w 10"/>
                <a:gd name="T9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1">
                  <a:moveTo>
                    <a:pt x="8" y="2"/>
                  </a:moveTo>
                  <a:cubicBezTo>
                    <a:pt x="10" y="3"/>
                    <a:pt x="10" y="6"/>
                    <a:pt x="9" y="8"/>
                  </a:cubicBezTo>
                  <a:cubicBezTo>
                    <a:pt x="8" y="10"/>
                    <a:pt x="5" y="11"/>
                    <a:pt x="3" y="9"/>
                  </a:cubicBezTo>
                  <a:cubicBezTo>
                    <a:pt x="1" y="8"/>
                    <a:pt x="0" y="5"/>
                    <a:pt x="1" y="3"/>
                  </a:cubicBezTo>
                  <a:cubicBezTo>
                    <a:pt x="3" y="1"/>
                    <a:pt x="6" y="0"/>
                    <a:pt x="8" y="2"/>
                  </a:cubicBezTo>
                  <a:close/>
                </a:path>
              </a:pathLst>
            </a:custGeom>
            <a:solidFill>
              <a:srgbClr val="A1BE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542" name="Freeform 170">
              <a:extLst>
                <a:ext uri="{FF2B5EF4-FFF2-40B4-BE49-F238E27FC236}">
                  <a16:creationId xmlns:a16="http://schemas.microsoft.com/office/drawing/2014/main" id="{2EB83EA5-22BA-4258-8FD3-220CD5935EEF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9145353" y="4444492"/>
              <a:ext cx="73135" cy="73135"/>
            </a:xfrm>
            <a:custGeom>
              <a:avLst/>
              <a:gdLst>
                <a:gd name="T0" fmla="*/ 15 w 20"/>
                <a:gd name="T1" fmla="*/ 3 h 20"/>
                <a:gd name="T2" fmla="*/ 18 w 20"/>
                <a:gd name="T3" fmla="*/ 15 h 20"/>
                <a:gd name="T4" fmla="*/ 5 w 20"/>
                <a:gd name="T5" fmla="*/ 17 h 20"/>
                <a:gd name="T6" fmla="*/ 3 w 20"/>
                <a:gd name="T7" fmla="*/ 5 h 20"/>
                <a:gd name="T8" fmla="*/ 15 w 20"/>
                <a:gd name="T9" fmla="*/ 3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20">
                  <a:moveTo>
                    <a:pt x="15" y="3"/>
                  </a:moveTo>
                  <a:cubicBezTo>
                    <a:pt x="19" y="5"/>
                    <a:pt x="20" y="11"/>
                    <a:pt x="18" y="15"/>
                  </a:cubicBezTo>
                  <a:cubicBezTo>
                    <a:pt x="15" y="19"/>
                    <a:pt x="9" y="20"/>
                    <a:pt x="5" y="17"/>
                  </a:cubicBezTo>
                  <a:cubicBezTo>
                    <a:pt x="1" y="15"/>
                    <a:pt x="0" y="9"/>
                    <a:pt x="3" y="5"/>
                  </a:cubicBezTo>
                  <a:cubicBezTo>
                    <a:pt x="5" y="1"/>
                    <a:pt x="11" y="0"/>
                    <a:pt x="15" y="3"/>
                  </a:cubicBezTo>
                  <a:close/>
                </a:path>
              </a:pathLst>
            </a:custGeom>
            <a:solidFill>
              <a:srgbClr val="C8DC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543" name="Freeform 171">
              <a:extLst>
                <a:ext uri="{FF2B5EF4-FFF2-40B4-BE49-F238E27FC236}">
                  <a16:creationId xmlns:a16="http://schemas.microsoft.com/office/drawing/2014/main" id="{056406E7-46F8-48B0-ABCA-2B511DA147DE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9145353" y="4448672"/>
              <a:ext cx="37612" cy="64777"/>
            </a:xfrm>
            <a:custGeom>
              <a:avLst/>
              <a:gdLst>
                <a:gd name="T0" fmla="*/ 0 w 10"/>
                <a:gd name="T1" fmla="*/ 0 h 18"/>
                <a:gd name="T2" fmla="*/ 0 w 10"/>
                <a:gd name="T3" fmla="*/ 18 h 18"/>
                <a:gd name="T4" fmla="*/ 8 w 10"/>
                <a:gd name="T5" fmla="*/ 14 h 18"/>
                <a:gd name="T6" fmla="*/ 5 w 10"/>
                <a:gd name="T7" fmla="*/ 2 h 18"/>
                <a:gd name="T8" fmla="*/ 0 w 10"/>
                <a:gd name="T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8">
                  <a:moveTo>
                    <a:pt x="0" y="0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3" y="18"/>
                    <a:pt x="6" y="16"/>
                    <a:pt x="8" y="14"/>
                  </a:cubicBezTo>
                  <a:cubicBezTo>
                    <a:pt x="10" y="10"/>
                    <a:pt x="9" y="4"/>
                    <a:pt x="5" y="2"/>
                  </a:cubicBezTo>
                  <a:cubicBezTo>
                    <a:pt x="3" y="1"/>
                    <a:pt x="2" y="0"/>
                    <a:pt x="0" y="0"/>
                  </a:cubicBezTo>
                  <a:close/>
                </a:path>
              </a:pathLst>
            </a:custGeom>
            <a:solidFill>
              <a:srgbClr val="B4CE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544" name="Freeform 172">
              <a:extLst>
                <a:ext uri="{FF2B5EF4-FFF2-40B4-BE49-F238E27FC236}">
                  <a16:creationId xmlns:a16="http://schemas.microsoft.com/office/drawing/2014/main" id="{437EFFE2-00FD-4E04-B750-B2D8DF0A6C5F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9164159" y="4463299"/>
              <a:ext cx="35523" cy="35523"/>
            </a:xfrm>
            <a:custGeom>
              <a:avLst/>
              <a:gdLst>
                <a:gd name="T0" fmla="*/ 8 w 10"/>
                <a:gd name="T1" fmla="*/ 1 h 10"/>
                <a:gd name="T2" fmla="*/ 9 w 10"/>
                <a:gd name="T3" fmla="*/ 7 h 10"/>
                <a:gd name="T4" fmla="*/ 3 w 10"/>
                <a:gd name="T5" fmla="*/ 9 h 10"/>
                <a:gd name="T6" fmla="*/ 1 w 10"/>
                <a:gd name="T7" fmla="*/ 3 h 10"/>
                <a:gd name="T8" fmla="*/ 8 w 10"/>
                <a:gd name="T9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8" y="1"/>
                  </a:moveTo>
                  <a:cubicBezTo>
                    <a:pt x="10" y="3"/>
                    <a:pt x="10" y="5"/>
                    <a:pt x="9" y="7"/>
                  </a:cubicBezTo>
                  <a:cubicBezTo>
                    <a:pt x="8" y="10"/>
                    <a:pt x="5" y="10"/>
                    <a:pt x="3" y="9"/>
                  </a:cubicBezTo>
                  <a:cubicBezTo>
                    <a:pt x="1" y="7"/>
                    <a:pt x="0" y="5"/>
                    <a:pt x="1" y="3"/>
                  </a:cubicBezTo>
                  <a:cubicBezTo>
                    <a:pt x="3" y="0"/>
                    <a:pt x="6" y="0"/>
                    <a:pt x="8" y="1"/>
                  </a:cubicBezTo>
                  <a:close/>
                </a:path>
              </a:pathLst>
            </a:custGeom>
            <a:solidFill>
              <a:srgbClr val="A1BE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545" name="Freeform 173">
              <a:extLst>
                <a:ext uri="{FF2B5EF4-FFF2-40B4-BE49-F238E27FC236}">
                  <a16:creationId xmlns:a16="http://schemas.microsoft.com/office/drawing/2014/main" id="{28350C7B-C2C1-4AE0-8FAA-1CE2999DA8FB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8942664" y="4444492"/>
              <a:ext cx="71046" cy="73135"/>
            </a:xfrm>
            <a:custGeom>
              <a:avLst/>
              <a:gdLst>
                <a:gd name="T0" fmla="*/ 15 w 20"/>
                <a:gd name="T1" fmla="*/ 3 h 20"/>
                <a:gd name="T2" fmla="*/ 18 w 20"/>
                <a:gd name="T3" fmla="*/ 15 h 20"/>
                <a:gd name="T4" fmla="*/ 5 w 20"/>
                <a:gd name="T5" fmla="*/ 17 h 20"/>
                <a:gd name="T6" fmla="*/ 3 w 20"/>
                <a:gd name="T7" fmla="*/ 5 h 20"/>
                <a:gd name="T8" fmla="*/ 15 w 20"/>
                <a:gd name="T9" fmla="*/ 3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20">
                  <a:moveTo>
                    <a:pt x="15" y="3"/>
                  </a:moveTo>
                  <a:cubicBezTo>
                    <a:pt x="19" y="5"/>
                    <a:pt x="20" y="11"/>
                    <a:pt x="18" y="15"/>
                  </a:cubicBezTo>
                  <a:cubicBezTo>
                    <a:pt x="15" y="19"/>
                    <a:pt x="9" y="20"/>
                    <a:pt x="5" y="17"/>
                  </a:cubicBezTo>
                  <a:cubicBezTo>
                    <a:pt x="1" y="15"/>
                    <a:pt x="0" y="9"/>
                    <a:pt x="3" y="5"/>
                  </a:cubicBezTo>
                  <a:cubicBezTo>
                    <a:pt x="5" y="1"/>
                    <a:pt x="11" y="0"/>
                    <a:pt x="15" y="3"/>
                  </a:cubicBezTo>
                  <a:close/>
                </a:path>
              </a:pathLst>
            </a:custGeom>
            <a:solidFill>
              <a:srgbClr val="C8DC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546" name="Freeform 174">
              <a:extLst>
                <a:ext uri="{FF2B5EF4-FFF2-40B4-BE49-F238E27FC236}">
                  <a16:creationId xmlns:a16="http://schemas.microsoft.com/office/drawing/2014/main" id="{DDB85CED-0BE9-421E-900D-128887B564F3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8942664" y="4448672"/>
              <a:ext cx="35523" cy="64777"/>
            </a:xfrm>
            <a:custGeom>
              <a:avLst/>
              <a:gdLst>
                <a:gd name="T0" fmla="*/ 0 w 10"/>
                <a:gd name="T1" fmla="*/ 0 h 18"/>
                <a:gd name="T2" fmla="*/ 0 w 10"/>
                <a:gd name="T3" fmla="*/ 18 h 18"/>
                <a:gd name="T4" fmla="*/ 8 w 10"/>
                <a:gd name="T5" fmla="*/ 14 h 18"/>
                <a:gd name="T6" fmla="*/ 5 w 10"/>
                <a:gd name="T7" fmla="*/ 2 h 18"/>
                <a:gd name="T8" fmla="*/ 0 w 10"/>
                <a:gd name="T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8">
                  <a:moveTo>
                    <a:pt x="0" y="0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3" y="18"/>
                    <a:pt x="6" y="16"/>
                    <a:pt x="8" y="14"/>
                  </a:cubicBezTo>
                  <a:cubicBezTo>
                    <a:pt x="10" y="10"/>
                    <a:pt x="9" y="4"/>
                    <a:pt x="5" y="2"/>
                  </a:cubicBezTo>
                  <a:cubicBezTo>
                    <a:pt x="3" y="1"/>
                    <a:pt x="2" y="0"/>
                    <a:pt x="0" y="0"/>
                  </a:cubicBezTo>
                  <a:close/>
                </a:path>
              </a:pathLst>
            </a:custGeom>
            <a:solidFill>
              <a:srgbClr val="B4CE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547" name="Freeform 175">
              <a:extLst>
                <a:ext uri="{FF2B5EF4-FFF2-40B4-BE49-F238E27FC236}">
                  <a16:creationId xmlns:a16="http://schemas.microsoft.com/office/drawing/2014/main" id="{AABDB4C0-AD14-4EB2-842E-41F6C5B72787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8959381" y="4463299"/>
              <a:ext cx="37612" cy="35523"/>
            </a:xfrm>
            <a:custGeom>
              <a:avLst/>
              <a:gdLst>
                <a:gd name="T0" fmla="*/ 8 w 10"/>
                <a:gd name="T1" fmla="*/ 1 h 10"/>
                <a:gd name="T2" fmla="*/ 9 w 10"/>
                <a:gd name="T3" fmla="*/ 7 h 10"/>
                <a:gd name="T4" fmla="*/ 3 w 10"/>
                <a:gd name="T5" fmla="*/ 9 h 10"/>
                <a:gd name="T6" fmla="*/ 1 w 10"/>
                <a:gd name="T7" fmla="*/ 3 h 10"/>
                <a:gd name="T8" fmla="*/ 8 w 10"/>
                <a:gd name="T9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8" y="1"/>
                  </a:moveTo>
                  <a:cubicBezTo>
                    <a:pt x="10" y="3"/>
                    <a:pt x="10" y="5"/>
                    <a:pt x="9" y="7"/>
                  </a:cubicBezTo>
                  <a:cubicBezTo>
                    <a:pt x="8" y="10"/>
                    <a:pt x="5" y="10"/>
                    <a:pt x="3" y="9"/>
                  </a:cubicBezTo>
                  <a:cubicBezTo>
                    <a:pt x="1" y="7"/>
                    <a:pt x="0" y="5"/>
                    <a:pt x="1" y="3"/>
                  </a:cubicBezTo>
                  <a:cubicBezTo>
                    <a:pt x="3" y="0"/>
                    <a:pt x="6" y="0"/>
                    <a:pt x="8" y="1"/>
                  </a:cubicBezTo>
                  <a:close/>
                </a:path>
              </a:pathLst>
            </a:custGeom>
            <a:solidFill>
              <a:srgbClr val="A1BE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548" name="Freeform 176">
              <a:extLst>
                <a:ext uri="{FF2B5EF4-FFF2-40B4-BE49-F238E27FC236}">
                  <a16:creationId xmlns:a16="http://schemas.microsoft.com/office/drawing/2014/main" id="{0ED95E62-14E5-4EA5-9599-FBCB95366949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9350132" y="4444492"/>
              <a:ext cx="71046" cy="73135"/>
            </a:xfrm>
            <a:custGeom>
              <a:avLst/>
              <a:gdLst>
                <a:gd name="T0" fmla="*/ 15 w 20"/>
                <a:gd name="T1" fmla="*/ 3 h 20"/>
                <a:gd name="T2" fmla="*/ 17 w 20"/>
                <a:gd name="T3" fmla="*/ 15 h 20"/>
                <a:gd name="T4" fmla="*/ 5 w 20"/>
                <a:gd name="T5" fmla="*/ 17 h 20"/>
                <a:gd name="T6" fmla="*/ 2 w 20"/>
                <a:gd name="T7" fmla="*/ 5 h 20"/>
                <a:gd name="T8" fmla="*/ 15 w 20"/>
                <a:gd name="T9" fmla="*/ 3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20">
                  <a:moveTo>
                    <a:pt x="15" y="3"/>
                  </a:moveTo>
                  <a:cubicBezTo>
                    <a:pt x="19" y="5"/>
                    <a:pt x="20" y="11"/>
                    <a:pt x="17" y="15"/>
                  </a:cubicBezTo>
                  <a:cubicBezTo>
                    <a:pt x="15" y="19"/>
                    <a:pt x="9" y="20"/>
                    <a:pt x="5" y="17"/>
                  </a:cubicBezTo>
                  <a:cubicBezTo>
                    <a:pt x="1" y="15"/>
                    <a:pt x="0" y="9"/>
                    <a:pt x="2" y="5"/>
                  </a:cubicBezTo>
                  <a:cubicBezTo>
                    <a:pt x="5" y="1"/>
                    <a:pt x="10" y="0"/>
                    <a:pt x="15" y="3"/>
                  </a:cubicBezTo>
                  <a:close/>
                </a:path>
              </a:pathLst>
            </a:custGeom>
            <a:solidFill>
              <a:srgbClr val="C8DC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549" name="Freeform 177">
              <a:extLst>
                <a:ext uri="{FF2B5EF4-FFF2-40B4-BE49-F238E27FC236}">
                  <a16:creationId xmlns:a16="http://schemas.microsoft.com/office/drawing/2014/main" id="{8CA1C604-B402-4D91-9EC1-9B7FB3809B33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9350132" y="4448672"/>
              <a:ext cx="35523" cy="64777"/>
            </a:xfrm>
            <a:custGeom>
              <a:avLst/>
              <a:gdLst>
                <a:gd name="T0" fmla="*/ 0 w 10"/>
                <a:gd name="T1" fmla="*/ 0 h 18"/>
                <a:gd name="T2" fmla="*/ 0 w 10"/>
                <a:gd name="T3" fmla="*/ 18 h 18"/>
                <a:gd name="T4" fmla="*/ 7 w 10"/>
                <a:gd name="T5" fmla="*/ 14 h 18"/>
                <a:gd name="T6" fmla="*/ 5 w 10"/>
                <a:gd name="T7" fmla="*/ 2 h 18"/>
                <a:gd name="T8" fmla="*/ 0 w 10"/>
                <a:gd name="T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8">
                  <a:moveTo>
                    <a:pt x="0" y="0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3" y="18"/>
                    <a:pt x="5" y="16"/>
                    <a:pt x="7" y="14"/>
                  </a:cubicBezTo>
                  <a:cubicBezTo>
                    <a:pt x="10" y="10"/>
                    <a:pt x="9" y="4"/>
                    <a:pt x="5" y="2"/>
                  </a:cubicBezTo>
                  <a:cubicBezTo>
                    <a:pt x="3" y="1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B4CE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550" name="Freeform 178">
              <a:extLst>
                <a:ext uri="{FF2B5EF4-FFF2-40B4-BE49-F238E27FC236}">
                  <a16:creationId xmlns:a16="http://schemas.microsoft.com/office/drawing/2014/main" id="{3094377C-4934-4703-9632-03D6914C51CC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9368938" y="4463299"/>
              <a:ext cx="35523" cy="35523"/>
            </a:xfrm>
            <a:custGeom>
              <a:avLst/>
              <a:gdLst>
                <a:gd name="T0" fmla="*/ 7 w 10"/>
                <a:gd name="T1" fmla="*/ 1 h 10"/>
                <a:gd name="T2" fmla="*/ 9 w 10"/>
                <a:gd name="T3" fmla="*/ 7 h 10"/>
                <a:gd name="T4" fmla="*/ 2 w 10"/>
                <a:gd name="T5" fmla="*/ 9 h 10"/>
                <a:gd name="T6" fmla="*/ 1 w 10"/>
                <a:gd name="T7" fmla="*/ 3 h 10"/>
                <a:gd name="T8" fmla="*/ 7 w 10"/>
                <a:gd name="T9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7" y="1"/>
                  </a:moveTo>
                  <a:cubicBezTo>
                    <a:pt x="9" y="3"/>
                    <a:pt x="10" y="5"/>
                    <a:pt x="9" y="7"/>
                  </a:cubicBezTo>
                  <a:cubicBezTo>
                    <a:pt x="7" y="10"/>
                    <a:pt x="4" y="10"/>
                    <a:pt x="2" y="9"/>
                  </a:cubicBezTo>
                  <a:cubicBezTo>
                    <a:pt x="0" y="7"/>
                    <a:pt x="0" y="5"/>
                    <a:pt x="1" y="3"/>
                  </a:cubicBezTo>
                  <a:cubicBezTo>
                    <a:pt x="2" y="0"/>
                    <a:pt x="5" y="0"/>
                    <a:pt x="7" y="1"/>
                  </a:cubicBezTo>
                  <a:close/>
                </a:path>
              </a:pathLst>
            </a:custGeom>
            <a:solidFill>
              <a:srgbClr val="A1BE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551" name="Freeform 179">
              <a:extLst>
                <a:ext uri="{FF2B5EF4-FFF2-40B4-BE49-F238E27FC236}">
                  <a16:creationId xmlns:a16="http://schemas.microsoft.com/office/drawing/2014/main" id="{2A66CBB7-E360-409A-9C08-492805E9ED07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9134905" y="3876128"/>
              <a:ext cx="284182" cy="417915"/>
            </a:xfrm>
            <a:custGeom>
              <a:avLst/>
              <a:gdLst>
                <a:gd name="T0" fmla="*/ 70 w 79"/>
                <a:gd name="T1" fmla="*/ 113 h 117"/>
                <a:gd name="T2" fmla="*/ 70 w 79"/>
                <a:gd name="T3" fmla="*/ 113 h 117"/>
                <a:gd name="T4" fmla="*/ 51 w 79"/>
                <a:gd name="T5" fmla="*/ 108 h 117"/>
                <a:gd name="T6" fmla="*/ 4 w 79"/>
                <a:gd name="T7" fmla="*/ 23 h 117"/>
                <a:gd name="T8" fmla="*/ 10 w 79"/>
                <a:gd name="T9" fmla="*/ 4 h 117"/>
                <a:gd name="T10" fmla="*/ 10 w 79"/>
                <a:gd name="T11" fmla="*/ 4 h 117"/>
                <a:gd name="T12" fmla="*/ 29 w 79"/>
                <a:gd name="T13" fmla="*/ 9 h 117"/>
                <a:gd name="T14" fmla="*/ 75 w 79"/>
                <a:gd name="T15" fmla="*/ 94 h 117"/>
                <a:gd name="T16" fmla="*/ 70 w 79"/>
                <a:gd name="T17" fmla="*/ 113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9" h="117">
                  <a:moveTo>
                    <a:pt x="70" y="113"/>
                  </a:moveTo>
                  <a:cubicBezTo>
                    <a:pt x="70" y="113"/>
                    <a:pt x="70" y="113"/>
                    <a:pt x="70" y="113"/>
                  </a:cubicBezTo>
                  <a:cubicBezTo>
                    <a:pt x="63" y="117"/>
                    <a:pt x="54" y="115"/>
                    <a:pt x="51" y="108"/>
                  </a:cubicBezTo>
                  <a:cubicBezTo>
                    <a:pt x="4" y="23"/>
                    <a:pt x="4" y="23"/>
                    <a:pt x="4" y="23"/>
                  </a:cubicBezTo>
                  <a:cubicBezTo>
                    <a:pt x="0" y="16"/>
                    <a:pt x="3" y="8"/>
                    <a:pt x="10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7" y="0"/>
                    <a:pt x="25" y="3"/>
                    <a:pt x="29" y="9"/>
                  </a:cubicBezTo>
                  <a:cubicBezTo>
                    <a:pt x="75" y="94"/>
                    <a:pt x="75" y="94"/>
                    <a:pt x="75" y="94"/>
                  </a:cubicBezTo>
                  <a:cubicBezTo>
                    <a:pt x="79" y="101"/>
                    <a:pt x="77" y="110"/>
                    <a:pt x="70" y="113"/>
                  </a:cubicBezTo>
                  <a:close/>
                </a:path>
              </a:pathLst>
            </a:custGeom>
            <a:solidFill>
              <a:srgbClr val="C8DC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552" name="Freeform 180">
              <a:extLst>
                <a:ext uri="{FF2B5EF4-FFF2-40B4-BE49-F238E27FC236}">
                  <a16:creationId xmlns:a16="http://schemas.microsoft.com/office/drawing/2014/main" id="{FF6EED07-F12F-49EA-896F-1C0B4EAB1FC4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9134905" y="3876128"/>
              <a:ext cx="248660" cy="403288"/>
            </a:xfrm>
            <a:custGeom>
              <a:avLst/>
              <a:gdLst>
                <a:gd name="T0" fmla="*/ 65 w 69"/>
                <a:gd name="T1" fmla="*/ 94 h 113"/>
                <a:gd name="T2" fmla="*/ 19 w 69"/>
                <a:gd name="T3" fmla="*/ 9 h 113"/>
                <a:gd name="T4" fmla="*/ 0 w 69"/>
                <a:gd name="T5" fmla="*/ 4 h 113"/>
                <a:gd name="T6" fmla="*/ 0 w 69"/>
                <a:gd name="T7" fmla="*/ 4 h 113"/>
                <a:gd name="T8" fmla="*/ 60 w 69"/>
                <a:gd name="T9" fmla="*/ 113 h 113"/>
                <a:gd name="T10" fmla="*/ 65 w 69"/>
                <a:gd name="T11" fmla="*/ 94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9" h="113">
                  <a:moveTo>
                    <a:pt x="65" y="94"/>
                  </a:moveTo>
                  <a:cubicBezTo>
                    <a:pt x="19" y="9"/>
                    <a:pt x="19" y="9"/>
                    <a:pt x="19" y="9"/>
                  </a:cubicBezTo>
                  <a:cubicBezTo>
                    <a:pt x="15" y="3"/>
                    <a:pt x="7" y="0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60" y="113"/>
                    <a:pt x="60" y="113"/>
                    <a:pt x="60" y="113"/>
                  </a:cubicBezTo>
                  <a:cubicBezTo>
                    <a:pt x="67" y="110"/>
                    <a:pt x="69" y="101"/>
                    <a:pt x="65" y="94"/>
                  </a:cubicBezTo>
                  <a:close/>
                </a:path>
              </a:pathLst>
            </a:custGeom>
            <a:solidFill>
              <a:srgbClr val="B4CE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553" name="Freeform 181">
              <a:extLst>
                <a:ext uri="{FF2B5EF4-FFF2-40B4-BE49-F238E27FC236}">
                  <a16:creationId xmlns:a16="http://schemas.microsoft.com/office/drawing/2014/main" id="{DB3141D9-EC8D-4994-B65C-FDE108E99281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9325057" y="3901203"/>
              <a:ext cx="68956" cy="66866"/>
            </a:xfrm>
            <a:custGeom>
              <a:avLst/>
              <a:gdLst>
                <a:gd name="T0" fmla="*/ 19 w 19"/>
                <a:gd name="T1" fmla="*/ 10 h 19"/>
                <a:gd name="T2" fmla="*/ 9 w 19"/>
                <a:gd name="T3" fmla="*/ 19 h 19"/>
                <a:gd name="T4" fmla="*/ 1 w 19"/>
                <a:gd name="T5" fmla="*/ 9 h 19"/>
                <a:gd name="T6" fmla="*/ 10 w 19"/>
                <a:gd name="T7" fmla="*/ 1 h 19"/>
                <a:gd name="T8" fmla="*/ 19 w 19"/>
                <a:gd name="T9" fmla="*/ 1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9">
                  <a:moveTo>
                    <a:pt x="19" y="10"/>
                  </a:moveTo>
                  <a:cubicBezTo>
                    <a:pt x="19" y="16"/>
                    <a:pt x="14" y="19"/>
                    <a:pt x="9" y="19"/>
                  </a:cubicBezTo>
                  <a:cubicBezTo>
                    <a:pt x="4" y="19"/>
                    <a:pt x="0" y="14"/>
                    <a:pt x="1" y="9"/>
                  </a:cubicBezTo>
                  <a:cubicBezTo>
                    <a:pt x="1" y="4"/>
                    <a:pt x="5" y="0"/>
                    <a:pt x="10" y="1"/>
                  </a:cubicBezTo>
                  <a:cubicBezTo>
                    <a:pt x="16" y="1"/>
                    <a:pt x="19" y="5"/>
                    <a:pt x="19" y="10"/>
                  </a:cubicBezTo>
                  <a:close/>
                </a:path>
              </a:pathLst>
            </a:custGeom>
            <a:solidFill>
              <a:srgbClr val="306C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554" name="Freeform 182">
              <a:extLst>
                <a:ext uri="{FF2B5EF4-FFF2-40B4-BE49-F238E27FC236}">
                  <a16:creationId xmlns:a16="http://schemas.microsoft.com/office/drawing/2014/main" id="{CECCF641-90FD-4F80-99AB-CED1CCB2BE42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9325057" y="3917919"/>
              <a:ext cx="60598" cy="50150"/>
            </a:xfrm>
            <a:custGeom>
              <a:avLst/>
              <a:gdLst>
                <a:gd name="T0" fmla="*/ 16 w 17"/>
                <a:gd name="T1" fmla="*/ 0 h 14"/>
                <a:gd name="T2" fmla="*/ 0 w 17"/>
                <a:gd name="T3" fmla="*/ 9 h 14"/>
                <a:gd name="T4" fmla="*/ 7 w 17"/>
                <a:gd name="T5" fmla="*/ 14 h 14"/>
                <a:gd name="T6" fmla="*/ 17 w 17"/>
                <a:gd name="T7" fmla="*/ 5 h 14"/>
                <a:gd name="T8" fmla="*/ 16 w 17"/>
                <a:gd name="T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4">
                  <a:moveTo>
                    <a:pt x="16" y="0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1" y="12"/>
                    <a:pt x="4" y="14"/>
                    <a:pt x="7" y="14"/>
                  </a:cubicBezTo>
                  <a:cubicBezTo>
                    <a:pt x="12" y="14"/>
                    <a:pt x="17" y="11"/>
                    <a:pt x="17" y="5"/>
                  </a:cubicBezTo>
                  <a:cubicBezTo>
                    <a:pt x="17" y="4"/>
                    <a:pt x="17" y="2"/>
                    <a:pt x="16" y="0"/>
                  </a:cubicBezTo>
                  <a:close/>
                </a:path>
              </a:pathLst>
            </a:custGeom>
            <a:solidFill>
              <a:srgbClr val="215E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555" name="Freeform 183">
              <a:extLst>
                <a:ext uri="{FF2B5EF4-FFF2-40B4-BE49-F238E27FC236}">
                  <a16:creationId xmlns:a16="http://schemas.microsoft.com/office/drawing/2014/main" id="{5CED6D8C-1D5B-4AF9-A3FB-6EE2836BD2F6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9157891" y="4202102"/>
              <a:ext cx="66866" cy="66866"/>
            </a:xfrm>
            <a:custGeom>
              <a:avLst/>
              <a:gdLst>
                <a:gd name="T0" fmla="*/ 19 w 19"/>
                <a:gd name="T1" fmla="*/ 10 h 19"/>
                <a:gd name="T2" fmla="*/ 9 w 19"/>
                <a:gd name="T3" fmla="*/ 19 h 19"/>
                <a:gd name="T4" fmla="*/ 0 w 19"/>
                <a:gd name="T5" fmla="*/ 9 h 19"/>
                <a:gd name="T6" fmla="*/ 10 w 19"/>
                <a:gd name="T7" fmla="*/ 1 h 19"/>
                <a:gd name="T8" fmla="*/ 19 w 19"/>
                <a:gd name="T9" fmla="*/ 1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9">
                  <a:moveTo>
                    <a:pt x="19" y="10"/>
                  </a:moveTo>
                  <a:cubicBezTo>
                    <a:pt x="18" y="15"/>
                    <a:pt x="14" y="19"/>
                    <a:pt x="9" y="19"/>
                  </a:cubicBezTo>
                  <a:cubicBezTo>
                    <a:pt x="4" y="19"/>
                    <a:pt x="0" y="14"/>
                    <a:pt x="0" y="9"/>
                  </a:cubicBezTo>
                  <a:cubicBezTo>
                    <a:pt x="1" y="4"/>
                    <a:pt x="5" y="0"/>
                    <a:pt x="10" y="1"/>
                  </a:cubicBezTo>
                  <a:cubicBezTo>
                    <a:pt x="15" y="1"/>
                    <a:pt x="19" y="5"/>
                    <a:pt x="19" y="10"/>
                  </a:cubicBezTo>
                  <a:close/>
                </a:path>
              </a:pathLst>
            </a:custGeom>
            <a:solidFill>
              <a:srgbClr val="306C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556" name="Freeform 184">
              <a:extLst>
                <a:ext uri="{FF2B5EF4-FFF2-40B4-BE49-F238E27FC236}">
                  <a16:creationId xmlns:a16="http://schemas.microsoft.com/office/drawing/2014/main" id="{0D8A4B22-F4C9-46D4-930F-3AC2B7E250EA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9157891" y="4218818"/>
              <a:ext cx="62687" cy="50150"/>
            </a:xfrm>
            <a:custGeom>
              <a:avLst/>
              <a:gdLst>
                <a:gd name="T0" fmla="*/ 16 w 18"/>
                <a:gd name="T1" fmla="*/ 0 h 14"/>
                <a:gd name="T2" fmla="*/ 0 w 18"/>
                <a:gd name="T3" fmla="*/ 9 h 14"/>
                <a:gd name="T4" fmla="*/ 8 w 18"/>
                <a:gd name="T5" fmla="*/ 14 h 14"/>
                <a:gd name="T6" fmla="*/ 18 w 18"/>
                <a:gd name="T7" fmla="*/ 5 h 14"/>
                <a:gd name="T8" fmla="*/ 16 w 18"/>
                <a:gd name="T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4">
                  <a:moveTo>
                    <a:pt x="16" y="0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2" y="12"/>
                    <a:pt x="5" y="14"/>
                    <a:pt x="8" y="14"/>
                  </a:cubicBezTo>
                  <a:cubicBezTo>
                    <a:pt x="13" y="14"/>
                    <a:pt x="17" y="10"/>
                    <a:pt x="18" y="5"/>
                  </a:cubicBezTo>
                  <a:cubicBezTo>
                    <a:pt x="18" y="4"/>
                    <a:pt x="17" y="2"/>
                    <a:pt x="16" y="0"/>
                  </a:cubicBezTo>
                  <a:close/>
                </a:path>
              </a:pathLst>
            </a:custGeom>
            <a:solidFill>
              <a:srgbClr val="215E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</p:spTree>
    <p:extLst>
      <p:ext uri="{BB962C8B-B14F-4D97-AF65-F5344CB8AC3E}">
        <p14:creationId xmlns:p14="http://schemas.microsoft.com/office/powerpoint/2010/main" val="40728252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:p14="http://schemas.microsoft.com/office/powerpoint/2010/main" xmlns:a14="http://schemas.microsoft.com/office/drawing/2010/main" xmlns:a16="http://schemas.microsoft.com/office/drawing/2014/main" xmlns="">
      <p:transition spd="slow" advClick="0" advTm="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75000"/>
              </a:schemeClr>
            </a:gs>
            <a:gs pos="100000">
              <a:schemeClr val="tx2">
                <a:lumMod val="5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Group 91"/>
          <p:cNvGrpSpPr/>
          <p:nvPr/>
        </p:nvGrpSpPr>
        <p:grpSpPr>
          <a:xfrm>
            <a:off x="266559" y="248874"/>
            <a:ext cx="11683035" cy="6592595"/>
            <a:chOff x="15750" y="-3176"/>
            <a:chExt cx="12176250" cy="6861175"/>
          </a:xfrm>
          <a:solidFill>
            <a:schemeClr val="bg1">
              <a:alpha val="46000"/>
            </a:schemeClr>
          </a:solidFill>
        </p:grpSpPr>
        <p:sp>
          <p:nvSpPr>
            <p:cNvPr id="93" name="Freeform 5"/>
            <p:cNvSpPr>
              <a:spLocks/>
            </p:cNvSpPr>
            <p:nvPr/>
          </p:nvSpPr>
          <p:spPr bwMode="auto">
            <a:xfrm>
              <a:off x="9076350" y="681916"/>
              <a:ext cx="127615" cy="84675"/>
            </a:xfrm>
            <a:custGeom>
              <a:avLst/>
              <a:gdLst>
                <a:gd name="T0" fmla="*/ 17 w 17"/>
                <a:gd name="T1" fmla="*/ 7 h 14"/>
                <a:gd name="T2" fmla="*/ 9 w 17"/>
                <a:gd name="T3" fmla="*/ 0 h 14"/>
                <a:gd name="T4" fmla="*/ 0 w 17"/>
                <a:gd name="T5" fmla="*/ 7 h 14"/>
                <a:gd name="T6" fmla="*/ 9 w 17"/>
                <a:gd name="T7" fmla="*/ 14 h 14"/>
                <a:gd name="T8" fmla="*/ 17 w 17"/>
                <a:gd name="T9" fmla="*/ 7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4">
                  <a:moveTo>
                    <a:pt x="17" y="7"/>
                  </a:moveTo>
                  <a:cubicBezTo>
                    <a:pt x="13" y="7"/>
                    <a:pt x="9" y="4"/>
                    <a:pt x="9" y="0"/>
                  </a:cubicBezTo>
                  <a:cubicBezTo>
                    <a:pt x="9" y="4"/>
                    <a:pt x="5" y="7"/>
                    <a:pt x="0" y="7"/>
                  </a:cubicBezTo>
                  <a:cubicBezTo>
                    <a:pt x="5" y="7"/>
                    <a:pt x="9" y="10"/>
                    <a:pt x="9" y="14"/>
                  </a:cubicBezTo>
                  <a:cubicBezTo>
                    <a:pt x="9" y="10"/>
                    <a:pt x="13" y="7"/>
                    <a:pt x="17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94" name="Freeform 6"/>
            <p:cNvSpPr>
              <a:spLocks/>
            </p:cNvSpPr>
            <p:nvPr/>
          </p:nvSpPr>
          <p:spPr bwMode="auto">
            <a:xfrm>
              <a:off x="10284015" y="2711529"/>
              <a:ext cx="161852" cy="135993"/>
            </a:xfrm>
            <a:custGeom>
              <a:avLst/>
              <a:gdLst>
                <a:gd name="T0" fmla="*/ 22 w 22"/>
                <a:gd name="T1" fmla="*/ 11 h 22"/>
                <a:gd name="T2" fmla="*/ 11 w 22"/>
                <a:gd name="T3" fmla="*/ 0 h 22"/>
                <a:gd name="T4" fmla="*/ 0 w 22"/>
                <a:gd name="T5" fmla="*/ 11 h 22"/>
                <a:gd name="T6" fmla="*/ 11 w 22"/>
                <a:gd name="T7" fmla="*/ 22 h 22"/>
                <a:gd name="T8" fmla="*/ 22 w 22"/>
                <a:gd name="T9" fmla="*/ 1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2">
                  <a:moveTo>
                    <a:pt x="22" y="11"/>
                  </a:moveTo>
                  <a:cubicBezTo>
                    <a:pt x="16" y="11"/>
                    <a:pt x="11" y="6"/>
                    <a:pt x="11" y="0"/>
                  </a:cubicBezTo>
                  <a:cubicBezTo>
                    <a:pt x="11" y="6"/>
                    <a:pt x="6" y="11"/>
                    <a:pt x="0" y="11"/>
                  </a:cubicBezTo>
                  <a:cubicBezTo>
                    <a:pt x="6" y="11"/>
                    <a:pt x="11" y="16"/>
                    <a:pt x="11" y="22"/>
                  </a:cubicBezTo>
                  <a:cubicBezTo>
                    <a:pt x="11" y="16"/>
                    <a:pt x="16" y="11"/>
                    <a:pt x="22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95" name="Freeform 7"/>
            <p:cNvSpPr>
              <a:spLocks/>
            </p:cNvSpPr>
            <p:nvPr/>
          </p:nvSpPr>
          <p:spPr bwMode="auto">
            <a:xfrm>
              <a:off x="4840184" y="2826995"/>
              <a:ext cx="214766" cy="184744"/>
            </a:xfrm>
            <a:custGeom>
              <a:avLst/>
              <a:gdLst>
                <a:gd name="T0" fmla="*/ 29 w 29"/>
                <a:gd name="T1" fmla="*/ 15 h 30"/>
                <a:gd name="T2" fmla="*/ 14 w 29"/>
                <a:gd name="T3" fmla="*/ 0 h 30"/>
                <a:gd name="T4" fmla="*/ 0 w 29"/>
                <a:gd name="T5" fmla="*/ 15 h 30"/>
                <a:gd name="T6" fmla="*/ 14 w 29"/>
                <a:gd name="T7" fmla="*/ 30 h 30"/>
                <a:gd name="T8" fmla="*/ 29 w 29"/>
                <a:gd name="T9" fmla="*/ 15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30">
                  <a:moveTo>
                    <a:pt x="29" y="15"/>
                  </a:moveTo>
                  <a:cubicBezTo>
                    <a:pt x="21" y="15"/>
                    <a:pt x="14" y="8"/>
                    <a:pt x="14" y="0"/>
                  </a:cubicBezTo>
                  <a:cubicBezTo>
                    <a:pt x="14" y="8"/>
                    <a:pt x="8" y="15"/>
                    <a:pt x="0" y="15"/>
                  </a:cubicBezTo>
                  <a:cubicBezTo>
                    <a:pt x="8" y="15"/>
                    <a:pt x="14" y="21"/>
                    <a:pt x="14" y="30"/>
                  </a:cubicBezTo>
                  <a:cubicBezTo>
                    <a:pt x="14" y="21"/>
                    <a:pt x="21" y="15"/>
                    <a:pt x="29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96" name="Freeform 8"/>
            <p:cNvSpPr>
              <a:spLocks/>
            </p:cNvSpPr>
            <p:nvPr/>
          </p:nvSpPr>
          <p:spPr bwMode="auto">
            <a:xfrm>
              <a:off x="3529807" y="1467076"/>
              <a:ext cx="133840" cy="110334"/>
            </a:xfrm>
            <a:custGeom>
              <a:avLst/>
              <a:gdLst>
                <a:gd name="T0" fmla="*/ 18 w 18"/>
                <a:gd name="T1" fmla="*/ 9 h 18"/>
                <a:gd name="T2" fmla="*/ 9 w 18"/>
                <a:gd name="T3" fmla="*/ 0 h 18"/>
                <a:gd name="T4" fmla="*/ 0 w 18"/>
                <a:gd name="T5" fmla="*/ 9 h 18"/>
                <a:gd name="T6" fmla="*/ 9 w 18"/>
                <a:gd name="T7" fmla="*/ 18 h 18"/>
                <a:gd name="T8" fmla="*/ 18 w 18"/>
                <a:gd name="T9" fmla="*/ 9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8">
                  <a:moveTo>
                    <a:pt x="18" y="9"/>
                  </a:moveTo>
                  <a:cubicBezTo>
                    <a:pt x="13" y="9"/>
                    <a:pt x="9" y="5"/>
                    <a:pt x="9" y="0"/>
                  </a:cubicBezTo>
                  <a:cubicBezTo>
                    <a:pt x="9" y="5"/>
                    <a:pt x="5" y="9"/>
                    <a:pt x="0" y="9"/>
                  </a:cubicBezTo>
                  <a:cubicBezTo>
                    <a:pt x="5" y="9"/>
                    <a:pt x="9" y="13"/>
                    <a:pt x="9" y="18"/>
                  </a:cubicBezTo>
                  <a:cubicBezTo>
                    <a:pt x="9" y="13"/>
                    <a:pt x="13" y="9"/>
                    <a:pt x="18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97" name="Freeform 9"/>
            <p:cNvSpPr>
              <a:spLocks/>
            </p:cNvSpPr>
            <p:nvPr/>
          </p:nvSpPr>
          <p:spPr bwMode="auto">
            <a:xfrm>
              <a:off x="5291504" y="640862"/>
              <a:ext cx="220991" cy="174480"/>
            </a:xfrm>
            <a:custGeom>
              <a:avLst/>
              <a:gdLst>
                <a:gd name="T0" fmla="*/ 30 w 30"/>
                <a:gd name="T1" fmla="*/ 15 h 29"/>
                <a:gd name="T2" fmla="*/ 15 w 30"/>
                <a:gd name="T3" fmla="*/ 0 h 29"/>
                <a:gd name="T4" fmla="*/ 0 w 30"/>
                <a:gd name="T5" fmla="*/ 15 h 29"/>
                <a:gd name="T6" fmla="*/ 15 w 30"/>
                <a:gd name="T7" fmla="*/ 29 h 29"/>
                <a:gd name="T8" fmla="*/ 30 w 30"/>
                <a:gd name="T9" fmla="*/ 15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9">
                  <a:moveTo>
                    <a:pt x="30" y="15"/>
                  </a:moveTo>
                  <a:cubicBezTo>
                    <a:pt x="22" y="15"/>
                    <a:pt x="15" y="8"/>
                    <a:pt x="15" y="0"/>
                  </a:cubicBezTo>
                  <a:cubicBezTo>
                    <a:pt x="15" y="8"/>
                    <a:pt x="8" y="15"/>
                    <a:pt x="0" y="15"/>
                  </a:cubicBezTo>
                  <a:cubicBezTo>
                    <a:pt x="8" y="15"/>
                    <a:pt x="15" y="21"/>
                    <a:pt x="15" y="29"/>
                  </a:cubicBezTo>
                  <a:cubicBezTo>
                    <a:pt x="15" y="21"/>
                    <a:pt x="22" y="15"/>
                    <a:pt x="30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98" name="Freeform 10"/>
            <p:cNvSpPr>
              <a:spLocks/>
            </p:cNvSpPr>
            <p:nvPr/>
          </p:nvSpPr>
          <p:spPr bwMode="auto">
            <a:xfrm>
              <a:off x="11980347" y="663954"/>
              <a:ext cx="211653" cy="177047"/>
            </a:xfrm>
            <a:custGeom>
              <a:avLst/>
              <a:gdLst>
                <a:gd name="T0" fmla="*/ 29 w 29"/>
                <a:gd name="T1" fmla="*/ 15 h 29"/>
                <a:gd name="T2" fmla="*/ 15 w 29"/>
                <a:gd name="T3" fmla="*/ 0 h 29"/>
                <a:gd name="T4" fmla="*/ 0 w 29"/>
                <a:gd name="T5" fmla="*/ 15 h 29"/>
                <a:gd name="T6" fmla="*/ 15 w 29"/>
                <a:gd name="T7" fmla="*/ 29 h 29"/>
                <a:gd name="T8" fmla="*/ 29 w 29"/>
                <a:gd name="T9" fmla="*/ 15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29">
                  <a:moveTo>
                    <a:pt x="29" y="15"/>
                  </a:moveTo>
                  <a:cubicBezTo>
                    <a:pt x="21" y="15"/>
                    <a:pt x="15" y="8"/>
                    <a:pt x="15" y="0"/>
                  </a:cubicBezTo>
                  <a:cubicBezTo>
                    <a:pt x="15" y="8"/>
                    <a:pt x="8" y="15"/>
                    <a:pt x="0" y="15"/>
                  </a:cubicBezTo>
                  <a:cubicBezTo>
                    <a:pt x="8" y="15"/>
                    <a:pt x="15" y="21"/>
                    <a:pt x="15" y="29"/>
                  </a:cubicBezTo>
                  <a:cubicBezTo>
                    <a:pt x="15" y="21"/>
                    <a:pt x="21" y="15"/>
                    <a:pt x="29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99" name="Oval 11"/>
            <p:cNvSpPr>
              <a:spLocks noChangeArrowheads="1"/>
            </p:cNvSpPr>
            <p:nvPr/>
          </p:nvSpPr>
          <p:spPr bwMode="auto">
            <a:xfrm>
              <a:off x="8709071" y="1490168"/>
              <a:ext cx="52914" cy="43621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00" name="Oval 12"/>
            <p:cNvSpPr>
              <a:spLocks noChangeArrowheads="1"/>
            </p:cNvSpPr>
            <p:nvPr/>
          </p:nvSpPr>
          <p:spPr bwMode="auto">
            <a:xfrm>
              <a:off x="4849523" y="1472208"/>
              <a:ext cx="49801" cy="43621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01" name="Oval 13"/>
            <p:cNvSpPr>
              <a:spLocks noChangeArrowheads="1"/>
            </p:cNvSpPr>
            <p:nvPr/>
          </p:nvSpPr>
          <p:spPr bwMode="auto">
            <a:xfrm>
              <a:off x="11037249" y="-3176"/>
              <a:ext cx="49801" cy="41054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02" name="Oval 14"/>
            <p:cNvSpPr>
              <a:spLocks noChangeArrowheads="1"/>
            </p:cNvSpPr>
            <p:nvPr/>
          </p:nvSpPr>
          <p:spPr bwMode="auto">
            <a:xfrm>
              <a:off x="9424954" y="25050"/>
              <a:ext cx="34239" cy="25659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03" name="Oval 15"/>
            <p:cNvSpPr>
              <a:spLocks noChangeArrowheads="1"/>
            </p:cNvSpPr>
            <p:nvPr/>
          </p:nvSpPr>
          <p:spPr bwMode="auto">
            <a:xfrm>
              <a:off x="996201" y="1174565"/>
              <a:ext cx="31125" cy="25659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04" name="Oval 16"/>
            <p:cNvSpPr>
              <a:spLocks noChangeArrowheads="1"/>
            </p:cNvSpPr>
            <p:nvPr/>
          </p:nvSpPr>
          <p:spPr bwMode="auto">
            <a:xfrm>
              <a:off x="7971398" y="2280461"/>
              <a:ext cx="31125" cy="30791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05" name="Oval 17"/>
            <p:cNvSpPr>
              <a:spLocks noChangeArrowheads="1"/>
            </p:cNvSpPr>
            <p:nvPr/>
          </p:nvSpPr>
          <p:spPr bwMode="auto">
            <a:xfrm>
              <a:off x="11936772" y="2875746"/>
              <a:ext cx="34239" cy="30791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06" name="Oval 18"/>
            <p:cNvSpPr>
              <a:spLocks noChangeArrowheads="1"/>
            </p:cNvSpPr>
            <p:nvPr/>
          </p:nvSpPr>
          <p:spPr bwMode="auto">
            <a:xfrm>
              <a:off x="10719770" y="5380048"/>
              <a:ext cx="37350" cy="25659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07" name="Oval 19"/>
            <p:cNvSpPr>
              <a:spLocks noChangeArrowheads="1"/>
            </p:cNvSpPr>
            <p:nvPr/>
          </p:nvSpPr>
          <p:spPr bwMode="auto">
            <a:xfrm>
              <a:off x="6433804" y="930806"/>
              <a:ext cx="28014" cy="25659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08" name="Oval 20"/>
            <p:cNvSpPr>
              <a:spLocks noChangeArrowheads="1"/>
            </p:cNvSpPr>
            <p:nvPr/>
          </p:nvSpPr>
          <p:spPr bwMode="auto">
            <a:xfrm>
              <a:off x="7457830" y="325257"/>
              <a:ext cx="28014" cy="23094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09" name="Oval 21"/>
            <p:cNvSpPr>
              <a:spLocks noChangeArrowheads="1"/>
            </p:cNvSpPr>
            <p:nvPr/>
          </p:nvSpPr>
          <p:spPr bwMode="auto">
            <a:xfrm>
              <a:off x="15750" y="1325952"/>
              <a:ext cx="31125" cy="25659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10" name="Oval 22"/>
            <p:cNvSpPr>
              <a:spLocks noChangeArrowheads="1"/>
            </p:cNvSpPr>
            <p:nvPr/>
          </p:nvSpPr>
          <p:spPr bwMode="auto">
            <a:xfrm>
              <a:off x="3626295" y="2896273"/>
              <a:ext cx="28014" cy="23094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11" name="Oval 23"/>
            <p:cNvSpPr>
              <a:spLocks noChangeArrowheads="1"/>
            </p:cNvSpPr>
            <p:nvPr/>
          </p:nvSpPr>
          <p:spPr bwMode="auto">
            <a:xfrm>
              <a:off x="768984" y="3386357"/>
              <a:ext cx="28014" cy="25659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12" name="Oval 24"/>
            <p:cNvSpPr>
              <a:spLocks noChangeArrowheads="1"/>
            </p:cNvSpPr>
            <p:nvPr/>
          </p:nvSpPr>
          <p:spPr bwMode="auto">
            <a:xfrm>
              <a:off x="10433417" y="6834905"/>
              <a:ext cx="28014" cy="23094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13" name="Oval 25"/>
            <p:cNvSpPr>
              <a:spLocks noChangeArrowheads="1"/>
            </p:cNvSpPr>
            <p:nvPr/>
          </p:nvSpPr>
          <p:spPr bwMode="auto">
            <a:xfrm>
              <a:off x="5836197" y="5667427"/>
              <a:ext cx="28014" cy="23094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14" name="Oval 26"/>
            <p:cNvSpPr>
              <a:spLocks noChangeArrowheads="1"/>
            </p:cNvSpPr>
            <p:nvPr/>
          </p:nvSpPr>
          <p:spPr bwMode="auto">
            <a:xfrm>
              <a:off x="202502" y="5970202"/>
              <a:ext cx="28014" cy="25659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15" name="Oval 27"/>
            <p:cNvSpPr>
              <a:spLocks noChangeArrowheads="1"/>
            </p:cNvSpPr>
            <p:nvPr/>
          </p:nvSpPr>
          <p:spPr bwMode="auto">
            <a:xfrm>
              <a:off x="4563170" y="3514652"/>
              <a:ext cx="34239" cy="25659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16" name="Oval 28"/>
            <p:cNvSpPr>
              <a:spLocks noChangeArrowheads="1"/>
            </p:cNvSpPr>
            <p:nvPr/>
          </p:nvSpPr>
          <p:spPr bwMode="auto">
            <a:xfrm>
              <a:off x="2536906" y="805078"/>
              <a:ext cx="28014" cy="23094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17" name="Oval 29"/>
            <p:cNvSpPr>
              <a:spLocks noChangeArrowheads="1"/>
            </p:cNvSpPr>
            <p:nvPr/>
          </p:nvSpPr>
          <p:spPr bwMode="auto">
            <a:xfrm>
              <a:off x="8201726" y="37878"/>
              <a:ext cx="34239" cy="25659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18" name="Oval 30"/>
            <p:cNvSpPr>
              <a:spLocks noChangeArrowheads="1"/>
            </p:cNvSpPr>
            <p:nvPr/>
          </p:nvSpPr>
          <p:spPr bwMode="auto">
            <a:xfrm>
              <a:off x="9658394" y="1631293"/>
              <a:ext cx="37350" cy="23094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19" name="Oval 31"/>
            <p:cNvSpPr>
              <a:spLocks noChangeArrowheads="1"/>
            </p:cNvSpPr>
            <p:nvPr/>
          </p:nvSpPr>
          <p:spPr bwMode="auto">
            <a:xfrm>
              <a:off x="3906423" y="25050"/>
              <a:ext cx="28014" cy="25659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20" name="Oval 32"/>
            <p:cNvSpPr>
              <a:spLocks noChangeArrowheads="1"/>
            </p:cNvSpPr>
            <p:nvPr/>
          </p:nvSpPr>
          <p:spPr bwMode="auto">
            <a:xfrm>
              <a:off x="11958561" y="1515827"/>
              <a:ext cx="49801" cy="41054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21" name="Oval 33"/>
            <p:cNvSpPr>
              <a:spLocks noChangeArrowheads="1"/>
            </p:cNvSpPr>
            <p:nvPr/>
          </p:nvSpPr>
          <p:spPr bwMode="auto">
            <a:xfrm>
              <a:off x="10262226" y="628031"/>
              <a:ext cx="52914" cy="43621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22" name="Oval 34"/>
            <p:cNvSpPr>
              <a:spLocks noChangeArrowheads="1"/>
            </p:cNvSpPr>
            <p:nvPr/>
          </p:nvSpPr>
          <p:spPr bwMode="auto">
            <a:xfrm>
              <a:off x="9393829" y="1982818"/>
              <a:ext cx="43576" cy="43621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23" name="Oval 35"/>
            <p:cNvSpPr>
              <a:spLocks noChangeArrowheads="1"/>
            </p:cNvSpPr>
            <p:nvPr/>
          </p:nvSpPr>
          <p:spPr bwMode="auto">
            <a:xfrm>
              <a:off x="9054561" y="3958549"/>
              <a:ext cx="52914" cy="43621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24" name="Oval 36"/>
            <p:cNvSpPr>
              <a:spLocks noChangeArrowheads="1"/>
            </p:cNvSpPr>
            <p:nvPr/>
          </p:nvSpPr>
          <p:spPr bwMode="auto">
            <a:xfrm>
              <a:off x="6888235" y="1964858"/>
              <a:ext cx="52914" cy="43621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065F5083-F512-4D1E-9885-51514151FC76}"/>
              </a:ext>
            </a:extLst>
          </p:cNvPr>
          <p:cNvGrpSpPr/>
          <p:nvPr/>
        </p:nvGrpSpPr>
        <p:grpSpPr>
          <a:xfrm>
            <a:off x="2190184" y="638510"/>
            <a:ext cx="2384706" cy="2388828"/>
            <a:chOff x="1224856" y="1540993"/>
            <a:chExt cx="2849233" cy="2854157"/>
          </a:xfrm>
        </p:grpSpPr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39AFD5F7-9C8E-49CD-A7E2-7B2F079D4D4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24856" y="1540993"/>
              <a:ext cx="2849233" cy="2854157"/>
            </a:xfrm>
            <a:custGeom>
              <a:avLst/>
              <a:gdLst>
                <a:gd name="T0" fmla="*/ 338 w 675"/>
                <a:gd name="T1" fmla="*/ 622 h 675"/>
                <a:gd name="T2" fmla="*/ 53 w 675"/>
                <a:gd name="T3" fmla="*/ 337 h 675"/>
                <a:gd name="T4" fmla="*/ 338 w 675"/>
                <a:gd name="T5" fmla="*/ 52 h 675"/>
                <a:gd name="T6" fmla="*/ 623 w 675"/>
                <a:gd name="T7" fmla="*/ 337 h 675"/>
                <a:gd name="T8" fmla="*/ 338 w 675"/>
                <a:gd name="T9" fmla="*/ 622 h 675"/>
                <a:gd name="T10" fmla="*/ 338 w 675"/>
                <a:gd name="T11" fmla="*/ 0 h 675"/>
                <a:gd name="T12" fmla="*/ 0 w 675"/>
                <a:gd name="T13" fmla="*/ 337 h 675"/>
                <a:gd name="T14" fmla="*/ 338 w 675"/>
                <a:gd name="T15" fmla="*/ 675 h 675"/>
                <a:gd name="T16" fmla="*/ 675 w 675"/>
                <a:gd name="T17" fmla="*/ 337 h 675"/>
                <a:gd name="T18" fmla="*/ 338 w 675"/>
                <a:gd name="T19" fmla="*/ 0 h 6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75" h="675">
                  <a:moveTo>
                    <a:pt x="338" y="622"/>
                  </a:moveTo>
                  <a:cubicBezTo>
                    <a:pt x="180" y="622"/>
                    <a:pt x="53" y="495"/>
                    <a:pt x="53" y="337"/>
                  </a:cubicBezTo>
                  <a:cubicBezTo>
                    <a:pt x="53" y="180"/>
                    <a:pt x="180" y="52"/>
                    <a:pt x="338" y="52"/>
                  </a:cubicBezTo>
                  <a:cubicBezTo>
                    <a:pt x="495" y="52"/>
                    <a:pt x="623" y="180"/>
                    <a:pt x="623" y="337"/>
                  </a:cubicBezTo>
                  <a:cubicBezTo>
                    <a:pt x="623" y="495"/>
                    <a:pt x="495" y="622"/>
                    <a:pt x="338" y="622"/>
                  </a:cubicBezTo>
                  <a:moveTo>
                    <a:pt x="338" y="0"/>
                  </a:moveTo>
                  <a:cubicBezTo>
                    <a:pt x="151" y="0"/>
                    <a:pt x="0" y="151"/>
                    <a:pt x="0" y="337"/>
                  </a:cubicBezTo>
                  <a:cubicBezTo>
                    <a:pt x="0" y="524"/>
                    <a:pt x="151" y="675"/>
                    <a:pt x="338" y="675"/>
                  </a:cubicBezTo>
                  <a:cubicBezTo>
                    <a:pt x="524" y="675"/>
                    <a:pt x="675" y="524"/>
                    <a:pt x="675" y="337"/>
                  </a:cubicBezTo>
                  <a:cubicBezTo>
                    <a:pt x="675" y="151"/>
                    <a:pt x="524" y="0"/>
                    <a:pt x="338" y="0"/>
                  </a:cubicBezTo>
                </a:path>
              </a:pathLst>
            </a:custGeom>
            <a:solidFill>
              <a:srgbClr val="FFEBCE">
                <a:alpha val="11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0" name="Oval 6">
              <a:extLst>
                <a:ext uri="{FF2B5EF4-FFF2-40B4-BE49-F238E27FC236}">
                  <a16:creationId xmlns:a16="http://schemas.microsoft.com/office/drawing/2014/main" id="{483FFAC6-B403-4403-80EC-7D25957F59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8953" y="1760164"/>
              <a:ext cx="2405964" cy="2410888"/>
            </a:xfrm>
            <a:prstGeom prst="ellipse">
              <a:avLst/>
            </a:prstGeom>
            <a:solidFill>
              <a:srgbClr val="FFDCA9">
                <a:alpha val="5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1" name="Oval 7">
              <a:extLst>
                <a:ext uri="{FF2B5EF4-FFF2-40B4-BE49-F238E27FC236}">
                  <a16:creationId xmlns:a16="http://schemas.microsoft.com/office/drawing/2014/main" id="{B59AB21A-6226-42CD-8867-ECB352AF21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75512" y="1994112"/>
              <a:ext cx="1947920" cy="1947919"/>
            </a:xfrm>
            <a:prstGeom prst="ellipse">
              <a:avLst/>
            </a:prstGeom>
            <a:solidFill>
              <a:srgbClr val="EC8B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E33B4FAB-E0AB-44A8-A1DF-3F69A07C6BCF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2152" y="2242835"/>
              <a:ext cx="1891280" cy="1699196"/>
            </a:xfrm>
            <a:custGeom>
              <a:avLst/>
              <a:gdLst>
                <a:gd name="T0" fmla="*/ 371 w 448"/>
                <a:gd name="T1" fmla="*/ 0 h 402"/>
                <a:gd name="T2" fmla="*/ 384 w 448"/>
                <a:gd name="T3" fmla="*/ 76 h 402"/>
                <a:gd name="T4" fmla="*/ 154 w 448"/>
                <a:gd name="T5" fmla="*/ 306 h 402"/>
                <a:gd name="T6" fmla="*/ 0 w 448"/>
                <a:gd name="T7" fmla="*/ 247 h 402"/>
                <a:gd name="T8" fmla="*/ 218 w 448"/>
                <a:gd name="T9" fmla="*/ 402 h 402"/>
                <a:gd name="T10" fmla="*/ 448 w 448"/>
                <a:gd name="T11" fmla="*/ 171 h 402"/>
                <a:gd name="T12" fmla="*/ 371 w 448"/>
                <a:gd name="T13" fmla="*/ 0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8" h="402">
                  <a:moveTo>
                    <a:pt x="371" y="0"/>
                  </a:moveTo>
                  <a:cubicBezTo>
                    <a:pt x="380" y="24"/>
                    <a:pt x="384" y="49"/>
                    <a:pt x="384" y="76"/>
                  </a:cubicBezTo>
                  <a:cubicBezTo>
                    <a:pt x="384" y="203"/>
                    <a:pt x="281" y="306"/>
                    <a:pt x="154" y="306"/>
                  </a:cubicBezTo>
                  <a:cubicBezTo>
                    <a:pt x="95" y="306"/>
                    <a:pt x="41" y="284"/>
                    <a:pt x="0" y="247"/>
                  </a:cubicBezTo>
                  <a:cubicBezTo>
                    <a:pt x="32" y="337"/>
                    <a:pt x="117" y="402"/>
                    <a:pt x="218" y="402"/>
                  </a:cubicBezTo>
                  <a:cubicBezTo>
                    <a:pt x="345" y="402"/>
                    <a:pt x="448" y="299"/>
                    <a:pt x="448" y="171"/>
                  </a:cubicBezTo>
                  <a:cubicBezTo>
                    <a:pt x="448" y="103"/>
                    <a:pt x="418" y="42"/>
                    <a:pt x="371" y="0"/>
                  </a:cubicBezTo>
                  <a:close/>
                </a:path>
              </a:pathLst>
            </a:custGeom>
            <a:solidFill>
              <a:srgbClr val="DD7D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id="{1D007CA1-06A2-4D0B-81DB-9E6D38CC614E}"/>
                </a:ext>
              </a:extLst>
            </p:cNvPr>
            <p:cNvSpPr>
              <a:spLocks/>
            </p:cNvSpPr>
            <p:nvPr/>
          </p:nvSpPr>
          <p:spPr bwMode="auto">
            <a:xfrm>
              <a:off x="2187734" y="2006425"/>
              <a:ext cx="1406147" cy="1482487"/>
            </a:xfrm>
            <a:custGeom>
              <a:avLst/>
              <a:gdLst>
                <a:gd name="T0" fmla="*/ 331 w 333"/>
                <a:gd name="T1" fmla="*/ 190 h 351"/>
                <a:gd name="T2" fmla="*/ 333 w 333"/>
                <a:gd name="T3" fmla="*/ 170 h 351"/>
                <a:gd name="T4" fmla="*/ 145 w 333"/>
                <a:gd name="T5" fmla="*/ 0 h 351"/>
                <a:gd name="T6" fmla="*/ 13 w 333"/>
                <a:gd name="T7" fmla="*/ 148 h 351"/>
                <a:gd name="T8" fmla="*/ 150 w 333"/>
                <a:gd name="T9" fmla="*/ 339 h 351"/>
                <a:gd name="T10" fmla="*/ 331 w 333"/>
                <a:gd name="T11" fmla="*/ 190 h 3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33" h="351">
                  <a:moveTo>
                    <a:pt x="331" y="190"/>
                  </a:moveTo>
                  <a:cubicBezTo>
                    <a:pt x="332" y="183"/>
                    <a:pt x="333" y="177"/>
                    <a:pt x="333" y="170"/>
                  </a:cubicBezTo>
                  <a:cubicBezTo>
                    <a:pt x="310" y="82"/>
                    <a:pt x="237" y="14"/>
                    <a:pt x="145" y="0"/>
                  </a:cubicBezTo>
                  <a:cubicBezTo>
                    <a:pt x="78" y="13"/>
                    <a:pt x="23" y="72"/>
                    <a:pt x="13" y="148"/>
                  </a:cubicBezTo>
                  <a:cubicBezTo>
                    <a:pt x="0" y="242"/>
                    <a:pt x="62" y="327"/>
                    <a:pt x="150" y="339"/>
                  </a:cubicBezTo>
                  <a:cubicBezTo>
                    <a:pt x="237" y="351"/>
                    <a:pt x="319" y="284"/>
                    <a:pt x="331" y="190"/>
                  </a:cubicBezTo>
                  <a:close/>
                </a:path>
              </a:pathLst>
            </a:custGeom>
            <a:solidFill>
              <a:srgbClr val="FFAF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id="{E203D292-7BA2-4748-BEE5-05290AD4B952}"/>
                </a:ext>
              </a:extLst>
            </p:cNvPr>
            <p:cNvSpPr>
              <a:spLocks/>
            </p:cNvSpPr>
            <p:nvPr/>
          </p:nvSpPr>
          <p:spPr bwMode="auto">
            <a:xfrm>
              <a:off x="2246837" y="2526034"/>
              <a:ext cx="1347044" cy="962878"/>
            </a:xfrm>
            <a:custGeom>
              <a:avLst/>
              <a:gdLst>
                <a:gd name="T0" fmla="*/ 301 w 319"/>
                <a:gd name="T1" fmla="*/ 0 h 228"/>
                <a:gd name="T2" fmla="*/ 300 w 319"/>
                <a:gd name="T3" fmla="*/ 16 h 228"/>
                <a:gd name="T4" fmla="*/ 118 w 319"/>
                <a:gd name="T5" fmla="*/ 166 h 228"/>
                <a:gd name="T6" fmla="*/ 0 w 319"/>
                <a:gd name="T7" fmla="*/ 82 h 228"/>
                <a:gd name="T8" fmla="*/ 136 w 319"/>
                <a:gd name="T9" fmla="*/ 216 h 228"/>
                <a:gd name="T10" fmla="*/ 317 w 319"/>
                <a:gd name="T11" fmla="*/ 67 h 228"/>
                <a:gd name="T12" fmla="*/ 319 w 319"/>
                <a:gd name="T13" fmla="*/ 47 h 228"/>
                <a:gd name="T14" fmla="*/ 301 w 319"/>
                <a:gd name="T15" fmla="*/ 0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19" h="228">
                  <a:moveTo>
                    <a:pt x="301" y="0"/>
                  </a:moveTo>
                  <a:cubicBezTo>
                    <a:pt x="301" y="6"/>
                    <a:pt x="301" y="11"/>
                    <a:pt x="300" y="16"/>
                  </a:cubicBezTo>
                  <a:cubicBezTo>
                    <a:pt x="287" y="111"/>
                    <a:pt x="206" y="177"/>
                    <a:pt x="118" y="166"/>
                  </a:cubicBezTo>
                  <a:cubicBezTo>
                    <a:pt x="66" y="159"/>
                    <a:pt x="24" y="126"/>
                    <a:pt x="0" y="82"/>
                  </a:cubicBezTo>
                  <a:cubicBezTo>
                    <a:pt x="13" y="151"/>
                    <a:pt x="66" y="207"/>
                    <a:pt x="136" y="216"/>
                  </a:cubicBezTo>
                  <a:cubicBezTo>
                    <a:pt x="223" y="228"/>
                    <a:pt x="305" y="161"/>
                    <a:pt x="317" y="67"/>
                  </a:cubicBezTo>
                  <a:cubicBezTo>
                    <a:pt x="318" y="60"/>
                    <a:pt x="319" y="54"/>
                    <a:pt x="319" y="47"/>
                  </a:cubicBezTo>
                  <a:cubicBezTo>
                    <a:pt x="314" y="31"/>
                    <a:pt x="309" y="15"/>
                    <a:pt x="301" y="0"/>
                  </a:cubicBezTo>
                  <a:close/>
                </a:path>
              </a:pathLst>
            </a:custGeom>
            <a:solidFill>
              <a:srgbClr val="F29E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id="{531CE094-6452-4413-9698-8A0264CC22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958712" y="2538347"/>
              <a:ext cx="443269" cy="105892"/>
            </a:xfrm>
            <a:custGeom>
              <a:avLst/>
              <a:gdLst>
                <a:gd name="T0" fmla="*/ 93 w 105"/>
                <a:gd name="T1" fmla="*/ 25 h 25"/>
                <a:gd name="T2" fmla="*/ 12 w 105"/>
                <a:gd name="T3" fmla="*/ 25 h 25"/>
                <a:gd name="T4" fmla="*/ 0 w 105"/>
                <a:gd name="T5" fmla="*/ 13 h 25"/>
                <a:gd name="T6" fmla="*/ 12 w 105"/>
                <a:gd name="T7" fmla="*/ 0 h 25"/>
                <a:gd name="T8" fmla="*/ 93 w 105"/>
                <a:gd name="T9" fmla="*/ 0 h 25"/>
                <a:gd name="T10" fmla="*/ 105 w 105"/>
                <a:gd name="T11" fmla="*/ 13 h 25"/>
                <a:gd name="T12" fmla="*/ 93 w 105"/>
                <a:gd name="T13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5" h="25">
                  <a:moveTo>
                    <a:pt x="93" y="25"/>
                  </a:moveTo>
                  <a:cubicBezTo>
                    <a:pt x="12" y="25"/>
                    <a:pt x="12" y="25"/>
                    <a:pt x="12" y="25"/>
                  </a:cubicBezTo>
                  <a:cubicBezTo>
                    <a:pt x="6" y="25"/>
                    <a:pt x="0" y="19"/>
                    <a:pt x="0" y="13"/>
                  </a:cubicBezTo>
                  <a:cubicBezTo>
                    <a:pt x="0" y="6"/>
                    <a:pt x="6" y="0"/>
                    <a:pt x="12" y="0"/>
                  </a:cubicBezTo>
                  <a:cubicBezTo>
                    <a:pt x="93" y="0"/>
                    <a:pt x="93" y="0"/>
                    <a:pt x="93" y="0"/>
                  </a:cubicBezTo>
                  <a:cubicBezTo>
                    <a:pt x="100" y="0"/>
                    <a:pt x="105" y="6"/>
                    <a:pt x="105" y="13"/>
                  </a:cubicBezTo>
                  <a:cubicBezTo>
                    <a:pt x="105" y="19"/>
                    <a:pt x="100" y="25"/>
                    <a:pt x="93" y="25"/>
                  </a:cubicBezTo>
                  <a:close/>
                </a:path>
              </a:pathLst>
            </a:custGeom>
            <a:solidFill>
              <a:srgbClr val="FFAF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6" name="Freeform 12">
              <a:extLst>
                <a:ext uri="{FF2B5EF4-FFF2-40B4-BE49-F238E27FC236}">
                  <a16:creationId xmlns:a16="http://schemas.microsoft.com/office/drawing/2014/main" id="{336B6C88-10D6-46EF-A7A9-69AC89401225}"/>
                </a:ext>
              </a:extLst>
            </p:cNvPr>
            <p:cNvSpPr>
              <a:spLocks/>
            </p:cNvSpPr>
            <p:nvPr/>
          </p:nvSpPr>
          <p:spPr bwMode="auto">
            <a:xfrm>
              <a:off x="2234524" y="2208358"/>
              <a:ext cx="443269" cy="103429"/>
            </a:xfrm>
            <a:custGeom>
              <a:avLst/>
              <a:gdLst>
                <a:gd name="T0" fmla="*/ 93 w 105"/>
                <a:gd name="T1" fmla="*/ 24 h 24"/>
                <a:gd name="T2" fmla="*/ 12 w 105"/>
                <a:gd name="T3" fmla="*/ 24 h 24"/>
                <a:gd name="T4" fmla="*/ 0 w 105"/>
                <a:gd name="T5" fmla="*/ 12 h 24"/>
                <a:gd name="T6" fmla="*/ 0 w 105"/>
                <a:gd name="T7" fmla="*/ 12 h 24"/>
                <a:gd name="T8" fmla="*/ 12 w 105"/>
                <a:gd name="T9" fmla="*/ 0 h 24"/>
                <a:gd name="T10" fmla="*/ 93 w 105"/>
                <a:gd name="T11" fmla="*/ 0 h 24"/>
                <a:gd name="T12" fmla="*/ 105 w 105"/>
                <a:gd name="T13" fmla="*/ 12 h 24"/>
                <a:gd name="T14" fmla="*/ 105 w 105"/>
                <a:gd name="T15" fmla="*/ 12 h 24"/>
                <a:gd name="T16" fmla="*/ 93 w 105"/>
                <a:gd name="T17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5" h="24">
                  <a:moveTo>
                    <a:pt x="93" y="24"/>
                  </a:moveTo>
                  <a:cubicBezTo>
                    <a:pt x="12" y="24"/>
                    <a:pt x="12" y="24"/>
                    <a:pt x="12" y="24"/>
                  </a:cubicBezTo>
                  <a:cubicBezTo>
                    <a:pt x="6" y="24"/>
                    <a:pt x="0" y="18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5"/>
                    <a:pt x="6" y="0"/>
                    <a:pt x="12" y="0"/>
                  </a:cubicBezTo>
                  <a:cubicBezTo>
                    <a:pt x="93" y="0"/>
                    <a:pt x="93" y="0"/>
                    <a:pt x="93" y="0"/>
                  </a:cubicBezTo>
                  <a:cubicBezTo>
                    <a:pt x="100" y="0"/>
                    <a:pt x="105" y="5"/>
                    <a:pt x="105" y="12"/>
                  </a:cubicBezTo>
                  <a:cubicBezTo>
                    <a:pt x="105" y="12"/>
                    <a:pt x="105" y="12"/>
                    <a:pt x="105" y="12"/>
                  </a:cubicBezTo>
                  <a:cubicBezTo>
                    <a:pt x="105" y="18"/>
                    <a:pt x="100" y="24"/>
                    <a:pt x="93" y="24"/>
                  </a:cubicBezTo>
                  <a:close/>
                </a:path>
              </a:pathLst>
            </a:custGeom>
            <a:solidFill>
              <a:srgbClr val="EC8B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7" name="Freeform 13">
              <a:extLst>
                <a:ext uri="{FF2B5EF4-FFF2-40B4-BE49-F238E27FC236}">
                  <a16:creationId xmlns:a16="http://schemas.microsoft.com/office/drawing/2014/main" id="{239FE8B2-1324-41EB-935A-EF34165A727B}"/>
                </a:ext>
              </a:extLst>
            </p:cNvPr>
            <p:cNvSpPr>
              <a:spLocks/>
            </p:cNvSpPr>
            <p:nvPr/>
          </p:nvSpPr>
          <p:spPr bwMode="auto">
            <a:xfrm>
              <a:off x="2123706" y="2809233"/>
              <a:ext cx="443269" cy="100967"/>
            </a:xfrm>
            <a:custGeom>
              <a:avLst/>
              <a:gdLst>
                <a:gd name="T0" fmla="*/ 93 w 105"/>
                <a:gd name="T1" fmla="*/ 24 h 24"/>
                <a:gd name="T2" fmla="*/ 12 w 105"/>
                <a:gd name="T3" fmla="*/ 24 h 24"/>
                <a:gd name="T4" fmla="*/ 0 w 105"/>
                <a:gd name="T5" fmla="*/ 12 h 24"/>
                <a:gd name="T6" fmla="*/ 12 w 105"/>
                <a:gd name="T7" fmla="*/ 0 h 24"/>
                <a:gd name="T8" fmla="*/ 93 w 105"/>
                <a:gd name="T9" fmla="*/ 0 h 24"/>
                <a:gd name="T10" fmla="*/ 105 w 105"/>
                <a:gd name="T11" fmla="*/ 12 h 24"/>
                <a:gd name="T12" fmla="*/ 93 w 105"/>
                <a:gd name="T13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5" h="24">
                  <a:moveTo>
                    <a:pt x="93" y="24"/>
                  </a:moveTo>
                  <a:cubicBezTo>
                    <a:pt x="12" y="24"/>
                    <a:pt x="12" y="24"/>
                    <a:pt x="12" y="24"/>
                  </a:cubicBezTo>
                  <a:cubicBezTo>
                    <a:pt x="5" y="24"/>
                    <a:pt x="0" y="19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93" y="0"/>
                    <a:pt x="93" y="0"/>
                    <a:pt x="93" y="0"/>
                  </a:cubicBezTo>
                  <a:cubicBezTo>
                    <a:pt x="99" y="0"/>
                    <a:pt x="105" y="5"/>
                    <a:pt x="105" y="12"/>
                  </a:cubicBezTo>
                  <a:cubicBezTo>
                    <a:pt x="105" y="19"/>
                    <a:pt x="99" y="24"/>
                    <a:pt x="93" y="24"/>
                  </a:cubicBezTo>
                  <a:close/>
                </a:path>
              </a:pathLst>
            </a:custGeom>
            <a:solidFill>
              <a:srgbClr val="EC8B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8" name="Freeform 14">
              <a:extLst>
                <a:ext uri="{FF2B5EF4-FFF2-40B4-BE49-F238E27FC236}">
                  <a16:creationId xmlns:a16="http://schemas.microsoft.com/office/drawing/2014/main" id="{E429A812-4197-44A2-851F-591B968A8C5B}"/>
                </a:ext>
              </a:extLst>
            </p:cNvPr>
            <p:cNvSpPr>
              <a:spLocks/>
            </p:cNvSpPr>
            <p:nvPr/>
          </p:nvSpPr>
          <p:spPr bwMode="auto">
            <a:xfrm>
              <a:off x="2736895" y="2656552"/>
              <a:ext cx="443269" cy="100967"/>
            </a:xfrm>
            <a:custGeom>
              <a:avLst/>
              <a:gdLst>
                <a:gd name="T0" fmla="*/ 93 w 105"/>
                <a:gd name="T1" fmla="*/ 24 h 24"/>
                <a:gd name="T2" fmla="*/ 12 w 105"/>
                <a:gd name="T3" fmla="*/ 24 h 24"/>
                <a:gd name="T4" fmla="*/ 0 w 105"/>
                <a:gd name="T5" fmla="*/ 12 h 24"/>
                <a:gd name="T6" fmla="*/ 12 w 105"/>
                <a:gd name="T7" fmla="*/ 0 h 24"/>
                <a:gd name="T8" fmla="*/ 93 w 105"/>
                <a:gd name="T9" fmla="*/ 0 h 24"/>
                <a:gd name="T10" fmla="*/ 105 w 105"/>
                <a:gd name="T11" fmla="*/ 12 h 24"/>
                <a:gd name="T12" fmla="*/ 93 w 105"/>
                <a:gd name="T13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5" h="24">
                  <a:moveTo>
                    <a:pt x="93" y="24"/>
                  </a:moveTo>
                  <a:cubicBezTo>
                    <a:pt x="12" y="24"/>
                    <a:pt x="12" y="24"/>
                    <a:pt x="12" y="24"/>
                  </a:cubicBezTo>
                  <a:cubicBezTo>
                    <a:pt x="5" y="24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93" y="0"/>
                    <a:pt x="93" y="0"/>
                    <a:pt x="93" y="0"/>
                  </a:cubicBezTo>
                  <a:cubicBezTo>
                    <a:pt x="99" y="0"/>
                    <a:pt x="105" y="5"/>
                    <a:pt x="105" y="12"/>
                  </a:cubicBezTo>
                  <a:cubicBezTo>
                    <a:pt x="105" y="18"/>
                    <a:pt x="99" y="24"/>
                    <a:pt x="93" y="24"/>
                  </a:cubicBezTo>
                  <a:close/>
                </a:path>
              </a:pathLst>
            </a:custGeom>
            <a:solidFill>
              <a:srgbClr val="EC8B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9" name="Freeform 15">
              <a:extLst>
                <a:ext uri="{FF2B5EF4-FFF2-40B4-BE49-F238E27FC236}">
                  <a16:creationId xmlns:a16="http://schemas.microsoft.com/office/drawing/2014/main" id="{0CA4E1F0-B979-4F3D-B495-73D66D0D1315}"/>
                </a:ext>
              </a:extLst>
            </p:cNvPr>
            <p:cNvSpPr>
              <a:spLocks/>
            </p:cNvSpPr>
            <p:nvPr/>
          </p:nvSpPr>
          <p:spPr bwMode="auto">
            <a:xfrm>
              <a:off x="3111210" y="3181086"/>
              <a:ext cx="443269" cy="100967"/>
            </a:xfrm>
            <a:custGeom>
              <a:avLst/>
              <a:gdLst>
                <a:gd name="T0" fmla="*/ 93 w 105"/>
                <a:gd name="T1" fmla="*/ 24 h 24"/>
                <a:gd name="T2" fmla="*/ 12 w 105"/>
                <a:gd name="T3" fmla="*/ 24 h 24"/>
                <a:gd name="T4" fmla="*/ 0 w 105"/>
                <a:gd name="T5" fmla="*/ 12 h 24"/>
                <a:gd name="T6" fmla="*/ 12 w 105"/>
                <a:gd name="T7" fmla="*/ 0 h 24"/>
                <a:gd name="T8" fmla="*/ 93 w 105"/>
                <a:gd name="T9" fmla="*/ 0 h 24"/>
                <a:gd name="T10" fmla="*/ 105 w 105"/>
                <a:gd name="T11" fmla="*/ 12 h 24"/>
                <a:gd name="T12" fmla="*/ 93 w 105"/>
                <a:gd name="T13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5" h="24">
                  <a:moveTo>
                    <a:pt x="93" y="24"/>
                  </a:moveTo>
                  <a:cubicBezTo>
                    <a:pt x="12" y="24"/>
                    <a:pt x="12" y="24"/>
                    <a:pt x="12" y="24"/>
                  </a:cubicBezTo>
                  <a:cubicBezTo>
                    <a:pt x="5" y="24"/>
                    <a:pt x="0" y="19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93" y="0"/>
                    <a:pt x="93" y="0"/>
                    <a:pt x="93" y="0"/>
                  </a:cubicBezTo>
                  <a:cubicBezTo>
                    <a:pt x="99" y="0"/>
                    <a:pt x="105" y="5"/>
                    <a:pt x="105" y="12"/>
                  </a:cubicBezTo>
                  <a:cubicBezTo>
                    <a:pt x="105" y="19"/>
                    <a:pt x="99" y="24"/>
                    <a:pt x="93" y="24"/>
                  </a:cubicBezTo>
                  <a:close/>
                </a:path>
              </a:pathLst>
            </a:custGeom>
            <a:solidFill>
              <a:srgbClr val="DD7D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0" name="Freeform 16">
              <a:extLst>
                <a:ext uri="{FF2B5EF4-FFF2-40B4-BE49-F238E27FC236}">
                  <a16:creationId xmlns:a16="http://schemas.microsoft.com/office/drawing/2014/main" id="{93839CCB-89DB-461F-9F83-3B6BBE83BB53}"/>
                </a:ext>
              </a:extLst>
            </p:cNvPr>
            <p:cNvSpPr>
              <a:spLocks/>
            </p:cNvSpPr>
            <p:nvPr/>
          </p:nvSpPr>
          <p:spPr bwMode="auto">
            <a:xfrm>
              <a:off x="2276388" y="3291904"/>
              <a:ext cx="443269" cy="100967"/>
            </a:xfrm>
            <a:custGeom>
              <a:avLst/>
              <a:gdLst>
                <a:gd name="T0" fmla="*/ 93 w 105"/>
                <a:gd name="T1" fmla="*/ 24 h 24"/>
                <a:gd name="T2" fmla="*/ 12 w 105"/>
                <a:gd name="T3" fmla="*/ 24 h 24"/>
                <a:gd name="T4" fmla="*/ 0 w 105"/>
                <a:gd name="T5" fmla="*/ 12 h 24"/>
                <a:gd name="T6" fmla="*/ 12 w 105"/>
                <a:gd name="T7" fmla="*/ 0 h 24"/>
                <a:gd name="T8" fmla="*/ 93 w 105"/>
                <a:gd name="T9" fmla="*/ 0 h 24"/>
                <a:gd name="T10" fmla="*/ 105 w 105"/>
                <a:gd name="T11" fmla="*/ 12 h 24"/>
                <a:gd name="T12" fmla="*/ 93 w 105"/>
                <a:gd name="T13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5" h="24">
                  <a:moveTo>
                    <a:pt x="93" y="24"/>
                  </a:moveTo>
                  <a:cubicBezTo>
                    <a:pt x="12" y="24"/>
                    <a:pt x="12" y="24"/>
                    <a:pt x="12" y="24"/>
                  </a:cubicBezTo>
                  <a:cubicBezTo>
                    <a:pt x="5" y="24"/>
                    <a:pt x="0" y="19"/>
                    <a:pt x="0" y="12"/>
                  </a:cubicBezTo>
                  <a:cubicBezTo>
                    <a:pt x="0" y="6"/>
                    <a:pt x="5" y="0"/>
                    <a:pt x="12" y="0"/>
                  </a:cubicBezTo>
                  <a:cubicBezTo>
                    <a:pt x="93" y="0"/>
                    <a:pt x="93" y="0"/>
                    <a:pt x="93" y="0"/>
                  </a:cubicBezTo>
                  <a:cubicBezTo>
                    <a:pt x="99" y="0"/>
                    <a:pt x="105" y="6"/>
                    <a:pt x="105" y="12"/>
                  </a:cubicBezTo>
                  <a:cubicBezTo>
                    <a:pt x="105" y="19"/>
                    <a:pt x="99" y="24"/>
                    <a:pt x="93" y="24"/>
                  </a:cubicBezTo>
                  <a:close/>
                </a:path>
              </a:pathLst>
            </a:custGeom>
            <a:solidFill>
              <a:srgbClr val="F29E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1" name="Freeform 17">
              <a:extLst>
                <a:ext uri="{FF2B5EF4-FFF2-40B4-BE49-F238E27FC236}">
                  <a16:creationId xmlns:a16="http://schemas.microsoft.com/office/drawing/2014/main" id="{39BF9EFC-B7FE-4462-9002-1B2795C2989F}"/>
                </a:ext>
              </a:extLst>
            </p:cNvPr>
            <p:cNvSpPr>
              <a:spLocks/>
            </p:cNvSpPr>
            <p:nvPr/>
          </p:nvSpPr>
          <p:spPr bwMode="auto">
            <a:xfrm>
              <a:off x="1791255" y="3080120"/>
              <a:ext cx="443269" cy="100967"/>
            </a:xfrm>
            <a:custGeom>
              <a:avLst/>
              <a:gdLst>
                <a:gd name="T0" fmla="*/ 93 w 105"/>
                <a:gd name="T1" fmla="*/ 24 h 24"/>
                <a:gd name="T2" fmla="*/ 12 w 105"/>
                <a:gd name="T3" fmla="*/ 24 h 24"/>
                <a:gd name="T4" fmla="*/ 0 w 105"/>
                <a:gd name="T5" fmla="*/ 12 h 24"/>
                <a:gd name="T6" fmla="*/ 12 w 105"/>
                <a:gd name="T7" fmla="*/ 0 h 24"/>
                <a:gd name="T8" fmla="*/ 93 w 105"/>
                <a:gd name="T9" fmla="*/ 0 h 24"/>
                <a:gd name="T10" fmla="*/ 105 w 105"/>
                <a:gd name="T11" fmla="*/ 12 h 24"/>
                <a:gd name="T12" fmla="*/ 93 w 105"/>
                <a:gd name="T13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5" h="24">
                  <a:moveTo>
                    <a:pt x="93" y="24"/>
                  </a:moveTo>
                  <a:cubicBezTo>
                    <a:pt x="12" y="24"/>
                    <a:pt x="12" y="24"/>
                    <a:pt x="12" y="24"/>
                  </a:cubicBezTo>
                  <a:cubicBezTo>
                    <a:pt x="5" y="24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93" y="0"/>
                    <a:pt x="93" y="0"/>
                    <a:pt x="93" y="0"/>
                  </a:cubicBezTo>
                  <a:cubicBezTo>
                    <a:pt x="100" y="0"/>
                    <a:pt x="105" y="5"/>
                    <a:pt x="105" y="12"/>
                  </a:cubicBezTo>
                  <a:cubicBezTo>
                    <a:pt x="105" y="18"/>
                    <a:pt x="100" y="24"/>
                    <a:pt x="93" y="24"/>
                  </a:cubicBezTo>
                  <a:close/>
                </a:path>
              </a:pathLst>
            </a:custGeom>
            <a:solidFill>
              <a:srgbClr val="FFAF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2" name="Freeform 18">
              <a:extLst>
                <a:ext uri="{FF2B5EF4-FFF2-40B4-BE49-F238E27FC236}">
                  <a16:creationId xmlns:a16="http://schemas.microsoft.com/office/drawing/2014/main" id="{7B9FCDF7-33BA-4319-BE06-D5BAECADE9FE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9656" y="3624355"/>
              <a:ext cx="443269" cy="100967"/>
            </a:xfrm>
            <a:custGeom>
              <a:avLst/>
              <a:gdLst>
                <a:gd name="T0" fmla="*/ 93 w 105"/>
                <a:gd name="T1" fmla="*/ 24 h 24"/>
                <a:gd name="T2" fmla="*/ 12 w 105"/>
                <a:gd name="T3" fmla="*/ 24 h 24"/>
                <a:gd name="T4" fmla="*/ 0 w 105"/>
                <a:gd name="T5" fmla="*/ 12 h 24"/>
                <a:gd name="T6" fmla="*/ 12 w 105"/>
                <a:gd name="T7" fmla="*/ 0 h 24"/>
                <a:gd name="T8" fmla="*/ 93 w 105"/>
                <a:gd name="T9" fmla="*/ 0 h 24"/>
                <a:gd name="T10" fmla="*/ 105 w 105"/>
                <a:gd name="T11" fmla="*/ 12 h 24"/>
                <a:gd name="T12" fmla="*/ 93 w 105"/>
                <a:gd name="T13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5" h="24">
                  <a:moveTo>
                    <a:pt x="93" y="24"/>
                  </a:moveTo>
                  <a:cubicBezTo>
                    <a:pt x="12" y="24"/>
                    <a:pt x="12" y="24"/>
                    <a:pt x="12" y="24"/>
                  </a:cubicBezTo>
                  <a:cubicBezTo>
                    <a:pt x="5" y="24"/>
                    <a:pt x="0" y="19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93" y="0"/>
                    <a:pt x="93" y="0"/>
                    <a:pt x="93" y="0"/>
                  </a:cubicBezTo>
                  <a:cubicBezTo>
                    <a:pt x="100" y="0"/>
                    <a:pt x="105" y="5"/>
                    <a:pt x="105" y="12"/>
                  </a:cubicBezTo>
                  <a:cubicBezTo>
                    <a:pt x="105" y="19"/>
                    <a:pt x="100" y="24"/>
                    <a:pt x="93" y="24"/>
                  </a:cubicBezTo>
                  <a:close/>
                </a:path>
              </a:pathLst>
            </a:custGeom>
            <a:solidFill>
              <a:srgbClr val="EC8B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3" name="Freeform 19">
              <a:extLst>
                <a:ext uri="{FF2B5EF4-FFF2-40B4-BE49-F238E27FC236}">
                  <a16:creationId xmlns:a16="http://schemas.microsoft.com/office/drawing/2014/main" id="{47F97F16-3601-4E01-A233-A04153BE5D48}"/>
                </a:ext>
              </a:extLst>
            </p:cNvPr>
            <p:cNvSpPr>
              <a:spLocks/>
            </p:cNvSpPr>
            <p:nvPr/>
          </p:nvSpPr>
          <p:spPr bwMode="auto">
            <a:xfrm>
              <a:off x="2086767" y="3616967"/>
              <a:ext cx="443269" cy="100967"/>
            </a:xfrm>
            <a:custGeom>
              <a:avLst/>
              <a:gdLst>
                <a:gd name="T0" fmla="*/ 93 w 105"/>
                <a:gd name="T1" fmla="*/ 24 h 24"/>
                <a:gd name="T2" fmla="*/ 13 w 105"/>
                <a:gd name="T3" fmla="*/ 24 h 24"/>
                <a:gd name="T4" fmla="*/ 0 w 105"/>
                <a:gd name="T5" fmla="*/ 12 h 24"/>
                <a:gd name="T6" fmla="*/ 13 w 105"/>
                <a:gd name="T7" fmla="*/ 0 h 24"/>
                <a:gd name="T8" fmla="*/ 93 w 105"/>
                <a:gd name="T9" fmla="*/ 0 h 24"/>
                <a:gd name="T10" fmla="*/ 105 w 105"/>
                <a:gd name="T11" fmla="*/ 12 h 24"/>
                <a:gd name="T12" fmla="*/ 93 w 105"/>
                <a:gd name="T13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5" h="24">
                  <a:moveTo>
                    <a:pt x="93" y="24"/>
                  </a:moveTo>
                  <a:cubicBezTo>
                    <a:pt x="13" y="24"/>
                    <a:pt x="13" y="24"/>
                    <a:pt x="13" y="24"/>
                  </a:cubicBezTo>
                  <a:cubicBezTo>
                    <a:pt x="6" y="24"/>
                    <a:pt x="0" y="19"/>
                    <a:pt x="0" y="12"/>
                  </a:cubicBezTo>
                  <a:cubicBezTo>
                    <a:pt x="0" y="5"/>
                    <a:pt x="6" y="0"/>
                    <a:pt x="13" y="0"/>
                  </a:cubicBezTo>
                  <a:cubicBezTo>
                    <a:pt x="93" y="0"/>
                    <a:pt x="93" y="0"/>
                    <a:pt x="93" y="0"/>
                  </a:cubicBezTo>
                  <a:cubicBezTo>
                    <a:pt x="100" y="0"/>
                    <a:pt x="105" y="5"/>
                    <a:pt x="105" y="12"/>
                  </a:cubicBezTo>
                  <a:cubicBezTo>
                    <a:pt x="105" y="19"/>
                    <a:pt x="100" y="24"/>
                    <a:pt x="93" y="24"/>
                  </a:cubicBezTo>
                  <a:close/>
                </a:path>
              </a:pathLst>
            </a:custGeom>
            <a:solidFill>
              <a:srgbClr val="EC8B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129" name="Group 128">
            <a:extLst>
              <a:ext uri="{FF2B5EF4-FFF2-40B4-BE49-F238E27FC236}">
                <a16:creationId xmlns:a16="http://schemas.microsoft.com/office/drawing/2014/main" id="{5B831D75-59A5-475C-826D-9B8A28A6D235}"/>
              </a:ext>
            </a:extLst>
          </p:cNvPr>
          <p:cNvGrpSpPr/>
          <p:nvPr/>
        </p:nvGrpSpPr>
        <p:grpSpPr>
          <a:xfrm>
            <a:off x="1687935" y="3287447"/>
            <a:ext cx="1445549" cy="1423385"/>
            <a:chOff x="1510518" y="4111950"/>
            <a:chExt cx="1445549" cy="1423385"/>
          </a:xfrm>
        </p:grpSpPr>
        <p:sp>
          <p:nvSpPr>
            <p:cNvPr id="24" name="Oval 20">
              <a:extLst>
                <a:ext uri="{FF2B5EF4-FFF2-40B4-BE49-F238E27FC236}">
                  <a16:creationId xmlns:a16="http://schemas.microsoft.com/office/drawing/2014/main" id="{1EC217A3-48BD-4EFF-8E99-02C963C6D5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08402" y="4111950"/>
              <a:ext cx="280737" cy="278274"/>
            </a:xfrm>
            <a:prstGeom prst="ellipse">
              <a:avLst/>
            </a:prstGeom>
            <a:solidFill>
              <a:srgbClr val="C8DC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5" name="Freeform 21">
              <a:extLst>
                <a:ext uri="{FF2B5EF4-FFF2-40B4-BE49-F238E27FC236}">
                  <a16:creationId xmlns:a16="http://schemas.microsoft.com/office/drawing/2014/main" id="{52103731-8AE7-42FE-844B-1F669C5698B6}"/>
                </a:ext>
              </a:extLst>
            </p:cNvPr>
            <p:cNvSpPr>
              <a:spLocks/>
            </p:cNvSpPr>
            <p:nvPr/>
          </p:nvSpPr>
          <p:spPr bwMode="auto">
            <a:xfrm>
              <a:off x="2318252" y="4143964"/>
              <a:ext cx="270886" cy="246260"/>
            </a:xfrm>
            <a:custGeom>
              <a:avLst/>
              <a:gdLst>
                <a:gd name="T0" fmla="*/ 53 w 64"/>
                <a:gd name="T1" fmla="*/ 0 h 58"/>
                <a:gd name="T2" fmla="*/ 55 w 64"/>
                <a:gd name="T3" fmla="*/ 11 h 58"/>
                <a:gd name="T4" fmla="*/ 22 w 64"/>
                <a:gd name="T5" fmla="*/ 44 h 58"/>
                <a:gd name="T6" fmla="*/ 0 w 64"/>
                <a:gd name="T7" fmla="*/ 36 h 58"/>
                <a:gd name="T8" fmla="*/ 31 w 64"/>
                <a:gd name="T9" fmla="*/ 58 h 58"/>
                <a:gd name="T10" fmla="*/ 64 w 64"/>
                <a:gd name="T11" fmla="*/ 25 h 58"/>
                <a:gd name="T12" fmla="*/ 53 w 64"/>
                <a:gd name="T13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58">
                  <a:moveTo>
                    <a:pt x="53" y="0"/>
                  </a:moveTo>
                  <a:cubicBezTo>
                    <a:pt x="55" y="4"/>
                    <a:pt x="55" y="7"/>
                    <a:pt x="55" y="11"/>
                  </a:cubicBezTo>
                  <a:cubicBezTo>
                    <a:pt x="55" y="29"/>
                    <a:pt x="41" y="44"/>
                    <a:pt x="22" y="44"/>
                  </a:cubicBezTo>
                  <a:cubicBezTo>
                    <a:pt x="14" y="44"/>
                    <a:pt x="6" y="41"/>
                    <a:pt x="0" y="36"/>
                  </a:cubicBezTo>
                  <a:cubicBezTo>
                    <a:pt x="5" y="49"/>
                    <a:pt x="17" y="58"/>
                    <a:pt x="31" y="58"/>
                  </a:cubicBezTo>
                  <a:cubicBezTo>
                    <a:pt x="50" y="58"/>
                    <a:pt x="64" y="43"/>
                    <a:pt x="64" y="25"/>
                  </a:cubicBezTo>
                  <a:cubicBezTo>
                    <a:pt x="64" y="15"/>
                    <a:pt x="60" y="6"/>
                    <a:pt x="53" y="0"/>
                  </a:cubicBezTo>
                  <a:close/>
                </a:path>
              </a:pathLst>
            </a:custGeom>
            <a:solidFill>
              <a:srgbClr val="B4CE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6" name="Freeform 22">
              <a:extLst>
                <a:ext uri="{FF2B5EF4-FFF2-40B4-BE49-F238E27FC236}">
                  <a16:creationId xmlns:a16="http://schemas.microsoft.com/office/drawing/2014/main" id="{9B10A59A-56C0-48BE-92A6-A1C2A999BC26}"/>
                </a:ext>
              </a:extLst>
            </p:cNvPr>
            <p:cNvSpPr>
              <a:spLocks/>
            </p:cNvSpPr>
            <p:nvPr/>
          </p:nvSpPr>
          <p:spPr bwMode="auto">
            <a:xfrm>
              <a:off x="2384742" y="4111950"/>
              <a:ext cx="199471" cy="214246"/>
            </a:xfrm>
            <a:custGeom>
              <a:avLst/>
              <a:gdLst>
                <a:gd name="T0" fmla="*/ 47 w 47"/>
                <a:gd name="T1" fmla="*/ 27 h 51"/>
                <a:gd name="T2" fmla="*/ 47 w 47"/>
                <a:gd name="T3" fmla="*/ 25 h 51"/>
                <a:gd name="T4" fmla="*/ 20 w 47"/>
                <a:gd name="T5" fmla="*/ 0 h 51"/>
                <a:gd name="T6" fmla="*/ 2 w 47"/>
                <a:gd name="T7" fmla="*/ 21 h 51"/>
                <a:gd name="T8" fmla="*/ 21 w 47"/>
                <a:gd name="T9" fmla="*/ 49 h 51"/>
                <a:gd name="T10" fmla="*/ 47 w 47"/>
                <a:gd name="T11" fmla="*/ 27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" h="51">
                  <a:moveTo>
                    <a:pt x="47" y="27"/>
                  </a:moveTo>
                  <a:cubicBezTo>
                    <a:pt x="47" y="27"/>
                    <a:pt x="47" y="26"/>
                    <a:pt x="47" y="25"/>
                  </a:cubicBezTo>
                  <a:cubicBezTo>
                    <a:pt x="44" y="12"/>
                    <a:pt x="34" y="2"/>
                    <a:pt x="20" y="0"/>
                  </a:cubicBezTo>
                  <a:cubicBezTo>
                    <a:pt x="11" y="2"/>
                    <a:pt x="3" y="11"/>
                    <a:pt x="2" y="21"/>
                  </a:cubicBezTo>
                  <a:cubicBezTo>
                    <a:pt x="0" y="35"/>
                    <a:pt x="9" y="47"/>
                    <a:pt x="21" y="49"/>
                  </a:cubicBezTo>
                  <a:cubicBezTo>
                    <a:pt x="34" y="51"/>
                    <a:pt x="45" y="41"/>
                    <a:pt x="47" y="2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7" name="Freeform 23">
              <a:extLst>
                <a:ext uri="{FF2B5EF4-FFF2-40B4-BE49-F238E27FC236}">
                  <a16:creationId xmlns:a16="http://schemas.microsoft.com/office/drawing/2014/main" id="{66FC3C80-1170-4337-BE7D-EE6B7326FBD4}"/>
                </a:ext>
              </a:extLst>
            </p:cNvPr>
            <p:cNvSpPr>
              <a:spLocks/>
            </p:cNvSpPr>
            <p:nvPr/>
          </p:nvSpPr>
          <p:spPr bwMode="auto">
            <a:xfrm>
              <a:off x="2394593" y="4188291"/>
              <a:ext cx="189620" cy="137906"/>
            </a:xfrm>
            <a:custGeom>
              <a:avLst/>
              <a:gdLst>
                <a:gd name="T0" fmla="*/ 43 w 45"/>
                <a:gd name="T1" fmla="*/ 0 h 33"/>
                <a:gd name="T2" fmla="*/ 43 w 45"/>
                <a:gd name="T3" fmla="*/ 2 h 33"/>
                <a:gd name="T4" fmla="*/ 17 w 45"/>
                <a:gd name="T5" fmla="*/ 24 h 33"/>
                <a:gd name="T6" fmla="*/ 0 w 45"/>
                <a:gd name="T7" fmla="*/ 12 h 33"/>
                <a:gd name="T8" fmla="*/ 19 w 45"/>
                <a:gd name="T9" fmla="*/ 31 h 33"/>
                <a:gd name="T10" fmla="*/ 45 w 45"/>
                <a:gd name="T11" fmla="*/ 9 h 33"/>
                <a:gd name="T12" fmla="*/ 45 w 45"/>
                <a:gd name="T13" fmla="*/ 7 h 33"/>
                <a:gd name="T14" fmla="*/ 43 w 45"/>
                <a:gd name="T1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33">
                  <a:moveTo>
                    <a:pt x="43" y="0"/>
                  </a:moveTo>
                  <a:cubicBezTo>
                    <a:pt x="43" y="1"/>
                    <a:pt x="43" y="2"/>
                    <a:pt x="43" y="2"/>
                  </a:cubicBezTo>
                  <a:cubicBezTo>
                    <a:pt x="41" y="16"/>
                    <a:pt x="29" y="25"/>
                    <a:pt x="17" y="24"/>
                  </a:cubicBezTo>
                  <a:cubicBezTo>
                    <a:pt x="9" y="23"/>
                    <a:pt x="3" y="18"/>
                    <a:pt x="0" y="12"/>
                  </a:cubicBezTo>
                  <a:cubicBezTo>
                    <a:pt x="2" y="22"/>
                    <a:pt x="9" y="30"/>
                    <a:pt x="19" y="31"/>
                  </a:cubicBezTo>
                  <a:cubicBezTo>
                    <a:pt x="32" y="33"/>
                    <a:pt x="43" y="23"/>
                    <a:pt x="45" y="9"/>
                  </a:cubicBezTo>
                  <a:cubicBezTo>
                    <a:pt x="45" y="9"/>
                    <a:pt x="45" y="8"/>
                    <a:pt x="45" y="7"/>
                  </a:cubicBezTo>
                  <a:cubicBezTo>
                    <a:pt x="45" y="4"/>
                    <a:pt x="44" y="2"/>
                    <a:pt x="43" y="0"/>
                  </a:cubicBezTo>
                  <a:close/>
                </a:path>
              </a:pathLst>
            </a:custGeom>
            <a:solidFill>
              <a:srgbClr val="DFED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8" name="Oval 24">
              <a:extLst>
                <a:ext uri="{FF2B5EF4-FFF2-40B4-BE49-F238E27FC236}">
                  <a16:creationId xmlns:a16="http://schemas.microsoft.com/office/drawing/2014/main" id="{90AFD923-7561-47BD-9F05-97E9C090AB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0518" y="4230155"/>
              <a:ext cx="1310105" cy="1305180"/>
            </a:xfrm>
            <a:prstGeom prst="ellipse">
              <a:avLst/>
            </a:prstGeom>
            <a:solidFill>
              <a:srgbClr val="148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9" name="Freeform 25">
              <a:extLst>
                <a:ext uri="{FF2B5EF4-FFF2-40B4-BE49-F238E27FC236}">
                  <a16:creationId xmlns:a16="http://schemas.microsoft.com/office/drawing/2014/main" id="{E03CE303-3885-41DE-8B01-FB7527058618}"/>
                </a:ext>
              </a:extLst>
            </p:cNvPr>
            <p:cNvSpPr>
              <a:spLocks/>
            </p:cNvSpPr>
            <p:nvPr/>
          </p:nvSpPr>
          <p:spPr bwMode="auto">
            <a:xfrm>
              <a:off x="1549920" y="4397612"/>
              <a:ext cx="1270704" cy="1137723"/>
            </a:xfrm>
            <a:custGeom>
              <a:avLst/>
              <a:gdLst>
                <a:gd name="T0" fmla="*/ 249 w 301"/>
                <a:gd name="T1" fmla="*/ 0 h 269"/>
                <a:gd name="T2" fmla="*/ 258 w 301"/>
                <a:gd name="T3" fmla="*/ 50 h 269"/>
                <a:gd name="T4" fmla="*/ 103 w 301"/>
                <a:gd name="T5" fmla="*/ 205 h 269"/>
                <a:gd name="T6" fmla="*/ 0 w 301"/>
                <a:gd name="T7" fmla="*/ 166 h 269"/>
                <a:gd name="T8" fmla="*/ 146 w 301"/>
                <a:gd name="T9" fmla="*/ 269 h 269"/>
                <a:gd name="T10" fmla="*/ 301 w 301"/>
                <a:gd name="T11" fmla="*/ 115 h 269"/>
                <a:gd name="T12" fmla="*/ 249 w 301"/>
                <a:gd name="T13" fmla="*/ 0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1" h="269">
                  <a:moveTo>
                    <a:pt x="249" y="0"/>
                  </a:moveTo>
                  <a:cubicBezTo>
                    <a:pt x="255" y="16"/>
                    <a:pt x="258" y="33"/>
                    <a:pt x="258" y="50"/>
                  </a:cubicBezTo>
                  <a:cubicBezTo>
                    <a:pt x="258" y="136"/>
                    <a:pt x="189" y="205"/>
                    <a:pt x="103" y="205"/>
                  </a:cubicBezTo>
                  <a:cubicBezTo>
                    <a:pt x="63" y="205"/>
                    <a:pt x="27" y="190"/>
                    <a:pt x="0" y="166"/>
                  </a:cubicBezTo>
                  <a:cubicBezTo>
                    <a:pt x="21" y="226"/>
                    <a:pt x="78" y="269"/>
                    <a:pt x="146" y="269"/>
                  </a:cubicBezTo>
                  <a:cubicBezTo>
                    <a:pt x="231" y="269"/>
                    <a:pt x="301" y="200"/>
                    <a:pt x="301" y="115"/>
                  </a:cubicBezTo>
                  <a:cubicBezTo>
                    <a:pt x="301" y="69"/>
                    <a:pt x="281" y="28"/>
                    <a:pt x="249" y="0"/>
                  </a:cubicBezTo>
                  <a:close/>
                </a:path>
              </a:pathLst>
            </a:custGeom>
            <a:solidFill>
              <a:srgbClr val="0D7C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0" name="Freeform 26">
              <a:extLst>
                <a:ext uri="{FF2B5EF4-FFF2-40B4-BE49-F238E27FC236}">
                  <a16:creationId xmlns:a16="http://schemas.microsoft.com/office/drawing/2014/main" id="{D9E7ED87-FEB3-4389-B023-22E0A617C037}"/>
                </a:ext>
              </a:extLst>
            </p:cNvPr>
            <p:cNvSpPr>
              <a:spLocks/>
            </p:cNvSpPr>
            <p:nvPr/>
          </p:nvSpPr>
          <p:spPr bwMode="auto">
            <a:xfrm>
              <a:off x="1852820" y="4237543"/>
              <a:ext cx="945640" cy="992429"/>
            </a:xfrm>
            <a:custGeom>
              <a:avLst/>
              <a:gdLst>
                <a:gd name="T0" fmla="*/ 223 w 224"/>
                <a:gd name="T1" fmla="*/ 127 h 235"/>
                <a:gd name="T2" fmla="*/ 224 w 224"/>
                <a:gd name="T3" fmla="*/ 114 h 235"/>
                <a:gd name="T4" fmla="*/ 98 w 224"/>
                <a:gd name="T5" fmla="*/ 0 h 235"/>
                <a:gd name="T6" fmla="*/ 9 w 224"/>
                <a:gd name="T7" fmla="*/ 99 h 235"/>
                <a:gd name="T8" fmla="*/ 101 w 224"/>
                <a:gd name="T9" fmla="*/ 228 h 235"/>
                <a:gd name="T10" fmla="*/ 223 w 224"/>
                <a:gd name="T11" fmla="*/ 127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4" h="235">
                  <a:moveTo>
                    <a:pt x="223" y="127"/>
                  </a:moveTo>
                  <a:cubicBezTo>
                    <a:pt x="223" y="123"/>
                    <a:pt x="224" y="119"/>
                    <a:pt x="224" y="114"/>
                  </a:cubicBezTo>
                  <a:cubicBezTo>
                    <a:pt x="209" y="55"/>
                    <a:pt x="159" y="9"/>
                    <a:pt x="98" y="0"/>
                  </a:cubicBezTo>
                  <a:cubicBezTo>
                    <a:pt x="52" y="9"/>
                    <a:pt x="15" y="48"/>
                    <a:pt x="9" y="99"/>
                  </a:cubicBezTo>
                  <a:cubicBezTo>
                    <a:pt x="0" y="162"/>
                    <a:pt x="41" y="220"/>
                    <a:pt x="101" y="228"/>
                  </a:cubicBezTo>
                  <a:cubicBezTo>
                    <a:pt x="160" y="235"/>
                    <a:pt x="214" y="190"/>
                    <a:pt x="223" y="127"/>
                  </a:cubicBezTo>
                  <a:close/>
                </a:path>
              </a:pathLst>
            </a:custGeom>
            <a:solidFill>
              <a:srgbClr val="3ABD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1" name="Freeform 27">
              <a:extLst>
                <a:ext uri="{FF2B5EF4-FFF2-40B4-BE49-F238E27FC236}">
                  <a16:creationId xmlns:a16="http://schemas.microsoft.com/office/drawing/2014/main" id="{25B9E347-081B-4D6F-B5AC-923BDFCE4635}"/>
                </a:ext>
              </a:extLst>
            </p:cNvPr>
            <p:cNvSpPr>
              <a:spLocks/>
            </p:cNvSpPr>
            <p:nvPr/>
          </p:nvSpPr>
          <p:spPr bwMode="auto">
            <a:xfrm>
              <a:off x="1894684" y="4589695"/>
              <a:ext cx="903776" cy="640277"/>
            </a:xfrm>
            <a:custGeom>
              <a:avLst/>
              <a:gdLst>
                <a:gd name="T0" fmla="*/ 202 w 214"/>
                <a:gd name="T1" fmla="*/ 0 h 152"/>
                <a:gd name="T2" fmla="*/ 201 w 214"/>
                <a:gd name="T3" fmla="*/ 11 h 152"/>
                <a:gd name="T4" fmla="*/ 79 w 214"/>
                <a:gd name="T5" fmla="*/ 111 h 152"/>
                <a:gd name="T6" fmla="*/ 0 w 214"/>
                <a:gd name="T7" fmla="*/ 54 h 152"/>
                <a:gd name="T8" fmla="*/ 91 w 214"/>
                <a:gd name="T9" fmla="*/ 145 h 152"/>
                <a:gd name="T10" fmla="*/ 213 w 214"/>
                <a:gd name="T11" fmla="*/ 44 h 152"/>
                <a:gd name="T12" fmla="*/ 214 w 214"/>
                <a:gd name="T13" fmla="*/ 31 h 152"/>
                <a:gd name="T14" fmla="*/ 202 w 214"/>
                <a:gd name="T15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4" h="152">
                  <a:moveTo>
                    <a:pt x="202" y="0"/>
                  </a:moveTo>
                  <a:cubicBezTo>
                    <a:pt x="202" y="3"/>
                    <a:pt x="201" y="7"/>
                    <a:pt x="201" y="11"/>
                  </a:cubicBezTo>
                  <a:cubicBezTo>
                    <a:pt x="193" y="74"/>
                    <a:pt x="138" y="119"/>
                    <a:pt x="79" y="111"/>
                  </a:cubicBezTo>
                  <a:cubicBezTo>
                    <a:pt x="44" y="106"/>
                    <a:pt x="16" y="84"/>
                    <a:pt x="0" y="54"/>
                  </a:cubicBezTo>
                  <a:cubicBezTo>
                    <a:pt x="8" y="101"/>
                    <a:pt x="44" y="138"/>
                    <a:pt x="91" y="145"/>
                  </a:cubicBezTo>
                  <a:cubicBezTo>
                    <a:pt x="150" y="152"/>
                    <a:pt x="204" y="107"/>
                    <a:pt x="213" y="44"/>
                  </a:cubicBezTo>
                  <a:cubicBezTo>
                    <a:pt x="213" y="40"/>
                    <a:pt x="214" y="36"/>
                    <a:pt x="214" y="31"/>
                  </a:cubicBezTo>
                  <a:cubicBezTo>
                    <a:pt x="211" y="20"/>
                    <a:pt x="207" y="10"/>
                    <a:pt x="202" y="0"/>
                  </a:cubicBezTo>
                  <a:close/>
                </a:path>
              </a:pathLst>
            </a:custGeom>
            <a:solidFill>
              <a:srgbClr val="2FAF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57" name="Oval 28">
              <a:extLst>
                <a:ext uri="{FF2B5EF4-FFF2-40B4-BE49-F238E27FC236}">
                  <a16:creationId xmlns:a16="http://schemas.microsoft.com/office/drawing/2014/main" id="{437A003F-F540-4A04-811D-60ACC03CCD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39011" y="4313884"/>
              <a:ext cx="248723" cy="253648"/>
            </a:xfrm>
            <a:prstGeom prst="ellipse">
              <a:avLst/>
            </a:prstGeom>
            <a:solidFill>
              <a:srgbClr val="148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58" name="Oval 29">
              <a:extLst>
                <a:ext uri="{FF2B5EF4-FFF2-40B4-BE49-F238E27FC236}">
                  <a16:creationId xmlns:a16="http://schemas.microsoft.com/office/drawing/2014/main" id="{315A743E-020A-40BB-9139-39B8256A0A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5260" y="4993562"/>
              <a:ext cx="216709" cy="216709"/>
            </a:xfrm>
            <a:prstGeom prst="ellipse">
              <a:avLst/>
            </a:prstGeom>
            <a:solidFill>
              <a:srgbClr val="0D7C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59" name="Oval 30">
              <a:extLst>
                <a:ext uri="{FF2B5EF4-FFF2-40B4-BE49-F238E27FC236}">
                  <a16:creationId xmlns:a16="http://schemas.microsoft.com/office/drawing/2014/main" id="{D710C553-E118-4850-AD82-DA646BE1F6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35582" y="4720213"/>
              <a:ext cx="251186" cy="253648"/>
            </a:xfrm>
            <a:prstGeom prst="ellipse">
              <a:avLst/>
            </a:prstGeom>
            <a:solidFill>
              <a:srgbClr val="148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60" name="Oval 31">
              <a:extLst>
                <a:ext uri="{FF2B5EF4-FFF2-40B4-BE49-F238E27FC236}">
                  <a16:creationId xmlns:a16="http://schemas.microsoft.com/office/drawing/2014/main" id="{DFDD1DF2-1F3E-43FC-8B2C-82D27A48E7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17285" y="4661111"/>
              <a:ext cx="150219" cy="152681"/>
            </a:xfrm>
            <a:prstGeom prst="ellipse">
              <a:avLst/>
            </a:prstGeom>
            <a:solidFill>
              <a:srgbClr val="148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61" name="Oval 32">
              <a:extLst>
                <a:ext uri="{FF2B5EF4-FFF2-40B4-BE49-F238E27FC236}">
                  <a16:creationId xmlns:a16="http://schemas.microsoft.com/office/drawing/2014/main" id="{F8E085E4-0623-4206-9E29-7F98D39F8B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94684" y="5252136"/>
              <a:ext cx="177307" cy="177307"/>
            </a:xfrm>
            <a:prstGeom prst="ellipse">
              <a:avLst/>
            </a:prstGeom>
            <a:solidFill>
              <a:srgbClr val="148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62" name="Oval 33">
              <a:extLst>
                <a:ext uri="{FF2B5EF4-FFF2-40B4-BE49-F238E27FC236}">
                  <a16:creationId xmlns:a16="http://schemas.microsoft.com/office/drawing/2014/main" id="{55E9DB51-99AF-4DA3-9136-534030E63F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96709" y="4767003"/>
              <a:ext cx="113280" cy="118205"/>
            </a:xfrm>
            <a:prstGeom prst="ellipse">
              <a:avLst/>
            </a:prstGeom>
            <a:solidFill>
              <a:srgbClr val="3ABD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63" name="Oval 34">
              <a:extLst>
                <a:ext uri="{FF2B5EF4-FFF2-40B4-BE49-F238E27FC236}">
                  <a16:creationId xmlns:a16="http://schemas.microsoft.com/office/drawing/2014/main" id="{0195F00B-A9B8-4425-A832-D1039CD74A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44465" y="4441939"/>
              <a:ext cx="91116" cy="88654"/>
            </a:xfrm>
            <a:prstGeom prst="ellipse">
              <a:avLst/>
            </a:prstGeom>
            <a:solidFill>
              <a:srgbClr val="3ABD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64" name="Freeform 35">
              <a:extLst>
                <a:ext uri="{FF2B5EF4-FFF2-40B4-BE49-F238E27FC236}">
                  <a16:creationId xmlns:a16="http://schemas.microsoft.com/office/drawing/2014/main" id="{531A1048-8FCD-445C-A94E-78616C43A508}"/>
                </a:ext>
              </a:extLst>
            </p:cNvPr>
            <p:cNvSpPr>
              <a:spLocks/>
            </p:cNvSpPr>
            <p:nvPr/>
          </p:nvSpPr>
          <p:spPr bwMode="auto">
            <a:xfrm>
              <a:off x="1702601" y="4597083"/>
              <a:ext cx="295512" cy="66490"/>
            </a:xfrm>
            <a:custGeom>
              <a:avLst/>
              <a:gdLst>
                <a:gd name="T0" fmla="*/ 62 w 70"/>
                <a:gd name="T1" fmla="*/ 16 h 16"/>
                <a:gd name="T2" fmla="*/ 8 w 70"/>
                <a:gd name="T3" fmla="*/ 16 h 16"/>
                <a:gd name="T4" fmla="*/ 0 w 70"/>
                <a:gd name="T5" fmla="*/ 8 h 16"/>
                <a:gd name="T6" fmla="*/ 8 w 70"/>
                <a:gd name="T7" fmla="*/ 0 h 16"/>
                <a:gd name="T8" fmla="*/ 62 w 70"/>
                <a:gd name="T9" fmla="*/ 0 h 16"/>
                <a:gd name="T10" fmla="*/ 70 w 70"/>
                <a:gd name="T11" fmla="*/ 8 h 16"/>
                <a:gd name="T12" fmla="*/ 62 w 70"/>
                <a:gd name="T13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" h="16">
                  <a:moveTo>
                    <a:pt x="62" y="16"/>
                  </a:moveTo>
                  <a:cubicBezTo>
                    <a:pt x="8" y="16"/>
                    <a:pt x="8" y="16"/>
                    <a:pt x="8" y="16"/>
                  </a:cubicBezTo>
                  <a:cubicBezTo>
                    <a:pt x="4" y="16"/>
                    <a:pt x="0" y="12"/>
                    <a:pt x="0" y="8"/>
                  </a:cubicBezTo>
                  <a:cubicBezTo>
                    <a:pt x="0" y="3"/>
                    <a:pt x="4" y="0"/>
                    <a:pt x="8" y="0"/>
                  </a:cubicBezTo>
                  <a:cubicBezTo>
                    <a:pt x="62" y="0"/>
                    <a:pt x="62" y="0"/>
                    <a:pt x="62" y="0"/>
                  </a:cubicBezTo>
                  <a:cubicBezTo>
                    <a:pt x="67" y="0"/>
                    <a:pt x="70" y="3"/>
                    <a:pt x="70" y="8"/>
                  </a:cubicBezTo>
                  <a:cubicBezTo>
                    <a:pt x="70" y="12"/>
                    <a:pt x="67" y="16"/>
                    <a:pt x="62" y="16"/>
                  </a:cubicBezTo>
                  <a:close/>
                </a:path>
              </a:pathLst>
            </a:custGeom>
            <a:solidFill>
              <a:srgbClr val="3ABD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65" name="Freeform 36">
              <a:extLst>
                <a:ext uri="{FF2B5EF4-FFF2-40B4-BE49-F238E27FC236}">
                  <a16:creationId xmlns:a16="http://schemas.microsoft.com/office/drawing/2014/main" id="{F5418B38-2ABA-46CD-8EBC-11AA0E664B5D}"/>
                </a:ext>
              </a:extLst>
            </p:cNvPr>
            <p:cNvSpPr>
              <a:spLocks/>
            </p:cNvSpPr>
            <p:nvPr/>
          </p:nvSpPr>
          <p:spPr bwMode="auto">
            <a:xfrm>
              <a:off x="1911922" y="5099454"/>
              <a:ext cx="300438" cy="71415"/>
            </a:xfrm>
            <a:custGeom>
              <a:avLst/>
              <a:gdLst>
                <a:gd name="T0" fmla="*/ 63 w 71"/>
                <a:gd name="T1" fmla="*/ 17 h 17"/>
                <a:gd name="T2" fmla="*/ 8 w 71"/>
                <a:gd name="T3" fmla="*/ 17 h 17"/>
                <a:gd name="T4" fmla="*/ 0 w 71"/>
                <a:gd name="T5" fmla="*/ 8 h 17"/>
                <a:gd name="T6" fmla="*/ 8 w 71"/>
                <a:gd name="T7" fmla="*/ 0 h 17"/>
                <a:gd name="T8" fmla="*/ 63 w 71"/>
                <a:gd name="T9" fmla="*/ 0 h 17"/>
                <a:gd name="T10" fmla="*/ 71 w 71"/>
                <a:gd name="T11" fmla="*/ 8 h 17"/>
                <a:gd name="T12" fmla="*/ 63 w 71"/>
                <a:gd name="T13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1" h="17">
                  <a:moveTo>
                    <a:pt x="63" y="17"/>
                  </a:moveTo>
                  <a:cubicBezTo>
                    <a:pt x="8" y="17"/>
                    <a:pt x="8" y="17"/>
                    <a:pt x="8" y="17"/>
                  </a:cubicBezTo>
                  <a:cubicBezTo>
                    <a:pt x="4" y="17"/>
                    <a:pt x="0" y="13"/>
                    <a:pt x="0" y="8"/>
                  </a:cubicBezTo>
                  <a:cubicBezTo>
                    <a:pt x="0" y="4"/>
                    <a:pt x="4" y="0"/>
                    <a:pt x="8" y="0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67" y="0"/>
                    <a:pt x="71" y="4"/>
                    <a:pt x="71" y="8"/>
                  </a:cubicBezTo>
                  <a:cubicBezTo>
                    <a:pt x="71" y="13"/>
                    <a:pt x="67" y="17"/>
                    <a:pt x="63" y="17"/>
                  </a:cubicBezTo>
                  <a:close/>
                </a:path>
              </a:pathLst>
            </a:custGeom>
            <a:solidFill>
              <a:srgbClr val="2FAF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66" name="Freeform 37">
              <a:extLst>
                <a:ext uri="{FF2B5EF4-FFF2-40B4-BE49-F238E27FC236}">
                  <a16:creationId xmlns:a16="http://schemas.microsoft.com/office/drawing/2014/main" id="{7638CD55-D31D-455F-B262-12E595238679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6859" y="4956623"/>
              <a:ext cx="300438" cy="71415"/>
            </a:xfrm>
            <a:custGeom>
              <a:avLst/>
              <a:gdLst>
                <a:gd name="T0" fmla="*/ 62 w 71"/>
                <a:gd name="T1" fmla="*/ 17 h 17"/>
                <a:gd name="T2" fmla="*/ 8 w 71"/>
                <a:gd name="T3" fmla="*/ 17 h 17"/>
                <a:gd name="T4" fmla="*/ 0 w 71"/>
                <a:gd name="T5" fmla="*/ 8 h 17"/>
                <a:gd name="T6" fmla="*/ 8 w 71"/>
                <a:gd name="T7" fmla="*/ 0 h 17"/>
                <a:gd name="T8" fmla="*/ 62 w 71"/>
                <a:gd name="T9" fmla="*/ 0 h 17"/>
                <a:gd name="T10" fmla="*/ 71 w 71"/>
                <a:gd name="T11" fmla="*/ 8 h 17"/>
                <a:gd name="T12" fmla="*/ 62 w 71"/>
                <a:gd name="T13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1" h="17">
                  <a:moveTo>
                    <a:pt x="62" y="17"/>
                  </a:moveTo>
                  <a:cubicBezTo>
                    <a:pt x="8" y="17"/>
                    <a:pt x="8" y="17"/>
                    <a:pt x="8" y="17"/>
                  </a:cubicBezTo>
                  <a:cubicBezTo>
                    <a:pt x="4" y="17"/>
                    <a:pt x="0" y="13"/>
                    <a:pt x="0" y="8"/>
                  </a:cubicBezTo>
                  <a:cubicBezTo>
                    <a:pt x="0" y="4"/>
                    <a:pt x="4" y="0"/>
                    <a:pt x="8" y="0"/>
                  </a:cubicBezTo>
                  <a:cubicBezTo>
                    <a:pt x="62" y="0"/>
                    <a:pt x="62" y="0"/>
                    <a:pt x="62" y="0"/>
                  </a:cubicBezTo>
                  <a:cubicBezTo>
                    <a:pt x="67" y="0"/>
                    <a:pt x="71" y="4"/>
                    <a:pt x="71" y="8"/>
                  </a:cubicBezTo>
                  <a:cubicBezTo>
                    <a:pt x="71" y="13"/>
                    <a:pt x="67" y="17"/>
                    <a:pt x="62" y="17"/>
                  </a:cubicBezTo>
                  <a:close/>
                </a:path>
              </a:pathLst>
            </a:custGeom>
            <a:solidFill>
              <a:srgbClr val="3ABD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67" name="Freeform 38">
              <a:extLst>
                <a:ext uri="{FF2B5EF4-FFF2-40B4-BE49-F238E27FC236}">
                  <a16:creationId xmlns:a16="http://schemas.microsoft.com/office/drawing/2014/main" id="{5F07A922-C466-496D-AD72-4EEA30326EFB}"/>
                </a:ext>
              </a:extLst>
            </p:cNvPr>
            <p:cNvSpPr>
              <a:spLocks/>
            </p:cNvSpPr>
            <p:nvPr/>
          </p:nvSpPr>
          <p:spPr bwMode="auto">
            <a:xfrm>
              <a:off x="2212360" y="5323551"/>
              <a:ext cx="295512" cy="68953"/>
            </a:xfrm>
            <a:custGeom>
              <a:avLst/>
              <a:gdLst>
                <a:gd name="T0" fmla="*/ 62 w 70"/>
                <a:gd name="T1" fmla="*/ 16 h 16"/>
                <a:gd name="T2" fmla="*/ 8 w 70"/>
                <a:gd name="T3" fmla="*/ 16 h 16"/>
                <a:gd name="T4" fmla="*/ 0 w 70"/>
                <a:gd name="T5" fmla="*/ 8 h 16"/>
                <a:gd name="T6" fmla="*/ 8 w 70"/>
                <a:gd name="T7" fmla="*/ 0 h 16"/>
                <a:gd name="T8" fmla="*/ 62 w 70"/>
                <a:gd name="T9" fmla="*/ 0 h 16"/>
                <a:gd name="T10" fmla="*/ 70 w 70"/>
                <a:gd name="T11" fmla="*/ 8 h 16"/>
                <a:gd name="T12" fmla="*/ 62 w 70"/>
                <a:gd name="T13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" h="16">
                  <a:moveTo>
                    <a:pt x="62" y="16"/>
                  </a:moveTo>
                  <a:cubicBezTo>
                    <a:pt x="8" y="16"/>
                    <a:pt x="8" y="16"/>
                    <a:pt x="8" y="16"/>
                  </a:cubicBezTo>
                  <a:cubicBezTo>
                    <a:pt x="3" y="16"/>
                    <a:pt x="0" y="13"/>
                    <a:pt x="0" y="8"/>
                  </a:cubicBezTo>
                  <a:cubicBezTo>
                    <a:pt x="0" y="4"/>
                    <a:pt x="3" y="0"/>
                    <a:pt x="8" y="0"/>
                  </a:cubicBezTo>
                  <a:cubicBezTo>
                    <a:pt x="62" y="0"/>
                    <a:pt x="62" y="0"/>
                    <a:pt x="62" y="0"/>
                  </a:cubicBezTo>
                  <a:cubicBezTo>
                    <a:pt x="67" y="0"/>
                    <a:pt x="70" y="4"/>
                    <a:pt x="70" y="8"/>
                  </a:cubicBezTo>
                  <a:cubicBezTo>
                    <a:pt x="70" y="13"/>
                    <a:pt x="67" y="16"/>
                    <a:pt x="62" y="16"/>
                  </a:cubicBezTo>
                  <a:close/>
                </a:path>
              </a:pathLst>
            </a:custGeom>
            <a:solidFill>
              <a:srgbClr val="148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68" name="Oval 39">
              <a:extLst>
                <a:ext uri="{FF2B5EF4-FFF2-40B4-BE49-F238E27FC236}">
                  <a16:creationId xmlns:a16="http://schemas.microsoft.com/office/drawing/2014/main" id="{5219746A-1278-4DCC-A0E1-AC58E855FA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18690" y="4816255"/>
              <a:ext cx="337377" cy="342302"/>
            </a:xfrm>
            <a:prstGeom prst="ellipse">
              <a:avLst/>
            </a:prstGeom>
            <a:solidFill>
              <a:srgbClr val="C8DC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69" name="Freeform 40">
              <a:extLst>
                <a:ext uri="{FF2B5EF4-FFF2-40B4-BE49-F238E27FC236}">
                  <a16:creationId xmlns:a16="http://schemas.microsoft.com/office/drawing/2014/main" id="{EAC8F098-5419-4EA1-B97F-FD93BBE55664}"/>
                </a:ext>
              </a:extLst>
            </p:cNvPr>
            <p:cNvSpPr>
              <a:spLocks/>
            </p:cNvSpPr>
            <p:nvPr/>
          </p:nvSpPr>
          <p:spPr bwMode="auto">
            <a:xfrm>
              <a:off x="2626078" y="4858119"/>
              <a:ext cx="329989" cy="300438"/>
            </a:xfrm>
            <a:custGeom>
              <a:avLst/>
              <a:gdLst>
                <a:gd name="T0" fmla="*/ 65 w 78"/>
                <a:gd name="T1" fmla="*/ 0 h 71"/>
                <a:gd name="T2" fmla="*/ 67 w 78"/>
                <a:gd name="T3" fmla="*/ 13 h 71"/>
                <a:gd name="T4" fmla="*/ 27 w 78"/>
                <a:gd name="T5" fmla="*/ 54 h 71"/>
                <a:gd name="T6" fmla="*/ 0 w 78"/>
                <a:gd name="T7" fmla="*/ 44 h 71"/>
                <a:gd name="T8" fmla="*/ 38 w 78"/>
                <a:gd name="T9" fmla="*/ 71 h 71"/>
                <a:gd name="T10" fmla="*/ 78 w 78"/>
                <a:gd name="T11" fmla="*/ 30 h 71"/>
                <a:gd name="T12" fmla="*/ 65 w 78"/>
                <a:gd name="T13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8" h="71">
                  <a:moveTo>
                    <a:pt x="65" y="0"/>
                  </a:moveTo>
                  <a:cubicBezTo>
                    <a:pt x="66" y="4"/>
                    <a:pt x="67" y="9"/>
                    <a:pt x="67" y="13"/>
                  </a:cubicBezTo>
                  <a:cubicBezTo>
                    <a:pt x="67" y="36"/>
                    <a:pt x="49" y="54"/>
                    <a:pt x="27" y="54"/>
                  </a:cubicBezTo>
                  <a:cubicBezTo>
                    <a:pt x="17" y="54"/>
                    <a:pt x="8" y="50"/>
                    <a:pt x="0" y="44"/>
                  </a:cubicBezTo>
                  <a:cubicBezTo>
                    <a:pt x="6" y="59"/>
                    <a:pt x="21" y="71"/>
                    <a:pt x="38" y="71"/>
                  </a:cubicBezTo>
                  <a:cubicBezTo>
                    <a:pt x="60" y="71"/>
                    <a:pt x="78" y="53"/>
                    <a:pt x="78" y="30"/>
                  </a:cubicBezTo>
                  <a:cubicBezTo>
                    <a:pt x="78" y="18"/>
                    <a:pt x="73" y="8"/>
                    <a:pt x="65" y="0"/>
                  </a:cubicBezTo>
                  <a:close/>
                </a:path>
              </a:pathLst>
            </a:custGeom>
            <a:solidFill>
              <a:srgbClr val="B4CE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70" name="Freeform 41">
              <a:extLst>
                <a:ext uri="{FF2B5EF4-FFF2-40B4-BE49-F238E27FC236}">
                  <a16:creationId xmlns:a16="http://schemas.microsoft.com/office/drawing/2014/main" id="{966B35A9-A097-4961-914D-FEFDA7EEDF6A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7343" y="4816255"/>
              <a:ext cx="243798" cy="263499"/>
            </a:xfrm>
            <a:custGeom>
              <a:avLst/>
              <a:gdLst>
                <a:gd name="T0" fmla="*/ 58 w 58"/>
                <a:gd name="T1" fmla="*/ 34 h 62"/>
                <a:gd name="T2" fmla="*/ 58 w 58"/>
                <a:gd name="T3" fmla="*/ 30 h 62"/>
                <a:gd name="T4" fmla="*/ 25 w 58"/>
                <a:gd name="T5" fmla="*/ 0 h 62"/>
                <a:gd name="T6" fmla="*/ 2 w 58"/>
                <a:gd name="T7" fmla="*/ 26 h 62"/>
                <a:gd name="T8" fmla="*/ 26 w 58"/>
                <a:gd name="T9" fmla="*/ 60 h 62"/>
                <a:gd name="T10" fmla="*/ 58 w 58"/>
                <a:gd name="T11" fmla="*/ 34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8" h="62">
                  <a:moveTo>
                    <a:pt x="58" y="34"/>
                  </a:moveTo>
                  <a:cubicBezTo>
                    <a:pt x="58" y="32"/>
                    <a:pt x="58" y="31"/>
                    <a:pt x="58" y="30"/>
                  </a:cubicBezTo>
                  <a:cubicBezTo>
                    <a:pt x="54" y="15"/>
                    <a:pt x="41" y="3"/>
                    <a:pt x="25" y="0"/>
                  </a:cubicBezTo>
                  <a:cubicBezTo>
                    <a:pt x="14" y="3"/>
                    <a:pt x="4" y="13"/>
                    <a:pt x="2" y="26"/>
                  </a:cubicBezTo>
                  <a:cubicBezTo>
                    <a:pt x="0" y="43"/>
                    <a:pt x="11" y="58"/>
                    <a:pt x="26" y="60"/>
                  </a:cubicBezTo>
                  <a:cubicBezTo>
                    <a:pt x="41" y="62"/>
                    <a:pt x="55" y="50"/>
                    <a:pt x="58" y="3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71" name="Freeform 42">
              <a:extLst>
                <a:ext uri="{FF2B5EF4-FFF2-40B4-BE49-F238E27FC236}">
                  <a16:creationId xmlns:a16="http://schemas.microsoft.com/office/drawing/2014/main" id="{3C2D9966-73D7-40CB-BE34-6A3F07BAD147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9656" y="4909834"/>
              <a:ext cx="231485" cy="169920"/>
            </a:xfrm>
            <a:custGeom>
              <a:avLst/>
              <a:gdLst>
                <a:gd name="T0" fmla="*/ 52 w 55"/>
                <a:gd name="T1" fmla="*/ 0 h 40"/>
                <a:gd name="T2" fmla="*/ 52 w 55"/>
                <a:gd name="T3" fmla="*/ 3 h 40"/>
                <a:gd name="T4" fmla="*/ 20 w 55"/>
                <a:gd name="T5" fmla="*/ 29 h 40"/>
                <a:gd name="T6" fmla="*/ 0 w 55"/>
                <a:gd name="T7" fmla="*/ 14 h 40"/>
                <a:gd name="T8" fmla="*/ 23 w 55"/>
                <a:gd name="T9" fmla="*/ 38 h 40"/>
                <a:gd name="T10" fmla="*/ 55 w 55"/>
                <a:gd name="T11" fmla="*/ 12 h 40"/>
                <a:gd name="T12" fmla="*/ 55 w 55"/>
                <a:gd name="T13" fmla="*/ 8 h 40"/>
                <a:gd name="T14" fmla="*/ 52 w 55"/>
                <a:gd name="T1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" h="40">
                  <a:moveTo>
                    <a:pt x="52" y="0"/>
                  </a:moveTo>
                  <a:cubicBezTo>
                    <a:pt x="52" y="1"/>
                    <a:pt x="52" y="2"/>
                    <a:pt x="52" y="3"/>
                  </a:cubicBezTo>
                  <a:cubicBezTo>
                    <a:pt x="49" y="19"/>
                    <a:pt x="35" y="31"/>
                    <a:pt x="20" y="29"/>
                  </a:cubicBezTo>
                  <a:cubicBezTo>
                    <a:pt x="11" y="28"/>
                    <a:pt x="4" y="22"/>
                    <a:pt x="0" y="14"/>
                  </a:cubicBezTo>
                  <a:cubicBezTo>
                    <a:pt x="2" y="26"/>
                    <a:pt x="11" y="36"/>
                    <a:pt x="23" y="38"/>
                  </a:cubicBezTo>
                  <a:cubicBezTo>
                    <a:pt x="38" y="40"/>
                    <a:pt x="52" y="28"/>
                    <a:pt x="55" y="12"/>
                  </a:cubicBezTo>
                  <a:cubicBezTo>
                    <a:pt x="55" y="10"/>
                    <a:pt x="55" y="9"/>
                    <a:pt x="55" y="8"/>
                  </a:cubicBezTo>
                  <a:cubicBezTo>
                    <a:pt x="54" y="5"/>
                    <a:pt x="53" y="3"/>
                    <a:pt x="52" y="0"/>
                  </a:cubicBezTo>
                  <a:close/>
                </a:path>
              </a:pathLst>
            </a:custGeom>
            <a:solidFill>
              <a:srgbClr val="DFED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72" name="Oval 43">
              <a:extLst>
                <a:ext uri="{FF2B5EF4-FFF2-40B4-BE49-F238E27FC236}">
                  <a16:creationId xmlns:a16="http://schemas.microsoft.com/office/drawing/2014/main" id="{7C2C1039-D0A3-4CE0-B2F0-60C619BAFA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63199" y="5264449"/>
              <a:ext cx="253648" cy="258573"/>
            </a:xfrm>
            <a:prstGeom prst="ellipse">
              <a:avLst/>
            </a:prstGeom>
            <a:solidFill>
              <a:srgbClr val="C8DC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73" name="Freeform 44">
              <a:extLst>
                <a:ext uri="{FF2B5EF4-FFF2-40B4-BE49-F238E27FC236}">
                  <a16:creationId xmlns:a16="http://schemas.microsoft.com/office/drawing/2014/main" id="{9AF9A092-1436-499F-B691-179AA54789DC}"/>
                </a:ext>
              </a:extLst>
            </p:cNvPr>
            <p:cNvSpPr>
              <a:spLocks/>
            </p:cNvSpPr>
            <p:nvPr/>
          </p:nvSpPr>
          <p:spPr bwMode="auto">
            <a:xfrm>
              <a:off x="1673050" y="5294000"/>
              <a:ext cx="243798" cy="229022"/>
            </a:xfrm>
            <a:custGeom>
              <a:avLst/>
              <a:gdLst>
                <a:gd name="T0" fmla="*/ 48 w 58"/>
                <a:gd name="T1" fmla="*/ 0 h 54"/>
                <a:gd name="T2" fmla="*/ 50 w 58"/>
                <a:gd name="T3" fmla="*/ 10 h 54"/>
                <a:gd name="T4" fmla="*/ 20 w 58"/>
                <a:gd name="T5" fmla="*/ 41 h 54"/>
                <a:gd name="T6" fmla="*/ 0 w 58"/>
                <a:gd name="T7" fmla="*/ 33 h 54"/>
                <a:gd name="T8" fmla="*/ 28 w 58"/>
                <a:gd name="T9" fmla="*/ 54 h 54"/>
                <a:gd name="T10" fmla="*/ 58 w 58"/>
                <a:gd name="T11" fmla="*/ 23 h 54"/>
                <a:gd name="T12" fmla="*/ 48 w 58"/>
                <a:gd name="T1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8" h="54">
                  <a:moveTo>
                    <a:pt x="48" y="0"/>
                  </a:moveTo>
                  <a:cubicBezTo>
                    <a:pt x="49" y="4"/>
                    <a:pt x="50" y="7"/>
                    <a:pt x="50" y="10"/>
                  </a:cubicBezTo>
                  <a:cubicBezTo>
                    <a:pt x="50" y="27"/>
                    <a:pt x="36" y="41"/>
                    <a:pt x="20" y="41"/>
                  </a:cubicBezTo>
                  <a:cubicBezTo>
                    <a:pt x="12" y="41"/>
                    <a:pt x="5" y="38"/>
                    <a:pt x="0" y="33"/>
                  </a:cubicBezTo>
                  <a:cubicBezTo>
                    <a:pt x="4" y="45"/>
                    <a:pt x="15" y="54"/>
                    <a:pt x="28" y="54"/>
                  </a:cubicBezTo>
                  <a:cubicBezTo>
                    <a:pt x="45" y="54"/>
                    <a:pt x="58" y="40"/>
                    <a:pt x="58" y="23"/>
                  </a:cubicBezTo>
                  <a:cubicBezTo>
                    <a:pt x="58" y="14"/>
                    <a:pt x="54" y="6"/>
                    <a:pt x="48" y="0"/>
                  </a:cubicBezTo>
                  <a:close/>
                </a:path>
              </a:pathLst>
            </a:custGeom>
            <a:solidFill>
              <a:srgbClr val="B4CE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74" name="Freeform 45">
              <a:extLst>
                <a:ext uri="{FF2B5EF4-FFF2-40B4-BE49-F238E27FC236}">
                  <a16:creationId xmlns:a16="http://schemas.microsoft.com/office/drawing/2014/main" id="{EE7ACDC6-08AA-4844-BF8D-18CACFD1E34C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2152" y="5264449"/>
              <a:ext cx="179770" cy="194546"/>
            </a:xfrm>
            <a:custGeom>
              <a:avLst/>
              <a:gdLst>
                <a:gd name="T0" fmla="*/ 43 w 43"/>
                <a:gd name="T1" fmla="*/ 25 h 46"/>
                <a:gd name="T2" fmla="*/ 43 w 43"/>
                <a:gd name="T3" fmla="*/ 23 h 46"/>
                <a:gd name="T4" fmla="*/ 19 w 43"/>
                <a:gd name="T5" fmla="*/ 0 h 46"/>
                <a:gd name="T6" fmla="*/ 1 w 43"/>
                <a:gd name="T7" fmla="*/ 20 h 46"/>
                <a:gd name="T8" fmla="*/ 19 w 43"/>
                <a:gd name="T9" fmla="*/ 45 h 46"/>
                <a:gd name="T10" fmla="*/ 43 w 43"/>
                <a:gd name="T11" fmla="*/ 25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" h="46">
                  <a:moveTo>
                    <a:pt x="43" y="25"/>
                  </a:moveTo>
                  <a:cubicBezTo>
                    <a:pt x="43" y="24"/>
                    <a:pt x="43" y="23"/>
                    <a:pt x="43" y="23"/>
                  </a:cubicBezTo>
                  <a:cubicBezTo>
                    <a:pt x="40" y="11"/>
                    <a:pt x="31" y="2"/>
                    <a:pt x="19" y="0"/>
                  </a:cubicBezTo>
                  <a:cubicBezTo>
                    <a:pt x="10" y="2"/>
                    <a:pt x="3" y="9"/>
                    <a:pt x="1" y="20"/>
                  </a:cubicBezTo>
                  <a:cubicBezTo>
                    <a:pt x="0" y="32"/>
                    <a:pt x="8" y="43"/>
                    <a:pt x="19" y="45"/>
                  </a:cubicBezTo>
                  <a:cubicBezTo>
                    <a:pt x="31" y="46"/>
                    <a:pt x="41" y="38"/>
                    <a:pt x="43" y="2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75" name="Freeform 46">
              <a:extLst>
                <a:ext uri="{FF2B5EF4-FFF2-40B4-BE49-F238E27FC236}">
                  <a16:creationId xmlns:a16="http://schemas.microsoft.com/office/drawing/2014/main" id="{D1DF0A7A-83C2-4FB1-97E7-C86D57AAEB26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4615" y="5333402"/>
              <a:ext cx="177307" cy="125593"/>
            </a:xfrm>
            <a:custGeom>
              <a:avLst/>
              <a:gdLst>
                <a:gd name="T0" fmla="*/ 40 w 42"/>
                <a:gd name="T1" fmla="*/ 0 h 30"/>
                <a:gd name="T2" fmla="*/ 40 w 42"/>
                <a:gd name="T3" fmla="*/ 2 h 30"/>
                <a:gd name="T4" fmla="*/ 16 w 42"/>
                <a:gd name="T5" fmla="*/ 22 h 30"/>
                <a:gd name="T6" fmla="*/ 0 w 42"/>
                <a:gd name="T7" fmla="*/ 11 h 30"/>
                <a:gd name="T8" fmla="*/ 18 w 42"/>
                <a:gd name="T9" fmla="*/ 29 h 30"/>
                <a:gd name="T10" fmla="*/ 42 w 42"/>
                <a:gd name="T11" fmla="*/ 9 h 30"/>
                <a:gd name="T12" fmla="*/ 42 w 42"/>
                <a:gd name="T13" fmla="*/ 7 h 30"/>
                <a:gd name="T14" fmla="*/ 40 w 42"/>
                <a:gd name="T1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" h="30">
                  <a:moveTo>
                    <a:pt x="40" y="0"/>
                  </a:moveTo>
                  <a:cubicBezTo>
                    <a:pt x="40" y="1"/>
                    <a:pt x="40" y="2"/>
                    <a:pt x="40" y="2"/>
                  </a:cubicBezTo>
                  <a:cubicBezTo>
                    <a:pt x="38" y="15"/>
                    <a:pt x="27" y="24"/>
                    <a:pt x="16" y="22"/>
                  </a:cubicBezTo>
                  <a:cubicBezTo>
                    <a:pt x="9" y="21"/>
                    <a:pt x="4" y="17"/>
                    <a:pt x="0" y="11"/>
                  </a:cubicBezTo>
                  <a:cubicBezTo>
                    <a:pt x="2" y="20"/>
                    <a:pt x="9" y="28"/>
                    <a:pt x="18" y="29"/>
                  </a:cubicBezTo>
                  <a:cubicBezTo>
                    <a:pt x="30" y="30"/>
                    <a:pt x="40" y="22"/>
                    <a:pt x="42" y="9"/>
                  </a:cubicBezTo>
                  <a:cubicBezTo>
                    <a:pt x="42" y="8"/>
                    <a:pt x="42" y="7"/>
                    <a:pt x="42" y="7"/>
                  </a:cubicBezTo>
                  <a:cubicBezTo>
                    <a:pt x="42" y="4"/>
                    <a:pt x="41" y="2"/>
                    <a:pt x="40" y="0"/>
                  </a:cubicBezTo>
                  <a:close/>
                </a:path>
              </a:pathLst>
            </a:custGeom>
            <a:solidFill>
              <a:srgbClr val="DFED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132" name="Group 131">
            <a:extLst>
              <a:ext uri="{FF2B5EF4-FFF2-40B4-BE49-F238E27FC236}">
                <a16:creationId xmlns:a16="http://schemas.microsoft.com/office/drawing/2014/main" id="{7BAC337F-1557-4DBB-AC4B-D1EC8F8CB680}"/>
              </a:ext>
            </a:extLst>
          </p:cNvPr>
          <p:cNvGrpSpPr/>
          <p:nvPr/>
        </p:nvGrpSpPr>
        <p:grpSpPr>
          <a:xfrm>
            <a:off x="7883003" y="1510128"/>
            <a:ext cx="879150" cy="879149"/>
            <a:chOff x="3753950" y="3186012"/>
            <a:chExt cx="879150" cy="879149"/>
          </a:xfrm>
        </p:grpSpPr>
        <p:sp>
          <p:nvSpPr>
            <p:cNvPr id="276" name="Oval 47">
              <a:extLst>
                <a:ext uri="{FF2B5EF4-FFF2-40B4-BE49-F238E27FC236}">
                  <a16:creationId xmlns:a16="http://schemas.microsoft.com/office/drawing/2014/main" id="{F9F14593-A8FF-4207-B4B8-79E965BB35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53950" y="3186012"/>
              <a:ext cx="879150" cy="879149"/>
            </a:xfrm>
            <a:prstGeom prst="ellipse">
              <a:avLst/>
            </a:prstGeom>
            <a:solidFill>
              <a:srgbClr val="DD39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grpSp>
          <p:nvGrpSpPr>
            <p:cNvPr id="128" name="Group 127">
              <a:extLst>
                <a:ext uri="{FF2B5EF4-FFF2-40B4-BE49-F238E27FC236}">
                  <a16:creationId xmlns:a16="http://schemas.microsoft.com/office/drawing/2014/main" id="{F6A2D827-2BBC-4171-ADF3-F85834FFEB95}"/>
                </a:ext>
              </a:extLst>
            </p:cNvPr>
            <p:cNvGrpSpPr/>
            <p:nvPr/>
          </p:nvGrpSpPr>
          <p:grpSpPr>
            <a:xfrm>
              <a:off x="3778576" y="3190937"/>
              <a:ext cx="854524" cy="874224"/>
              <a:chOff x="3778576" y="3190937"/>
              <a:chExt cx="854524" cy="874224"/>
            </a:xfrm>
          </p:grpSpPr>
          <p:sp>
            <p:nvSpPr>
              <p:cNvPr id="277" name="Freeform 48">
                <a:extLst>
                  <a:ext uri="{FF2B5EF4-FFF2-40B4-BE49-F238E27FC236}">
                    <a16:creationId xmlns:a16="http://schemas.microsoft.com/office/drawing/2014/main" id="{45F468CF-C385-4DCB-92FF-E8B37C402C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576" y="3299291"/>
                <a:ext cx="854524" cy="765870"/>
              </a:xfrm>
              <a:custGeom>
                <a:avLst/>
                <a:gdLst>
                  <a:gd name="T0" fmla="*/ 168 w 202"/>
                  <a:gd name="T1" fmla="*/ 0 h 181"/>
                  <a:gd name="T2" fmla="*/ 174 w 202"/>
                  <a:gd name="T3" fmla="*/ 34 h 181"/>
                  <a:gd name="T4" fmla="*/ 70 w 202"/>
                  <a:gd name="T5" fmla="*/ 138 h 181"/>
                  <a:gd name="T6" fmla="*/ 0 w 202"/>
                  <a:gd name="T7" fmla="*/ 111 h 181"/>
                  <a:gd name="T8" fmla="*/ 98 w 202"/>
                  <a:gd name="T9" fmla="*/ 181 h 181"/>
                  <a:gd name="T10" fmla="*/ 202 w 202"/>
                  <a:gd name="T11" fmla="*/ 77 h 181"/>
                  <a:gd name="T12" fmla="*/ 168 w 202"/>
                  <a:gd name="T13" fmla="*/ 0 h 1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2" h="181">
                    <a:moveTo>
                      <a:pt x="168" y="0"/>
                    </a:moveTo>
                    <a:cubicBezTo>
                      <a:pt x="172" y="10"/>
                      <a:pt x="174" y="22"/>
                      <a:pt x="174" y="34"/>
                    </a:cubicBezTo>
                    <a:cubicBezTo>
                      <a:pt x="174" y="91"/>
                      <a:pt x="127" y="138"/>
                      <a:pt x="70" y="138"/>
                    </a:cubicBezTo>
                    <a:cubicBezTo>
                      <a:pt x="43" y="138"/>
                      <a:pt x="19" y="128"/>
                      <a:pt x="0" y="111"/>
                    </a:cubicBezTo>
                    <a:cubicBezTo>
                      <a:pt x="15" y="152"/>
                      <a:pt x="53" y="181"/>
                      <a:pt x="98" y="181"/>
                    </a:cubicBezTo>
                    <a:cubicBezTo>
                      <a:pt x="156" y="181"/>
                      <a:pt x="202" y="134"/>
                      <a:pt x="202" y="77"/>
                    </a:cubicBezTo>
                    <a:cubicBezTo>
                      <a:pt x="202" y="46"/>
                      <a:pt x="189" y="19"/>
                      <a:pt x="168" y="0"/>
                    </a:cubicBezTo>
                    <a:close/>
                  </a:path>
                </a:pathLst>
              </a:custGeom>
              <a:solidFill>
                <a:srgbClr val="D128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78" name="Freeform 49">
                <a:extLst>
                  <a:ext uri="{FF2B5EF4-FFF2-40B4-BE49-F238E27FC236}">
                    <a16:creationId xmlns:a16="http://schemas.microsoft.com/office/drawing/2014/main" id="{A38679D2-97BE-41A5-8B8A-0B69A0FFD1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85435" y="3190937"/>
                <a:ext cx="632889" cy="669828"/>
              </a:xfrm>
              <a:custGeom>
                <a:avLst/>
                <a:gdLst>
                  <a:gd name="T0" fmla="*/ 149 w 150"/>
                  <a:gd name="T1" fmla="*/ 86 h 159"/>
                  <a:gd name="T2" fmla="*/ 150 w 150"/>
                  <a:gd name="T3" fmla="*/ 77 h 159"/>
                  <a:gd name="T4" fmla="*/ 65 w 150"/>
                  <a:gd name="T5" fmla="*/ 0 h 159"/>
                  <a:gd name="T6" fmla="*/ 6 w 150"/>
                  <a:gd name="T7" fmla="*/ 67 h 159"/>
                  <a:gd name="T8" fmla="*/ 67 w 150"/>
                  <a:gd name="T9" fmla="*/ 153 h 159"/>
                  <a:gd name="T10" fmla="*/ 149 w 150"/>
                  <a:gd name="T11" fmla="*/ 86 h 1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0" h="159">
                    <a:moveTo>
                      <a:pt x="149" y="86"/>
                    </a:moveTo>
                    <a:cubicBezTo>
                      <a:pt x="150" y="83"/>
                      <a:pt x="150" y="80"/>
                      <a:pt x="150" y="77"/>
                    </a:cubicBezTo>
                    <a:cubicBezTo>
                      <a:pt x="140" y="37"/>
                      <a:pt x="107" y="7"/>
                      <a:pt x="65" y="0"/>
                    </a:cubicBezTo>
                    <a:cubicBezTo>
                      <a:pt x="35" y="6"/>
                      <a:pt x="10" y="33"/>
                      <a:pt x="6" y="67"/>
                    </a:cubicBezTo>
                    <a:cubicBezTo>
                      <a:pt x="0" y="109"/>
                      <a:pt x="28" y="148"/>
                      <a:pt x="67" y="153"/>
                    </a:cubicBezTo>
                    <a:cubicBezTo>
                      <a:pt x="107" y="159"/>
                      <a:pt x="144" y="128"/>
                      <a:pt x="149" y="86"/>
                    </a:cubicBezTo>
                    <a:close/>
                  </a:path>
                </a:pathLst>
              </a:custGeom>
              <a:solidFill>
                <a:srgbClr val="FF543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79" name="Freeform 50">
                <a:extLst>
                  <a:ext uri="{FF2B5EF4-FFF2-40B4-BE49-F238E27FC236}">
                    <a16:creationId xmlns:a16="http://schemas.microsoft.com/office/drawing/2014/main" id="{8974FD81-1011-4A4D-A674-3A39F0C9AA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12523" y="3427347"/>
                <a:ext cx="605801" cy="433418"/>
              </a:xfrm>
              <a:custGeom>
                <a:avLst/>
                <a:gdLst>
                  <a:gd name="T0" fmla="*/ 136 w 144"/>
                  <a:gd name="T1" fmla="*/ 0 h 103"/>
                  <a:gd name="T2" fmla="*/ 136 w 144"/>
                  <a:gd name="T3" fmla="*/ 7 h 103"/>
                  <a:gd name="T4" fmla="*/ 54 w 144"/>
                  <a:gd name="T5" fmla="*/ 75 h 103"/>
                  <a:gd name="T6" fmla="*/ 0 w 144"/>
                  <a:gd name="T7" fmla="*/ 37 h 103"/>
                  <a:gd name="T8" fmla="*/ 61 w 144"/>
                  <a:gd name="T9" fmla="*/ 97 h 103"/>
                  <a:gd name="T10" fmla="*/ 143 w 144"/>
                  <a:gd name="T11" fmla="*/ 30 h 103"/>
                  <a:gd name="T12" fmla="*/ 144 w 144"/>
                  <a:gd name="T13" fmla="*/ 21 h 103"/>
                  <a:gd name="T14" fmla="*/ 136 w 144"/>
                  <a:gd name="T15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44" h="103">
                    <a:moveTo>
                      <a:pt x="136" y="0"/>
                    </a:moveTo>
                    <a:cubicBezTo>
                      <a:pt x="136" y="2"/>
                      <a:pt x="136" y="5"/>
                      <a:pt x="136" y="7"/>
                    </a:cubicBezTo>
                    <a:cubicBezTo>
                      <a:pt x="130" y="50"/>
                      <a:pt x="93" y="80"/>
                      <a:pt x="54" y="75"/>
                    </a:cubicBezTo>
                    <a:cubicBezTo>
                      <a:pt x="30" y="72"/>
                      <a:pt x="11" y="57"/>
                      <a:pt x="0" y="37"/>
                    </a:cubicBezTo>
                    <a:cubicBezTo>
                      <a:pt x="6" y="68"/>
                      <a:pt x="30" y="93"/>
                      <a:pt x="61" y="97"/>
                    </a:cubicBezTo>
                    <a:cubicBezTo>
                      <a:pt x="101" y="103"/>
                      <a:pt x="138" y="72"/>
                      <a:pt x="143" y="30"/>
                    </a:cubicBezTo>
                    <a:cubicBezTo>
                      <a:pt x="144" y="27"/>
                      <a:pt x="144" y="24"/>
                      <a:pt x="144" y="21"/>
                    </a:cubicBezTo>
                    <a:cubicBezTo>
                      <a:pt x="142" y="14"/>
                      <a:pt x="140" y="7"/>
                      <a:pt x="136" y="0"/>
                    </a:cubicBezTo>
                    <a:close/>
                  </a:path>
                </a:pathLst>
              </a:custGeom>
              <a:solidFill>
                <a:srgbClr val="F446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80" name="Oval 51">
                <a:extLst>
                  <a:ext uri="{FF2B5EF4-FFF2-40B4-BE49-F238E27FC236}">
                    <a16:creationId xmlns:a16="http://schemas.microsoft.com/office/drawing/2014/main" id="{87F32DFE-5CA1-4DA6-9BC8-4343FC3FFC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56850" y="3232801"/>
                <a:ext cx="164994" cy="167457"/>
              </a:xfrm>
              <a:prstGeom prst="ellipse">
                <a:avLst/>
              </a:prstGeom>
              <a:solidFill>
                <a:srgbClr val="DD39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81" name="Oval 52">
                <a:extLst>
                  <a:ext uri="{FF2B5EF4-FFF2-40B4-BE49-F238E27FC236}">
                    <a16:creationId xmlns:a16="http://schemas.microsoft.com/office/drawing/2014/main" id="{B65F26A6-9F0E-441C-8BFA-661F1A7AB6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97748" y="3523388"/>
                <a:ext cx="169920" cy="164994"/>
              </a:xfrm>
              <a:prstGeom prst="ellipse">
                <a:avLst/>
              </a:prstGeom>
              <a:solidFill>
                <a:srgbClr val="DD39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82" name="Oval 53">
                <a:extLst>
                  <a:ext uri="{FF2B5EF4-FFF2-40B4-BE49-F238E27FC236}">
                    <a16:creationId xmlns:a16="http://schemas.microsoft.com/office/drawing/2014/main" id="{1D3ACD15-879C-4A3F-AAEF-D8330119B0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0958" y="3370707"/>
                <a:ext cx="123130" cy="123130"/>
              </a:xfrm>
              <a:prstGeom prst="ellipse">
                <a:avLst/>
              </a:prstGeom>
              <a:solidFill>
                <a:srgbClr val="FF543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83" name="Oval 54">
                <a:extLst>
                  <a:ext uri="{FF2B5EF4-FFF2-40B4-BE49-F238E27FC236}">
                    <a16:creationId xmlns:a16="http://schemas.microsoft.com/office/drawing/2014/main" id="{6D7695E5-470C-4904-88A9-815F3E77EA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56321" y="3469211"/>
                <a:ext cx="100967" cy="96042"/>
              </a:xfrm>
              <a:prstGeom prst="ellipse">
                <a:avLst/>
              </a:prstGeom>
              <a:solidFill>
                <a:srgbClr val="DD39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84" name="Oval 55">
                <a:extLst>
                  <a:ext uri="{FF2B5EF4-FFF2-40B4-BE49-F238E27FC236}">
                    <a16:creationId xmlns:a16="http://schemas.microsoft.com/office/drawing/2014/main" id="{C70E7E6D-0621-44FF-9B24-821242C3DB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32753" y="3624355"/>
                <a:ext cx="150219" cy="147756"/>
              </a:xfrm>
              <a:prstGeom prst="ellipse">
                <a:avLst/>
              </a:prstGeom>
              <a:solidFill>
                <a:srgbClr val="FF543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85" name="Oval 56">
                <a:extLst>
                  <a:ext uri="{FF2B5EF4-FFF2-40B4-BE49-F238E27FC236}">
                    <a16:creationId xmlns:a16="http://schemas.microsoft.com/office/drawing/2014/main" id="{D74822D4-3053-484F-8E31-B0B65E2622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61776" y="3919867"/>
                <a:ext cx="100967" cy="105892"/>
              </a:xfrm>
              <a:prstGeom prst="ellipse">
                <a:avLst/>
              </a:prstGeom>
              <a:solidFill>
                <a:srgbClr val="DD39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86" name="Oval 57">
                <a:extLst>
                  <a:ext uri="{FF2B5EF4-FFF2-40B4-BE49-F238E27FC236}">
                    <a16:creationId xmlns:a16="http://schemas.microsoft.com/office/drawing/2014/main" id="{B4E2E92F-2A92-4591-8930-580FD9AFA3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63709" y="3875540"/>
                <a:ext cx="123130" cy="120668"/>
              </a:xfrm>
              <a:prstGeom prst="ellipse">
                <a:avLst/>
              </a:prstGeom>
              <a:solidFill>
                <a:srgbClr val="DD39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87" name="Oval 58">
                <a:extLst>
                  <a:ext uri="{FF2B5EF4-FFF2-40B4-BE49-F238E27FC236}">
                    <a16:creationId xmlns:a16="http://schemas.microsoft.com/office/drawing/2014/main" id="{9ECC5369-EC50-48E2-A6F3-1E6D9B1DD3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32753" y="3469211"/>
                <a:ext cx="73878" cy="76341"/>
              </a:xfrm>
              <a:prstGeom prst="ellipse">
                <a:avLst/>
              </a:prstGeom>
              <a:solidFill>
                <a:srgbClr val="FF543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64" name="Oval 59">
                <a:extLst>
                  <a:ext uri="{FF2B5EF4-FFF2-40B4-BE49-F238E27FC236}">
                    <a16:creationId xmlns:a16="http://schemas.microsoft.com/office/drawing/2014/main" id="{D7877B4E-C51C-4972-9D2B-D2D26B9543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03640" y="3754873"/>
                <a:ext cx="71416" cy="73878"/>
              </a:xfrm>
              <a:prstGeom prst="ellipse">
                <a:avLst/>
              </a:prstGeom>
              <a:solidFill>
                <a:srgbClr val="F446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65" name="Oval 60">
                <a:extLst>
                  <a:ext uri="{FF2B5EF4-FFF2-40B4-BE49-F238E27FC236}">
                    <a16:creationId xmlns:a16="http://schemas.microsoft.com/office/drawing/2014/main" id="{B69848A9-C943-4381-AF1D-4962F3F103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55792" y="3695770"/>
                <a:ext cx="96042" cy="103429"/>
              </a:xfrm>
              <a:prstGeom prst="ellipse">
                <a:avLst/>
              </a:prstGeom>
              <a:solidFill>
                <a:srgbClr val="D128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</p:grpSp>
      <p:grpSp>
        <p:nvGrpSpPr>
          <p:cNvPr id="126" name="Group 125">
            <a:extLst>
              <a:ext uri="{FF2B5EF4-FFF2-40B4-BE49-F238E27FC236}">
                <a16:creationId xmlns:a16="http://schemas.microsoft.com/office/drawing/2014/main" id="{945BA5AA-D2CE-4D14-8CCB-8A521A9D2950}"/>
              </a:ext>
            </a:extLst>
          </p:cNvPr>
          <p:cNvGrpSpPr/>
          <p:nvPr/>
        </p:nvGrpSpPr>
        <p:grpSpPr>
          <a:xfrm>
            <a:off x="759074" y="5273355"/>
            <a:ext cx="1694271" cy="1108171"/>
            <a:chOff x="3576643" y="4904909"/>
            <a:chExt cx="1694271" cy="1108171"/>
          </a:xfrm>
        </p:grpSpPr>
        <p:sp>
          <p:nvSpPr>
            <p:cNvPr id="70" name="Oval 65">
              <a:extLst>
                <a:ext uri="{FF2B5EF4-FFF2-40B4-BE49-F238E27FC236}">
                  <a16:creationId xmlns:a16="http://schemas.microsoft.com/office/drawing/2014/main" id="{98EDD00B-E202-493B-BE98-F115831909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49992" y="4904909"/>
              <a:ext cx="1103246" cy="1108171"/>
            </a:xfrm>
            <a:prstGeom prst="ellipse">
              <a:avLst/>
            </a:prstGeom>
            <a:solidFill>
              <a:srgbClr val="7F60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71" name="Freeform 66">
              <a:extLst>
                <a:ext uri="{FF2B5EF4-FFF2-40B4-BE49-F238E27FC236}">
                  <a16:creationId xmlns:a16="http://schemas.microsoft.com/office/drawing/2014/main" id="{294F353A-068B-4220-8E42-16EE3072E1FE}"/>
                </a:ext>
              </a:extLst>
            </p:cNvPr>
            <p:cNvSpPr>
              <a:spLocks/>
            </p:cNvSpPr>
            <p:nvPr/>
          </p:nvSpPr>
          <p:spPr bwMode="auto">
            <a:xfrm>
              <a:off x="3884468" y="5050202"/>
              <a:ext cx="1068770" cy="962878"/>
            </a:xfrm>
            <a:custGeom>
              <a:avLst/>
              <a:gdLst>
                <a:gd name="T0" fmla="*/ 209 w 253"/>
                <a:gd name="T1" fmla="*/ 0 h 228"/>
                <a:gd name="T2" fmla="*/ 217 w 253"/>
                <a:gd name="T3" fmla="*/ 43 h 228"/>
                <a:gd name="T4" fmla="*/ 87 w 253"/>
                <a:gd name="T5" fmla="*/ 173 h 228"/>
                <a:gd name="T6" fmla="*/ 0 w 253"/>
                <a:gd name="T7" fmla="*/ 140 h 228"/>
                <a:gd name="T8" fmla="*/ 122 w 253"/>
                <a:gd name="T9" fmla="*/ 228 h 228"/>
                <a:gd name="T10" fmla="*/ 253 w 253"/>
                <a:gd name="T11" fmla="*/ 97 h 228"/>
                <a:gd name="T12" fmla="*/ 209 w 253"/>
                <a:gd name="T13" fmla="*/ 0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3" h="228">
                  <a:moveTo>
                    <a:pt x="209" y="0"/>
                  </a:moveTo>
                  <a:cubicBezTo>
                    <a:pt x="214" y="13"/>
                    <a:pt x="217" y="27"/>
                    <a:pt x="217" y="43"/>
                  </a:cubicBezTo>
                  <a:cubicBezTo>
                    <a:pt x="217" y="115"/>
                    <a:pt x="158" y="173"/>
                    <a:pt x="87" y="173"/>
                  </a:cubicBezTo>
                  <a:cubicBezTo>
                    <a:pt x="53" y="173"/>
                    <a:pt x="23" y="161"/>
                    <a:pt x="0" y="140"/>
                  </a:cubicBezTo>
                  <a:cubicBezTo>
                    <a:pt x="17" y="191"/>
                    <a:pt x="66" y="228"/>
                    <a:pt x="122" y="228"/>
                  </a:cubicBezTo>
                  <a:cubicBezTo>
                    <a:pt x="194" y="228"/>
                    <a:pt x="253" y="169"/>
                    <a:pt x="253" y="97"/>
                  </a:cubicBezTo>
                  <a:cubicBezTo>
                    <a:pt x="253" y="58"/>
                    <a:pt x="236" y="24"/>
                    <a:pt x="209" y="0"/>
                  </a:cubicBezTo>
                  <a:close/>
                </a:path>
              </a:pathLst>
            </a:custGeom>
            <a:solidFill>
              <a:srgbClr val="6F55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72" name="Freeform 67">
              <a:extLst>
                <a:ext uri="{FF2B5EF4-FFF2-40B4-BE49-F238E27FC236}">
                  <a16:creationId xmlns:a16="http://schemas.microsoft.com/office/drawing/2014/main" id="{9103D3AF-7730-46B0-8864-78376836FC1F}"/>
                </a:ext>
              </a:extLst>
            </p:cNvPr>
            <p:cNvSpPr>
              <a:spLocks/>
            </p:cNvSpPr>
            <p:nvPr/>
          </p:nvSpPr>
          <p:spPr bwMode="auto">
            <a:xfrm>
              <a:off x="4143041" y="4914759"/>
              <a:ext cx="788033" cy="839748"/>
            </a:xfrm>
            <a:custGeom>
              <a:avLst/>
              <a:gdLst>
                <a:gd name="T0" fmla="*/ 187 w 187"/>
                <a:gd name="T1" fmla="*/ 107 h 199"/>
                <a:gd name="T2" fmla="*/ 187 w 187"/>
                <a:gd name="T3" fmla="*/ 96 h 199"/>
                <a:gd name="T4" fmla="*/ 81 w 187"/>
                <a:gd name="T5" fmla="*/ 0 h 199"/>
                <a:gd name="T6" fmla="*/ 7 w 187"/>
                <a:gd name="T7" fmla="*/ 83 h 199"/>
                <a:gd name="T8" fmla="*/ 84 w 187"/>
                <a:gd name="T9" fmla="*/ 192 h 199"/>
                <a:gd name="T10" fmla="*/ 187 w 187"/>
                <a:gd name="T11" fmla="*/ 107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7" h="199">
                  <a:moveTo>
                    <a:pt x="187" y="107"/>
                  </a:moveTo>
                  <a:cubicBezTo>
                    <a:pt x="187" y="104"/>
                    <a:pt x="187" y="100"/>
                    <a:pt x="187" y="96"/>
                  </a:cubicBezTo>
                  <a:cubicBezTo>
                    <a:pt x="175" y="46"/>
                    <a:pt x="133" y="8"/>
                    <a:pt x="81" y="0"/>
                  </a:cubicBezTo>
                  <a:cubicBezTo>
                    <a:pt x="43" y="7"/>
                    <a:pt x="12" y="40"/>
                    <a:pt x="7" y="83"/>
                  </a:cubicBezTo>
                  <a:cubicBezTo>
                    <a:pt x="0" y="137"/>
                    <a:pt x="34" y="186"/>
                    <a:pt x="84" y="192"/>
                  </a:cubicBezTo>
                  <a:cubicBezTo>
                    <a:pt x="134" y="199"/>
                    <a:pt x="180" y="161"/>
                    <a:pt x="187" y="107"/>
                  </a:cubicBezTo>
                  <a:close/>
                </a:path>
              </a:pathLst>
            </a:custGeom>
            <a:solidFill>
              <a:srgbClr val="B8A3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73" name="Freeform 68">
              <a:extLst>
                <a:ext uri="{FF2B5EF4-FFF2-40B4-BE49-F238E27FC236}">
                  <a16:creationId xmlns:a16="http://schemas.microsoft.com/office/drawing/2014/main" id="{5E13A47C-7D99-4A1B-9FB8-7AC932F266B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75055" y="5210271"/>
              <a:ext cx="756019" cy="544235"/>
            </a:xfrm>
            <a:custGeom>
              <a:avLst/>
              <a:gdLst>
                <a:gd name="T0" fmla="*/ 169 w 179"/>
                <a:gd name="T1" fmla="*/ 0 h 129"/>
                <a:gd name="T2" fmla="*/ 169 w 179"/>
                <a:gd name="T3" fmla="*/ 9 h 129"/>
                <a:gd name="T4" fmla="*/ 66 w 179"/>
                <a:gd name="T5" fmla="*/ 94 h 129"/>
                <a:gd name="T6" fmla="*/ 0 w 179"/>
                <a:gd name="T7" fmla="*/ 46 h 129"/>
                <a:gd name="T8" fmla="*/ 76 w 179"/>
                <a:gd name="T9" fmla="*/ 122 h 129"/>
                <a:gd name="T10" fmla="*/ 179 w 179"/>
                <a:gd name="T11" fmla="*/ 37 h 129"/>
                <a:gd name="T12" fmla="*/ 179 w 179"/>
                <a:gd name="T13" fmla="*/ 26 h 129"/>
                <a:gd name="T14" fmla="*/ 169 w 179"/>
                <a:gd name="T15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9" h="129">
                  <a:moveTo>
                    <a:pt x="169" y="0"/>
                  </a:moveTo>
                  <a:cubicBezTo>
                    <a:pt x="169" y="3"/>
                    <a:pt x="169" y="6"/>
                    <a:pt x="169" y="9"/>
                  </a:cubicBezTo>
                  <a:cubicBezTo>
                    <a:pt x="162" y="62"/>
                    <a:pt x="116" y="100"/>
                    <a:pt x="66" y="94"/>
                  </a:cubicBezTo>
                  <a:cubicBezTo>
                    <a:pt x="37" y="90"/>
                    <a:pt x="13" y="71"/>
                    <a:pt x="0" y="46"/>
                  </a:cubicBezTo>
                  <a:cubicBezTo>
                    <a:pt x="7" y="85"/>
                    <a:pt x="37" y="117"/>
                    <a:pt x="76" y="122"/>
                  </a:cubicBezTo>
                  <a:cubicBezTo>
                    <a:pt x="126" y="129"/>
                    <a:pt x="172" y="91"/>
                    <a:pt x="179" y="37"/>
                  </a:cubicBezTo>
                  <a:cubicBezTo>
                    <a:pt x="179" y="34"/>
                    <a:pt x="179" y="30"/>
                    <a:pt x="179" y="26"/>
                  </a:cubicBezTo>
                  <a:cubicBezTo>
                    <a:pt x="177" y="17"/>
                    <a:pt x="174" y="8"/>
                    <a:pt x="169" y="0"/>
                  </a:cubicBezTo>
                  <a:close/>
                </a:path>
              </a:pathLst>
            </a:custGeom>
            <a:solidFill>
              <a:srgbClr val="A693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74" name="Freeform 69">
              <a:extLst>
                <a:ext uri="{FF2B5EF4-FFF2-40B4-BE49-F238E27FC236}">
                  <a16:creationId xmlns:a16="http://schemas.microsoft.com/office/drawing/2014/main" id="{4E2EB2E8-E856-43FA-AFC3-20AF3736AB10}"/>
                </a:ext>
              </a:extLst>
            </p:cNvPr>
            <p:cNvSpPr>
              <a:spLocks/>
            </p:cNvSpPr>
            <p:nvPr/>
          </p:nvSpPr>
          <p:spPr bwMode="auto">
            <a:xfrm>
              <a:off x="4167668" y="5028039"/>
              <a:ext cx="248723" cy="54177"/>
            </a:xfrm>
            <a:custGeom>
              <a:avLst/>
              <a:gdLst>
                <a:gd name="T0" fmla="*/ 52 w 59"/>
                <a:gd name="T1" fmla="*/ 13 h 13"/>
                <a:gd name="T2" fmla="*/ 7 w 59"/>
                <a:gd name="T3" fmla="*/ 13 h 13"/>
                <a:gd name="T4" fmla="*/ 0 w 59"/>
                <a:gd name="T5" fmla="*/ 7 h 13"/>
                <a:gd name="T6" fmla="*/ 0 w 59"/>
                <a:gd name="T7" fmla="*/ 7 h 13"/>
                <a:gd name="T8" fmla="*/ 7 w 59"/>
                <a:gd name="T9" fmla="*/ 0 h 13"/>
                <a:gd name="T10" fmla="*/ 52 w 59"/>
                <a:gd name="T11" fmla="*/ 0 h 13"/>
                <a:gd name="T12" fmla="*/ 59 w 59"/>
                <a:gd name="T13" fmla="*/ 7 h 13"/>
                <a:gd name="T14" fmla="*/ 59 w 59"/>
                <a:gd name="T15" fmla="*/ 7 h 13"/>
                <a:gd name="T16" fmla="*/ 52 w 59"/>
                <a:gd name="T1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9" h="13">
                  <a:moveTo>
                    <a:pt x="52" y="13"/>
                  </a:moveTo>
                  <a:cubicBezTo>
                    <a:pt x="7" y="13"/>
                    <a:pt x="7" y="13"/>
                    <a:pt x="7" y="13"/>
                  </a:cubicBezTo>
                  <a:cubicBezTo>
                    <a:pt x="3" y="13"/>
                    <a:pt x="0" y="10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52" y="0"/>
                    <a:pt x="52" y="0"/>
                    <a:pt x="52" y="0"/>
                  </a:cubicBezTo>
                  <a:cubicBezTo>
                    <a:pt x="56" y="0"/>
                    <a:pt x="59" y="3"/>
                    <a:pt x="59" y="7"/>
                  </a:cubicBezTo>
                  <a:cubicBezTo>
                    <a:pt x="59" y="7"/>
                    <a:pt x="59" y="7"/>
                    <a:pt x="59" y="7"/>
                  </a:cubicBezTo>
                  <a:cubicBezTo>
                    <a:pt x="59" y="10"/>
                    <a:pt x="56" y="13"/>
                    <a:pt x="52" y="13"/>
                  </a:cubicBezTo>
                  <a:close/>
                </a:path>
              </a:pathLst>
            </a:custGeom>
            <a:solidFill>
              <a:srgbClr val="7F60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75" name="Freeform 70">
              <a:extLst>
                <a:ext uri="{FF2B5EF4-FFF2-40B4-BE49-F238E27FC236}">
                  <a16:creationId xmlns:a16="http://schemas.microsoft.com/office/drawing/2014/main" id="{D389A194-416B-43D4-A218-44EB0E577A1F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6241" y="5257061"/>
              <a:ext cx="248723" cy="59102"/>
            </a:xfrm>
            <a:custGeom>
              <a:avLst/>
              <a:gdLst>
                <a:gd name="T0" fmla="*/ 52 w 59"/>
                <a:gd name="T1" fmla="*/ 14 h 14"/>
                <a:gd name="T2" fmla="*/ 7 w 59"/>
                <a:gd name="T3" fmla="*/ 14 h 14"/>
                <a:gd name="T4" fmla="*/ 0 w 59"/>
                <a:gd name="T5" fmla="*/ 7 h 14"/>
                <a:gd name="T6" fmla="*/ 0 w 59"/>
                <a:gd name="T7" fmla="*/ 7 h 14"/>
                <a:gd name="T8" fmla="*/ 7 w 59"/>
                <a:gd name="T9" fmla="*/ 0 h 14"/>
                <a:gd name="T10" fmla="*/ 52 w 59"/>
                <a:gd name="T11" fmla="*/ 0 h 14"/>
                <a:gd name="T12" fmla="*/ 59 w 59"/>
                <a:gd name="T13" fmla="*/ 7 h 14"/>
                <a:gd name="T14" fmla="*/ 59 w 59"/>
                <a:gd name="T15" fmla="*/ 7 h 14"/>
                <a:gd name="T16" fmla="*/ 52 w 59"/>
                <a:gd name="T17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9" h="14">
                  <a:moveTo>
                    <a:pt x="52" y="14"/>
                  </a:moveTo>
                  <a:cubicBezTo>
                    <a:pt x="7" y="14"/>
                    <a:pt x="7" y="14"/>
                    <a:pt x="7" y="14"/>
                  </a:cubicBezTo>
                  <a:cubicBezTo>
                    <a:pt x="3" y="14"/>
                    <a:pt x="0" y="11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52" y="0"/>
                    <a:pt x="52" y="0"/>
                    <a:pt x="52" y="0"/>
                  </a:cubicBezTo>
                  <a:cubicBezTo>
                    <a:pt x="56" y="0"/>
                    <a:pt x="59" y="3"/>
                    <a:pt x="59" y="7"/>
                  </a:cubicBezTo>
                  <a:cubicBezTo>
                    <a:pt x="59" y="7"/>
                    <a:pt x="59" y="7"/>
                    <a:pt x="59" y="7"/>
                  </a:cubicBezTo>
                  <a:cubicBezTo>
                    <a:pt x="59" y="11"/>
                    <a:pt x="56" y="14"/>
                    <a:pt x="52" y="14"/>
                  </a:cubicBezTo>
                  <a:close/>
                </a:path>
              </a:pathLst>
            </a:custGeom>
            <a:solidFill>
              <a:srgbClr val="7F60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76" name="Freeform 71">
              <a:extLst>
                <a:ext uri="{FF2B5EF4-FFF2-40B4-BE49-F238E27FC236}">
                  <a16:creationId xmlns:a16="http://schemas.microsoft.com/office/drawing/2014/main" id="{8AB8CB48-C70A-417F-A4CA-8DD81A699DE0}"/>
                </a:ext>
              </a:extLst>
            </p:cNvPr>
            <p:cNvSpPr>
              <a:spLocks/>
            </p:cNvSpPr>
            <p:nvPr/>
          </p:nvSpPr>
          <p:spPr bwMode="auto">
            <a:xfrm>
              <a:off x="4103640" y="5370341"/>
              <a:ext cx="248723" cy="54177"/>
            </a:xfrm>
            <a:custGeom>
              <a:avLst/>
              <a:gdLst>
                <a:gd name="T0" fmla="*/ 52 w 59"/>
                <a:gd name="T1" fmla="*/ 13 h 13"/>
                <a:gd name="T2" fmla="*/ 7 w 59"/>
                <a:gd name="T3" fmla="*/ 13 h 13"/>
                <a:gd name="T4" fmla="*/ 0 w 59"/>
                <a:gd name="T5" fmla="*/ 6 h 13"/>
                <a:gd name="T6" fmla="*/ 0 w 59"/>
                <a:gd name="T7" fmla="*/ 6 h 13"/>
                <a:gd name="T8" fmla="*/ 7 w 59"/>
                <a:gd name="T9" fmla="*/ 0 h 13"/>
                <a:gd name="T10" fmla="*/ 52 w 59"/>
                <a:gd name="T11" fmla="*/ 0 h 13"/>
                <a:gd name="T12" fmla="*/ 59 w 59"/>
                <a:gd name="T13" fmla="*/ 6 h 13"/>
                <a:gd name="T14" fmla="*/ 59 w 59"/>
                <a:gd name="T15" fmla="*/ 6 h 13"/>
                <a:gd name="T16" fmla="*/ 52 w 59"/>
                <a:gd name="T1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9" h="13">
                  <a:moveTo>
                    <a:pt x="52" y="13"/>
                  </a:moveTo>
                  <a:cubicBezTo>
                    <a:pt x="7" y="13"/>
                    <a:pt x="7" y="13"/>
                    <a:pt x="7" y="13"/>
                  </a:cubicBezTo>
                  <a:cubicBezTo>
                    <a:pt x="3" y="13"/>
                    <a:pt x="0" y="10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52" y="0"/>
                    <a:pt x="52" y="0"/>
                    <a:pt x="52" y="0"/>
                  </a:cubicBezTo>
                  <a:cubicBezTo>
                    <a:pt x="56" y="0"/>
                    <a:pt x="59" y="3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10"/>
                    <a:pt x="56" y="13"/>
                    <a:pt x="52" y="13"/>
                  </a:cubicBezTo>
                  <a:close/>
                </a:path>
              </a:pathLst>
            </a:custGeom>
            <a:solidFill>
              <a:srgbClr val="7F60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77" name="Freeform 72">
              <a:extLst>
                <a:ext uri="{FF2B5EF4-FFF2-40B4-BE49-F238E27FC236}">
                  <a16:creationId xmlns:a16="http://schemas.microsoft.com/office/drawing/2014/main" id="{7264CF83-7C6D-4055-AA17-F22FEF1F9B59}"/>
                </a:ext>
              </a:extLst>
            </p:cNvPr>
            <p:cNvSpPr>
              <a:spLocks/>
            </p:cNvSpPr>
            <p:nvPr/>
          </p:nvSpPr>
          <p:spPr bwMode="auto">
            <a:xfrm>
              <a:off x="4662651" y="5577199"/>
              <a:ext cx="248723" cy="59102"/>
            </a:xfrm>
            <a:custGeom>
              <a:avLst/>
              <a:gdLst>
                <a:gd name="T0" fmla="*/ 52 w 59"/>
                <a:gd name="T1" fmla="*/ 14 h 14"/>
                <a:gd name="T2" fmla="*/ 7 w 59"/>
                <a:gd name="T3" fmla="*/ 14 h 14"/>
                <a:gd name="T4" fmla="*/ 0 w 59"/>
                <a:gd name="T5" fmla="*/ 7 h 14"/>
                <a:gd name="T6" fmla="*/ 0 w 59"/>
                <a:gd name="T7" fmla="*/ 7 h 14"/>
                <a:gd name="T8" fmla="*/ 7 w 59"/>
                <a:gd name="T9" fmla="*/ 0 h 14"/>
                <a:gd name="T10" fmla="*/ 52 w 59"/>
                <a:gd name="T11" fmla="*/ 0 h 14"/>
                <a:gd name="T12" fmla="*/ 59 w 59"/>
                <a:gd name="T13" fmla="*/ 7 h 14"/>
                <a:gd name="T14" fmla="*/ 59 w 59"/>
                <a:gd name="T15" fmla="*/ 7 h 14"/>
                <a:gd name="T16" fmla="*/ 52 w 59"/>
                <a:gd name="T17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9" h="14">
                  <a:moveTo>
                    <a:pt x="52" y="14"/>
                  </a:moveTo>
                  <a:cubicBezTo>
                    <a:pt x="7" y="14"/>
                    <a:pt x="7" y="14"/>
                    <a:pt x="7" y="14"/>
                  </a:cubicBezTo>
                  <a:cubicBezTo>
                    <a:pt x="3" y="14"/>
                    <a:pt x="0" y="11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4"/>
                    <a:pt x="3" y="0"/>
                    <a:pt x="7" y="0"/>
                  </a:cubicBezTo>
                  <a:cubicBezTo>
                    <a:pt x="52" y="0"/>
                    <a:pt x="52" y="0"/>
                    <a:pt x="52" y="0"/>
                  </a:cubicBezTo>
                  <a:cubicBezTo>
                    <a:pt x="56" y="0"/>
                    <a:pt x="59" y="4"/>
                    <a:pt x="59" y="7"/>
                  </a:cubicBezTo>
                  <a:cubicBezTo>
                    <a:pt x="59" y="7"/>
                    <a:pt x="59" y="7"/>
                    <a:pt x="59" y="7"/>
                  </a:cubicBezTo>
                  <a:cubicBezTo>
                    <a:pt x="59" y="11"/>
                    <a:pt x="56" y="14"/>
                    <a:pt x="52" y="14"/>
                  </a:cubicBezTo>
                  <a:close/>
                </a:path>
              </a:pathLst>
            </a:custGeom>
            <a:solidFill>
              <a:srgbClr val="6F55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78" name="Freeform 73">
              <a:extLst>
                <a:ext uri="{FF2B5EF4-FFF2-40B4-BE49-F238E27FC236}">
                  <a16:creationId xmlns:a16="http://schemas.microsoft.com/office/drawing/2014/main" id="{833D8FB1-2F3B-4FD0-A3D6-C653C94B998D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4019" y="5481158"/>
              <a:ext cx="253648" cy="59102"/>
            </a:xfrm>
            <a:custGeom>
              <a:avLst/>
              <a:gdLst>
                <a:gd name="T0" fmla="*/ 53 w 60"/>
                <a:gd name="T1" fmla="*/ 14 h 14"/>
                <a:gd name="T2" fmla="*/ 7 w 60"/>
                <a:gd name="T3" fmla="*/ 14 h 14"/>
                <a:gd name="T4" fmla="*/ 0 w 60"/>
                <a:gd name="T5" fmla="*/ 7 h 14"/>
                <a:gd name="T6" fmla="*/ 0 w 60"/>
                <a:gd name="T7" fmla="*/ 7 h 14"/>
                <a:gd name="T8" fmla="*/ 7 w 60"/>
                <a:gd name="T9" fmla="*/ 0 h 14"/>
                <a:gd name="T10" fmla="*/ 53 w 60"/>
                <a:gd name="T11" fmla="*/ 0 h 14"/>
                <a:gd name="T12" fmla="*/ 60 w 60"/>
                <a:gd name="T13" fmla="*/ 7 h 14"/>
                <a:gd name="T14" fmla="*/ 60 w 60"/>
                <a:gd name="T15" fmla="*/ 7 h 14"/>
                <a:gd name="T16" fmla="*/ 53 w 60"/>
                <a:gd name="T17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0" h="14">
                  <a:moveTo>
                    <a:pt x="53" y="14"/>
                  </a:moveTo>
                  <a:cubicBezTo>
                    <a:pt x="7" y="14"/>
                    <a:pt x="7" y="14"/>
                    <a:pt x="7" y="14"/>
                  </a:cubicBezTo>
                  <a:cubicBezTo>
                    <a:pt x="3" y="14"/>
                    <a:pt x="0" y="11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53" y="0"/>
                    <a:pt x="53" y="0"/>
                    <a:pt x="53" y="0"/>
                  </a:cubicBezTo>
                  <a:cubicBezTo>
                    <a:pt x="57" y="0"/>
                    <a:pt x="60" y="3"/>
                    <a:pt x="60" y="7"/>
                  </a:cubicBezTo>
                  <a:cubicBezTo>
                    <a:pt x="60" y="7"/>
                    <a:pt x="60" y="7"/>
                    <a:pt x="60" y="7"/>
                  </a:cubicBezTo>
                  <a:cubicBezTo>
                    <a:pt x="60" y="11"/>
                    <a:pt x="57" y="14"/>
                    <a:pt x="53" y="14"/>
                  </a:cubicBezTo>
                  <a:close/>
                </a:path>
              </a:pathLst>
            </a:custGeom>
            <a:solidFill>
              <a:srgbClr val="B8A3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79" name="Freeform 74">
              <a:extLst>
                <a:ext uri="{FF2B5EF4-FFF2-40B4-BE49-F238E27FC236}">
                  <a16:creationId xmlns:a16="http://schemas.microsoft.com/office/drawing/2014/main" id="{D36D5DC8-9A53-4EE9-9AC0-8E764639AF98}"/>
                </a:ext>
              </a:extLst>
            </p:cNvPr>
            <p:cNvSpPr>
              <a:spLocks/>
            </p:cNvSpPr>
            <p:nvPr/>
          </p:nvSpPr>
          <p:spPr bwMode="auto">
            <a:xfrm>
              <a:off x="4083939" y="5825922"/>
              <a:ext cx="253648" cy="59102"/>
            </a:xfrm>
            <a:custGeom>
              <a:avLst/>
              <a:gdLst>
                <a:gd name="T0" fmla="*/ 53 w 60"/>
                <a:gd name="T1" fmla="*/ 14 h 14"/>
                <a:gd name="T2" fmla="*/ 7 w 60"/>
                <a:gd name="T3" fmla="*/ 14 h 14"/>
                <a:gd name="T4" fmla="*/ 0 w 60"/>
                <a:gd name="T5" fmla="*/ 7 h 14"/>
                <a:gd name="T6" fmla="*/ 0 w 60"/>
                <a:gd name="T7" fmla="*/ 7 h 14"/>
                <a:gd name="T8" fmla="*/ 7 w 60"/>
                <a:gd name="T9" fmla="*/ 0 h 14"/>
                <a:gd name="T10" fmla="*/ 53 w 60"/>
                <a:gd name="T11" fmla="*/ 0 h 14"/>
                <a:gd name="T12" fmla="*/ 60 w 60"/>
                <a:gd name="T13" fmla="*/ 7 h 14"/>
                <a:gd name="T14" fmla="*/ 60 w 60"/>
                <a:gd name="T15" fmla="*/ 7 h 14"/>
                <a:gd name="T16" fmla="*/ 53 w 60"/>
                <a:gd name="T17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0" h="14">
                  <a:moveTo>
                    <a:pt x="53" y="14"/>
                  </a:moveTo>
                  <a:cubicBezTo>
                    <a:pt x="7" y="14"/>
                    <a:pt x="7" y="14"/>
                    <a:pt x="7" y="14"/>
                  </a:cubicBezTo>
                  <a:cubicBezTo>
                    <a:pt x="3" y="14"/>
                    <a:pt x="0" y="11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53" y="0"/>
                    <a:pt x="53" y="0"/>
                    <a:pt x="53" y="0"/>
                  </a:cubicBezTo>
                  <a:cubicBezTo>
                    <a:pt x="56" y="0"/>
                    <a:pt x="60" y="3"/>
                    <a:pt x="60" y="7"/>
                  </a:cubicBezTo>
                  <a:cubicBezTo>
                    <a:pt x="60" y="7"/>
                    <a:pt x="60" y="7"/>
                    <a:pt x="60" y="7"/>
                  </a:cubicBezTo>
                  <a:cubicBezTo>
                    <a:pt x="60" y="11"/>
                    <a:pt x="56" y="14"/>
                    <a:pt x="53" y="14"/>
                  </a:cubicBezTo>
                  <a:close/>
                </a:path>
              </a:pathLst>
            </a:custGeom>
            <a:solidFill>
              <a:srgbClr val="7F60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80" name="Oval 75">
              <a:extLst>
                <a:ext uri="{FF2B5EF4-FFF2-40B4-BE49-F238E27FC236}">
                  <a16:creationId xmlns:a16="http://schemas.microsoft.com/office/drawing/2014/main" id="{B1BBCE7C-FE94-43F6-A7FB-6F57BC30F6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71626" y="5116692"/>
              <a:ext cx="206859" cy="211784"/>
            </a:xfrm>
            <a:prstGeom prst="ellipse">
              <a:avLst/>
            </a:prstGeom>
            <a:solidFill>
              <a:srgbClr val="B8A3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81" name="Oval 76">
              <a:extLst>
                <a:ext uri="{FF2B5EF4-FFF2-40B4-BE49-F238E27FC236}">
                  <a16:creationId xmlns:a16="http://schemas.microsoft.com/office/drawing/2014/main" id="{D501FB31-0206-4F88-B6DD-C6E8F74C9E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85872" y="5599363"/>
              <a:ext cx="130518" cy="130518"/>
            </a:xfrm>
            <a:prstGeom prst="ellipse">
              <a:avLst/>
            </a:prstGeom>
            <a:solidFill>
              <a:srgbClr val="A693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82" name="Oval 77">
              <a:extLst>
                <a:ext uri="{FF2B5EF4-FFF2-40B4-BE49-F238E27FC236}">
                  <a16:creationId xmlns:a16="http://schemas.microsoft.com/office/drawing/2014/main" id="{C02545D6-AC37-4E93-BA86-4520F95F33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36183" y="5274299"/>
              <a:ext cx="105892" cy="105892"/>
            </a:xfrm>
            <a:prstGeom prst="ellipse">
              <a:avLst/>
            </a:prstGeom>
            <a:solidFill>
              <a:srgbClr val="B8A3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83" name="Oval 78">
              <a:extLst>
                <a:ext uri="{FF2B5EF4-FFF2-40B4-BE49-F238E27FC236}">
                  <a16:creationId xmlns:a16="http://schemas.microsoft.com/office/drawing/2014/main" id="{D07FE7EE-79F9-4EB3-9163-CA2B56215B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61776" y="5606750"/>
              <a:ext cx="64028" cy="59102"/>
            </a:xfrm>
            <a:prstGeom prst="ellipse">
              <a:avLst/>
            </a:prstGeom>
            <a:solidFill>
              <a:srgbClr val="B8A3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84" name="Oval 79">
              <a:extLst>
                <a:ext uri="{FF2B5EF4-FFF2-40B4-BE49-F238E27FC236}">
                  <a16:creationId xmlns:a16="http://schemas.microsoft.com/office/drawing/2014/main" id="{C5FE34A8-559E-4FE1-B53B-FF9F9B4091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6390" y="5796371"/>
              <a:ext cx="140368" cy="145294"/>
            </a:xfrm>
            <a:prstGeom prst="ellipse">
              <a:avLst/>
            </a:prstGeom>
            <a:solidFill>
              <a:srgbClr val="7F60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85" name="Freeform 80">
              <a:extLst>
                <a:ext uri="{FF2B5EF4-FFF2-40B4-BE49-F238E27FC236}">
                  <a16:creationId xmlns:a16="http://schemas.microsoft.com/office/drawing/2014/main" id="{6CFC7127-FAEB-443A-8F19-F590C1160C45}"/>
                </a:ext>
              </a:extLst>
            </p:cNvPr>
            <p:cNvSpPr>
              <a:spLocks/>
            </p:cNvSpPr>
            <p:nvPr/>
          </p:nvSpPr>
          <p:spPr bwMode="auto">
            <a:xfrm>
              <a:off x="3576643" y="5200421"/>
              <a:ext cx="1694271" cy="659978"/>
            </a:xfrm>
            <a:custGeom>
              <a:avLst/>
              <a:gdLst>
                <a:gd name="T0" fmla="*/ 315 w 401"/>
                <a:gd name="T1" fmla="*/ 4 h 156"/>
                <a:gd name="T2" fmla="*/ 340 w 401"/>
                <a:gd name="T3" fmla="*/ 13 h 156"/>
                <a:gd name="T4" fmla="*/ 202 w 401"/>
                <a:gd name="T5" fmla="*/ 85 h 156"/>
                <a:gd name="T6" fmla="*/ 46 w 401"/>
                <a:gd name="T7" fmla="*/ 99 h 156"/>
                <a:gd name="T8" fmla="*/ 62 w 401"/>
                <a:gd name="T9" fmla="*/ 79 h 156"/>
                <a:gd name="T10" fmla="*/ 4 w 401"/>
                <a:gd name="T11" fmla="*/ 132 h 156"/>
                <a:gd name="T12" fmla="*/ 212 w 401"/>
                <a:gd name="T13" fmla="*/ 118 h 156"/>
                <a:gd name="T14" fmla="*/ 394 w 401"/>
                <a:gd name="T15" fmla="*/ 17 h 156"/>
                <a:gd name="T16" fmla="*/ 315 w 401"/>
                <a:gd name="T17" fmla="*/ 4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1" h="156">
                  <a:moveTo>
                    <a:pt x="315" y="4"/>
                  </a:moveTo>
                  <a:cubicBezTo>
                    <a:pt x="330" y="5"/>
                    <a:pt x="339" y="7"/>
                    <a:pt x="340" y="13"/>
                  </a:cubicBezTo>
                  <a:cubicBezTo>
                    <a:pt x="345" y="29"/>
                    <a:pt x="283" y="61"/>
                    <a:pt x="202" y="85"/>
                  </a:cubicBezTo>
                  <a:cubicBezTo>
                    <a:pt x="121" y="109"/>
                    <a:pt x="51" y="115"/>
                    <a:pt x="46" y="99"/>
                  </a:cubicBezTo>
                  <a:cubicBezTo>
                    <a:pt x="45" y="94"/>
                    <a:pt x="51" y="87"/>
                    <a:pt x="62" y="79"/>
                  </a:cubicBezTo>
                  <a:cubicBezTo>
                    <a:pt x="23" y="100"/>
                    <a:pt x="0" y="119"/>
                    <a:pt x="4" y="132"/>
                  </a:cubicBezTo>
                  <a:cubicBezTo>
                    <a:pt x="11" y="156"/>
                    <a:pt x="104" y="150"/>
                    <a:pt x="212" y="118"/>
                  </a:cubicBezTo>
                  <a:cubicBezTo>
                    <a:pt x="320" y="87"/>
                    <a:pt x="401" y="41"/>
                    <a:pt x="394" y="17"/>
                  </a:cubicBezTo>
                  <a:cubicBezTo>
                    <a:pt x="390" y="4"/>
                    <a:pt x="360" y="0"/>
                    <a:pt x="315" y="4"/>
                  </a:cubicBezTo>
                  <a:close/>
                </a:path>
              </a:pathLst>
            </a:custGeom>
            <a:solidFill>
              <a:srgbClr val="C8DC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86" name="Freeform 81">
              <a:extLst>
                <a:ext uri="{FF2B5EF4-FFF2-40B4-BE49-F238E27FC236}">
                  <a16:creationId xmlns:a16="http://schemas.microsoft.com/office/drawing/2014/main" id="{6F911300-3905-4E93-AB36-CF45BE29519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76643" y="5200421"/>
              <a:ext cx="1694271" cy="659978"/>
            </a:xfrm>
            <a:custGeom>
              <a:avLst/>
              <a:gdLst>
                <a:gd name="T0" fmla="*/ 315 w 401"/>
                <a:gd name="T1" fmla="*/ 4 h 156"/>
                <a:gd name="T2" fmla="*/ 369 w 401"/>
                <a:gd name="T3" fmla="*/ 17 h 156"/>
                <a:gd name="T4" fmla="*/ 242 w 401"/>
                <a:gd name="T5" fmla="*/ 97 h 156"/>
                <a:gd name="T6" fmla="*/ 29 w 401"/>
                <a:gd name="T7" fmla="*/ 126 h 156"/>
                <a:gd name="T8" fmla="*/ 60 w 401"/>
                <a:gd name="T9" fmla="*/ 80 h 156"/>
                <a:gd name="T10" fmla="*/ 4 w 401"/>
                <a:gd name="T11" fmla="*/ 132 h 156"/>
                <a:gd name="T12" fmla="*/ 212 w 401"/>
                <a:gd name="T13" fmla="*/ 118 h 156"/>
                <a:gd name="T14" fmla="*/ 394 w 401"/>
                <a:gd name="T15" fmla="*/ 17 h 156"/>
                <a:gd name="T16" fmla="*/ 315 w 401"/>
                <a:gd name="T17" fmla="*/ 4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1" h="156">
                  <a:moveTo>
                    <a:pt x="315" y="4"/>
                  </a:moveTo>
                  <a:cubicBezTo>
                    <a:pt x="315" y="4"/>
                    <a:pt x="364" y="3"/>
                    <a:pt x="369" y="17"/>
                  </a:cubicBezTo>
                  <a:cubicBezTo>
                    <a:pt x="374" y="31"/>
                    <a:pt x="363" y="57"/>
                    <a:pt x="242" y="97"/>
                  </a:cubicBezTo>
                  <a:cubicBezTo>
                    <a:pt x="121" y="136"/>
                    <a:pt x="51" y="141"/>
                    <a:pt x="29" y="126"/>
                  </a:cubicBezTo>
                  <a:cubicBezTo>
                    <a:pt x="9" y="113"/>
                    <a:pt x="53" y="84"/>
                    <a:pt x="60" y="80"/>
                  </a:cubicBezTo>
                  <a:cubicBezTo>
                    <a:pt x="22" y="100"/>
                    <a:pt x="0" y="119"/>
                    <a:pt x="4" y="132"/>
                  </a:cubicBezTo>
                  <a:cubicBezTo>
                    <a:pt x="11" y="156"/>
                    <a:pt x="104" y="150"/>
                    <a:pt x="212" y="118"/>
                  </a:cubicBezTo>
                  <a:cubicBezTo>
                    <a:pt x="320" y="87"/>
                    <a:pt x="401" y="41"/>
                    <a:pt x="394" y="17"/>
                  </a:cubicBezTo>
                  <a:cubicBezTo>
                    <a:pt x="390" y="4"/>
                    <a:pt x="360" y="0"/>
                    <a:pt x="315" y="4"/>
                  </a:cubicBezTo>
                  <a:close/>
                </a:path>
              </a:pathLst>
            </a:custGeom>
            <a:solidFill>
              <a:srgbClr val="B4CE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131" name="Group 130">
            <a:extLst>
              <a:ext uri="{FF2B5EF4-FFF2-40B4-BE49-F238E27FC236}">
                <a16:creationId xmlns:a16="http://schemas.microsoft.com/office/drawing/2014/main" id="{94529454-DD24-4291-86E7-046464BFB05B}"/>
              </a:ext>
            </a:extLst>
          </p:cNvPr>
          <p:cNvGrpSpPr/>
          <p:nvPr/>
        </p:nvGrpSpPr>
        <p:grpSpPr>
          <a:xfrm>
            <a:off x="10735931" y="3384297"/>
            <a:ext cx="1287942" cy="908701"/>
            <a:chOff x="1503130" y="378644"/>
            <a:chExt cx="1287942" cy="908701"/>
          </a:xfrm>
        </p:grpSpPr>
        <p:sp>
          <p:nvSpPr>
            <p:cNvPr id="87" name="Freeform 82">
              <a:extLst>
                <a:ext uri="{FF2B5EF4-FFF2-40B4-BE49-F238E27FC236}">
                  <a16:creationId xmlns:a16="http://schemas.microsoft.com/office/drawing/2014/main" id="{62E699D9-372B-4460-ACC7-CA031C8128D7}"/>
                </a:ext>
              </a:extLst>
            </p:cNvPr>
            <p:cNvSpPr>
              <a:spLocks/>
            </p:cNvSpPr>
            <p:nvPr/>
          </p:nvSpPr>
          <p:spPr bwMode="auto">
            <a:xfrm>
              <a:off x="1503130" y="378644"/>
              <a:ext cx="1287942" cy="908701"/>
            </a:xfrm>
            <a:custGeom>
              <a:avLst/>
              <a:gdLst>
                <a:gd name="T0" fmla="*/ 70 w 305"/>
                <a:gd name="T1" fmla="*/ 208 h 215"/>
                <a:gd name="T2" fmla="*/ 190 w 305"/>
                <a:gd name="T3" fmla="*/ 163 h 215"/>
                <a:gd name="T4" fmla="*/ 168 w 305"/>
                <a:gd name="T5" fmla="*/ 166 h 215"/>
                <a:gd name="T6" fmla="*/ 268 w 305"/>
                <a:gd name="T7" fmla="*/ 88 h 215"/>
                <a:gd name="T8" fmla="*/ 203 w 305"/>
                <a:gd name="T9" fmla="*/ 113 h 215"/>
                <a:gd name="T10" fmla="*/ 305 w 305"/>
                <a:gd name="T11" fmla="*/ 0 h 215"/>
                <a:gd name="T12" fmla="*/ 174 w 305"/>
                <a:gd name="T13" fmla="*/ 55 h 215"/>
                <a:gd name="T14" fmla="*/ 219 w 305"/>
                <a:gd name="T15" fmla="*/ 6 h 215"/>
                <a:gd name="T16" fmla="*/ 99 w 305"/>
                <a:gd name="T17" fmla="*/ 75 h 215"/>
                <a:gd name="T18" fmla="*/ 111 w 305"/>
                <a:gd name="T19" fmla="*/ 50 h 215"/>
                <a:gd name="T20" fmla="*/ 25 w 305"/>
                <a:gd name="T21" fmla="*/ 136 h 215"/>
                <a:gd name="T22" fmla="*/ 70 w 305"/>
                <a:gd name="T23" fmla="*/ 208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05" h="215">
                  <a:moveTo>
                    <a:pt x="70" y="208"/>
                  </a:moveTo>
                  <a:cubicBezTo>
                    <a:pt x="70" y="208"/>
                    <a:pt x="110" y="209"/>
                    <a:pt x="190" y="163"/>
                  </a:cubicBezTo>
                  <a:cubicBezTo>
                    <a:pt x="168" y="166"/>
                    <a:pt x="168" y="166"/>
                    <a:pt x="168" y="166"/>
                  </a:cubicBezTo>
                  <a:cubicBezTo>
                    <a:pt x="168" y="166"/>
                    <a:pt x="228" y="139"/>
                    <a:pt x="268" y="88"/>
                  </a:cubicBezTo>
                  <a:cubicBezTo>
                    <a:pt x="268" y="88"/>
                    <a:pt x="220" y="109"/>
                    <a:pt x="203" y="113"/>
                  </a:cubicBezTo>
                  <a:cubicBezTo>
                    <a:pt x="203" y="113"/>
                    <a:pt x="274" y="56"/>
                    <a:pt x="305" y="0"/>
                  </a:cubicBezTo>
                  <a:cubicBezTo>
                    <a:pt x="305" y="0"/>
                    <a:pt x="248" y="6"/>
                    <a:pt x="174" y="55"/>
                  </a:cubicBezTo>
                  <a:cubicBezTo>
                    <a:pt x="174" y="55"/>
                    <a:pt x="204" y="17"/>
                    <a:pt x="219" y="6"/>
                  </a:cubicBezTo>
                  <a:cubicBezTo>
                    <a:pt x="219" y="6"/>
                    <a:pt x="152" y="27"/>
                    <a:pt x="99" y="75"/>
                  </a:cubicBezTo>
                  <a:cubicBezTo>
                    <a:pt x="111" y="50"/>
                    <a:pt x="111" y="50"/>
                    <a:pt x="111" y="50"/>
                  </a:cubicBezTo>
                  <a:cubicBezTo>
                    <a:pt x="111" y="50"/>
                    <a:pt x="44" y="100"/>
                    <a:pt x="25" y="136"/>
                  </a:cubicBezTo>
                  <a:cubicBezTo>
                    <a:pt x="0" y="185"/>
                    <a:pt x="22" y="215"/>
                    <a:pt x="70" y="208"/>
                  </a:cubicBezTo>
                  <a:close/>
                </a:path>
              </a:pathLst>
            </a:custGeom>
            <a:solidFill>
              <a:srgbClr val="EC8B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88" name="Freeform 83">
              <a:extLst>
                <a:ext uri="{FF2B5EF4-FFF2-40B4-BE49-F238E27FC236}">
                  <a16:creationId xmlns:a16="http://schemas.microsoft.com/office/drawing/2014/main" id="{67402D9F-7C50-437B-887F-E7746DD2EA80}"/>
                </a:ext>
              </a:extLst>
            </p:cNvPr>
            <p:cNvSpPr>
              <a:spLocks/>
            </p:cNvSpPr>
            <p:nvPr/>
          </p:nvSpPr>
          <p:spPr bwMode="auto">
            <a:xfrm>
              <a:off x="1687826" y="738184"/>
              <a:ext cx="578712" cy="406330"/>
            </a:xfrm>
            <a:custGeom>
              <a:avLst/>
              <a:gdLst>
                <a:gd name="T0" fmla="*/ 31 w 137"/>
                <a:gd name="T1" fmla="*/ 93 h 96"/>
                <a:gd name="T2" fmla="*/ 85 w 137"/>
                <a:gd name="T3" fmla="*/ 72 h 96"/>
                <a:gd name="T4" fmla="*/ 75 w 137"/>
                <a:gd name="T5" fmla="*/ 74 h 96"/>
                <a:gd name="T6" fmla="*/ 120 w 137"/>
                <a:gd name="T7" fmla="*/ 39 h 96"/>
                <a:gd name="T8" fmla="*/ 91 w 137"/>
                <a:gd name="T9" fmla="*/ 50 h 96"/>
                <a:gd name="T10" fmla="*/ 137 w 137"/>
                <a:gd name="T11" fmla="*/ 0 h 96"/>
                <a:gd name="T12" fmla="*/ 78 w 137"/>
                <a:gd name="T13" fmla="*/ 24 h 96"/>
                <a:gd name="T14" fmla="*/ 98 w 137"/>
                <a:gd name="T15" fmla="*/ 2 h 96"/>
                <a:gd name="T16" fmla="*/ 45 w 137"/>
                <a:gd name="T17" fmla="*/ 33 h 96"/>
                <a:gd name="T18" fmla="*/ 50 w 137"/>
                <a:gd name="T19" fmla="*/ 22 h 96"/>
                <a:gd name="T20" fmla="*/ 11 w 137"/>
                <a:gd name="T21" fmla="*/ 60 h 96"/>
                <a:gd name="T22" fmla="*/ 31 w 137"/>
                <a:gd name="T23" fmla="*/ 93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37" h="96">
                  <a:moveTo>
                    <a:pt x="31" y="93"/>
                  </a:moveTo>
                  <a:cubicBezTo>
                    <a:pt x="31" y="93"/>
                    <a:pt x="49" y="93"/>
                    <a:pt x="85" y="72"/>
                  </a:cubicBezTo>
                  <a:cubicBezTo>
                    <a:pt x="75" y="74"/>
                    <a:pt x="75" y="74"/>
                    <a:pt x="75" y="74"/>
                  </a:cubicBezTo>
                  <a:cubicBezTo>
                    <a:pt x="75" y="74"/>
                    <a:pt x="102" y="62"/>
                    <a:pt x="120" y="39"/>
                  </a:cubicBezTo>
                  <a:cubicBezTo>
                    <a:pt x="120" y="39"/>
                    <a:pt x="99" y="48"/>
                    <a:pt x="91" y="50"/>
                  </a:cubicBezTo>
                  <a:cubicBezTo>
                    <a:pt x="91" y="50"/>
                    <a:pt x="123" y="25"/>
                    <a:pt x="137" y="0"/>
                  </a:cubicBezTo>
                  <a:cubicBezTo>
                    <a:pt x="137" y="0"/>
                    <a:pt x="111" y="2"/>
                    <a:pt x="78" y="24"/>
                  </a:cubicBezTo>
                  <a:cubicBezTo>
                    <a:pt x="78" y="24"/>
                    <a:pt x="92" y="7"/>
                    <a:pt x="98" y="2"/>
                  </a:cubicBezTo>
                  <a:cubicBezTo>
                    <a:pt x="98" y="2"/>
                    <a:pt x="68" y="12"/>
                    <a:pt x="45" y="33"/>
                  </a:cubicBezTo>
                  <a:cubicBezTo>
                    <a:pt x="50" y="22"/>
                    <a:pt x="50" y="22"/>
                    <a:pt x="50" y="22"/>
                  </a:cubicBezTo>
                  <a:cubicBezTo>
                    <a:pt x="50" y="22"/>
                    <a:pt x="20" y="44"/>
                    <a:pt x="11" y="60"/>
                  </a:cubicBezTo>
                  <a:cubicBezTo>
                    <a:pt x="0" y="82"/>
                    <a:pt x="10" y="96"/>
                    <a:pt x="31" y="93"/>
                  </a:cubicBezTo>
                  <a:close/>
                </a:path>
              </a:pathLst>
            </a:custGeom>
            <a:solidFill>
              <a:srgbClr val="FFAF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89" name="Freeform 84">
              <a:extLst>
                <a:ext uri="{FF2B5EF4-FFF2-40B4-BE49-F238E27FC236}">
                  <a16:creationId xmlns:a16="http://schemas.microsoft.com/office/drawing/2014/main" id="{16D564FB-4BDE-4C6C-8E79-85D96E7594EF}"/>
                </a:ext>
              </a:extLst>
            </p:cNvPr>
            <p:cNvSpPr>
              <a:spLocks/>
            </p:cNvSpPr>
            <p:nvPr/>
          </p:nvSpPr>
          <p:spPr bwMode="auto">
            <a:xfrm>
              <a:off x="1574546" y="898253"/>
              <a:ext cx="349690" cy="354615"/>
            </a:xfrm>
            <a:custGeom>
              <a:avLst/>
              <a:gdLst>
                <a:gd name="T0" fmla="*/ 71 w 83"/>
                <a:gd name="T1" fmla="*/ 20 h 84"/>
                <a:gd name="T2" fmla="*/ 64 w 83"/>
                <a:gd name="T3" fmla="*/ 72 h 84"/>
                <a:gd name="T4" fmla="*/ 12 w 83"/>
                <a:gd name="T5" fmla="*/ 64 h 84"/>
                <a:gd name="T6" fmla="*/ 19 w 83"/>
                <a:gd name="T7" fmla="*/ 12 h 84"/>
                <a:gd name="T8" fmla="*/ 71 w 83"/>
                <a:gd name="T9" fmla="*/ 2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84">
                  <a:moveTo>
                    <a:pt x="71" y="20"/>
                  </a:moveTo>
                  <a:cubicBezTo>
                    <a:pt x="83" y="36"/>
                    <a:pt x="80" y="59"/>
                    <a:pt x="64" y="72"/>
                  </a:cubicBezTo>
                  <a:cubicBezTo>
                    <a:pt x="48" y="84"/>
                    <a:pt x="25" y="80"/>
                    <a:pt x="12" y="64"/>
                  </a:cubicBezTo>
                  <a:cubicBezTo>
                    <a:pt x="0" y="47"/>
                    <a:pt x="3" y="24"/>
                    <a:pt x="19" y="12"/>
                  </a:cubicBezTo>
                  <a:cubicBezTo>
                    <a:pt x="35" y="0"/>
                    <a:pt x="58" y="3"/>
                    <a:pt x="71" y="20"/>
                  </a:cubicBezTo>
                  <a:close/>
                </a:path>
              </a:pathLst>
            </a:custGeom>
            <a:solidFill>
              <a:srgbClr val="C8DC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90" name="Freeform 85">
              <a:extLst>
                <a:ext uri="{FF2B5EF4-FFF2-40B4-BE49-F238E27FC236}">
                  <a16:creationId xmlns:a16="http://schemas.microsoft.com/office/drawing/2014/main" id="{518D41E0-328D-4E5A-97C2-46321F4E25F5}"/>
                </a:ext>
              </a:extLst>
            </p:cNvPr>
            <p:cNvSpPr>
              <a:spLocks/>
            </p:cNvSpPr>
            <p:nvPr/>
          </p:nvSpPr>
          <p:spPr bwMode="auto">
            <a:xfrm>
              <a:off x="1663199" y="920417"/>
              <a:ext cx="261036" cy="320138"/>
            </a:xfrm>
            <a:custGeom>
              <a:avLst/>
              <a:gdLst>
                <a:gd name="T0" fmla="*/ 23 w 62"/>
                <a:gd name="T1" fmla="*/ 0 h 76"/>
                <a:gd name="T2" fmla="*/ 32 w 62"/>
                <a:gd name="T3" fmla="*/ 9 h 76"/>
                <a:gd name="T4" fmla="*/ 25 w 62"/>
                <a:gd name="T5" fmla="*/ 60 h 76"/>
                <a:gd name="T6" fmla="*/ 0 w 62"/>
                <a:gd name="T7" fmla="*/ 67 h 76"/>
                <a:gd name="T8" fmla="*/ 43 w 62"/>
                <a:gd name="T9" fmla="*/ 67 h 76"/>
                <a:gd name="T10" fmla="*/ 50 w 62"/>
                <a:gd name="T11" fmla="*/ 15 h 76"/>
                <a:gd name="T12" fmla="*/ 23 w 62"/>
                <a:gd name="T13" fmla="*/ 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2" h="76">
                  <a:moveTo>
                    <a:pt x="23" y="0"/>
                  </a:moveTo>
                  <a:cubicBezTo>
                    <a:pt x="27" y="2"/>
                    <a:pt x="30" y="5"/>
                    <a:pt x="32" y="9"/>
                  </a:cubicBezTo>
                  <a:cubicBezTo>
                    <a:pt x="45" y="25"/>
                    <a:pt x="42" y="48"/>
                    <a:pt x="25" y="60"/>
                  </a:cubicBezTo>
                  <a:cubicBezTo>
                    <a:pt x="18" y="66"/>
                    <a:pt x="9" y="68"/>
                    <a:pt x="0" y="67"/>
                  </a:cubicBezTo>
                  <a:cubicBezTo>
                    <a:pt x="13" y="76"/>
                    <a:pt x="30" y="76"/>
                    <a:pt x="43" y="67"/>
                  </a:cubicBezTo>
                  <a:cubicBezTo>
                    <a:pt x="59" y="54"/>
                    <a:pt x="62" y="31"/>
                    <a:pt x="50" y="15"/>
                  </a:cubicBezTo>
                  <a:cubicBezTo>
                    <a:pt x="43" y="6"/>
                    <a:pt x="34" y="1"/>
                    <a:pt x="23" y="0"/>
                  </a:cubicBezTo>
                  <a:close/>
                </a:path>
              </a:pathLst>
            </a:custGeom>
            <a:solidFill>
              <a:srgbClr val="B4CE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91" name="Freeform 86">
              <a:extLst>
                <a:ext uri="{FF2B5EF4-FFF2-40B4-BE49-F238E27FC236}">
                  <a16:creationId xmlns:a16="http://schemas.microsoft.com/office/drawing/2014/main" id="{F1BA2239-3C6B-46D2-88C3-86BDB1789C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638573" y="908104"/>
              <a:ext cx="248723" cy="241335"/>
            </a:xfrm>
            <a:custGeom>
              <a:avLst/>
              <a:gdLst>
                <a:gd name="T0" fmla="*/ 51 w 59"/>
                <a:gd name="T1" fmla="*/ 14 h 57"/>
                <a:gd name="T2" fmla="*/ 49 w 59"/>
                <a:gd name="T3" fmla="*/ 11 h 57"/>
                <a:gd name="T4" fmla="*/ 9 w 59"/>
                <a:gd name="T5" fmla="*/ 7 h 57"/>
                <a:gd name="T6" fmla="*/ 6 w 59"/>
                <a:gd name="T7" fmla="*/ 39 h 57"/>
                <a:gd name="T8" fmla="*/ 42 w 59"/>
                <a:gd name="T9" fmla="*/ 50 h 57"/>
                <a:gd name="T10" fmla="*/ 51 w 59"/>
                <a:gd name="T11" fmla="*/ 14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9" h="57">
                  <a:moveTo>
                    <a:pt x="51" y="14"/>
                  </a:moveTo>
                  <a:cubicBezTo>
                    <a:pt x="51" y="13"/>
                    <a:pt x="50" y="12"/>
                    <a:pt x="49" y="11"/>
                  </a:cubicBezTo>
                  <a:cubicBezTo>
                    <a:pt x="38" y="2"/>
                    <a:pt x="22" y="0"/>
                    <a:pt x="9" y="7"/>
                  </a:cubicBezTo>
                  <a:cubicBezTo>
                    <a:pt x="2" y="15"/>
                    <a:pt x="0" y="28"/>
                    <a:pt x="6" y="39"/>
                  </a:cubicBezTo>
                  <a:cubicBezTo>
                    <a:pt x="14" y="52"/>
                    <a:pt x="30" y="57"/>
                    <a:pt x="42" y="50"/>
                  </a:cubicBezTo>
                  <a:cubicBezTo>
                    <a:pt x="55" y="44"/>
                    <a:pt x="59" y="27"/>
                    <a:pt x="51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25" name="Freeform 87">
              <a:extLst>
                <a:ext uri="{FF2B5EF4-FFF2-40B4-BE49-F238E27FC236}">
                  <a16:creationId xmlns:a16="http://schemas.microsoft.com/office/drawing/2014/main" id="{35044247-69A5-4242-85AC-7A47C68DF544}"/>
                </a:ext>
              </a:extLst>
            </p:cNvPr>
            <p:cNvSpPr>
              <a:spLocks/>
            </p:cNvSpPr>
            <p:nvPr/>
          </p:nvSpPr>
          <p:spPr bwMode="auto">
            <a:xfrm>
              <a:off x="1687826" y="937655"/>
              <a:ext cx="199471" cy="206859"/>
            </a:xfrm>
            <a:custGeom>
              <a:avLst/>
              <a:gdLst>
                <a:gd name="T0" fmla="*/ 31 w 47"/>
                <a:gd name="T1" fmla="*/ 0 h 49"/>
                <a:gd name="T2" fmla="*/ 32 w 47"/>
                <a:gd name="T3" fmla="*/ 2 h 49"/>
                <a:gd name="T4" fmla="*/ 23 w 47"/>
                <a:gd name="T5" fmla="*/ 39 h 49"/>
                <a:gd name="T6" fmla="*/ 0 w 47"/>
                <a:gd name="T7" fmla="*/ 39 h 49"/>
                <a:gd name="T8" fmla="*/ 30 w 47"/>
                <a:gd name="T9" fmla="*/ 43 h 49"/>
                <a:gd name="T10" fmla="*/ 39 w 47"/>
                <a:gd name="T11" fmla="*/ 7 h 49"/>
                <a:gd name="T12" fmla="*/ 37 w 47"/>
                <a:gd name="T13" fmla="*/ 4 h 49"/>
                <a:gd name="T14" fmla="*/ 31 w 47"/>
                <a:gd name="T1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7" h="49">
                  <a:moveTo>
                    <a:pt x="31" y="0"/>
                  </a:moveTo>
                  <a:cubicBezTo>
                    <a:pt x="31" y="1"/>
                    <a:pt x="32" y="1"/>
                    <a:pt x="32" y="2"/>
                  </a:cubicBezTo>
                  <a:cubicBezTo>
                    <a:pt x="39" y="15"/>
                    <a:pt x="36" y="32"/>
                    <a:pt x="23" y="39"/>
                  </a:cubicBezTo>
                  <a:cubicBezTo>
                    <a:pt x="16" y="43"/>
                    <a:pt x="8" y="43"/>
                    <a:pt x="0" y="39"/>
                  </a:cubicBezTo>
                  <a:cubicBezTo>
                    <a:pt x="9" y="47"/>
                    <a:pt x="21" y="49"/>
                    <a:pt x="30" y="43"/>
                  </a:cubicBezTo>
                  <a:cubicBezTo>
                    <a:pt x="43" y="37"/>
                    <a:pt x="47" y="20"/>
                    <a:pt x="39" y="7"/>
                  </a:cubicBezTo>
                  <a:cubicBezTo>
                    <a:pt x="39" y="6"/>
                    <a:pt x="38" y="5"/>
                    <a:pt x="37" y="4"/>
                  </a:cubicBezTo>
                  <a:cubicBezTo>
                    <a:pt x="35" y="2"/>
                    <a:pt x="33" y="1"/>
                    <a:pt x="31" y="0"/>
                  </a:cubicBezTo>
                  <a:close/>
                </a:path>
              </a:pathLst>
            </a:custGeom>
            <a:solidFill>
              <a:srgbClr val="DFED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97F84117-41B4-4D13-B01E-1FA116EE51DD}"/>
              </a:ext>
            </a:extLst>
          </p:cNvPr>
          <p:cNvGrpSpPr/>
          <p:nvPr/>
        </p:nvGrpSpPr>
        <p:grpSpPr>
          <a:xfrm>
            <a:off x="5825017" y="4732854"/>
            <a:ext cx="5779767" cy="6149622"/>
            <a:chOff x="5825017" y="4732854"/>
            <a:chExt cx="5779767" cy="6149622"/>
          </a:xfrm>
        </p:grpSpPr>
        <p:sp>
          <p:nvSpPr>
            <p:cNvPr id="136" name="Freeform 91">
              <a:extLst>
                <a:ext uri="{FF2B5EF4-FFF2-40B4-BE49-F238E27FC236}">
                  <a16:creationId xmlns:a16="http://schemas.microsoft.com/office/drawing/2014/main" id="{A6403650-FF0D-4210-AA1F-6680A8FDB1FA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6178155" y="6609293"/>
              <a:ext cx="275824" cy="263287"/>
            </a:xfrm>
            <a:custGeom>
              <a:avLst/>
              <a:gdLst>
                <a:gd name="T0" fmla="*/ 65 w 132"/>
                <a:gd name="T1" fmla="*/ 0 h 126"/>
                <a:gd name="T2" fmla="*/ 44 w 132"/>
                <a:gd name="T3" fmla="*/ 42 h 126"/>
                <a:gd name="T4" fmla="*/ 0 w 132"/>
                <a:gd name="T5" fmla="*/ 48 h 126"/>
                <a:gd name="T6" fmla="*/ 32 w 132"/>
                <a:gd name="T7" fmla="*/ 81 h 126"/>
                <a:gd name="T8" fmla="*/ 24 w 132"/>
                <a:gd name="T9" fmla="*/ 126 h 126"/>
                <a:gd name="T10" fmla="*/ 65 w 132"/>
                <a:gd name="T11" fmla="*/ 105 h 126"/>
                <a:gd name="T12" fmla="*/ 106 w 132"/>
                <a:gd name="T13" fmla="*/ 126 h 126"/>
                <a:gd name="T14" fmla="*/ 99 w 132"/>
                <a:gd name="T15" fmla="*/ 81 h 126"/>
                <a:gd name="T16" fmla="*/ 132 w 132"/>
                <a:gd name="T17" fmla="*/ 48 h 126"/>
                <a:gd name="T18" fmla="*/ 85 w 132"/>
                <a:gd name="T19" fmla="*/ 42 h 126"/>
                <a:gd name="T20" fmla="*/ 65 w 132"/>
                <a:gd name="T21" fmla="*/ 0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2" h="126">
                  <a:moveTo>
                    <a:pt x="65" y="0"/>
                  </a:moveTo>
                  <a:lnTo>
                    <a:pt x="44" y="42"/>
                  </a:lnTo>
                  <a:lnTo>
                    <a:pt x="0" y="48"/>
                  </a:lnTo>
                  <a:lnTo>
                    <a:pt x="32" y="81"/>
                  </a:lnTo>
                  <a:lnTo>
                    <a:pt x="24" y="126"/>
                  </a:lnTo>
                  <a:lnTo>
                    <a:pt x="65" y="105"/>
                  </a:lnTo>
                  <a:lnTo>
                    <a:pt x="106" y="126"/>
                  </a:lnTo>
                  <a:lnTo>
                    <a:pt x="99" y="81"/>
                  </a:lnTo>
                  <a:lnTo>
                    <a:pt x="132" y="48"/>
                  </a:lnTo>
                  <a:lnTo>
                    <a:pt x="85" y="42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37" name="Freeform 92">
              <a:extLst>
                <a:ext uri="{FF2B5EF4-FFF2-40B4-BE49-F238E27FC236}">
                  <a16:creationId xmlns:a16="http://schemas.microsoft.com/office/drawing/2014/main" id="{A2867FAC-22BE-4425-9EBB-6A55F70D9705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6178155" y="6609293"/>
              <a:ext cx="275824" cy="263287"/>
            </a:xfrm>
            <a:custGeom>
              <a:avLst/>
              <a:gdLst>
                <a:gd name="T0" fmla="*/ 65 w 132"/>
                <a:gd name="T1" fmla="*/ 0 h 126"/>
                <a:gd name="T2" fmla="*/ 44 w 132"/>
                <a:gd name="T3" fmla="*/ 42 h 126"/>
                <a:gd name="T4" fmla="*/ 0 w 132"/>
                <a:gd name="T5" fmla="*/ 48 h 126"/>
                <a:gd name="T6" fmla="*/ 32 w 132"/>
                <a:gd name="T7" fmla="*/ 81 h 126"/>
                <a:gd name="T8" fmla="*/ 24 w 132"/>
                <a:gd name="T9" fmla="*/ 126 h 126"/>
                <a:gd name="T10" fmla="*/ 65 w 132"/>
                <a:gd name="T11" fmla="*/ 105 h 126"/>
                <a:gd name="T12" fmla="*/ 106 w 132"/>
                <a:gd name="T13" fmla="*/ 126 h 126"/>
                <a:gd name="T14" fmla="*/ 99 w 132"/>
                <a:gd name="T15" fmla="*/ 81 h 126"/>
                <a:gd name="T16" fmla="*/ 132 w 132"/>
                <a:gd name="T17" fmla="*/ 48 h 126"/>
                <a:gd name="T18" fmla="*/ 85 w 132"/>
                <a:gd name="T19" fmla="*/ 42 h 126"/>
                <a:gd name="T20" fmla="*/ 65 w 132"/>
                <a:gd name="T21" fmla="*/ 0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2" h="126">
                  <a:moveTo>
                    <a:pt x="65" y="0"/>
                  </a:moveTo>
                  <a:lnTo>
                    <a:pt x="44" y="42"/>
                  </a:lnTo>
                  <a:lnTo>
                    <a:pt x="0" y="48"/>
                  </a:lnTo>
                  <a:lnTo>
                    <a:pt x="32" y="81"/>
                  </a:lnTo>
                  <a:lnTo>
                    <a:pt x="24" y="126"/>
                  </a:lnTo>
                  <a:lnTo>
                    <a:pt x="65" y="105"/>
                  </a:lnTo>
                  <a:lnTo>
                    <a:pt x="106" y="126"/>
                  </a:lnTo>
                  <a:lnTo>
                    <a:pt x="99" y="81"/>
                  </a:lnTo>
                  <a:lnTo>
                    <a:pt x="132" y="48"/>
                  </a:lnTo>
                  <a:lnTo>
                    <a:pt x="85" y="42"/>
                  </a:lnTo>
                  <a:lnTo>
                    <a:pt x="6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38" name="Oval 93">
              <a:extLst>
                <a:ext uri="{FF2B5EF4-FFF2-40B4-BE49-F238E27FC236}">
                  <a16:creationId xmlns:a16="http://schemas.microsoft.com/office/drawing/2014/main" id="{1EDD073A-CDF0-4C4C-BFD3-2BD1A81A563E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5825017" y="4732854"/>
              <a:ext cx="5779767" cy="5788125"/>
            </a:xfrm>
            <a:prstGeom prst="ellipse">
              <a:avLst/>
            </a:prstGeom>
            <a:solidFill>
              <a:srgbClr val="F3BA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06" name="Oval 94">
              <a:extLst>
                <a:ext uri="{FF2B5EF4-FFF2-40B4-BE49-F238E27FC236}">
                  <a16:creationId xmlns:a16="http://schemas.microsoft.com/office/drawing/2014/main" id="{786D4E32-C959-49F8-B886-AE62535CA6A5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7413095" y="5186292"/>
              <a:ext cx="3959746" cy="3963926"/>
            </a:xfrm>
            <a:prstGeom prst="ellipse">
              <a:avLst/>
            </a:prstGeom>
            <a:solidFill>
              <a:srgbClr val="F0CA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07" name="Freeform 95">
              <a:extLst>
                <a:ext uri="{FF2B5EF4-FFF2-40B4-BE49-F238E27FC236}">
                  <a16:creationId xmlns:a16="http://schemas.microsoft.com/office/drawing/2014/main" id="{DE27A79A-96FE-48F3-8B22-CBA796176EB7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5825017" y="6256155"/>
              <a:ext cx="5754692" cy="4626321"/>
            </a:xfrm>
            <a:custGeom>
              <a:avLst/>
              <a:gdLst>
                <a:gd name="T0" fmla="*/ 0 w 1608"/>
                <a:gd name="T1" fmla="*/ 486 h 1291"/>
                <a:gd name="T2" fmla="*/ 800 w 1608"/>
                <a:gd name="T3" fmla="*/ 1190 h 1291"/>
                <a:gd name="T4" fmla="*/ 1608 w 1608"/>
                <a:gd name="T5" fmla="*/ 383 h 1291"/>
                <a:gd name="T6" fmla="*/ 1511 w 1608"/>
                <a:gd name="T7" fmla="*/ 0 h 1291"/>
                <a:gd name="T8" fmla="*/ 0 w 1608"/>
                <a:gd name="T9" fmla="*/ 486 h 1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08" h="1291">
                  <a:moveTo>
                    <a:pt x="0" y="486"/>
                  </a:moveTo>
                  <a:cubicBezTo>
                    <a:pt x="50" y="883"/>
                    <a:pt x="389" y="1190"/>
                    <a:pt x="800" y="1190"/>
                  </a:cubicBezTo>
                  <a:cubicBezTo>
                    <a:pt x="1246" y="1190"/>
                    <a:pt x="1608" y="829"/>
                    <a:pt x="1608" y="383"/>
                  </a:cubicBezTo>
                  <a:cubicBezTo>
                    <a:pt x="1608" y="244"/>
                    <a:pt x="1573" y="114"/>
                    <a:pt x="1511" y="0"/>
                  </a:cubicBezTo>
                  <a:cubicBezTo>
                    <a:pt x="1247" y="1291"/>
                    <a:pt x="133" y="978"/>
                    <a:pt x="0" y="486"/>
                  </a:cubicBezTo>
                  <a:close/>
                </a:path>
              </a:pathLst>
            </a:custGeom>
            <a:solidFill>
              <a:srgbClr val="E09B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08" name="Freeform 96">
              <a:extLst>
                <a:ext uri="{FF2B5EF4-FFF2-40B4-BE49-F238E27FC236}">
                  <a16:creationId xmlns:a16="http://schemas.microsoft.com/office/drawing/2014/main" id="{4508B576-5D9C-4282-8EED-AD09F3D4C646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9730434" y="5505997"/>
              <a:ext cx="557917" cy="560006"/>
            </a:xfrm>
            <a:custGeom>
              <a:avLst/>
              <a:gdLst>
                <a:gd name="T0" fmla="*/ 79 w 156"/>
                <a:gd name="T1" fmla="*/ 1 h 156"/>
                <a:gd name="T2" fmla="*/ 156 w 156"/>
                <a:gd name="T3" fmla="*/ 79 h 156"/>
                <a:gd name="T4" fmla="*/ 77 w 156"/>
                <a:gd name="T5" fmla="*/ 156 h 156"/>
                <a:gd name="T6" fmla="*/ 1 w 156"/>
                <a:gd name="T7" fmla="*/ 77 h 156"/>
                <a:gd name="T8" fmla="*/ 79 w 156"/>
                <a:gd name="T9" fmla="*/ 1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6" h="156">
                  <a:moveTo>
                    <a:pt x="79" y="1"/>
                  </a:moveTo>
                  <a:cubicBezTo>
                    <a:pt x="122" y="1"/>
                    <a:pt x="156" y="36"/>
                    <a:pt x="156" y="79"/>
                  </a:cubicBezTo>
                  <a:cubicBezTo>
                    <a:pt x="155" y="122"/>
                    <a:pt x="120" y="156"/>
                    <a:pt x="77" y="156"/>
                  </a:cubicBezTo>
                  <a:cubicBezTo>
                    <a:pt x="34" y="155"/>
                    <a:pt x="0" y="120"/>
                    <a:pt x="1" y="77"/>
                  </a:cubicBezTo>
                  <a:cubicBezTo>
                    <a:pt x="1" y="35"/>
                    <a:pt x="36" y="0"/>
                    <a:pt x="79" y="1"/>
                  </a:cubicBezTo>
                  <a:close/>
                </a:path>
              </a:pathLst>
            </a:custGeom>
            <a:solidFill>
              <a:srgbClr val="F3BA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09" name="Freeform 97">
              <a:extLst>
                <a:ext uri="{FF2B5EF4-FFF2-40B4-BE49-F238E27FC236}">
                  <a16:creationId xmlns:a16="http://schemas.microsoft.com/office/drawing/2014/main" id="{9DADB4DC-AADB-46B4-A7C0-1DA34AEC0EFE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9872526" y="5505997"/>
              <a:ext cx="447169" cy="555827"/>
            </a:xfrm>
            <a:custGeom>
              <a:avLst/>
              <a:gdLst>
                <a:gd name="T0" fmla="*/ 76 w 125"/>
                <a:gd name="T1" fmla="*/ 155 h 155"/>
                <a:gd name="T2" fmla="*/ 10 w 125"/>
                <a:gd name="T3" fmla="*/ 77 h 155"/>
                <a:gd name="T4" fmla="*/ 88 w 125"/>
                <a:gd name="T5" fmla="*/ 1 h 155"/>
                <a:gd name="T6" fmla="*/ 125 w 125"/>
                <a:gd name="T7" fmla="*/ 10 h 155"/>
                <a:gd name="T8" fmla="*/ 76 w 125"/>
                <a:gd name="T9" fmla="*/ 155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" h="155">
                  <a:moveTo>
                    <a:pt x="76" y="155"/>
                  </a:moveTo>
                  <a:cubicBezTo>
                    <a:pt x="38" y="150"/>
                    <a:pt x="9" y="117"/>
                    <a:pt x="10" y="77"/>
                  </a:cubicBezTo>
                  <a:cubicBezTo>
                    <a:pt x="10" y="35"/>
                    <a:pt x="45" y="0"/>
                    <a:pt x="88" y="1"/>
                  </a:cubicBezTo>
                  <a:cubicBezTo>
                    <a:pt x="101" y="1"/>
                    <a:pt x="114" y="4"/>
                    <a:pt x="125" y="10"/>
                  </a:cubicBezTo>
                  <a:cubicBezTo>
                    <a:pt x="0" y="34"/>
                    <a:pt x="29" y="142"/>
                    <a:pt x="76" y="155"/>
                  </a:cubicBezTo>
                  <a:close/>
                </a:path>
              </a:pathLst>
            </a:custGeom>
            <a:solidFill>
              <a:srgbClr val="E09B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10" name="Freeform 98">
              <a:extLst>
                <a:ext uri="{FF2B5EF4-FFF2-40B4-BE49-F238E27FC236}">
                  <a16:creationId xmlns:a16="http://schemas.microsoft.com/office/drawing/2014/main" id="{CFFF574F-640C-4DBC-970F-5B836111052B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0217306" y="5921823"/>
              <a:ext cx="835830" cy="842099"/>
            </a:xfrm>
            <a:custGeom>
              <a:avLst/>
              <a:gdLst>
                <a:gd name="T0" fmla="*/ 118 w 234"/>
                <a:gd name="T1" fmla="*/ 1 h 235"/>
                <a:gd name="T2" fmla="*/ 233 w 234"/>
                <a:gd name="T3" fmla="*/ 119 h 235"/>
                <a:gd name="T4" fmla="*/ 116 w 234"/>
                <a:gd name="T5" fmla="*/ 234 h 235"/>
                <a:gd name="T6" fmla="*/ 1 w 234"/>
                <a:gd name="T7" fmla="*/ 116 h 235"/>
                <a:gd name="T8" fmla="*/ 118 w 234"/>
                <a:gd name="T9" fmla="*/ 1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4" h="235">
                  <a:moveTo>
                    <a:pt x="118" y="1"/>
                  </a:moveTo>
                  <a:cubicBezTo>
                    <a:pt x="183" y="2"/>
                    <a:pt x="234" y="55"/>
                    <a:pt x="233" y="119"/>
                  </a:cubicBezTo>
                  <a:cubicBezTo>
                    <a:pt x="233" y="183"/>
                    <a:pt x="180" y="235"/>
                    <a:pt x="116" y="234"/>
                  </a:cubicBezTo>
                  <a:cubicBezTo>
                    <a:pt x="51" y="233"/>
                    <a:pt x="0" y="181"/>
                    <a:pt x="1" y="116"/>
                  </a:cubicBezTo>
                  <a:cubicBezTo>
                    <a:pt x="1" y="52"/>
                    <a:pt x="54" y="0"/>
                    <a:pt x="118" y="1"/>
                  </a:cubicBezTo>
                  <a:close/>
                </a:path>
              </a:pathLst>
            </a:custGeom>
            <a:solidFill>
              <a:srgbClr val="F3BA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11" name="Freeform 99">
              <a:extLst>
                <a:ext uri="{FF2B5EF4-FFF2-40B4-BE49-F238E27FC236}">
                  <a16:creationId xmlns:a16="http://schemas.microsoft.com/office/drawing/2014/main" id="{C5856780-999A-4324-9075-A9941D33084C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0434621" y="5921823"/>
              <a:ext cx="666575" cy="835830"/>
            </a:xfrm>
            <a:custGeom>
              <a:avLst/>
              <a:gdLst>
                <a:gd name="T0" fmla="*/ 114 w 186"/>
                <a:gd name="T1" fmla="*/ 233 h 233"/>
                <a:gd name="T2" fmla="*/ 14 w 186"/>
                <a:gd name="T3" fmla="*/ 116 h 233"/>
                <a:gd name="T4" fmla="*/ 131 w 186"/>
                <a:gd name="T5" fmla="*/ 1 h 233"/>
                <a:gd name="T6" fmla="*/ 186 w 186"/>
                <a:gd name="T7" fmla="*/ 16 h 233"/>
                <a:gd name="T8" fmla="*/ 114 w 186"/>
                <a:gd name="T9" fmla="*/ 233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6" h="233">
                  <a:moveTo>
                    <a:pt x="114" y="233"/>
                  </a:moveTo>
                  <a:cubicBezTo>
                    <a:pt x="57" y="225"/>
                    <a:pt x="13" y="175"/>
                    <a:pt x="14" y="116"/>
                  </a:cubicBezTo>
                  <a:cubicBezTo>
                    <a:pt x="14" y="52"/>
                    <a:pt x="67" y="0"/>
                    <a:pt x="131" y="1"/>
                  </a:cubicBezTo>
                  <a:cubicBezTo>
                    <a:pt x="151" y="1"/>
                    <a:pt x="170" y="7"/>
                    <a:pt x="186" y="16"/>
                  </a:cubicBezTo>
                  <a:cubicBezTo>
                    <a:pt x="0" y="52"/>
                    <a:pt x="43" y="213"/>
                    <a:pt x="114" y="233"/>
                  </a:cubicBezTo>
                  <a:close/>
                </a:path>
              </a:pathLst>
            </a:custGeom>
            <a:solidFill>
              <a:srgbClr val="E09B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12" name="Freeform 100">
              <a:extLst>
                <a:ext uri="{FF2B5EF4-FFF2-40B4-BE49-F238E27FC236}">
                  <a16:creationId xmlns:a16="http://schemas.microsoft.com/office/drawing/2014/main" id="{9A52853F-EB4E-41EF-88DB-FD3F0D421D83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8296985" y="6523621"/>
              <a:ext cx="702098" cy="700008"/>
            </a:xfrm>
            <a:custGeom>
              <a:avLst/>
              <a:gdLst>
                <a:gd name="T0" fmla="*/ 99 w 196"/>
                <a:gd name="T1" fmla="*/ 0 h 195"/>
                <a:gd name="T2" fmla="*/ 195 w 196"/>
                <a:gd name="T3" fmla="*/ 99 h 195"/>
                <a:gd name="T4" fmla="*/ 97 w 196"/>
                <a:gd name="T5" fmla="*/ 195 h 195"/>
                <a:gd name="T6" fmla="*/ 1 w 196"/>
                <a:gd name="T7" fmla="*/ 96 h 195"/>
                <a:gd name="T8" fmla="*/ 99 w 196"/>
                <a:gd name="T9" fmla="*/ 0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6" h="195">
                  <a:moveTo>
                    <a:pt x="99" y="0"/>
                  </a:moveTo>
                  <a:cubicBezTo>
                    <a:pt x="153" y="1"/>
                    <a:pt x="196" y="45"/>
                    <a:pt x="195" y="99"/>
                  </a:cubicBezTo>
                  <a:cubicBezTo>
                    <a:pt x="195" y="152"/>
                    <a:pt x="150" y="195"/>
                    <a:pt x="97" y="195"/>
                  </a:cubicBezTo>
                  <a:cubicBezTo>
                    <a:pt x="43" y="194"/>
                    <a:pt x="0" y="150"/>
                    <a:pt x="1" y="96"/>
                  </a:cubicBezTo>
                  <a:cubicBezTo>
                    <a:pt x="1" y="43"/>
                    <a:pt x="45" y="0"/>
                    <a:pt x="99" y="0"/>
                  </a:cubicBezTo>
                  <a:close/>
                </a:path>
              </a:pathLst>
            </a:custGeom>
            <a:solidFill>
              <a:srgbClr val="F3BA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13" name="Freeform 101">
              <a:extLst>
                <a:ext uri="{FF2B5EF4-FFF2-40B4-BE49-F238E27FC236}">
                  <a16:creationId xmlns:a16="http://schemas.microsoft.com/office/drawing/2014/main" id="{B43C7B8B-0B92-4962-9DE7-618B7FE844CE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8480868" y="6523621"/>
              <a:ext cx="557917" cy="695829"/>
            </a:xfrm>
            <a:custGeom>
              <a:avLst/>
              <a:gdLst>
                <a:gd name="T0" fmla="*/ 95 w 156"/>
                <a:gd name="T1" fmla="*/ 194 h 194"/>
                <a:gd name="T2" fmla="*/ 12 w 156"/>
                <a:gd name="T3" fmla="*/ 96 h 194"/>
                <a:gd name="T4" fmla="*/ 110 w 156"/>
                <a:gd name="T5" fmla="*/ 0 h 194"/>
                <a:gd name="T6" fmla="*/ 156 w 156"/>
                <a:gd name="T7" fmla="*/ 12 h 194"/>
                <a:gd name="T8" fmla="*/ 95 w 156"/>
                <a:gd name="T9" fmla="*/ 194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6" h="194">
                  <a:moveTo>
                    <a:pt x="95" y="194"/>
                  </a:moveTo>
                  <a:cubicBezTo>
                    <a:pt x="48" y="187"/>
                    <a:pt x="11" y="146"/>
                    <a:pt x="12" y="96"/>
                  </a:cubicBezTo>
                  <a:cubicBezTo>
                    <a:pt x="12" y="43"/>
                    <a:pt x="56" y="0"/>
                    <a:pt x="110" y="0"/>
                  </a:cubicBezTo>
                  <a:cubicBezTo>
                    <a:pt x="127" y="0"/>
                    <a:pt x="142" y="5"/>
                    <a:pt x="156" y="12"/>
                  </a:cubicBezTo>
                  <a:cubicBezTo>
                    <a:pt x="0" y="42"/>
                    <a:pt x="36" y="177"/>
                    <a:pt x="95" y="194"/>
                  </a:cubicBezTo>
                  <a:close/>
                </a:path>
              </a:pathLst>
            </a:custGeom>
            <a:solidFill>
              <a:srgbClr val="E09B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14" name="Freeform 102">
              <a:extLst>
                <a:ext uri="{FF2B5EF4-FFF2-40B4-BE49-F238E27FC236}">
                  <a16:creationId xmlns:a16="http://schemas.microsoft.com/office/drawing/2014/main" id="{5B8396F5-C940-4AF3-9A6A-EB174A5D20A8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8610422" y="7965428"/>
              <a:ext cx="597619" cy="601798"/>
            </a:xfrm>
            <a:custGeom>
              <a:avLst/>
              <a:gdLst>
                <a:gd name="T0" fmla="*/ 84 w 167"/>
                <a:gd name="T1" fmla="*/ 1 h 168"/>
                <a:gd name="T2" fmla="*/ 167 w 167"/>
                <a:gd name="T3" fmla="*/ 85 h 168"/>
                <a:gd name="T4" fmla="*/ 83 w 167"/>
                <a:gd name="T5" fmla="*/ 168 h 168"/>
                <a:gd name="T6" fmla="*/ 0 w 167"/>
                <a:gd name="T7" fmla="*/ 83 h 168"/>
                <a:gd name="T8" fmla="*/ 84 w 167"/>
                <a:gd name="T9" fmla="*/ 1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7" h="168">
                  <a:moveTo>
                    <a:pt x="84" y="1"/>
                  </a:moveTo>
                  <a:cubicBezTo>
                    <a:pt x="130" y="1"/>
                    <a:pt x="167" y="39"/>
                    <a:pt x="167" y="85"/>
                  </a:cubicBezTo>
                  <a:cubicBezTo>
                    <a:pt x="166" y="131"/>
                    <a:pt x="129" y="168"/>
                    <a:pt x="83" y="168"/>
                  </a:cubicBezTo>
                  <a:cubicBezTo>
                    <a:pt x="36" y="167"/>
                    <a:pt x="0" y="129"/>
                    <a:pt x="0" y="83"/>
                  </a:cubicBezTo>
                  <a:cubicBezTo>
                    <a:pt x="1" y="37"/>
                    <a:pt x="38" y="0"/>
                    <a:pt x="84" y="1"/>
                  </a:cubicBezTo>
                  <a:close/>
                </a:path>
              </a:pathLst>
            </a:custGeom>
            <a:solidFill>
              <a:srgbClr val="F3BA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15" name="Freeform 103">
              <a:extLst>
                <a:ext uri="{FF2B5EF4-FFF2-40B4-BE49-F238E27FC236}">
                  <a16:creationId xmlns:a16="http://schemas.microsoft.com/office/drawing/2014/main" id="{3F571698-2530-409C-B233-D45C9680A9C1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8762961" y="7965428"/>
              <a:ext cx="480602" cy="597619"/>
            </a:xfrm>
            <a:custGeom>
              <a:avLst/>
              <a:gdLst>
                <a:gd name="T0" fmla="*/ 82 w 134"/>
                <a:gd name="T1" fmla="*/ 167 h 167"/>
                <a:gd name="T2" fmla="*/ 10 w 134"/>
                <a:gd name="T3" fmla="*/ 83 h 167"/>
                <a:gd name="T4" fmla="*/ 94 w 134"/>
                <a:gd name="T5" fmla="*/ 1 h 167"/>
                <a:gd name="T6" fmla="*/ 134 w 134"/>
                <a:gd name="T7" fmla="*/ 11 h 167"/>
                <a:gd name="T8" fmla="*/ 82 w 134"/>
                <a:gd name="T9" fmla="*/ 167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4" h="167">
                  <a:moveTo>
                    <a:pt x="82" y="167"/>
                  </a:moveTo>
                  <a:cubicBezTo>
                    <a:pt x="41" y="161"/>
                    <a:pt x="10" y="126"/>
                    <a:pt x="10" y="83"/>
                  </a:cubicBezTo>
                  <a:cubicBezTo>
                    <a:pt x="11" y="37"/>
                    <a:pt x="48" y="0"/>
                    <a:pt x="94" y="1"/>
                  </a:cubicBezTo>
                  <a:cubicBezTo>
                    <a:pt x="109" y="1"/>
                    <a:pt x="122" y="5"/>
                    <a:pt x="134" y="11"/>
                  </a:cubicBezTo>
                  <a:cubicBezTo>
                    <a:pt x="0" y="37"/>
                    <a:pt x="31" y="152"/>
                    <a:pt x="82" y="167"/>
                  </a:cubicBezTo>
                  <a:close/>
                </a:path>
              </a:pathLst>
            </a:custGeom>
            <a:solidFill>
              <a:srgbClr val="E09B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DA28E13E-B3E8-40B9-B310-2D5FDFF6485B}"/>
              </a:ext>
            </a:extLst>
          </p:cNvPr>
          <p:cNvGrpSpPr/>
          <p:nvPr/>
        </p:nvGrpSpPr>
        <p:grpSpPr>
          <a:xfrm>
            <a:off x="8069222" y="3057014"/>
            <a:ext cx="2022710" cy="2217040"/>
            <a:chOff x="8069222" y="3057014"/>
            <a:chExt cx="2022710" cy="2217040"/>
          </a:xfrm>
        </p:grpSpPr>
        <p:sp>
          <p:nvSpPr>
            <p:cNvPr id="316" name="Oval 104">
              <a:extLst>
                <a:ext uri="{FF2B5EF4-FFF2-40B4-BE49-F238E27FC236}">
                  <a16:creationId xmlns:a16="http://schemas.microsoft.com/office/drawing/2014/main" id="{71868B8F-720F-4151-8093-1943633A0A6D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8319971" y="5060917"/>
              <a:ext cx="1661213" cy="213137"/>
            </a:xfrm>
            <a:prstGeom prst="ellipse">
              <a:avLst/>
            </a:prstGeom>
            <a:solidFill>
              <a:srgbClr val="E09B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17" name="Freeform 105">
              <a:extLst>
                <a:ext uri="{FF2B5EF4-FFF2-40B4-BE49-F238E27FC236}">
                  <a16:creationId xmlns:a16="http://schemas.microsoft.com/office/drawing/2014/main" id="{8D938299-DAD9-44F4-B265-77F74ECD131D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9164159" y="4434045"/>
              <a:ext cx="35523" cy="635231"/>
            </a:xfrm>
            <a:custGeom>
              <a:avLst/>
              <a:gdLst>
                <a:gd name="T0" fmla="*/ 6 w 10"/>
                <a:gd name="T1" fmla="*/ 177 h 177"/>
                <a:gd name="T2" fmla="*/ 5 w 10"/>
                <a:gd name="T3" fmla="*/ 177 h 177"/>
                <a:gd name="T4" fmla="*/ 0 w 10"/>
                <a:gd name="T5" fmla="*/ 172 h 177"/>
                <a:gd name="T6" fmla="*/ 0 w 10"/>
                <a:gd name="T7" fmla="*/ 5 h 177"/>
                <a:gd name="T8" fmla="*/ 5 w 10"/>
                <a:gd name="T9" fmla="*/ 0 h 177"/>
                <a:gd name="T10" fmla="*/ 6 w 10"/>
                <a:gd name="T11" fmla="*/ 0 h 177"/>
                <a:gd name="T12" fmla="*/ 10 w 10"/>
                <a:gd name="T13" fmla="*/ 5 h 177"/>
                <a:gd name="T14" fmla="*/ 10 w 10"/>
                <a:gd name="T15" fmla="*/ 172 h 177"/>
                <a:gd name="T16" fmla="*/ 6 w 10"/>
                <a:gd name="T17" fmla="*/ 177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" h="177">
                  <a:moveTo>
                    <a:pt x="6" y="177"/>
                  </a:moveTo>
                  <a:cubicBezTo>
                    <a:pt x="5" y="177"/>
                    <a:pt x="5" y="177"/>
                    <a:pt x="5" y="177"/>
                  </a:cubicBezTo>
                  <a:cubicBezTo>
                    <a:pt x="2" y="177"/>
                    <a:pt x="0" y="175"/>
                    <a:pt x="0" y="172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8" y="0"/>
                    <a:pt x="10" y="2"/>
                    <a:pt x="10" y="5"/>
                  </a:cubicBezTo>
                  <a:cubicBezTo>
                    <a:pt x="10" y="172"/>
                    <a:pt x="10" y="172"/>
                    <a:pt x="10" y="172"/>
                  </a:cubicBezTo>
                  <a:cubicBezTo>
                    <a:pt x="10" y="175"/>
                    <a:pt x="8" y="177"/>
                    <a:pt x="6" y="177"/>
                  </a:cubicBezTo>
                  <a:close/>
                </a:path>
              </a:pathLst>
            </a:custGeom>
            <a:solidFill>
              <a:srgbClr val="C8DC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18" name="Freeform 106">
              <a:extLst>
                <a:ext uri="{FF2B5EF4-FFF2-40B4-BE49-F238E27FC236}">
                  <a16:creationId xmlns:a16="http://schemas.microsoft.com/office/drawing/2014/main" id="{FE366EFA-646C-4327-99BC-B8F3227FD32E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9164159" y="4434045"/>
              <a:ext cx="18806" cy="635231"/>
            </a:xfrm>
            <a:custGeom>
              <a:avLst/>
              <a:gdLst>
                <a:gd name="T0" fmla="*/ 1 w 5"/>
                <a:gd name="T1" fmla="*/ 0 h 177"/>
                <a:gd name="T2" fmla="*/ 0 w 5"/>
                <a:gd name="T3" fmla="*/ 0 h 177"/>
                <a:gd name="T4" fmla="*/ 0 w 5"/>
                <a:gd name="T5" fmla="*/ 177 h 177"/>
                <a:gd name="T6" fmla="*/ 1 w 5"/>
                <a:gd name="T7" fmla="*/ 177 h 177"/>
                <a:gd name="T8" fmla="*/ 5 w 5"/>
                <a:gd name="T9" fmla="*/ 172 h 177"/>
                <a:gd name="T10" fmla="*/ 5 w 5"/>
                <a:gd name="T11" fmla="*/ 5 h 177"/>
                <a:gd name="T12" fmla="*/ 1 w 5"/>
                <a:gd name="T13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177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77"/>
                    <a:pt x="0" y="177"/>
                    <a:pt x="0" y="177"/>
                  </a:cubicBezTo>
                  <a:cubicBezTo>
                    <a:pt x="1" y="177"/>
                    <a:pt x="1" y="177"/>
                    <a:pt x="1" y="177"/>
                  </a:cubicBezTo>
                  <a:cubicBezTo>
                    <a:pt x="3" y="177"/>
                    <a:pt x="5" y="175"/>
                    <a:pt x="5" y="172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2"/>
                    <a:pt x="3" y="0"/>
                    <a:pt x="1" y="0"/>
                  </a:cubicBezTo>
                  <a:close/>
                </a:path>
              </a:pathLst>
            </a:custGeom>
            <a:solidFill>
              <a:srgbClr val="B4CE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19" name="Freeform 107">
              <a:extLst>
                <a:ext uri="{FF2B5EF4-FFF2-40B4-BE49-F238E27FC236}">
                  <a16:creationId xmlns:a16="http://schemas.microsoft.com/office/drawing/2014/main" id="{709DE789-6884-45C5-9CC3-229A1A06AA3E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8756692" y="4448672"/>
              <a:ext cx="246570" cy="605977"/>
            </a:xfrm>
            <a:custGeom>
              <a:avLst/>
              <a:gdLst>
                <a:gd name="T0" fmla="*/ 65 w 69"/>
                <a:gd name="T1" fmla="*/ 167 h 169"/>
                <a:gd name="T2" fmla="*/ 64 w 69"/>
                <a:gd name="T3" fmla="*/ 168 h 169"/>
                <a:gd name="T4" fmla="*/ 58 w 69"/>
                <a:gd name="T5" fmla="*/ 165 h 169"/>
                <a:gd name="T6" fmla="*/ 1 w 69"/>
                <a:gd name="T7" fmla="*/ 7 h 169"/>
                <a:gd name="T8" fmla="*/ 4 w 69"/>
                <a:gd name="T9" fmla="*/ 1 h 169"/>
                <a:gd name="T10" fmla="*/ 4 w 69"/>
                <a:gd name="T11" fmla="*/ 1 h 169"/>
                <a:gd name="T12" fmla="*/ 11 w 69"/>
                <a:gd name="T13" fmla="*/ 4 h 169"/>
                <a:gd name="T14" fmla="*/ 68 w 69"/>
                <a:gd name="T15" fmla="*/ 161 h 169"/>
                <a:gd name="T16" fmla="*/ 65 w 69"/>
                <a:gd name="T17" fmla="*/ 167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9" h="169">
                  <a:moveTo>
                    <a:pt x="65" y="167"/>
                  </a:moveTo>
                  <a:cubicBezTo>
                    <a:pt x="64" y="168"/>
                    <a:pt x="64" y="168"/>
                    <a:pt x="64" y="168"/>
                  </a:cubicBezTo>
                  <a:cubicBezTo>
                    <a:pt x="62" y="169"/>
                    <a:pt x="59" y="167"/>
                    <a:pt x="58" y="165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0" y="5"/>
                    <a:pt x="1" y="2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7" y="0"/>
                    <a:pt x="10" y="1"/>
                    <a:pt x="11" y="4"/>
                  </a:cubicBezTo>
                  <a:cubicBezTo>
                    <a:pt x="68" y="161"/>
                    <a:pt x="68" y="161"/>
                    <a:pt x="68" y="161"/>
                  </a:cubicBezTo>
                  <a:cubicBezTo>
                    <a:pt x="69" y="164"/>
                    <a:pt x="67" y="166"/>
                    <a:pt x="65" y="167"/>
                  </a:cubicBezTo>
                  <a:close/>
                </a:path>
              </a:pathLst>
            </a:custGeom>
            <a:solidFill>
              <a:srgbClr val="C8DC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20" name="Freeform 108">
              <a:extLst>
                <a:ext uri="{FF2B5EF4-FFF2-40B4-BE49-F238E27FC236}">
                  <a16:creationId xmlns:a16="http://schemas.microsoft.com/office/drawing/2014/main" id="{C005FAFA-8030-4DBB-8534-10DCB1305B28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8756692" y="4448672"/>
              <a:ext cx="231943" cy="597619"/>
            </a:xfrm>
            <a:custGeom>
              <a:avLst/>
              <a:gdLst>
                <a:gd name="T0" fmla="*/ 0 w 65"/>
                <a:gd name="T1" fmla="*/ 1 h 167"/>
                <a:gd name="T2" fmla="*/ 0 w 65"/>
                <a:gd name="T3" fmla="*/ 1 h 167"/>
                <a:gd name="T4" fmla="*/ 61 w 65"/>
                <a:gd name="T5" fmla="*/ 167 h 167"/>
                <a:gd name="T6" fmla="*/ 61 w 65"/>
                <a:gd name="T7" fmla="*/ 167 h 167"/>
                <a:gd name="T8" fmla="*/ 64 w 65"/>
                <a:gd name="T9" fmla="*/ 161 h 167"/>
                <a:gd name="T10" fmla="*/ 7 w 65"/>
                <a:gd name="T11" fmla="*/ 4 h 167"/>
                <a:gd name="T12" fmla="*/ 0 w 65"/>
                <a:gd name="T13" fmla="*/ 1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5" h="167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61" y="167"/>
                    <a:pt x="61" y="167"/>
                    <a:pt x="61" y="167"/>
                  </a:cubicBezTo>
                  <a:cubicBezTo>
                    <a:pt x="61" y="167"/>
                    <a:pt x="61" y="167"/>
                    <a:pt x="61" y="167"/>
                  </a:cubicBezTo>
                  <a:cubicBezTo>
                    <a:pt x="63" y="166"/>
                    <a:pt x="65" y="164"/>
                    <a:pt x="64" y="161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6" y="1"/>
                    <a:pt x="3" y="0"/>
                    <a:pt x="0" y="1"/>
                  </a:cubicBezTo>
                  <a:close/>
                </a:path>
              </a:pathLst>
            </a:custGeom>
            <a:solidFill>
              <a:srgbClr val="B4CE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21" name="Freeform 109">
              <a:extLst>
                <a:ext uri="{FF2B5EF4-FFF2-40B4-BE49-F238E27FC236}">
                  <a16:creationId xmlns:a16="http://schemas.microsoft.com/office/drawing/2014/main" id="{F81C52D9-947F-4B3B-997B-6586627655F5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9358490" y="4448672"/>
              <a:ext cx="246570" cy="605977"/>
            </a:xfrm>
            <a:custGeom>
              <a:avLst/>
              <a:gdLst>
                <a:gd name="T0" fmla="*/ 4 w 69"/>
                <a:gd name="T1" fmla="*/ 167 h 169"/>
                <a:gd name="T2" fmla="*/ 4 w 69"/>
                <a:gd name="T3" fmla="*/ 168 h 169"/>
                <a:gd name="T4" fmla="*/ 11 w 69"/>
                <a:gd name="T5" fmla="*/ 165 h 169"/>
                <a:gd name="T6" fmla="*/ 68 w 69"/>
                <a:gd name="T7" fmla="*/ 7 h 169"/>
                <a:gd name="T8" fmla="*/ 65 w 69"/>
                <a:gd name="T9" fmla="*/ 1 h 169"/>
                <a:gd name="T10" fmla="*/ 64 w 69"/>
                <a:gd name="T11" fmla="*/ 1 h 169"/>
                <a:gd name="T12" fmla="*/ 58 w 69"/>
                <a:gd name="T13" fmla="*/ 4 h 169"/>
                <a:gd name="T14" fmla="*/ 1 w 69"/>
                <a:gd name="T15" fmla="*/ 161 h 169"/>
                <a:gd name="T16" fmla="*/ 4 w 69"/>
                <a:gd name="T17" fmla="*/ 167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9" h="169">
                  <a:moveTo>
                    <a:pt x="4" y="167"/>
                  </a:moveTo>
                  <a:cubicBezTo>
                    <a:pt x="4" y="168"/>
                    <a:pt x="4" y="168"/>
                    <a:pt x="4" y="168"/>
                  </a:cubicBezTo>
                  <a:cubicBezTo>
                    <a:pt x="7" y="169"/>
                    <a:pt x="10" y="167"/>
                    <a:pt x="11" y="165"/>
                  </a:cubicBezTo>
                  <a:cubicBezTo>
                    <a:pt x="68" y="7"/>
                    <a:pt x="68" y="7"/>
                    <a:pt x="68" y="7"/>
                  </a:cubicBezTo>
                  <a:cubicBezTo>
                    <a:pt x="69" y="5"/>
                    <a:pt x="67" y="2"/>
                    <a:pt x="65" y="1"/>
                  </a:cubicBezTo>
                  <a:cubicBezTo>
                    <a:pt x="64" y="1"/>
                    <a:pt x="64" y="1"/>
                    <a:pt x="64" y="1"/>
                  </a:cubicBezTo>
                  <a:cubicBezTo>
                    <a:pt x="62" y="0"/>
                    <a:pt x="59" y="1"/>
                    <a:pt x="58" y="4"/>
                  </a:cubicBezTo>
                  <a:cubicBezTo>
                    <a:pt x="1" y="161"/>
                    <a:pt x="1" y="161"/>
                    <a:pt x="1" y="161"/>
                  </a:cubicBezTo>
                  <a:cubicBezTo>
                    <a:pt x="0" y="164"/>
                    <a:pt x="1" y="166"/>
                    <a:pt x="4" y="167"/>
                  </a:cubicBezTo>
                  <a:close/>
                </a:path>
              </a:pathLst>
            </a:custGeom>
            <a:solidFill>
              <a:srgbClr val="C8DC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22" name="Freeform 110">
              <a:extLst>
                <a:ext uri="{FF2B5EF4-FFF2-40B4-BE49-F238E27FC236}">
                  <a16:creationId xmlns:a16="http://schemas.microsoft.com/office/drawing/2014/main" id="{E5712E2E-1BAB-4E33-ACF2-33DABD5A942C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9375206" y="4448672"/>
              <a:ext cx="229853" cy="597619"/>
            </a:xfrm>
            <a:custGeom>
              <a:avLst/>
              <a:gdLst>
                <a:gd name="T0" fmla="*/ 64 w 64"/>
                <a:gd name="T1" fmla="*/ 1 h 167"/>
                <a:gd name="T2" fmla="*/ 64 w 64"/>
                <a:gd name="T3" fmla="*/ 1 h 167"/>
                <a:gd name="T4" fmla="*/ 4 w 64"/>
                <a:gd name="T5" fmla="*/ 167 h 167"/>
                <a:gd name="T6" fmla="*/ 4 w 64"/>
                <a:gd name="T7" fmla="*/ 167 h 167"/>
                <a:gd name="T8" fmla="*/ 1 w 64"/>
                <a:gd name="T9" fmla="*/ 161 h 167"/>
                <a:gd name="T10" fmla="*/ 58 w 64"/>
                <a:gd name="T11" fmla="*/ 4 h 167"/>
                <a:gd name="T12" fmla="*/ 64 w 64"/>
                <a:gd name="T13" fmla="*/ 1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167">
                  <a:moveTo>
                    <a:pt x="64" y="1"/>
                  </a:moveTo>
                  <a:cubicBezTo>
                    <a:pt x="64" y="1"/>
                    <a:pt x="64" y="1"/>
                    <a:pt x="64" y="1"/>
                  </a:cubicBezTo>
                  <a:cubicBezTo>
                    <a:pt x="4" y="167"/>
                    <a:pt x="4" y="167"/>
                    <a:pt x="4" y="167"/>
                  </a:cubicBezTo>
                  <a:cubicBezTo>
                    <a:pt x="4" y="167"/>
                    <a:pt x="4" y="167"/>
                    <a:pt x="4" y="167"/>
                  </a:cubicBezTo>
                  <a:cubicBezTo>
                    <a:pt x="1" y="166"/>
                    <a:pt x="0" y="164"/>
                    <a:pt x="1" y="161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1"/>
                    <a:pt x="62" y="0"/>
                    <a:pt x="64" y="1"/>
                  </a:cubicBezTo>
                  <a:close/>
                </a:path>
              </a:pathLst>
            </a:custGeom>
            <a:solidFill>
              <a:srgbClr val="B4CE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23" name="Rectangle 111">
              <a:extLst>
                <a:ext uri="{FF2B5EF4-FFF2-40B4-BE49-F238E27FC236}">
                  <a16:creationId xmlns:a16="http://schemas.microsoft.com/office/drawing/2014/main" id="{EC0279EB-3D73-4356-8853-1F72FC88193B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9456700" y="5019126"/>
              <a:ext cx="254928" cy="110748"/>
            </a:xfrm>
            <a:prstGeom prst="rect">
              <a:avLst/>
            </a:prstGeom>
            <a:solidFill>
              <a:srgbClr val="306C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24" name="Rectangle 112">
              <a:extLst>
                <a:ext uri="{FF2B5EF4-FFF2-40B4-BE49-F238E27FC236}">
                  <a16:creationId xmlns:a16="http://schemas.microsoft.com/office/drawing/2014/main" id="{4A3341BC-411A-4614-AA29-3A5992D8854B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9456700" y="5019126"/>
              <a:ext cx="129554" cy="110748"/>
            </a:xfrm>
            <a:prstGeom prst="rect">
              <a:avLst/>
            </a:prstGeom>
            <a:solidFill>
              <a:srgbClr val="215E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25" name="Rectangle 113">
              <a:extLst>
                <a:ext uri="{FF2B5EF4-FFF2-40B4-BE49-F238E27FC236}">
                  <a16:creationId xmlns:a16="http://schemas.microsoft.com/office/drawing/2014/main" id="{FEAB4120-6D59-49C9-AFB0-6CFBEB51F75C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9053412" y="5019126"/>
              <a:ext cx="254928" cy="110748"/>
            </a:xfrm>
            <a:prstGeom prst="rect">
              <a:avLst/>
            </a:prstGeom>
            <a:solidFill>
              <a:srgbClr val="306C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26" name="Rectangle 114">
              <a:extLst>
                <a:ext uri="{FF2B5EF4-FFF2-40B4-BE49-F238E27FC236}">
                  <a16:creationId xmlns:a16="http://schemas.microsoft.com/office/drawing/2014/main" id="{E42D83A2-F56A-4EEF-81CA-7307D75E6527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9053412" y="5019126"/>
              <a:ext cx="129554" cy="110748"/>
            </a:xfrm>
            <a:prstGeom prst="rect">
              <a:avLst/>
            </a:prstGeom>
            <a:solidFill>
              <a:srgbClr val="215E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27" name="Rectangle 115">
              <a:extLst>
                <a:ext uri="{FF2B5EF4-FFF2-40B4-BE49-F238E27FC236}">
                  <a16:creationId xmlns:a16="http://schemas.microsoft.com/office/drawing/2014/main" id="{540AEFCC-A9E6-4484-BD50-AD78E9778041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8648034" y="5019126"/>
              <a:ext cx="254928" cy="110748"/>
            </a:xfrm>
            <a:prstGeom prst="rect">
              <a:avLst/>
            </a:prstGeom>
            <a:solidFill>
              <a:srgbClr val="306C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28" name="Rectangle 116">
              <a:extLst>
                <a:ext uri="{FF2B5EF4-FFF2-40B4-BE49-F238E27FC236}">
                  <a16:creationId xmlns:a16="http://schemas.microsoft.com/office/drawing/2014/main" id="{1C8AAFE8-5BBF-4286-A2D3-40EEC579B3CB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8648034" y="5019126"/>
              <a:ext cx="129554" cy="110748"/>
            </a:xfrm>
            <a:prstGeom prst="rect">
              <a:avLst/>
            </a:prstGeom>
            <a:solidFill>
              <a:srgbClr val="215E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29" name="Freeform 117">
              <a:extLst>
                <a:ext uri="{FF2B5EF4-FFF2-40B4-BE49-F238E27FC236}">
                  <a16:creationId xmlns:a16="http://schemas.microsoft.com/office/drawing/2014/main" id="{C63412AA-B961-4A7F-9FB9-2FAE4D9A0A32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9780584" y="3788366"/>
              <a:ext cx="175524" cy="284182"/>
            </a:xfrm>
            <a:custGeom>
              <a:avLst/>
              <a:gdLst>
                <a:gd name="T0" fmla="*/ 16 w 49"/>
                <a:gd name="T1" fmla="*/ 5 h 79"/>
                <a:gd name="T2" fmla="*/ 48 w 49"/>
                <a:gd name="T3" fmla="*/ 66 h 79"/>
                <a:gd name="T4" fmla="*/ 47 w 49"/>
                <a:gd name="T5" fmla="*/ 74 h 79"/>
                <a:gd name="T6" fmla="*/ 40 w 49"/>
                <a:gd name="T7" fmla="*/ 78 h 79"/>
                <a:gd name="T8" fmla="*/ 33 w 49"/>
                <a:gd name="T9" fmla="*/ 73 h 79"/>
                <a:gd name="T10" fmla="*/ 1 w 49"/>
                <a:gd name="T11" fmla="*/ 13 h 79"/>
                <a:gd name="T12" fmla="*/ 2 w 49"/>
                <a:gd name="T13" fmla="*/ 5 h 79"/>
                <a:gd name="T14" fmla="*/ 9 w 49"/>
                <a:gd name="T15" fmla="*/ 1 h 79"/>
                <a:gd name="T16" fmla="*/ 16 w 49"/>
                <a:gd name="T17" fmla="*/ 5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" h="79">
                  <a:moveTo>
                    <a:pt x="16" y="5"/>
                  </a:moveTo>
                  <a:cubicBezTo>
                    <a:pt x="48" y="66"/>
                    <a:pt x="48" y="66"/>
                    <a:pt x="48" y="66"/>
                  </a:cubicBezTo>
                  <a:cubicBezTo>
                    <a:pt x="49" y="69"/>
                    <a:pt x="49" y="73"/>
                    <a:pt x="47" y="74"/>
                  </a:cubicBezTo>
                  <a:cubicBezTo>
                    <a:pt x="40" y="78"/>
                    <a:pt x="40" y="78"/>
                    <a:pt x="40" y="78"/>
                  </a:cubicBezTo>
                  <a:cubicBezTo>
                    <a:pt x="38" y="79"/>
                    <a:pt x="35" y="77"/>
                    <a:pt x="33" y="73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0" y="10"/>
                    <a:pt x="0" y="6"/>
                    <a:pt x="2" y="5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11" y="0"/>
                    <a:pt x="14" y="2"/>
                    <a:pt x="16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30" name="Freeform 118">
              <a:extLst>
                <a:ext uri="{FF2B5EF4-FFF2-40B4-BE49-F238E27FC236}">
                  <a16:creationId xmlns:a16="http://schemas.microsoft.com/office/drawing/2014/main" id="{6CE3E7B6-FACB-422A-BD83-CFC2AEA7D29B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9780584" y="3788366"/>
              <a:ext cx="156718" cy="273734"/>
            </a:xfrm>
            <a:custGeom>
              <a:avLst/>
              <a:gdLst>
                <a:gd name="T0" fmla="*/ 39 w 44"/>
                <a:gd name="T1" fmla="*/ 76 h 76"/>
                <a:gd name="T2" fmla="*/ 42 w 44"/>
                <a:gd name="T3" fmla="*/ 74 h 76"/>
                <a:gd name="T4" fmla="*/ 43 w 44"/>
                <a:gd name="T5" fmla="*/ 66 h 76"/>
                <a:gd name="T6" fmla="*/ 11 w 44"/>
                <a:gd name="T7" fmla="*/ 5 h 76"/>
                <a:gd name="T8" fmla="*/ 4 w 44"/>
                <a:gd name="T9" fmla="*/ 1 h 76"/>
                <a:gd name="T10" fmla="*/ 0 w 44"/>
                <a:gd name="T11" fmla="*/ 3 h 76"/>
                <a:gd name="T12" fmla="*/ 39 w 44"/>
                <a:gd name="T13" fmla="*/ 7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76">
                  <a:moveTo>
                    <a:pt x="39" y="76"/>
                  </a:moveTo>
                  <a:cubicBezTo>
                    <a:pt x="42" y="74"/>
                    <a:pt x="42" y="74"/>
                    <a:pt x="42" y="74"/>
                  </a:cubicBezTo>
                  <a:cubicBezTo>
                    <a:pt x="44" y="73"/>
                    <a:pt x="44" y="69"/>
                    <a:pt x="43" y="66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9" y="2"/>
                    <a:pt x="6" y="0"/>
                    <a:pt x="4" y="1"/>
                  </a:cubicBezTo>
                  <a:cubicBezTo>
                    <a:pt x="0" y="3"/>
                    <a:pt x="0" y="3"/>
                    <a:pt x="0" y="3"/>
                  </a:cubicBezTo>
                  <a:lnTo>
                    <a:pt x="39" y="76"/>
                  </a:lnTo>
                  <a:close/>
                </a:path>
              </a:pathLst>
            </a:custGeom>
            <a:solidFill>
              <a:srgbClr val="DFED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31" name="Freeform 119">
              <a:extLst>
                <a:ext uri="{FF2B5EF4-FFF2-40B4-BE49-F238E27FC236}">
                  <a16:creationId xmlns:a16="http://schemas.microsoft.com/office/drawing/2014/main" id="{2B99E5E7-9F35-4065-B83E-76749806072C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9772226" y="3968069"/>
              <a:ext cx="108658" cy="83583"/>
            </a:xfrm>
            <a:custGeom>
              <a:avLst/>
              <a:gdLst>
                <a:gd name="T0" fmla="*/ 43 w 52"/>
                <a:gd name="T1" fmla="*/ 0 h 40"/>
                <a:gd name="T2" fmla="*/ 52 w 52"/>
                <a:gd name="T3" fmla="*/ 17 h 40"/>
                <a:gd name="T4" fmla="*/ 9 w 52"/>
                <a:gd name="T5" fmla="*/ 40 h 40"/>
                <a:gd name="T6" fmla="*/ 0 w 52"/>
                <a:gd name="T7" fmla="*/ 24 h 40"/>
                <a:gd name="T8" fmla="*/ 43 w 52"/>
                <a:gd name="T9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40">
                  <a:moveTo>
                    <a:pt x="43" y="0"/>
                  </a:moveTo>
                  <a:lnTo>
                    <a:pt x="52" y="17"/>
                  </a:lnTo>
                  <a:lnTo>
                    <a:pt x="9" y="40"/>
                  </a:lnTo>
                  <a:lnTo>
                    <a:pt x="0" y="24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306C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32" name="Freeform 120">
              <a:extLst>
                <a:ext uri="{FF2B5EF4-FFF2-40B4-BE49-F238E27FC236}">
                  <a16:creationId xmlns:a16="http://schemas.microsoft.com/office/drawing/2014/main" id="{BE432FCE-2DAD-4ED0-9143-FE97E56307F4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9772226" y="3968069"/>
              <a:ext cx="60598" cy="60598"/>
            </a:xfrm>
            <a:custGeom>
              <a:avLst/>
              <a:gdLst>
                <a:gd name="T0" fmla="*/ 20 w 29"/>
                <a:gd name="T1" fmla="*/ 0 h 29"/>
                <a:gd name="T2" fmla="*/ 29 w 29"/>
                <a:gd name="T3" fmla="*/ 17 h 29"/>
                <a:gd name="T4" fmla="*/ 8 w 29"/>
                <a:gd name="T5" fmla="*/ 29 h 29"/>
                <a:gd name="T6" fmla="*/ 0 w 29"/>
                <a:gd name="T7" fmla="*/ 12 h 29"/>
                <a:gd name="T8" fmla="*/ 20 w 29"/>
                <a:gd name="T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29">
                  <a:moveTo>
                    <a:pt x="20" y="0"/>
                  </a:moveTo>
                  <a:lnTo>
                    <a:pt x="29" y="17"/>
                  </a:lnTo>
                  <a:lnTo>
                    <a:pt x="8" y="29"/>
                  </a:lnTo>
                  <a:lnTo>
                    <a:pt x="0" y="12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215E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33" name="Freeform 121">
              <a:extLst>
                <a:ext uri="{FF2B5EF4-FFF2-40B4-BE49-F238E27FC236}">
                  <a16:creationId xmlns:a16="http://schemas.microsoft.com/office/drawing/2014/main" id="{0F62AC15-9635-44F7-B15B-698A06AAC57B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9857899" y="3802993"/>
              <a:ext cx="108658" cy="83583"/>
            </a:xfrm>
            <a:custGeom>
              <a:avLst/>
              <a:gdLst>
                <a:gd name="T0" fmla="*/ 43 w 52"/>
                <a:gd name="T1" fmla="*/ 0 h 40"/>
                <a:gd name="T2" fmla="*/ 52 w 52"/>
                <a:gd name="T3" fmla="*/ 17 h 40"/>
                <a:gd name="T4" fmla="*/ 9 w 52"/>
                <a:gd name="T5" fmla="*/ 40 h 40"/>
                <a:gd name="T6" fmla="*/ 0 w 52"/>
                <a:gd name="T7" fmla="*/ 24 h 40"/>
                <a:gd name="T8" fmla="*/ 43 w 52"/>
                <a:gd name="T9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40">
                  <a:moveTo>
                    <a:pt x="43" y="0"/>
                  </a:moveTo>
                  <a:lnTo>
                    <a:pt x="52" y="17"/>
                  </a:lnTo>
                  <a:lnTo>
                    <a:pt x="9" y="40"/>
                  </a:lnTo>
                  <a:lnTo>
                    <a:pt x="0" y="24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306C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34" name="Freeform 122">
              <a:extLst>
                <a:ext uri="{FF2B5EF4-FFF2-40B4-BE49-F238E27FC236}">
                  <a16:creationId xmlns:a16="http://schemas.microsoft.com/office/drawing/2014/main" id="{044E76F7-9C4F-4BB5-99B4-5B72A9B98B8E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9857899" y="3802993"/>
              <a:ext cx="60598" cy="58508"/>
            </a:xfrm>
            <a:custGeom>
              <a:avLst/>
              <a:gdLst>
                <a:gd name="T0" fmla="*/ 20 w 29"/>
                <a:gd name="T1" fmla="*/ 0 h 28"/>
                <a:gd name="T2" fmla="*/ 29 w 29"/>
                <a:gd name="T3" fmla="*/ 17 h 28"/>
                <a:gd name="T4" fmla="*/ 8 w 29"/>
                <a:gd name="T5" fmla="*/ 28 h 28"/>
                <a:gd name="T6" fmla="*/ 0 w 29"/>
                <a:gd name="T7" fmla="*/ 12 h 28"/>
                <a:gd name="T8" fmla="*/ 20 w 29"/>
                <a:gd name="T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28">
                  <a:moveTo>
                    <a:pt x="20" y="0"/>
                  </a:moveTo>
                  <a:lnTo>
                    <a:pt x="29" y="17"/>
                  </a:lnTo>
                  <a:lnTo>
                    <a:pt x="8" y="28"/>
                  </a:lnTo>
                  <a:lnTo>
                    <a:pt x="0" y="12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215E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35" name="Freeform 123">
              <a:extLst>
                <a:ext uri="{FF2B5EF4-FFF2-40B4-BE49-F238E27FC236}">
                  <a16:creationId xmlns:a16="http://schemas.microsoft.com/office/drawing/2014/main" id="{E42FA4DB-19C4-4130-8DAD-D38E9A0D9573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9561179" y="3947173"/>
              <a:ext cx="522394" cy="401199"/>
            </a:xfrm>
            <a:custGeom>
              <a:avLst/>
              <a:gdLst>
                <a:gd name="T0" fmla="*/ 138 w 146"/>
                <a:gd name="T1" fmla="*/ 52 h 112"/>
                <a:gd name="T2" fmla="*/ 35 w 146"/>
                <a:gd name="T3" fmla="*/ 108 h 112"/>
                <a:gd name="T4" fmla="*/ 17 w 146"/>
                <a:gd name="T5" fmla="*/ 103 h 112"/>
                <a:gd name="T6" fmla="*/ 3 w 146"/>
                <a:gd name="T7" fmla="*/ 77 h 112"/>
                <a:gd name="T8" fmla="*/ 8 w 146"/>
                <a:gd name="T9" fmla="*/ 60 h 112"/>
                <a:gd name="T10" fmla="*/ 111 w 146"/>
                <a:gd name="T11" fmla="*/ 3 h 112"/>
                <a:gd name="T12" fmla="*/ 128 w 146"/>
                <a:gd name="T13" fmla="*/ 8 h 112"/>
                <a:gd name="T14" fmla="*/ 143 w 146"/>
                <a:gd name="T15" fmla="*/ 34 h 112"/>
                <a:gd name="T16" fmla="*/ 138 w 146"/>
                <a:gd name="T17" fmla="*/ 5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6" h="112">
                  <a:moveTo>
                    <a:pt x="138" y="52"/>
                  </a:moveTo>
                  <a:cubicBezTo>
                    <a:pt x="35" y="108"/>
                    <a:pt x="35" y="108"/>
                    <a:pt x="35" y="108"/>
                  </a:cubicBezTo>
                  <a:cubicBezTo>
                    <a:pt x="29" y="112"/>
                    <a:pt x="21" y="109"/>
                    <a:pt x="17" y="103"/>
                  </a:cubicBezTo>
                  <a:cubicBezTo>
                    <a:pt x="3" y="77"/>
                    <a:pt x="3" y="77"/>
                    <a:pt x="3" y="77"/>
                  </a:cubicBezTo>
                  <a:cubicBezTo>
                    <a:pt x="0" y="71"/>
                    <a:pt x="2" y="63"/>
                    <a:pt x="8" y="60"/>
                  </a:cubicBezTo>
                  <a:cubicBezTo>
                    <a:pt x="111" y="3"/>
                    <a:pt x="111" y="3"/>
                    <a:pt x="111" y="3"/>
                  </a:cubicBezTo>
                  <a:cubicBezTo>
                    <a:pt x="117" y="0"/>
                    <a:pt x="125" y="2"/>
                    <a:pt x="128" y="8"/>
                  </a:cubicBezTo>
                  <a:cubicBezTo>
                    <a:pt x="143" y="34"/>
                    <a:pt x="143" y="34"/>
                    <a:pt x="143" y="34"/>
                  </a:cubicBezTo>
                  <a:cubicBezTo>
                    <a:pt x="146" y="40"/>
                    <a:pt x="144" y="48"/>
                    <a:pt x="138" y="5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36" name="Freeform 124">
              <a:extLst>
                <a:ext uri="{FF2B5EF4-FFF2-40B4-BE49-F238E27FC236}">
                  <a16:creationId xmlns:a16="http://schemas.microsoft.com/office/drawing/2014/main" id="{E4777C58-5E11-4207-83A6-80B9670E9531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9561179" y="4022398"/>
              <a:ext cx="486871" cy="325974"/>
            </a:xfrm>
            <a:custGeom>
              <a:avLst/>
              <a:gdLst>
                <a:gd name="T0" fmla="*/ 0 w 136"/>
                <a:gd name="T1" fmla="*/ 69 h 91"/>
                <a:gd name="T2" fmla="*/ 7 w 136"/>
                <a:gd name="T3" fmla="*/ 82 h 91"/>
                <a:gd name="T4" fmla="*/ 25 w 136"/>
                <a:gd name="T5" fmla="*/ 87 h 91"/>
                <a:gd name="T6" fmla="*/ 128 w 136"/>
                <a:gd name="T7" fmla="*/ 31 h 91"/>
                <a:gd name="T8" fmla="*/ 133 w 136"/>
                <a:gd name="T9" fmla="*/ 13 h 91"/>
                <a:gd name="T10" fmla="*/ 126 w 136"/>
                <a:gd name="T11" fmla="*/ 0 h 91"/>
                <a:gd name="T12" fmla="*/ 0 w 136"/>
                <a:gd name="T13" fmla="*/ 69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6" h="91">
                  <a:moveTo>
                    <a:pt x="0" y="69"/>
                  </a:moveTo>
                  <a:cubicBezTo>
                    <a:pt x="7" y="82"/>
                    <a:pt x="7" y="82"/>
                    <a:pt x="7" y="82"/>
                  </a:cubicBezTo>
                  <a:cubicBezTo>
                    <a:pt x="11" y="88"/>
                    <a:pt x="19" y="91"/>
                    <a:pt x="25" y="87"/>
                  </a:cubicBezTo>
                  <a:cubicBezTo>
                    <a:pt x="128" y="31"/>
                    <a:pt x="128" y="31"/>
                    <a:pt x="128" y="31"/>
                  </a:cubicBezTo>
                  <a:cubicBezTo>
                    <a:pt x="134" y="27"/>
                    <a:pt x="136" y="19"/>
                    <a:pt x="133" y="13"/>
                  </a:cubicBezTo>
                  <a:cubicBezTo>
                    <a:pt x="126" y="0"/>
                    <a:pt x="126" y="0"/>
                    <a:pt x="126" y="0"/>
                  </a:cubicBezTo>
                  <a:lnTo>
                    <a:pt x="0" y="69"/>
                  </a:lnTo>
                  <a:close/>
                </a:path>
              </a:pathLst>
            </a:custGeom>
            <a:solidFill>
              <a:srgbClr val="DFED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37" name="Freeform 125">
              <a:extLst>
                <a:ext uri="{FF2B5EF4-FFF2-40B4-BE49-F238E27FC236}">
                  <a16:creationId xmlns:a16="http://schemas.microsoft.com/office/drawing/2014/main" id="{09CCCBD9-7BD4-4D75-B74A-98FCB352F246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9557000" y="3942994"/>
              <a:ext cx="154629" cy="204778"/>
            </a:xfrm>
            <a:custGeom>
              <a:avLst/>
              <a:gdLst>
                <a:gd name="T0" fmla="*/ 7 w 43"/>
                <a:gd name="T1" fmla="*/ 4 h 57"/>
                <a:gd name="T2" fmla="*/ 0 w 43"/>
                <a:gd name="T3" fmla="*/ 7 h 57"/>
                <a:gd name="T4" fmla="*/ 28 w 43"/>
                <a:gd name="T5" fmla="*/ 57 h 57"/>
                <a:gd name="T6" fmla="*/ 34 w 43"/>
                <a:gd name="T7" fmla="*/ 53 h 57"/>
                <a:gd name="T8" fmla="*/ 39 w 43"/>
                <a:gd name="T9" fmla="*/ 35 h 57"/>
                <a:gd name="T10" fmla="*/ 24 w 43"/>
                <a:gd name="T11" fmla="*/ 9 h 57"/>
                <a:gd name="T12" fmla="*/ 7 w 43"/>
                <a:gd name="T13" fmla="*/ 4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" h="57">
                  <a:moveTo>
                    <a:pt x="7" y="4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28" y="57"/>
                    <a:pt x="28" y="57"/>
                    <a:pt x="28" y="57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40" y="50"/>
                    <a:pt x="43" y="42"/>
                    <a:pt x="39" y="35"/>
                  </a:cubicBezTo>
                  <a:cubicBezTo>
                    <a:pt x="24" y="9"/>
                    <a:pt x="24" y="9"/>
                    <a:pt x="24" y="9"/>
                  </a:cubicBezTo>
                  <a:cubicBezTo>
                    <a:pt x="21" y="2"/>
                    <a:pt x="13" y="0"/>
                    <a:pt x="7" y="4"/>
                  </a:cubicBezTo>
                  <a:close/>
                </a:path>
              </a:pathLst>
            </a:custGeom>
            <a:solidFill>
              <a:srgbClr val="306C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38" name="Freeform 126">
              <a:extLst>
                <a:ext uri="{FF2B5EF4-FFF2-40B4-BE49-F238E27FC236}">
                  <a16:creationId xmlns:a16="http://schemas.microsoft.com/office/drawing/2014/main" id="{BAD259DE-7A5A-4D89-A886-F6BC3131A424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9931034" y="4139414"/>
              <a:ext cx="156718" cy="213137"/>
            </a:xfrm>
            <a:custGeom>
              <a:avLst/>
              <a:gdLst>
                <a:gd name="T0" fmla="*/ 16 w 44"/>
                <a:gd name="T1" fmla="*/ 0 h 59"/>
                <a:gd name="T2" fmla="*/ 9 w 44"/>
                <a:gd name="T3" fmla="*/ 5 h 59"/>
                <a:gd name="T4" fmla="*/ 3 w 44"/>
                <a:gd name="T5" fmla="*/ 23 h 59"/>
                <a:gd name="T6" fmla="*/ 18 w 44"/>
                <a:gd name="T7" fmla="*/ 50 h 59"/>
                <a:gd name="T8" fmla="*/ 36 w 44"/>
                <a:gd name="T9" fmla="*/ 55 h 59"/>
                <a:gd name="T10" fmla="*/ 44 w 44"/>
                <a:gd name="T11" fmla="*/ 51 h 59"/>
                <a:gd name="T12" fmla="*/ 16 w 44"/>
                <a:gd name="T13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59">
                  <a:moveTo>
                    <a:pt x="16" y="0"/>
                  </a:moveTo>
                  <a:cubicBezTo>
                    <a:pt x="9" y="5"/>
                    <a:pt x="9" y="5"/>
                    <a:pt x="9" y="5"/>
                  </a:cubicBezTo>
                  <a:cubicBezTo>
                    <a:pt x="2" y="8"/>
                    <a:pt x="0" y="16"/>
                    <a:pt x="3" y="23"/>
                  </a:cubicBezTo>
                  <a:cubicBezTo>
                    <a:pt x="18" y="50"/>
                    <a:pt x="18" y="50"/>
                    <a:pt x="18" y="50"/>
                  </a:cubicBezTo>
                  <a:cubicBezTo>
                    <a:pt x="22" y="56"/>
                    <a:pt x="30" y="59"/>
                    <a:pt x="36" y="55"/>
                  </a:cubicBezTo>
                  <a:cubicBezTo>
                    <a:pt x="44" y="51"/>
                    <a:pt x="44" y="51"/>
                    <a:pt x="44" y="51"/>
                  </a:cubicBezTo>
                  <a:lnTo>
                    <a:pt x="16" y="0"/>
                  </a:lnTo>
                  <a:close/>
                </a:path>
              </a:pathLst>
            </a:custGeom>
            <a:solidFill>
              <a:srgbClr val="306C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39" name="Freeform 127">
              <a:extLst>
                <a:ext uri="{FF2B5EF4-FFF2-40B4-BE49-F238E27FC236}">
                  <a16:creationId xmlns:a16="http://schemas.microsoft.com/office/drawing/2014/main" id="{00B3623B-ABEA-404C-AFBF-8CBF43936D02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9611329" y="3968069"/>
              <a:ext cx="129554" cy="196420"/>
            </a:xfrm>
            <a:custGeom>
              <a:avLst/>
              <a:gdLst>
                <a:gd name="T0" fmla="*/ 62 w 62"/>
                <a:gd name="T1" fmla="*/ 86 h 94"/>
                <a:gd name="T2" fmla="*/ 46 w 62"/>
                <a:gd name="T3" fmla="*/ 94 h 94"/>
                <a:gd name="T4" fmla="*/ 0 w 62"/>
                <a:gd name="T5" fmla="*/ 7 h 94"/>
                <a:gd name="T6" fmla="*/ 14 w 62"/>
                <a:gd name="T7" fmla="*/ 0 h 94"/>
                <a:gd name="T8" fmla="*/ 62 w 62"/>
                <a:gd name="T9" fmla="*/ 86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94">
                  <a:moveTo>
                    <a:pt x="62" y="86"/>
                  </a:moveTo>
                  <a:lnTo>
                    <a:pt x="46" y="94"/>
                  </a:lnTo>
                  <a:lnTo>
                    <a:pt x="0" y="7"/>
                  </a:lnTo>
                  <a:lnTo>
                    <a:pt x="14" y="0"/>
                  </a:lnTo>
                  <a:lnTo>
                    <a:pt x="62" y="86"/>
                  </a:lnTo>
                  <a:close/>
                </a:path>
              </a:pathLst>
            </a:custGeom>
            <a:solidFill>
              <a:srgbClr val="C8DC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40" name="Freeform 128">
              <a:extLst>
                <a:ext uri="{FF2B5EF4-FFF2-40B4-BE49-F238E27FC236}">
                  <a16:creationId xmlns:a16="http://schemas.microsoft.com/office/drawing/2014/main" id="{347B7CA7-E9C8-4F4A-B9BE-9E7E4A380CF9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9611329" y="4057921"/>
              <a:ext cx="83583" cy="106568"/>
            </a:xfrm>
            <a:custGeom>
              <a:avLst/>
              <a:gdLst>
                <a:gd name="T0" fmla="*/ 40 w 40"/>
                <a:gd name="T1" fmla="*/ 43 h 51"/>
                <a:gd name="T2" fmla="*/ 24 w 40"/>
                <a:gd name="T3" fmla="*/ 51 h 51"/>
                <a:gd name="T4" fmla="*/ 0 w 40"/>
                <a:gd name="T5" fmla="*/ 9 h 51"/>
                <a:gd name="T6" fmla="*/ 16 w 40"/>
                <a:gd name="T7" fmla="*/ 0 h 51"/>
                <a:gd name="T8" fmla="*/ 40 w 40"/>
                <a:gd name="T9" fmla="*/ 43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51">
                  <a:moveTo>
                    <a:pt x="40" y="43"/>
                  </a:moveTo>
                  <a:lnTo>
                    <a:pt x="24" y="51"/>
                  </a:lnTo>
                  <a:lnTo>
                    <a:pt x="0" y="9"/>
                  </a:lnTo>
                  <a:lnTo>
                    <a:pt x="16" y="0"/>
                  </a:lnTo>
                  <a:lnTo>
                    <a:pt x="40" y="43"/>
                  </a:lnTo>
                  <a:close/>
                </a:path>
              </a:pathLst>
            </a:custGeom>
            <a:solidFill>
              <a:srgbClr val="B4CE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41" name="Freeform 129">
              <a:extLst>
                <a:ext uri="{FF2B5EF4-FFF2-40B4-BE49-F238E27FC236}">
                  <a16:creationId xmlns:a16="http://schemas.microsoft.com/office/drawing/2014/main" id="{D64377CB-CBBE-40FF-B8AA-9781BCB469B3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9557000" y="4022398"/>
              <a:ext cx="104479" cy="125375"/>
            </a:xfrm>
            <a:custGeom>
              <a:avLst/>
              <a:gdLst>
                <a:gd name="T0" fmla="*/ 0 w 29"/>
                <a:gd name="T1" fmla="*/ 10 h 35"/>
                <a:gd name="T2" fmla="*/ 14 w 29"/>
                <a:gd name="T3" fmla="*/ 35 h 35"/>
                <a:gd name="T4" fmla="*/ 20 w 29"/>
                <a:gd name="T5" fmla="*/ 31 h 35"/>
                <a:gd name="T6" fmla="*/ 25 w 29"/>
                <a:gd name="T7" fmla="*/ 13 h 35"/>
                <a:gd name="T8" fmla="*/ 18 w 29"/>
                <a:gd name="T9" fmla="*/ 0 h 35"/>
                <a:gd name="T10" fmla="*/ 0 w 29"/>
                <a:gd name="T11" fmla="*/ 1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" h="35">
                  <a:moveTo>
                    <a:pt x="0" y="10"/>
                  </a:moveTo>
                  <a:cubicBezTo>
                    <a:pt x="14" y="35"/>
                    <a:pt x="14" y="35"/>
                    <a:pt x="14" y="35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6" y="28"/>
                    <a:pt x="29" y="20"/>
                    <a:pt x="25" y="13"/>
                  </a:cubicBezTo>
                  <a:cubicBezTo>
                    <a:pt x="18" y="0"/>
                    <a:pt x="18" y="0"/>
                    <a:pt x="18" y="0"/>
                  </a:cubicBezTo>
                  <a:lnTo>
                    <a:pt x="0" y="10"/>
                  </a:lnTo>
                  <a:close/>
                </a:path>
              </a:pathLst>
            </a:custGeom>
            <a:solidFill>
              <a:srgbClr val="215E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42" name="Freeform 130">
              <a:extLst>
                <a:ext uri="{FF2B5EF4-FFF2-40B4-BE49-F238E27FC236}">
                  <a16:creationId xmlns:a16="http://schemas.microsoft.com/office/drawing/2014/main" id="{22272A15-F029-4C81-B0B2-B95FDEB4EEDC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9931034" y="4233445"/>
              <a:ext cx="117016" cy="119106"/>
            </a:xfrm>
            <a:custGeom>
              <a:avLst/>
              <a:gdLst>
                <a:gd name="T0" fmla="*/ 0 w 33"/>
                <a:gd name="T1" fmla="*/ 10 h 33"/>
                <a:gd name="T2" fmla="*/ 7 w 33"/>
                <a:gd name="T3" fmla="*/ 24 h 33"/>
                <a:gd name="T4" fmla="*/ 25 w 33"/>
                <a:gd name="T5" fmla="*/ 29 h 33"/>
                <a:gd name="T6" fmla="*/ 33 w 33"/>
                <a:gd name="T7" fmla="*/ 25 h 33"/>
                <a:gd name="T8" fmla="*/ 19 w 33"/>
                <a:gd name="T9" fmla="*/ 0 h 33"/>
                <a:gd name="T10" fmla="*/ 0 w 33"/>
                <a:gd name="T11" fmla="*/ 1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3" h="33">
                  <a:moveTo>
                    <a:pt x="0" y="10"/>
                  </a:moveTo>
                  <a:cubicBezTo>
                    <a:pt x="7" y="24"/>
                    <a:pt x="7" y="24"/>
                    <a:pt x="7" y="24"/>
                  </a:cubicBezTo>
                  <a:cubicBezTo>
                    <a:pt x="11" y="30"/>
                    <a:pt x="19" y="33"/>
                    <a:pt x="25" y="29"/>
                  </a:cubicBezTo>
                  <a:cubicBezTo>
                    <a:pt x="33" y="25"/>
                    <a:pt x="33" y="25"/>
                    <a:pt x="33" y="25"/>
                  </a:cubicBezTo>
                  <a:cubicBezTo>
                    <a:pt x="19" y="0"/>
                    <a:pt x="19" y="0"/>
                    <a:pt x="19" y="0"/>
                  </a:cubicBezTo>
                  <a:lnTo>
                    <a:pt x="0" y="10"/>
                  </a:lnTo>
                  <a:close/>
                </a:path>
              </a:pathLst>
            </a:custGeom>
            <a:solidFill>
              <a:srgbClr val="215E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43" name="Freeform 131">
              <a:extLst>
                <a:ext uri="{FF2B5EF4-FFF2-40B4-BE49-F238E27FC236}">
                  <a16:creationId xmlns:a16="http://schemas.microsoft.com/office/drawing/2014/main" id="{12E355F0-4749-4A32-B67F-658194BC7939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9719987" y="3598214"/>
              <a:ext cx="367765" cy="280003"/>
            </a:xfrm>
            <a:custGeom>
              <a:avLst/>
              <a:gdLst>
                <a:gd name="T0" fmla="*/ 97 w 103"/>
                <a:gd name="T1" fmla="*/ 37 h 78"/>
                <a:gd name="T2" fmla="*/ 25 w 103"/>
                <a:gd name="T3" fmla="*/ 76 h 78"/>
                <a:gd name="T4" fmla="*/ 12 w 103"/>
                <a:gd name="T5" fmla="*/ 72 h 78"/>
                <a:gd name="T6" fmla="*/ 2 w 103"/>
                <a:gd name="T7" fmla="*/ 54 h 78"/>
                <a:gd name="T8" fmla="*/ 6 w 103"/>
                <a:gd name="T9" fmla="*/ 42 h 78"/>
                <a:gd name="T10" fmla="*/ 78 w 103"/>
                <a:gd name="T11" fmla="*/ 3 h 78"/>
                <a:gd name="T12" fmla="*/ 90 w 103"/>
                <a:gd name="T13" fmla="*/ 6 h 78"/>
                <a:gd name="T14" fmla="*/ 100 w 103"/>
                <a:gd name="T15" fmla="*/ 24 h 78"/>
                <a:gd name="T16" fmla="*/ 97 w 103"/>
                <a:gd name="T17" fmla="*/ 37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3" h="78">
                  <a:moveTo>
                    <a:pt x="97" y="37"/>
                  </a:moveTo>
                  <a:cubicBezTo>
                    <a:pt x="25" y="76"/>
                    <a:pt x="25" y="76"/>
                    <a:pt x="25" y="76"/>
                  </a:cubicBezTo>
                  <a:cubicBezTo>
                    <a:pt x="20" y="78"/>
                    <a:pt x="15" y="77"/>
                    <a:pt x="12" y="72"/>
                  </a:cubicBezTo>
                  <a:cubicBezTo>
                    <a:pt x="2" y="54"/>
                    <a:pt x="2" y="54"/>
                    <a:pt x="2" y="54"/>
                  </a:cubicBezTo>
                  <a:cubicBezTo>
                    <a:pt x="0" y="50"/>
                    <a:pt x="2" y="44"/>
                    <a:pt x="6" y="42"/>
                  </a:cubicBezTo>
                  <a:cubicBezTo>
                    <a:pt x="78" y="3"/>
                    <a:pt x="78" y="3"/>
                    <a:pt x="78" y="3"/>
                  </a:cubicBezTo>
                  <a:cubicBezTo>
                    <a:pt x="82" y="0"/>
                    <a:pt x="88" y="2"/>
                    <a:pt x="90" y="6"/>
                  </a:cubicBezTo>
                  <a:cubicBezTo>
                    <a:pt x="100" y="24"/>
                    <a:pt x="100" y="24"/>
                    <a:pt x="100" y="24"/>
                  </a:cubicBezTo>
                  <a:cubicBezTo>
                    <a:pt x="103" y="29"/>
                    <a:pt x="101" y="34"/>
                    <a:pt x="97" y="3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44" name="Freeform 132">
              <a:extLst>
                <a:ext uri="{FF2B5EF4-FFF2-40B4-BE49-F238E27FC236}">
                  <a16:creationId xmlns:a16="http://schemas.microsoft.com/office/drawing/2014/main" id="{28F34322-F3EC-4A44-BB37-A414161A3DFE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9719987" y="3652543"/>
              <a:ext cx="342690" cy="225674"/>
            </a:xfrm>
            <a:custGeom>
              <a:avLst/>
              <a:gdLst>
                <a:gd name="T0" fmla="*/ 0 w 96"/>
                <a:gd name="T1" fmla="*/ 48 h 63"/>
                <a:gd name="T2" fmla="*/ 5 w 96"/>
                <a:gd name="T3" fmla="*/ 57 h 63"/>
                <a:gd name="T4" fmla="*/ 18 w 96"/>
                <a:gd name="T5" fmla="*/ 61 h 63"/>
                <a:gd name="T6" fmla="*/ 90 w 96"/>
                <a:gd name="T7" fmla="*/ 22 h 63"/>
                <a:gd name="T8" fmla="*/ 93 w 96"/>
                <a:gd name="T9" fmla="*/ 9 h 63"/>
                <a:gd name="T10" fmla="*/ 88 w 96"/>
                <a:gd name="T11" fmla="*/ 0 h 63"/>
                <a:gd name="T12" fmla="*/ 0 w 96"/>
                <a:gd name="T13" fmla="*/ 48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6" h="63">
                  <a:moveTo>
                    <a:pt x="0" y="48"/>
                  </a:moveTo>
                  <a:cubicBezTo>
                    <a:pt x="5" y="57"/>
                    <a:pt x="5" y="57"/>
                    <a:pt x="5" y="57"/>
                  </a:cubicBezTo>
                  <a:cubicBezTo>
                    <a:pt x="8" y="62"/>
                    <a:pt x="13" y="63"/>
                    <a:pt x="18" y="61"/>
                  </a:cubicBezTo>
                  <a:cubicBezTo>
                    <a:pt x="90" y="22"/>
                    <a:pt x="90" y="22"/>
                    <a:pt x="90" y="22"/>
                  </a:cubicBezTo>
                  <a:cubicBezTo>
                    <a:pt x="94" y="19"/>
                    <a:pt x="96" y="14"/>
                    <a:pt x="93" y="9"/>
                  </a:cubicBezTo>
                  <a:cubicBezTo>
                    <a:pt x="88" y="0"/>
                    <a:pt x="88" y="0"/>
                    <a:pt x="88" y="0"/>
                  </a:cubicBezTo>
                  <a:lnTo>
                    <a:pt x="0" y="48"/>
                  </a:lnTo>
                  <a:close/>
                </a:path>
              </a:pathLst>
            </a:custGeom>
            <a:solidFill>
              <a:srgbClr val="DFED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45" name="Freeform 133">
              <a:extLst>
                <a:ext uri="{FF2B5EF4-FFF2-40B4-BE49-F238E27FC236}">
                  <a16:creationId xmlns:a16="http://schemas.microsoft.com/office/drawing/2014/main" id="{599B09B9-8648-44BA-B636-13CCBEA25875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9719987" y="3598214"/>
              <a:ext cx="106568" cy="140002"/>
            </a:xfrm>
            <a:custGeom>
              <a:avLst/>
              <a:gdLst>
                <a:gd name="T0" fmla="*/ 5 w 30"/>
                <a:gd name="T1" fmla="*/ 2 h 39"/>
                <a:gd name="T2" fmla="*/ 0 w 30"/>
                <a:gd name="T3" fmla="*/ 5 h 39"/>
                <a:gd name="T4" fmla="*/ 19 w 30"/>
                <a:gd name="T5" fmla="*/ 39 h 39"/>
                <a:gd name="T6" fmla="*/ 24 w 30"/>
                <a:gd name="T7" fmla="*/ 37 h 39"/>
                <a:gd name="T8" fmla="*/ 27 w 30"/>
                <a:gd name="T9" fmla="*/ 25 h 39"/>
                <a:gd name="T10" fmla="*/ 17 w 30"/>
                <a:gd name="T11" fmla="*/ 6 h 39"/>
                <a:gd name="T12" fmla="*/ 5 w 30"/>
                <a:gd name="T13" fmla="*/ 2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39">
                  <a:moveTo>
                    <a:pt x="5" y="2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24" y="37"/>
                    <a:pt x="24" y="37"/>
                    <a:pt x="24" y="37"/>
                  </a:cubicBezTo>
                  <a:cubicBezTo>
                    <a:pt x="28" y="35"/>
                    <a:pt x="30" y="29"/>
                    <a:pt x="27" y="25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5" y="1"/>
                    <a:pt x="9" y="0"/>
                    <a:pt x="5" y="2"/>
                  </a:cubicBezTo>
                  <a:close/>
                </a:path>
              </a:pathLst>
            </a:custGeom>
            <a:solidFill>
              <a:srgbClr val="306C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46" name="Freeform 134">
              <a:extLst>
                <a:ext uri="{FF2B5EF4-FFF2-40B4-BE49-F238E27FC236}">
                  <a16:creationId xmlns:a16="http://schemas.microsoft.com/office/drawing/2014/main" id="{20543F2C-6D19-4A86-B860-2B4F407C07DA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9981184" y="3736126"/>
              <a:ext cx="110748" cy="146270"/>
            </a:xfrm>
            <a:custGeom>
              <a:avLst/>
              <a:gdLst>
                <a:gd name="T0" fmla="*/ 12 w 31"/>
                <a:gd name="T1" fmla="*/ 0 h 41"/>
                <a:gd name="T2" fmla="*/ 7 w 31"/>
                <a:gd name="T3" fmla="*/ 3 h 41"/>
                <a:gd name="T4" fmla="*/ 3 w 31"/>
                <a:gd name="T5" fmla="*/ 16 h 41"/>
                <a:gd name="T6" fmla="*/ 13 w 31"/>
                <a:gd name="T7" fmla="*/ 35 h 41"/>
                <a:gd name="T8" fmla="*/ 26 w 31"/>
                <a:gd name="T9" fmla="*/ 39 h 41"/>
                <a:gd name="T10" fmla="*/ 31 w 31"/>
                <a:gd name="T11" fmla="*/ 36 h 41"/>
                <a:gd name="T12" fmla="*/ 12 w 31"/>
                <a:gd name="T13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" h="41">
                  <a:moveTo>
                    <a:pt x="12" y="0"/>
                  </a:moveTo>
                  <a:cubicBezTo>
                    <a:pt x="7" y="3"/>
                    <a:pt x="7" y="3"/>
                    <a:pt x="7" y="3"/>
                  </a:cubicBezTo>
                  <a:cubicBezTo>
                    <a:pt x="2" y="6"/>
                    <a:pt x="0" y="11"/>
                    <a:pt x="3" y="16"/>
                  </a:cubicBezTo>
                  <a:cubicBezTo>
                    <a:pt x="13" y="35"/>
                    <a:pt x="13" y="35"/>
                    <a:pt x="13" y="35"/>
                  </a:cubicBezTo>
                  <a:cubicBezTo>
                    <a:pt x="16" y="39"/>
                    <a:pt x="21" y="41"/>
                    <a:pt x="26" y="39"/>
                  </a:cubicBezTo>
                  <a:cubicBezTo>
                    <a:pt x="31" y="36"/>
                    <a:pt x="31" y="36"/>
                    <a:pt x="31" y="36"/>
                  </a:cubicBezTo>
                  <a:lnTo>
                    <a:pt x="12" y="0"/>
                  </a:lnTo>
                  <a:close/>
                </a:path>
              </a:pathLst>
            </a:custGeom>
            <a:solidFill>
              <a:srgbClr val="306C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47" name="Freeform 135">
              <a:extLst>
                <a:ext uri="{FF2B5EF4-FFF2-40B4-BE49-F238E27FC236}">
                  <a16:creationId xmlns:a16="http://schemas.microsoft.com/office/drawing/2014/main" id="{F30BCEA9-06C4-49F9-98AE-CAB1FE56064D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9755509" y="3612841"/>
              <a:ext cx="91941" cy="140002"/>
            </a:xfrm>
            <a:custGeom>
              <a:avLst/>
              <a:gdLst>
                <a:gd name="T0" fmla="*/ 44 w 44"/>
                <a:gd name="T1" fmla="*/ 62 h 67"/>
                <a:gd name="T2" fmla="*/ 34 w 44"/>
                <a:gd name="T3" fmla="*/ 67 h 67"/>
                <a:gd name="T4" fmla="*/ 0 w 44"/>
                <a:gd name="T5" fmla="*/ 7 h 67"/>
                <a:gd name="T6" fmla="*/ 10 w 44"/>
                <a:gd name="T7" fmla="*/ 0 h 67"/>
                <a:gd name="T8" fmla="*/ 44 w 44"/>
                <a:gd name="T9" fmla="*/ 62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67">
                  <a:moveTo>
                    <a:pt x="44" y="62"/>
                  </a:moveTo>
                  <a:lnTo>
                    <a:pt x="34" y="67"/>
                  </a:lnTo>
                  <a:lnTo>
                    <a:pt x="0" y="7"/>
                  </a:lnTo>
                  <a:lnTo>
                    <a:pt x="10" y="0"/>
                  </a:lnTo>
                  <a:lnTo>
                    <a:pt x="44" y="62"/>
                  </a:lnTo>
                  <a:close/>
                </a:path>
              </a:pathLst>
            </a:custGeom>
            <a:solidFill>
              <a:srgbClr val="C8DC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48" name="Freeform 136">
              <a:extLst>
                <a:ext uri="{FF2B5EF4-FFF2-40B4-BE49-F238E27FC236}">
                  <a16:creationId xmlns:a16="http://schemas.microsoft.com/office/drawing/2014/main" id="{37CB47FA-7B6A-4281-996B-9E1FECFA63CD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9755509" y="3677618"/>
              <a:ext cx="56419" cy="75225"/>
            </a:xfrm>
            <a:custGeom>
              <a:avLst/>
              <a:gdLst>
                <a:gd name="T0" fmla="*/ 27 w 27"/>
                <a:gd name="T1" fmla="*/ 31 h 36"/>
                <a:gd name="T2" fmla="*/ 17 w 27"/>
                <a:gd name="T3" fmla="*/ 36 h 36"/>
                <a:gd name="T4" fmla="*/ 0 w 27"/>
                <a:gd name="T5" fmla="*/ 5 h 36"/>
                <a:gd name="T6" fmla="*/ 10 w 27"/>
                <a:gd name="T7" fmla="*/ 0 h 36"/>
                <a:gd name="T8" fmla="*/ 27 w 27"/>
                <a:gd name="T9" fmla="*/ 31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36">
                  <a:moveTo>
                    <a:pt x="27" y="31"/>
                  </a:moveTo>
                  <a:lnTo>
                    <a:pt x="17" y="36"/>
                  </a:lnTo>
                  <a:lnTo>
                    <a:pt x="0" y="5"/>
                  </a:lnTo>
                  <a:lnTo>
                    <a:pt x="10" y="0"/>
                  </a:lnTo>
                  <a:lnTo>
                    <a:pt x="27" y="31"/>
                  </a:lnTo>
                  <a:close/>
                </a:path>
              </a:pathLst>
            </a:custGeom>
            <a:solidFill>
              <a:srgbClr val="B4CE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49" name="Freeform 137">
              <a:extLst>
                <a:ext uri="{FF2B5EF4-FFF2-40B4-BE49-F238E27FC236}">
                  <a16:creationId xmlns:a16="http://schemas.microsoft.com/office/drawing/2014/main" id="{201DABD9-7CB3-4AA8-9527-67AF601E42AE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9719987" y="3652543"/>
              <a:ext cx="71046" cy="85673"/>
            </a:xfrm>
            <a:custGeom>
              <a:avLst/>
              <a:gdLst>
                <a:gd name="T0" fmla="*/ 0 w 20"/>
                <a:gd name="T1" fmla="*/ 7 h 24"/>
                <a:gd name="T2" fmla="*/ 9 w 20"/>
                <a:gd name="T3" fmla="*/ 24 h 24"/>
                <a:gd name="T4" fmla="*/ 14 w 20"/>
                <a:gd name="T5" fmla="*/ 22 h 24"/>
                <a:gd name="T6" fmla="*/ 17 w 20"/>
                <a:gd name="T7" fmla="*/ 10 h 24"/>
                <a:gd name="T8" fmla="*/ 12 w 20"/>
                <a:gd name="T9" fmla="*/ 0 h 24"/>
                <a:gd name="T10" fmla="*/ 0 w 20"/>
                <a:gd name="T11" fmla="*/ 7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" h="24">
                  <a:moveTo>
                    <a:pt x="0" y="7"/>
                  </a:moveTo>
                  <a:cubicBezTo>
                    <a:pt x="9" y="24"/>
                    <a:pt x="9" y="24"/>
                    <a:pt x="9" y="24"/>
                  </a:cubicBezTo>
                  <a:cubicBezTo>
                    <a:pt x="14" y="22"/>
                    <a:pt x="14" y="22"/>
                    <a:pt x="14" y="22"/>
                  </a:cubicBezTo>
                  <a:cubicBezTo>
                    <a:pt x="18" y="20"/>
                    <a:pt x="20" y="14"/>
                    <a:pt x="17" y="10"/>
                  </a:cubicBezTo>
                  <a:cubicBezTo>
                    <a:pt x="12" y="0"/>
                    <a:pt x="12" y="0"/>
                    <a:pt x="12" y="0"/>
                  </a:cubicBezTo>
                  <a:lnTo>
                    <a:pt x="0" y="7"/>
                  </a:lnTo>
                  <a:close/>
                </a:path>
              </a:pathLst>
            </a:custGeom>
            <a:solidFill>
              <a:srgbClr val="215E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50" name="Freeform 138">
              <a:extLst>
                <a:ext uri="{FF2B5EF4-FFF2-40B4-BE49-F238E27FC236}">
                  <a16:creationId xmlns:a16="http://schemas.microsoft.com/office/drawing/2014/main" id="{B5BA136A-F42D-4B64-9808-7840696A4DE2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9981184" y="3800903"/>
              <a:ext cx="81493" cy="81493"/>
            </a:xfrm>
            <a:custGeom>
              <a:avLst/>
              <a:gdLst>
                <a:gd name="T0" fmla="*/ 0 w 23"/>
                <a:gd name="T1" fmla="*/ 7 h 23"/>
                <a:gd name="T2" fmla="*/ 5 w 23"/>
                <a:gd name="T3" fmla="*/ 17 h 23"/>
                <a:gd name="T4" fmla="*/ 18 w 23"/>
                <a:gd name="T5" fmla="*/ 21 h 23"/>
                <a:gd name="T6" fmla="*/ 23 w 23"/>
                <a:gd name="T7" fmla="*/ 18 h 23"/>
                <a:gd name="T8" fmla="*/ 14 w 23"/>
                <a:gd name="T9" fmla="*/ 0 h 23"/>
                <a:gd name="T10" fmla="*/ 0 w 23"/>
                <a:gd name="T11" fmla="*/ 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" h="23">
                  <a:moveTo>
                    <a:pt x="0" y="7"/>
                  </a:moveTo>
                  <a:cubicBezTo>
                    <a:pt x="5" y="17"/>
                    <a:pt x="5" y="17"/>
                    <a:pt x="5" y="17"/>
                  </a:cubicBezTo>
                  <a:cubicBezTo>
                    <a:pt x="8" y="21"/>
                    <a:pt x="13" y="23"/>
                    <a:pt x="18" y="21"/>
                  </a:cubicBezTo>
                  <a:cubicBezTo>
                    <a:pt x="23" y="18"/>
                    <a:pt x="23" y="18"/>
                    <a:pt x="23" y="18"/>
                  </a:cubicBezTo>
                  <a:cubicBezTo>
                    <a:pt x="14" y="0"/>
                    <a:pt x="14" y="0"/>
                    <a:pt x="14" y="0"/>
                  </a:cubicBezTo>
                  <a:lnTo>
                    <a:pt x="0" y="7"/>
                  </a:lnTo>
                  <a:close/>
                </a:path>
              </a:pathLst>
            </a:custGeom>
            <a:solidFill>
              <a:srgbClr val="215E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51" name="Freeform 139">
              <a:extLst>
                <a:ext uri="{FF2B5EF4-FFF2-40B4-BE49-F238E27FC236}">
                  <a16:creationId xmlns:a16="http://schemas.microsoft.com/office/drawing/2014/main" id="{50680F46-0AAE-46DD-9E21-47A820922409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8967739" y="3596125"/>
              <a:ext cx="748068" cy="572544"/>
            </a:xfrm>
            <a:custGeom>
              <a:avLst/>
              <a:gdLst>
                <a:gd name="T0" fmla="*/ 197 w 209"/>
                <a:gd name="T1" fmla="*/ 74 h 160"/>
                <a:gd name="T2" fmla="*/ 50 w 209"/>
                <a:gd name="T3" fmla="*/ 155 h 160"/>
                <a:gd name="T4" fmla="*/ 25 w 209"/>
                <a:gd name="T5" fmla="*/ 148 h 160"/>
                <a:gd name="T6" fmla="*/ 4 w 209"/>
                <a:gd name="T7" fmla="*/ 110 h 160"/>
                <a:gd name="T8" fmla="*/ 12 w 209"/>
                <a:gd name="T9" fmla="*/ 85 h 160"/>
                <a:gd name="T10" fmla="*/ 158 w 209"/>
                <a:gd name="T11" fmla="*/ 5 h 160"/>
                <a:gd name="T12" fmla="*/ 183 w 209"/>
                <a:gd name="T13" fmla="*/ 12 h 160"/>
                <a:gd name="T14" fmla="*/ 204 w 209"/>
                <a:gd name="T15" fmla="*/ 49 h 160"/>
                <a:gd name="T16" fmla="*/ 197 w 209"/>
                <a:gd name="T17" fmla="*/ 74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9" h="160">
                  <a:moveTo>
                    <a:pt x="197" y="74"/>
                  </a:moveTo>
                  <a:cubicBezTo>
                    <a:pt x="50" y="155"/>
                    <a:pt x="50" y="155"/>
                    <a:pt x="50" y="155"/>
                  </a:cubicBezTo>
                  <a:cubicBezTo>
                    <a:pt x="41" y="160"/>
                    <a:pt x="30" y="157"/>
                    <a:pt x="25" y="148"/>
                  </a:cubicBezTo>
                  <a:cubicBezTo>
                    <a:pt x="4" y="110"/>
                    <a:pt x="4" y="110"/>
                    <a:pt x="4" y="110"/>
                  </a:cubicBezTo>
                  <a:cubicBezTo>
                    <a:pt x="0" y="102"/>
                    <a:pt x="3" y="90"/>
                    <a:pt x="12" y="85"/>
                  </a:cubicBezTo>
                  <a:cubicBezTo>
                    <a:pt x="158" y="5"/>
                    <a:pt x="158" y="5"/>
                    <a:pt x="158" y="5"/>
                  </a:cubicBezTo>
                  <a:cubicBezTo>
                    <a:pt x="167" y="0"/>
                    <a:pt x="179" y="3"/>
                    <a:pt x="183" y="12"/>
                  </a:cubicBezTo>
                  <a:cubicBezTo>
                    <a:pt x="204" y="49"/>
                    <a:pt x="204" y="49"/>
                    <a:pt x="204" y="49"/>
                  </a:cubicBezTo>
                  <a:cubicBezTo>
                    <a:pt x="209" y="58"/>
                    <a:pt x="206" y="69"/>
                    <a:pt x="197" y="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52" name="Freeform 140">
              <a:extLst>
                <a:ext uri="{FF2B5EF4-FFF2-40B4-BE49-F238E27FC236}">
                  <a16:creationId xmlns:a16="http://schemas.microsoft.com/office/drawing/2014/main" id="{A02785BD-85C7-407E-802C-C878A53D5B21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8967739" y="3706872"/>
              <a:ext cx="693739" cy="461796"/>
            </a:xfrm>
            <a:custGeom>
              <a:avLst/>
              <a:gdLst>
                <a:gd name="T0" fmla="*/ 0 w 194"/>
                <a:gd name="T1" fmla="*/ 98 h 129"/>
                <a:gd name="T2" fmla="*/ 10 w 194"/>
                <a:gd name="T3" fmla="*/ 117 h 129"/>
                <a:gd name="T4" fmla="*/ 35 w 194"/>
                <a:gd name="T5" fmla="*/ 124 h 129"/>
                <a:gd name="T6" fmla="*/ 182 w 194"/>
                <a:gd name="T7" fmla="*/ 43 h 129"/>
                <a:gd name="T8" fmla="*/ 189 w 194"/>
                <a:gd name="T9" fmla="*/ 18 h 129"/>
                <a:gd name="T10" fmla="*/ 179 w 194"/>
                <a:gd name="T11" fmla="*/ 0 h 129"/>
                <a:gd name="T12" fmla="*/ 0 w 194"/>
                <a:gd name="T13" fmla="*/ 98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4" h="129">
                  <a:moveTo>
                    <a:pt x="0" y="98"/>
                  </a:moveTo>
                  <a:cubicBezTo>
                    <a:pt x="10" y="117"/>
                    <a:pt x="10" y="117"/>
                    <a:pt x="10" y="117"/>
                  </a:cubicBezTo>
                  <a:cubicBezTo>
                    <a:pt x="15" y="126"/>
                    <a:pt x="26" y="129"/>
                    <a:pt x="35" y="124"/>
                  </a:cubicBezTo>
                  <a:cubicBezTo>
                    <a:pt x="182" y="43"/>
                    <a:pt x="182" y="43"/>
                    <a:pt x="182" y="43"/>
                  </a:cubicBezTo>
                  <a:cubicBezTo>
                    <a:pt x="191" y="38"/>
                    <a:pt x="194" y="27"/>
                    <a:pt x="189" y="18"/>
                  </a:cubicBezTo>
                  <a:cubicBezTo>
                    <a:pt x="179" y="0"/>
                    <a:pt x="179" y="0"/>
                    <a:pt x="179" y="0"/>
                  </a:cubicBezTo>
                  <a:lnTo>
                    <a:pt x="0" y="98"/>
                  </a:lnTo>
                  <a:close/>
                </a:path>
              </a:pathLst>
            </a:custGeom>
            <a:solidFill>
              <a:srgbClr val="DFED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53" name="Freeform 141">
              <a:extLst>
                <a:ext uri="{FF2B5EF4-FFF2-40B4-BE49-F238E27FC236}">
                  <a16:creationId xmlns:a16="http://schemas.microsoft.com/office/drawing/2014/main" id="{EEA39A0D-3ACD-413C-B86A-E1431C916F95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8967739" y="3591945"/>
              <a:ext cx="215226" cy="290451"/>
            </a:xfrm>
            <a:custGeom>
              <a:avLst/>
              <a:gdLst>
                <a:gd name="T0" fmla="*/ 9 w 60"/>
                <a:gd name="T1" fmla="*/ 5 h 81"/>
                <a:gd name="T2" fmla="*/ 0 w 60"/>
                <a:gd name="T3" fmla="*/ 10 h 81"/>
                <a:gd name="T4" fmla="*/ 39 w 60"/>
                <a:gd name="T5" fmla="*/ 81 h 81"/>
                <a:gd name="T6" fmla="*/ 48 w 60"/>
                <a:gd name="T7" fmla="*/ 76 h 81"/>
                <a:gd name="T8" fmla="*/ 55 w 60"/>
                <a:gd name="T9" fmla="*/ 51 h 81"/>
                <a:gd name="T10" fmla="*/ 34 w 60"/>
                <a:gd name="T11" fmla="*/ 13 h 81"/>
                <a:gd name="T12" fmla="*/ 9 w 60"/>
                <a:gd name="T13" fmla="*/ 5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81">
                  <a:moveTo>
                    <a:pt x="9" y="5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39" y="81"/>
                    <a:pt x="39" y="81"/>
                    <a:pt x="39" y="81"/>
                  </a:cubicBezTo>
                  <a:cubicBezTo>
                    <a:pt x="48" y="76"/>
                    <a:pt x="48" y="76"/>
                    <a:pt x="48" y="76"/>
                  </a:cubicBezTo>
                  <a:cubicBezTo>
                    <a:pt x="57" y="71"/>
                    <a:pt x="60" y="60"/>
                    <a:pt x="55" y="51"/>
                  </a:cubicBezTo>
                  <a:cubicBezTo>
                    <a:pt x="34" y="13"/>
                    <a:pt x="34" y="13"/>
                    <a:pt x="34" y="13"/>
                  </a:cubicBezTo>
                  <a:cubicBezTo>
                    <a:pt x="29" y="3"/>
                    <a:pt x="18" y="0"/>
                    <a:pt x="9" y="5"/>
                  </a:cubicBezTo>
                  <a:close/>
                </a:path>
              </a:pathLst>
            </a:custGeom>
            <a:solidFill>
              <a:srgbClr val="306C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54" name="Freeform 142">
              <a:extLst>
                <a:ext uri="{FF2B5EF4-FFF2-40B4-BE49-F238E27FC236}">
                  <a16:creationId xmlns:a16="http://schemas.microsoft.com/office/drawing/2014/main" id="{890BCFA0-C256-448F-B0FF-341F6F3DE2CC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9494312" y="3876128"/>
              <a:ext cx="225674" cy="296720"/>
            </a:xfrm>
            <a:custGeom>
              <a:avLst/>
              <a:gdLst>
                <a:gd name="T0" fmla="*/ 23 w 63"/>
                <a:gd name="T1" fmla="*/ 0 h 83"/>
                <a:gd name="T2" fmla="*/ 12 w 63"/>
                <a:gd name="T3" fmla="*/ 6 h 83"/>
                <a:gd name="T4" fmla="*/ 5 w 63"/>
                <a:gd name="T5" fmla="*/ 32 h 83"/>
                <a:gd name="T6" fmla="*/ 26 w 63"/>
                <a:gd name="T7" fmla="*/ 71 h 83"/>
                <a:gd name="T8" fmla="*/ 52 w 63"/>
                <a:gd name="T9" fmla="*/ 78 h 83"/>
                <a:gd name="T10" fmla="*/ 63 w 63"/>
                <a:gd name="T11" fmla="*/ 72 h 83"/>
                <a:gd name="T12" fmla="*/ 23 w 63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3" h="83">
                  <a:moveTo>
                    <a:pt x="23" y="0"/>
                  </a:moveTo>
                  <a:cubicBezTo>
                    <a:pt x="12" y="6"/>
                    <a:pt x="12" y="6"/>
                    <a:pt x="12" y="6"/>
                  </a:cubicBezTo>
                  <a:cubicBezTo>
                    <a:pt x="3" y="11"/>
                    <a:pt x="0" y="23"/>
                    <a:pt x="5" y="32"/>
                  </a:cubicBezTo>
                  <a:cubicBezTo>
                    <a:pt x="26" y="71"/>
                    <a:pt x="26" y="71"/>
                    <a:pt x="26" y="71"/>
                  </a:cubicBezTo>
                  <a:cubicBezTo>
                    <a:pt x="31" y="80"/>
                    <a:pt x="42" y="83"/>
                    <a:pt x="52" y="78"/>
                  </a:cubicBezTo>
                  <a:cubicBezTo>
                    <a:pt x="63" y="72"/>
                    <a:pt x="63" y="72"/>
                    <a:pt x="63" y="72"/>
                  </a:cubicBezTo>
                  <a:lnTo>
                    <a:pt x="23" y="0"/>
                  </a:lnTo>
                  <a:close/>
                </a:path>
              </a:pathLst>
            </a:custGeom>
            <a:solidFill>
              <a:srgbClr val="306C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55" name="Freeform 143">
              <a:extLst>
                <a:ext uri="{FF2B5EF4-FFF2-40B4-BE49-F238E27FC236}">
                  <a16:creationId xmlns:a16="http://schemas.microsoft.com/office/drawing/2014/main" id="{60F04393-E988-40B0-8821-6CB88807C03C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9042964" y="3623289"/>
              <a:ext cx="181793" cy="284182"/>
            </a:xfrm>
            <a:custGeom>
              <a:avLst/>
              <a:gdLst>
                <a:gd name="T0" fmla="*/ 87 w 87"/>
                <a:gd name="T1" fmla="*/ 124 h 136"/>
                <a:gd name="T2" fmla="*/ 67 w 87"/>
                <a:gd name="T3" fmla="*/ 136 h 136"/>
                <a:gd name="T4" fmla="*/ 0 w 87"/>
                <a:gd name="T5" fmla="*/ 12 h 136"/>
                <a:gd name="T6" fmla="*/ 20 w 87"/>
                <a:gd name="T7" fmla="*/ 0 h 136"/>
                <a:gd name="T8" fmla="*/ 87 w 87"/>
                <a:gd name="T9" fmla="*/ 124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7" h="136">
                  <a:moveTo>
                    <a:pt x="87" y="124"/>
                  </a:moveTo>
                  <a:lnTo>
                    <a:pt x="67" y="136"/>
                  </a:lnTo>
                  <a:lnTo>
                    <a:pt x="0" y="12"/>
                  </a:lnTo>
                  <a:lnTo>
                    <a:pt x="20" y="0"/>
                  </a:lnTo>
                  <a:lnTo>
                    <a:pt x="87" y="124"/>
                  </a:lnTo>
                  <a:close/>
                </a:path>
              </a:pathLst>
            </a:custGeom>
            <a:solidFill>
              <a:srgbClr val="C8DC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56" name="Freeform 144">
              <a:extLst>
                <a:ext uri="{FF2B5EF4-FFF2-40B4-BE49-F238E27FC236}">
                  <a16:creationId xmlns:a16="http://schemas.microsoft.com/office/drawing/2014/main" id="{88AAB61E-1B6E-457B-AD68-AD4F8256BB05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9042964" y="3752843"/>
              <a:ext cx="114927" cy="154629"/>
            </a:xfrm>
            <a:custGeom>
              <a:avLst/>
              <a:gdLst>
                <a:gd name="T0" fmla="*/ 55 w 55"/>
                <a:gd name="T1" fmla="*/ 62 h 74"/>
                <a:gd name="T2" fmla="*/ 35 w 55"/>
                <a:gd name="T3" fmla="*/ 74 h 74"/>
                <a:gd name="T4" fmla="*/ 0 w 55"/>
                <a:gd name="T5" fmla="*/ 12 h 74"/>
                <a:gd name="T6" fmla="*/ 23 w 55"/>
                <a:gd name="T7" fmla="*/ 0 h 74"/>
                <a:gd name="T8" fmla="*/ 55 w 55"/>
                <a:gd name="T9" fmla="*/ 62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74">
                  <a:moveTo>
                    <a:pt x="55" y="62"/>
                  </a:moveTo>
                  <a:lnTo>
                    <a:pt x="35" y="74"/>
                  </a:lnTo>
                  <a:lnTo>
                    <a:pt x="0" y="12"/>
                  </a:lnTo>
                  <a:lnTo>
                    <a:pt x="23" y="0"/>
                  </a:lnTo>
                  <a:lnTo>
                    <a:pt x="55" y="62"/>
                  </a:lnTo>
                  <a:close/>
                </a:path>
              </a:pathLst>
            </a:custGeom>
            <a:solidFill>
              <a:srgbClr val="B4CE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57" name="Freeform 145">
              <a:extLst>
                <a:ext uri="{FF2B5EF4-FFF2-40B4-BE49-F238E27FC236}">
                  <a16:creationId xmlns:a16="http://schemas.microsoft.com/office/drawing/2014/main" id="{350C9E31-31E3-4456-9F8B-60F4C508E4BA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8967739" y="3706872"/>
              <a:ext cx="142091" cy="175524"/>
            </a:xfrm>
            <a:custGeom>
              <a:avLst/>
              <a:gdLst>
                <a:gd name="T0" fmla="*/ 0 w 40"/>
                <a:gd name="T1" fmla="*/ 13 h 49"/>
                <a:gd name="T2" fmla="*/ 19 w 40"/>
                <a:gd name="T3" fmla="*/ 49 h 49"/>
                <a:gd name="T4" fmla="*/ 28 w 40"/>
                <a:gd name="T5" fmla="*/ 44 h 49"/>
                <a:gd name="T6" fmla="*/ 35 w 40"/>
                <a:gd name="T7" fmla="*/ 19 h 49"/>
                <a:gd name="T8" fmla="*/ 25 w 40"/>
                <a:gd name="T9" fmla="*/ 0 h 49"/>
                <a:gd name="T10" fmla="*/ 0 w 40"/>
                <a:gd name="T11" fmla="*/ 13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" h="49">
                  <a:moveTo>
                    <a:pt x="0" y="13"/>
                  </a:moveTo>
                  <a:cubicBezTo>
                    <a:pt x="19" y="49"/>
                    <a:pt x="19" y="49"/>
                    <a:pt x="19" y="49"/>
                  </a:cubicBezTo>
                  <a:cubicBezTo>
                    <a:pt x="28" y="44"/>
                    <a:pt x="28" y="44"/>
                    <a:pt x="28" y="44"/>
                  </a:cubicBezTo>
                  <a:cubicBezTo>
                    <a:pt x="37" y="39"/>
                    <a:pt x="40" y="28"/>
                    <a:pt x="35" y="19"/>
                  </a:cubicBezTo>
                  <a:cubicBezTo>
                    <a:pt x="25" y="0"/>
                    <a:pt x="25" y="0"/>
                    <a:pt x="25" y="0"/>
                  </a:cubicBezTo>
                  <a:lnTo>
                    <a:pt x="0" y="13"/>
                  </a:lnTo>
                  <a:close/>
                </a:path>
              </a:pathLst>
            </a:custGeom>
            <a:solidFill>
              <a:srgbClr val="215E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58" name="Freeform 146">
              <a:extLst>
                <a:ext uri="{FF2B5EF4-FFF2-40B4-BE49-F238E27FC236}">
                  <a16:creationId xmlns:a16="http://schemas.microsoft.com/office/drawing/2014/main" id="{AA275A21-02FB-43C6-8CA2-FDA844DF5E32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9494312" y="4003592"/>
              <a:ext cx="171345" cy="169256"/>
            </a:xfrm>
            <a:custGeom>
              <a:avLst/>
              <a:gdLst>
                <a:gd name="T0" fmla="*/ 0 w 48"/>
                <a:gd name="T1" fmla="*/ 15 h 47"/>
                <a:gd name="T2" fmla="*/ 11 w 48"/>
                <a:gd name="T3" fmla="*/ 35 h 47"/>
                <a:gd name="T4" fmla="*/ 37 w 48"/>
                <a:gd name="T5" fmla="*/ 42 h 47"/>
                <a:gd name="T6" fmla="*/ 48 w 48"/>
                <a:gd name="T7" fmla="*/ 36 h 47"/>
                <a:gd name="T8" fmla="*/ 28 w 48"/>
                <a:gd name="T9" fmla="*/ 0 h 47"/>
                <a:gd name="T10" fmla="*/ 0 w 48"/>
                <a:gd name="T11" fmla="*/ 15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8" h="47">
                  <a:moveTo>
                    <a:pt x="0" y="15"/>
                  </a:moveTo>
                  <a:cubicBezTo>
                    <a:pt x="11" y="35"/>
                    <a:pt x="11" y="35"/>
                    <a:pt x="11" y="35"/>
                  </a:cubicBezTo>
                  <a:cubicBezTo>
                    <a:pt x="16" y="44"/>
                    <a:pt x="27" y="47"/>
                    <a:pt x="37" y="42"/>
                  </a:cubicBezTo>
                  <a:cubicBezTo>
                    <a:pt x="48" y="36"/>
                    <a:pt x="48" y="36"/>
                    <a:pt x="48" y="36"/>
                  </a:cubicBezTo>
                  <a:cubicBezTo>
                    <a:pt x="28" y="0"/>
                    <a:pt x="28" y="0"/>
                    <a:pt x="28" y="0"/>
                  </a:cubicBezTo>
                  <a:lnTo>
                    <a:pt x="0" y="15"/>
                  </a:lnTo>
                  <a:close/>
                </a:path>
              </a:pathLst>
            </a:custGeom>
            <a:solidFill>
              <a:srgbClr val="215E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59" name="Freeform 147">
              <a:extLst>
                <a:ext uri="{FF2B5EF4-FFF2-40B4-BE49-F238E27FC236}">
                  <a16:creationId xmlns:a16="http://schemas.microsoft.com/office/drawing/2014/main" id="{5530B0A9-F114-496D-B5DD-EF3B8E9AFE1A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8069222" y="3057014"/>
              <a:ext cx="1130461" cy="869264"/>
            </a:xfrm>
            <a:custGeom>
              <a:avLst/>
              <a:gdLst>
                <a:gd name="T0" fmla="*/ 298 w 316"/>
                <a:gd name="T1" fmla="*/ 113 h 242"/>
                <a:gd name="T2" fmla="*/ 76 w 316"/>
                <a:gd name="T3" fmla="*/ 234 h 242"/>
                <a:gd name="T4" fmla="*/ 39 w 316"/>
                <a:gd name="T5" fmla="*/ 223 h 242"/>
                <a:gd name="T6" fmla="*/ 8 w 316"/>
                <a:gd name="T7" fmla="*/ 167 h 242"/>
                <a:gd name="T8" fmla="*/ 19 w 316"/>
                <a:gd name="T9" fmla="*/ 129 h 242"/>
                <a:gd name="T10" fmla="*/ 240 w 316"/>
                <a:gd name="T11" fmla="*/ 8 h 242"/>
                <a:gd name="T12" fmla="*/ 278 w 316"/>
                <a:gd name="T13" fmla="*/ 19 h 242"/>
                <a:gd name="T14" fmla="*/ 309 w 316"/>
                <a:gd name="T15" fmla="*/ 75 h 242"/>
                <a:gd name="T16" fmla="*/ 298 w 316"/>
                <a:gd name="T17" fmla="*/ 113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6" h="242">
                  <a:moveTo>
                    <a:pt x="298" y="113"/>
                  </a:moveTo>
                  <a:cubicBezTo>
                    <a:pt x="76" y="234"/>
                    <a:pt x="76" y="234"/>
                    <a:pt x="76" y="234"/>
                  </a:cubicBezTo>
                  <a:cubicBezTo>
                    <a:pt x="63" y="242"/>
                    <a:pt x="46" y="237"/>
                    <a:pt x="39" y="223"/>
                  </a:cubicBezTo>
                  <a:cubicBezTo>
                    <a:pt x="8" y="167"/>
                    <a:pt x="8" y="167"/>
                    <a:pt x="8" y="167"/>
                  </a:cubicBezTo>
                  <a:cubicBezTo>
                    <a:pt x="0" y="154"/>
                    <a:pt x="5" y="137"/>
                    <a:pt x="19" y="129"/>
                  </a:cubicBezTo>
                  <a:cubicBezTo>
                    <a:pt x="240" y="8"/>
                    <a:pt x="240" y="8"/>
                    <a:pt x="240" y="8"/>
                  </a:cubicBezTo>
                  <a:cubicBezTo>
                    <a:pt x="253" y="0"/>
                    <a:pt x="270" y="5"/>
                    <a:pt x="278" y="19"/>
                  </a:cubicBezTo>
                  <a:cubicBezTo>
                    <a:pt x="309" y="75"/>
                    <a:pt x="309" y="75"/>
                    <a:pt x="309" y="75"/>
                  </a:cubicBezTo>
                  <a:cubicBezTo>
                    <a:pt x="316" y="88"/>
                    <a:pt x="311" y="105"/>
                    <a:pt x="298" y="1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60" name="Freeform 148">
              <a:extLst>
                <a:ext uri="{FF2B5EF4-FFF2-40B4-BE49-F238E27FC236}">
                  <a16:creationId xmlns:a16="http://schemas.microsoft.com/office/drawing/2014/main" id="{AA7B2BD2-B1E3-4870-94C5-1E7D9515DDAA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8069222" y="3226270"/>
              <a:ext cx="1048967" cy="700008"/>
            </a:xfrm>
            <a:custGeom>
              <a:avLst/>
              <a:gdLst>
                <a:gd name="T0" fmla="*/ 0 w 293"/>
                <a:gd name="T1" fmla="*/ 148 h 195"/>
                <a:gd name="T2" fmla="*/ 16 w 293"/>
                <a:gd name="T3" fmla="*/ 176 h 195"/>
                <a:gd name="T4" fmla="*/ 53 w 293"/>
                <a:gd name="T5" fmla="*/ 187 h 195"/>
                <a:gd name="T6" fmla="*/ 275 w 293"/>
                <a:gd name="T7" fmla="*/ 66 h 195"/>
                <a:gd name="T8" fmla="*/ 286 w 293"/>
                <a:gd name="T9" fmla="*/ 28 h 195"/>
                <a:gd name="T10" fmla="*/ 270 w 293"/>
                <a:gd name="T11" fmla="*/ 0 h 195"/>
                <a:gd name="T12" fmla="*/ 0 w 293"/>
                <a:gd name="T13" fmla="*/ 148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3" h="195">
                  <a:moveTo>
                    <a:pt x="0" y="148"/>
                  </a:moveTo>
                  <a:cubicBezTo>
                    <a:pt x="16" y="176"/>
                    <a:pt x="16" y="176"/>
                    <a:pt x="16" y="176"/>
                  </a:cubicBezTo>
                  <a:cubicBezTo>
                    <a:pt x="23" y="190"/>
                    <a:pt x="40" y="195"/>
                    <a:pt x="53" y="187"/>
                  </a:cubicBezTo>
                  <a:cubicBezTo>
                    <a:pt x="275" y="66"/>
                    <a:pt x="275" y="66"/>
                    <a:pt x="275" y="66"/>
                  </a:cubicBezTo>
                  <a:cubicBezTo>
                    <a:pt x="288" y="58"/>
                    <a:pt x="293" y="41"/>
                    <a:pt x="286" y="28"/>
                  </a:cubicBezTo>
                  <a:cubicBezTo>
                    <a:pt x="270" y="0"/>
                    <a:pt x="270" y="0"/>
                    <a:pt x="270" y="0"/>
                  </a:cubicBezTo>
                  <a:lnTo>
                    <a:pt x="0" y="148"/>
                  </a:lnTo>
                  <a:close/>
                </a:path>
              </a:pathLst>
            </a:custGeom>
            <a:solidFill>
              <a:srgbClr val="DFED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61" name="Freeform 149">
              <a:extLst>
                <a:ext uri="{FF2B5EF4-FFF2-40B4-BE49-F238E27FC236}">
                  <a16:creationId xmlns:a16="http://schemas.microsoft.com/office/drawing/2014/main" id="{5A7493D8-727B-423A-9E3E-983F66859367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8863260" y="3481198"/>
              <a:ext cx="340601" cy="451348"/>
            </a:xfrm>
            <a:custGeom>
              <a:avLst/>
              <a:gdLst>
                <a:gd name="T0" fmla="*/ 35 w 95"/>
                <a:gd name="T1" fmla="*/ 0 h 126"/>
                <a:gd name="T2" fmla="*/ 19 w 95"/>
                <a:gd name="T3" fmla="*/ 9 h 126"/>
                <a:gd name="T4" fmla="*/ 8 w 95"/>
                <a:gd name="T5" fmla="*/ 48 h 126"/>
                <a:gd name="T6" fmla="*/ 40 w 95"/>
                <a:gd name="T7" fmla="*/ 107 h 126"/>
                <a:gd name="T8" fmla="*/ 79 w 95"/>
                <a:gd name="T9" fmla="*/ 118 h 126"/>
                <a:gd name="T10" fmla="*/ 95 w 95"/>
                <a:gd name="T11" fmla="*/ 109 h 126"/>
                <a:gd name="T12" fmla="*/ 35 w 95"/>
                <a:gd name="T13" fmla="*/ 0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5" h="126">
                  <a:moveTo>
                    <a:pt x="35" y="0"/>
                  </a:moveTo>
                  <a:cubicBezTo>
                    <a:pt x="19" y="9"/>
                    <a:pt x="19" y="9"/>
                    <a:pt x="19" y="9"/>
                  </a:cubicBezTo>
                  <a:cubicBezTo>
                    <a:pt x="5" y="17"/>
                    <a:pt x="0" y="35"/>
                    <a:pt x="8" y="48"/>
                  </a:cubicBezTo>
                  <a:cubicBezTo>
                    <a:pt x="40" y="107"/>
                    <a:pt x="40" y="107"/>
                    <a:pt x="40" y="107"/>
                  </a:cubicBezTo>
                  <a:cubicBezTo>
                    <a:pt x="47" y="121"/>
                    <a:pt x="65" y="126"/>
                    <a:pt x="79" y="118"/>
                  </a:cubicBezTo>
                  <a:cubicBezTo>
                    <a:pt x="95" y="109"/>
                    <a:pt x="95" y="109"/>
                    <a:pt x="95" y="109"/>
                  </a:cubicBezTo>
                  <a:lnTo>
                    <a:pt x="35" y="0"/>
                  </a:lnTo>
                  <a:close/>
                </a:path>
              </a:pathLst>
            </a:custGeom>
            <a:solidFill>
              <a:srgbClr val="306C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62" name="Freeform 150">
              <a:extLst>
                <a:ext uri="{FF2B5EF4-FFF2-40B4-BE49-F238E27FC236}">
                  <a16:creationId xmlns:a16="http://schemas.microsoft.com/office/drawing/2014/main" id="{C500961E-3F3A-4427-B19E-F739819B7CB3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8863260" y="3677618"/>
              <a:ext cx="254928" cy="254928"/>
            </a:xfrm>
            <a:custGeom>
              <a:avLst/>
              <a:gdLst>
                <a:gd name="T0" fmla="*/ 0 w 71"/>
                <a:gd name="T1" fmla="*/ 23 h 71"/>
                <a:gd name="T2" fmla="*/ 16 w 71"/>
                <a:gd name="T3" fmla="*/ 52 h 71"/>
                <a:gd name="T4" fmla="*/ 55 w 71"/>
                <a:gd name="T5" fmla="*/ 63 h 71"/>
                <a:gd name="T6" fmla="*/ 71 w 71"/>
                <a:gd name="T7" fmla="*/ 54 h 71"/>
                <a:gd name="T8" fmla="*/ 41 w 71"/>
                <a:gd name="T9" fmla="*/ 0 h 71"/>
                <a:gd name="T10" fmla="*/ 0 w 71"/>
                <a:gd name="T11" fmla="*/ 23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1" h="71">
                  <a:moveTo>
                    <a:pt x="0" y="23"/>
                  </a:moveTo>
                  <a:cubicBezTo>
                    <a:pt x="16" y="52"/>
                    <a:pt x="16" y="52"/>
                    <a:pt x="16" y="52"/>
                  </a:cubicBezTo>
                  <a:cubicBezTo>
                    <a:pt x="23" y="66"/>
                    <a:pt x="41" y="71"/>
                    <a:pt x="55" y="63"/>
                  </a:cubicBezTo>
                  <a:cubicBezTo>
                    <a:pt x="71" y="54"/>
                    <a:pt x="71" y="54"/>
                    <a:pt x="71" y="54"/>
                  </a:cubicBezTo>
                  <a:cubicBezTo>
                    <a:pt x="41" y="0"/>
                    <a:pt x="41" y="0"/>
                    <a:pt x="41" y="0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215E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63" name="Freeform 151">
              <a:extLst>
                <a:ext uri="{FF2B5EF4-FFF2-40B4-BE49-F238E27FC236}">
                  <a16:creationId xmlns:a16="http://schemas.microsoft.com/office/drawing/2014/main" id="{7A643B72-757C-4ED3-A51C-BBE35451A0F5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8902962" y="3610752"/>
              <a:ext cx="135822" cy="135822"/>
            </a:xfrm>
            <a:custGeom>
              <a:avLst/>
              <a:gdLst>
                <a:gd name="T0" fmla="*/ 38 w 38"/>
                <a:gd name="T1" fmla="*/ 20 h 38"/>
                <a:gd name="T2" fmla="*/ 18 w 38"/>
                <a:gd name="T3" fmla="*/ 37 h 38"/>
                <a:gd name="T4" fmla="*/ 1 w 38"/>
                <a:gd name="T5" fmla="*/ 17 h 38"/>
                <a:gd name="T6" fmla="*/ 21 w 38"/>
                <a:gd name="T7" fmla="*/ 0 h 38"/>
                <a:gd name="T8" fmla="*/ 38 w 38"/>
                <a:gd name="T9" fmla="*/ 2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8">
                  <a:moveTo>
                    <a:pt x="38" y="20"/>
                  </a:moveTo>
                  <a:cubicBezTo>
                    <a:pt x="37" y="30"/>
                    <a:pt x="28" y="38"/>
                    <a:pt x="18" y="37"/>
                  </a:cubicBezTo>
                  <a:cubicBezTo>
                    <a:pt x="8" y="36"/>
                    <a:pt x="0" y="28"/>
                    <a:pt x="1" y="17"/>
                  </a:cubicBezTo>
                  <a:cubicBezTo>
                    <a:pt x="2" y="7"/>
                    <a:pt x="10" y="0"/>
                    <a:pt x="21" y="0"/>
                  </a:cubicBezTo>
                  <a:cubicBezTo>
                    <a:pt x="31" y="1"/>
                    <a:pt x="38" y="10"/>
                    <a:pt x="38" y="20"/>
                  </a:cubicBezTo>
                  <a:close/>
                </a:path>
              </a:pathLst>
            </a:custGeom>
            <a:solidFill>
              <a:srgbClr val="C8DC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64" name="Freeform 152">
              <a:extLst>
                <a:ext uri="{FF2B5EF4-FFF2-40B4-BE49-F238E27FC236}">
                  <a16:creationId xmlns:a16="http://schemas.microsoft.com/office/drawing/2014/main" id="{193CFA83-FB4A-498E-9A23-03720E789945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8902962" y="3646274"/>
              <a:ext cx="125375" cy="100300"/>
            </a:xfrm>
            <a:custGeom>
              <a:avLst/>
              <a:gdLst>
                <a:gd name="T0" fmla="*/ 32 w 35"/>
                <a:gd name="T1" fmla="*/ 0 h 28"/>
                <a:gd name="T2" fmla="*/ 0 w 35"/>
                <a:gd name="T3" fmla="*/ 18 h 28"/>
                <a:gd name="T4" fmla="*/ 15 w 35"/>
                <a:gd name="T5" fmla="*/ 27 h 28"/>
                <a:gd name="T6" fmla="*/ 35 w 35"/>
                <a:gd name="T7" fmla="*/ 10 h 28"/>
                <a:gd name="T8" fmla="*/ 32 w 35"/>
                <a:gd name="T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28">
                  <a:moveTo>
                    <a:pt x="32" y="0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3" y="23"/>
                    <a:pt x="9" y="27"/>
                    <a:pt x="15" y="27"/>
                  </a:cubicBezTo>
                  <a:cubicBezTo>
                    <a:pt x="25" y="28"/>
                    <a:pt x="34" y="20"/>
                    <a:pt x="35" y="10"/>
                  </a:cubicBezTo>
                  <a:cubicBezTo>
                    <a:pt x="35" y="6"/>
                    <a:pt x="34" y="3"/>
                    <a:pt x="32" y="0"/>
                  </a:cubicBezTo>
                  <a:close/>
                </a:path>
              </a:pathLst>
            </a:custGeom>
            <a:solidFill>
              <a:srgbClr val="B4CE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65" name="Freeform 153">
              <a:extLst>
                <a:ext uri="{FF2B5EF4-FFF2-40B4-BE49-F238E27FC236}">
                  <a16:creationId xmlns:a16="http://schemas.microsoft.com/office/drawing/2014/main" id="{B298F3F3-746D-4663-9FB1-81DAFB3EC085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8934306" y="3642095"/>
              <a:ext cx="73135" cy="71046"/>
            </a:xfrm>
            <a:custGeom>
              <a:avLst/>
              <a:gdLst>
                <a:gd name="T0" fmla="*/ 20 w 20"/>
                <a:gd name="T1" fmla="*/ 10 h 20"/>
                <a:gd name="T2" fmla="*/ 10 w 20"/>
                <a:gd name="T3" fmla="*/ 19 h 20"/>
                <a:gd name="T4" fmla="*/ 1 w 20"/>
                <a:gd name="T5" fmla="*/ 9 h 20"/>
                <a:gd name="T6" fmla="*/ 11 w 20"/>
                <a:gd name="T7" fmla="*/ 0 h 20"/>
                <a:gd name="T8" fmla="*/ 20 w 20"/>
                <a:gd name="T9" fmla="*/ 1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20">
                  <a:moveTo>
                    <a:pt x="20" y="10"/>
                  </a:moveTo>
                  <a:cubicBezTo>
                    <a:pt x="19" y="16"/>
                    <a:pt x="15" y="20"/>
                    <a:pt x="10" y="19"/>
                  </a:cubicBezTo>
                  <a:cubicBezTo>
                    <a:pt x="4" y="19"/>
                    <a:pt x="0" y="14"/>
                    <a:pt x="1" y="9"/>
                  </a:cubicBezTo>
                  <a:cubicBezTo>
                    <a:pt x="1" y="4"/>
                    <a:pt x="6" y="0"/>
                    <a:pt x="11" y="0"/>
                  </a:cubicBezTo>
                  <a:cubicBezTo>
                    <a:pt x="16" y="1"/>
                    <a:pt x="20" y="5"/>
                    <a:pt x="20" y="10"/>
                  </a:cubicBezTo>
                  <a:close/>
                </a:path>
              </a:pathLst>
            </a:custGeom>
            <a:solidFill>
              <a:srgbClr val="A1BE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66" name="Freeform 154">
              <a:extLst>
                <a:ext uri="{FF2B5EF4-FFF2-40B4-BE49-F238E27FC236}">
                  <a16:creationId xmlns:a16="http://schemas.microsoft.com/office/drawing/2014/main" id="{4F5C860C-2786-4E85-9A86-5342A94520EC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9519387" y="3957621"/>
              <a:ext cx="96120" cy="96120"/>
            </a:xfrm>
            <a:custGeom>
              <a:avLst/>
              <a:gdLst>
                <a:gd name="T0" fmla="*/ 27 w 27"/>
                <a:gd name="T1" fmla="*/ 14 h 27"/>
                <a:gd name="T2" fmla="*/ 13 w 27"/>
                <a:gd name="T3" fmla="*/ 26 h 27"/>
                <a:gd name="T4" fmla="*/ 1 w 27"/>
                <a:gd name="T5" fmla="*/ 12 h 27"/>
                <a:gd name="T6" fmla="*/ 15 w 27"/>
                <a:gd name="T7" fmla="*/ 0 h 27"/>
                <a:gd name="T8" fmla="*/ 27 w 27"/>
                <a:gd name="T9" fmla="*/ 1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27">
                  <a:moveTo>
                    <a:pt x="27" y="14"/>
                  </a:moveTo>
                  <a:cubicBezTo>
                    <a:pt x="26" y="21"/>
                    <a:pt x="20" y="27"/>
                    <a:pt x="13" y="26"/>
                  </a:cubicBezTo>
                  <a:cubicBezTo>
                    <a:pt x="6" y="26"/>
                    <a:pt x="0" y="19"/>
                    <a:pt x="1" y="12"/>
                  </a:cubicBezTo>
                  <a:cubicBezTo>
                    <a:pt x="1" y="5"/>
                    <a:pt x="8" y="0"/>
                    <a:pt x="15" y="0"/>
                  </a:cubicBezTo>
                  <a:cubicBezTo>
                    <a:pt x="22" y="1"/>
                    <a:pt x="27" y="7"/>
                    <a:pt x="27" y="14"/>
                  </a:cubicBezTo>
                  <a:close/>
                </a:path>
              </a:pathLst>
            </a:custGeom>
            <a:solidFill>
              <a:srgbClr val="C8DC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67" name="Freeform 155">
              <a:extLst>
                <a:ext uri="{FF2B5EF4-FFF2-40B4-BE49-F238E27FC236}">
                  <a16:creationId xmlns:a16="http://schemas.microsoft.com/office/drawing/2014/main" id="{26E38EE2-B6D8-43C7-9FD9-1D9097645B70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9519387" y="3982696"/>
              <a:ext cx="85673" cy="71046"/>
            </a:xfrm>
            <a:custGeom>
              <a:avLst/>
              <a:gdLst>
                <a:gd name="T0" fmla="*/ 22 w 24"/>
                <a:gd name="T1" fmla="*/ 0 h 20"/>
                <a:gd name="T2" fmla="*/ 0 w 24"/>
                <a:gd name="T3" fmla="*/ 12 h 20"/>
                <a:gd name="T4" fmla="*/ 10 w 24"/>
                <a:gd name="T5" fmla="*/ 19 h 20"/>
                <a:gd name="T6" fmla="*/ 24 w 24"/>
                <a:gd name="T7" fmla="*/ 7 h 20"/>
                <a:gd name="T8" fmla="*/ 22 w 24"/>
                <a:gd name="T9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20">
                  <a:moveTo>
                    <a:pt x="22" y="0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2" y="16"/>
                    <a:pt x="5" y="19"/>
                    <a:pt x="10" y="19"/>
                  </a:cubicBezTo>
                  <a:cubicBezTo>
                    <a:pt x="17" y="20"/>
                    <a:pt x="23" y="14"/>
                    <a:pt x="24" y="7"/>
                  </a:cubicBezTo>
                  <a:cubicBezTo>
                    <a:pt x="24" y="5"/>
                    <a:pt x="23" y="2"/>
                    <a:pt x="22" y="0"/>
                  </a:cubicBezTo>
                  <a:close/>
                </a:path>
              </a:pathLst>
            </a:custGeom>
            <a:solidFill>
              <a:srgbClr val="B4CE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68" name="Freeform 156">
              <a:extLst>
                <a:ext uri="{FF2B5EF4-FFF2-40B4-BE49-F238E27FC236}">
                  <a16:creationId xmlns:a16="http://schemas.microsoft.com/office/drawing/2014/main" id="{02E365E5-276F-4D14-878B-5FE6890D9468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9540283" y="3978517"/>
              <a:ext cx="50150" cy="50150"/>
            </a:xfrm>
            <a:custGeom>
              <a:avLst/>
              <a:gdLst>
                <a:gd name="T0" fmla="*/ 13 w 14"/>
                <a:gd name="T1" fmla="*/ 8 h 14"/>
                <a:gd name="T2" fmla="*/ 6 w 14"/>
                <a:gd name="T3" fmla="*/ 14 h 14"/>
                <a:gd name="T4" fmla="*/ 0 w 14"/>
                <a:gd name="T5" fmla="*/ 7 h 14"/>
                <a:gd name="T6" fmla="*/ 7 w 14"/>
                <a:gd name="T7" fmla="*/ 1 h 14"/>
                <a:gd name="T8" fmla="*/ 13 w 14"/>
                <a:gd name="T9" fmla="*/ 8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4">
                  <a:moveTo>
                    <a:pt x="13" y="8"/>
                  </a:moveTo>
                  <a:cubicBezTo>
                    <a:pt x="13" y="11"/>
                    <a:pt x="10" y="14"/>
                    <a:pt x="6" y="14"/>
                  </a:cubicBezTo>
                  <a:cubicBezTo>
                    <a:pt x="3" y="14"/>
                    <a:pt x="0" y="10"/>
                    <a:pt x="0" y="7"/>
                  </a:cubicBezTo>
                  <a:cubicBezTo>
                    <a:pt x="0" y="3"/>
                    <a:pt x="4" y="0"/>
                    <a:pt x="7" y="1"/>
                  </a:cubicBezTo>
                  <a:cubicBezTo>
                    <a:pt x="11" y="1"/>
                    <a:pt x="14" y="4"/>
                    <a:pt x="13" y="8"/>
                  </a:cubicBezTo>
                  <a:close/>
                </a:path>
              </a:pathLst>
            </a:custGeom>
            <a:solidFill>
              <a:srgbClr val="A1BE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69" name="Freeform 157">
              <a:extLst>
                <a:ext uri="{FF2B5EF4-FFF2-40B4-BE49-F238E27FC236}">
                  <a16:creationId xmlns:a16="http://schemas.microsoft.com/office/drawing/2014/main" id="{D1746281-5C72-4758-BC70-9960A3D50C70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9947750" y="4202102"/>
              <a:ext cx="64777" cy="64777"/>
            </a:xfrm>
            <a:custGeom>
              <a:avLst/>
              <a:gdLst>
                <a:gd name="T0" fmla="*/ 18 w 18"/>
                <a:gd name="T1" fmla="*/ 10 h 18"/>
                <a:gd name="T2" fmla="*/ 8 w 18"/>
                <a:gd name="T3" fmla="*/ 18 h 18"/>
                <a:gd name="T4" fmla="*/ 0 w 18"/>
                <a:gd name="T5" fmla="*/ 8 h 18"/>
                <a:gd name="T6" fmla="*/ 9 w 18"/>
                <a:gd name="T7" fmla="*/ 0 h 18"/>
                <a:gd name="T8" fmla="*/ 18 w 18"/>
                <a:gd name="T9" fmla="*/ 1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8">
                  <a:moveTo>
                    <a:pt x="18" y="10"/>
                  </a:moveTo>
                  <a:cubicBezTo>
                    <a:pt x="17" y="14"/>
                    <a:pt x="13" y="18"/>
                    <a:pt x="8" y="18"/>
                  </a:cubicBezTo>
                  <a:cubicBezTo>
                    <a:pt x="3" y="17"/>
                    <a:pt x="0" y="13"/>
                    <a:pt x="0" y="8"/>
                  </a:cubicBezTo>
                  <a:cubicBezTo>
                    <a:pt x="0" y="3"/>
                    <a:pt x="5" y="0"/>
                    <a:pt x="9" y="0"/>
                  </a:cubicBezTo>
                  <a:cubicBezTo>
                    <a:pt x="14" y="0"/>
                    <a:pt x="18" y="5"/>
                    <a:pt x="18" y="10"/>
                  </a:cubicBezTo>
                  <a:close/>
                </a:path>
              </a:pathLst>
            </a:custGeom>
            <a:solidFill>
              <a:srgbClr val="C8DC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70" name="Freeform 158">
              <a:extLst>
                <a:ext uri="{FF2B5EF4-FFF2-40B4-BE49-F238E27FC236}">
                  <a16:creationId xmlns:a16="http://schemas.microsoft.com/office/drawing/2014/main" id="{AE2B6E31-0C52-4FD7-8A8C-ADE44D99DF35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9947750" y="4218818"/>
              <a:ext cx="60598" cy="48060"/>
            </a:xfrm>
            <a:custGeom>
              <a:avLst/>
              <a:gdLst>
                <a:gd name="T0" fmla="*/ 16 w 17"/>
                <a:gd name="T1" fmla="*/ 0 h 13"/>
                <a:gd name="T2" fmla="*/ 0 w 17"/>
                <a:gd name="T3" fmla="*/ 8 h 13"/>
                <a:gd name="T4" fmla="*/ 7 w 17"/>
                <a:gd name="T5" fmla="*/ 13 h 13"/>
                <a:gd name="T6" fmla="*/ 17 w 17"/>
                <a:gd name="T7" fmla="*/ 5 h 13"/>
                <a:gd name="T8" fmla="*/ 16 w 17"/>
                <a:gd name="T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3">
                  <a:moveTo>
                    <a:pt x="16" y="0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1" y="11"/>
                    <a:pt x="4" y="12"/>
                    <a:pt x="7" y="13"/>
                  </a:cubicBezTo>
                  <a:cubicBezTo>
                    <a:pt x="12" y="13"/>
                    <a:pt x="16" y="9"/>
                    <a:pt x="17" y="5"/>
                  </a:cubicBezTo>
                  <a:cubicBezTo>
                    <a:pt x="17" y="3"/>
                    <a:pt x="16" y="1"/>
                    <a:pt x="16" y="0"/>
                  </a:cubicBezTo>
                  <a:close/>
                </a:path>
              </a:pathLst>
            </a:custGeom>
            <a:solidFill>
              <a:srgbClr val="B4CE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71" name="Freeform 159">
              <a:extLst>
                <a:ext uri="{FF2B5EF4-FFF2-40B4-BE49-F238E27FC236}">
                  <a16:creationId xmlns:a16="http://schemas.microsoft.com/office/drawing/2014/main" id="{F656F2B2-EEB9-4BA6-B635-D2410B987A30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9962377" y="4216729"/>
              <a:ext cx="35523" cy="35523"/>
            </a:xfrm>
            <a:custGeom>
              <a:avLst/>
              <a:gdLst>
                <a:gd name="T0" fmla="*/ 9 w 10"/>
                <a:gd name="T1" fmla="*/ 5 h 10"/>
                <a:gd name="T2" fmla="*/ 4 w 10"/>
                <a:gd name="T3" fmla="*/ 9 h 10"/>
                <a:gd name="T4" fmla="*/ 0 w 10"/>
                <a:gd name="T5" fmla="*/ 5 h 10"/>
                <a:gd name="T6" fmla="*/ 5 w 10"/>
                <a:gd name="T7" fmla="*/ 0 h 10"/>
                <a:gd name="T8" fmla="*/ 9 w 10"/>
                <a:gd name="T9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9" y="5"/>
                  </a:moveTo>
                  <a:cubicBezTo>
                    <a:pt x="9" y="8"/>
                    <a:pt x="7" y="10"/>
                    <a:pt x="4" y="9"/>
                  </a:cubicBezTo>
                  <a:cubicBezTo>
                    <a:pt x="2" y="9"/>
                    <a:pt x="0" y="7"/>
                    <a:pt x="0" y="5"/>
                  </a:cubicBezTo>
                  <a:cubicBezTo>
                    <a:pt x="0" y="2"/>
                    <a:pt x="3" y="0"/>
                    <a:pt x="5" y="0"/>
                  </a:cubicBezTo>
                  <a:cubicBezTo>
                    <a:pt x="8" y="1"/>
                    <a:pt x="10" y="3"/>
                    <a:pt x="9" y="5"/>
                  </a:cubicBezTo>
                  <a:close/>
                </a:path>
              </a:pathLst>
            </a:custGeom>
            <a:solidFill>
              <a:srgbClr val="A1BE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72" name="Freeform 160">
              <a:extLst>
                <a:ext uri="{FF2B5EF4-FFF2-40B4-BE49-F238E27FC236}">
                  <a16:creationId xmlns:a16="http://schemas.microsoft.com/office/drawing/2014/main" id="{306E1267-BDAB-4040-9241-E64F59217965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9891332" y="3796724"/>
              <a:ext cx="64777" cy="64777"/>
            </a:xfrm>
            <a:custGeom>
              <a:avLst/>
              <a:gdLst>
                <a:gd name="T0" fmla="*/ 18 w 18"/>
                <a:gd name="T1" fmla="*/ 10 h 18"/>
                <a:gd name="T2" fmla="*/ 9 w 18"/>
                <a:gd name="T3" fmla="*/ 18 h 18"/>
                <a:gd name="T4" fmla="*/ 0 w 18"/>
                <a:gd name="T5" fmla="*/ 9 h 18"/>
                <a:gd name="T6" fmla="*/ 10 w 18"/>
                <a:gd name="T7" fmla="*/ 0 h 18"/>
                <a:gd name="T8" fmla="*/ 18 w 18"/>
                <a:gd name="T9" fmla="*/ 1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8">
                  <a:moveTo>
                    <a:pt x="18" y="10"/>
                  </a:moveTo>
                  <a:cubicBezTo>
                    <a:pt x="18" y="15"/>
                    <a:pt x="14" y="18"/>
                    <a:pt x="9" y="18"/>
                  </a:cubicBezTo>
                  <a:cubicBezTo>
                    <a:pt x="4" y="18"/>
                    <a:pt x="0" y="13"/>
                    <a:pt x="0" y="9"/>
                  </a:cubicBezTo>
                  <a:cubicBezTo>
                    <a:pt x="1" y="4"/>
                    <a:pt x="5" y="0"/>
                    <a:pt x="10" y="0"/>
                  </a:cubicBezTo>
                  <a:cubicBezTo>
                    <a:pt x="15" y="1"/>
                    <a:pt x="18" y="5"/>
                    <a:pt x="18" y="10"/>
                  </a:cubicBezTo>
                  <a:close/>
                </a:path>
              </a:pathLst>
            </a:custGeom>
            <a:solidFill>
              <a:srgbClr val="C8DC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73" name="Freeform 161">
              <a:extLst>
                <a:ext uri="{FF2B5EF4-FFF2-40B4-BE49-F238E27FC236}">
                  <a16:creationId xmlns:a16="http://schemas.microsoft.com/office/drawing/2014/main" id="{D493920C-C5B6-4615-B591-6AD891286BD0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9891332" y="3813441"/>
              <a:ext cx="56419" cy="48060"/>
            </a:xfrm>
            <a:custGeom>
              <a:avLst/>
              <a:gdLst>
                <a:gd name="T0" fmla="*/ 15 w 16"/>
                <a:gd name="T1" fmla="*/ 0 h 13"/>
                <a:gd name="T2" fmla="*/ 0 w 16"/>
                <a:gd name="T3" fmla="*/ 8 h 13"/>
                <a:gd name="T4" fmla="*/ 7 w 16"/>
                <a:gd name="T5" fmla="*/ 13 h 13"/>
                <a:gd name="T6" fmla="*/ 16 w 16"/>
                <a:gd name="T7" fmla="*/ 5 h 13"/>
                <a:gd name="T8" fmla="*/ 15 w 16"/>
                <a:gd name="T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3">
                  <a:moveTo>
                    <a:pt x="15" y="0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1" y="11"/>
                    <a:pt x="4" y="13"/>
                    <a:pt x="7" y="13"/>
                  </a:cubicBezTo>
                  <a:cubicBezTo>
                    <a:pt x="12" y="13"/>
                    <a:pt x="16" y="10"/>
                    <a:pt x="16" y="5"/>
                  </a:cubicBezTo>
                  <a:cubicBezTo>
                    <a:pt x="16" y="3"/>
                    <a:pt x="16" y="1"/>
                    <a:pt x="15" y="0"/>
                  </a:cubicBezTo>
                  <a:close/>
                </a:path>
              </a:pathLst>
            </a:custGeom>
            <a:solidFill>
              <a:srgbClr val="B4CE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74" name="Freeform 162">
              <a:extLst>
                <a:ext uri="{FF2B5EF4-FFF2-40B4-BE49-F238E27FC236}">
                  <a16:creationId xmlns:a16="http://schemas.microsoft.com/office/drawing/2014/main" id="{BE0C7B09-CE1E-469C-985D-341309B17523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9905959" y="3811351"/>
              <a:ext cx="31344" cy="35523"/>
            </a:xfrm>
            <a:custGeom>
              <a:avLst/>
              <a:gdLst>
                <a:gd name="T0" fmla="*/ 9 w 9"/>
                <a:gd name="T1" fmla="*/ 6 h 10"/>
                <a:gd name="T2" fmla="*/ 4 w 9"/>
                <a:gd name="T3" fmla="*/ 10 h 10"/>
                <a:gd name="T4" fmla="*/ 0 w 9"/>
                <a:gd name="T5" fmla="*/ 5 h 10"/>
                <a:gd name="T6" fmla="*/ 5 w 9"/>
                <a:gd name="T7" fmla="*/ 1 h 10"/>
                <a:gd name="T8" fmla="*/ 9 w 9"/>
                <a:gd name="T9" fmla="*/ 6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0">
                  <a:moveTo>
                    <a:pt x="9" y="6"/>
                  </a:moveTo>
                  <a:cubicBezTo>
                    <a:pt x="9" y="8"/>
                    <a:pt x="6" y="10"/>
                    <a:pt x="4" y="10"/>
                  </a:cubicBezTo>
                  <a:cubicBezTo>
                    <a:pt x="1" y="10"/>
                    <a:pt x="0" y="7"/>
                    <a:pt x="0" y="5"/>
                  </a:cubicBezTo>
                  <a:cubicBezTo>
                    <a:pt x="0" y="2"/>
                    <a:pt x="2" y="0"/>
                    <a:pt x="5" y="1"/>
                  </a:cubicBezTo>
                  <a:cubicBezTo>
                    <a:pt x="7" y="1"/>
                    <a:pt x="9" y="3"/>
                    <a:pt x="9" y="6"/>
                  </a:cubicBezTo>
                  <a:close/>
                </a:path>
              </a:pathLst>
            </a:custGeom>
            <a:solidFill>
              <a:srgbClr val="A1BE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75" name="Rectangle 163">
              <a:extLst>
                <a:ext uri="{FF2B5EF4-FFF2-40B4-BE49-F238E27FC236}">
                  <a16:creationId xmlns:a16="http://schemas.microsoft.com/office/drawing/2014/main" id="{2FEE6EBF-E5E0-4DAA-8D65-CB64741D07E5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8959381" y="4327476"/>
              <a:ext cx="445080" cy="15253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76" name="Rectangle 164">
              <a:extLst>
                <a:ext uri="{FF2B5EF4-FFF2-40B4-BE49-F238E27FC236}">
                  <a16:creationId xmlns:a16="http://schemas.microsoft.com/office/drawing/2014/main" id="{501063C3-470A-4489-ADB5-37EDCE459D70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8959381" y="4327476"/>
              <a:ext cx="223585" cy="152539"/>
            </a:xfrm>
            <a:prstGeom prst="rect">
              <a:avLst/>
            </a:prstGeom>
            <a:solidFill>
              <a:srgbClr val="DFED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77" name="Rectangle 165">
              <a:extLst>
                <a:ext uri="{FF2B5EF4-FFF2-40B4-BE49-F238E27FC236}">
                  <a16:creationId xmlns:a16="http://schemas.microsoft.com/office/drawing/2014/main" id="{D580E172-107E-4F30-8FBB-849CFFF847CF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8928037" y="4202102"/>
              <a:ext cx="507767" cy="140002"/>
            </a:xfrm>
            <a:prstGeom prst="rect">
              <a:avLst/>
            </a:prstGeom>
            <a:solidFill>
              <a:srgbClr val="306C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78" name="Rectangle 166">
              <a:extLst>
                <a:ext uri="{FF2B5EF4-FFF2-40B4-BE49-F238E27FC236}">
                  <a16:creationId xmlns:a16="http://schemas.microsoft.com/office/drawing/2014/main" id="{7DA39428-E8E7-4204-B986-DB8341A4A162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8928037" y="4202102"/>
              <a:ext cx="254928" cy="140002"/>
            </a:xfrm>
            <a:prstGeom prst="rect">
              <a:avLst/>
            </a:prstGeom>
            <a:solidFill>
              <a:srgbClr val="215E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79" name="Freeform 167">
              <a:extLst>
                <a:ext uri="{FF2B5EF4-FFF2-40B4-BE49-F238E27FC236}">
                  <a16:creationId xmlns:a16="http://schemas.microsoft.com/office/drawing/2014/main" id="{86530C3E-C934-477D-A91B-675F582DC697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9145353" y="4304491"/>
              <a:ext cx="73135" cy="73135"/>
            </a:xfrm>
            <a:custGeom>
              <a:avLst/>
              <a:gdLst>
                <a:gd name="T0" fmla="*/ 15 w 20"/>
                <a:gd name="T1" fmla="*/ 2 h 20"/>
                <a:gd name="T2" fmla="*/ 18 w 20"/>
                <a:gd name="T3" fmla="*/ 14 h 20"/>
                <a:gd name="T4" fmla="*/ 5 w 20"/>
                <a:gd name="T5" fmla="*/ 17 h 20"/>
                <a:gd name="T6" fmla="*/ 3 w 20"/>
                <a:gd name="T7" fmla="*/ 5 h 20"/>
                <a:gd name="T8" fmla="*/ 15 w 20"/>
                <a:gd name="T9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20">
                  <a:moveTo>
                    <a:pt x="15" y="2"/>
                  </a:moveTo>
                  <a:cubicBezTo>
                    <a:pt x="19" y="5"/>
                    <a:pt x="20" y="10"/>
                    <a:pt x="18" y="14"/>
                  </a:cubicBezTo>
                  <a:cubicBezTo>
                    <a:pt x="15" y="18"/>
                    <a:pt x="9" y="20"/>
                    <a:pt x="5" y="17"/>
                  </a:cubicBezTo>
                  <a:cubicBezTo>
                    <a:pt x="1" y="14"/>
                    <a:pt x="0" y="9"/>
                    <a:pt x="3" y="5"/>
                  </a:cubicBezTo>
                  <a:cubicBezTo>
                    <a:pt x="5" y="1"/>
                    <a:pt x="11" y="0"/>
                    <a:pt x="15" y="2"/>
                  </a:cubicBezTo>
                  <a:close/>
                </a:path>
              </a:pathLst>
            </a:custGeom>
            <a:solidFill>
              <a:srgbClr val="C8DC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80" name="Freeform 168">
              <a:extLst>
                <a:ext uri="{FF2B5EF4-FFF2-40B4-BE49-F238E27FC236}">
                  <a16:creationId xmlns:a16="http://schemas.microsoft.com/office/drawing/2014/main" id="{C43509D2-1BDE-4B67-8812-6EF78A018E71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9145353" y="4308670"/>
              <a:ext cx="37612" cy="60598"/>
            </a:xfrm>
            <a:custGeom>
              <a:avLst/>
              <a:gdLst>
                <a:gd name="T0" fmla="*/ 0 w 10"/>
                <a:gd name="T1" fmla="*/ 0 h 17"/>
                <a:gd name="T2" fmla="*/ 0 w 10"/>
                <a:gd name="T3" fmla="*/ 17 h 17"/>
                <a:gd name="T4" fmla="*/ 8 w 10"/>
                <a:gd name="T5" fmla="*/ 13 h 17"/>
                <a:gd name="T6" fmla="*/ 5 w 10"/>
                <a:gd name="T7" fmla="*/ 1 h 17"/>
                <a:gd name="T8" fmla="*/ 0 w 10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7">
                  <a:moveTo>
                    <a:pt x="0" y="0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3" y="17"/>
                    <a:pt x="6" y="16"/>
                    <a:pt x="8" y="13"/>
                  </a:cubicBezTo>
                  <a:cubicBezTo>
                    <a:pt x="10" y="9"/>
                    <a:pt x="9" y="4"/>
                    <a:pt x="5" y="1"/>
                  </a:cubicBezTo>
                  <a:cubicBezTo>
                    <a:pt x="3" y="0"/>
                    <a:pt x="2" y="0"/>
                    <a:pt x="0" y="0"/>
                  </a:cubicBezTo>
                  <a:close/>
                </a:path>
              </a:pathLst>
            </a:custGeom>
            <a:solidFill>
              <a:srgbClr val="B4CE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81" name="Freeform 169">
              <a:extLst>
                <a:ext uri="{FF2B5EF4-FFF2-40B4-BE49-F238E27FC236}">
                  <a16:creationId xmlns:a16="http://schemas.microsoft.com/office/drawing/2014/main" id="{3F7D7D8B-B73B-41AC-A84F-79548F0A6DEB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9164159" y="4319118"/>
              <a:ext cx="35523" cy="39702"/>
            </a:xfrm>
            <a:custGeom>
              <a:avLst/>
              <a:gdLst>
                <a:gd name="T0" fmla="*/ 8 w 10"/>
                <a:gd name="T1" fmla="*/ 2 h 11"/>
                <a:gd name="T2" fmla="*/ 9 w 10"/>
                <a:gd name="T3" fmla="*/ 8 h 11"/>
                <a:gd name="T4" fmla="*/ 3 w 10"/>
                <a:gd name="T5" fmla="*/ 9 h 11"/>
                <a:gd name="T6" fmla="*/ 1 w 10"/>
                <a:gd name="T7" fmla="*/ 3 h 11"/>
                <a:gd name="T8" fmla="*/ 8 w 10"/>
                <a:gd name="T9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1">
                  <a:moveTo>
                    <a:pt x="8" y="2"/>
                  </a:moveTo>
                  <a:cubicBezTo>
                    <a:pt x="10" y="3"/>
                    <a:pt x="10" y="6"/>
                    <a:pt x="9" y="8"/>
                  </a:cubicBezTo>
                  <a:cubicBezTo>
                    <a:pt x="8" y="10"/>
                    <a:pt x="5" y="11"/>
                    <a:pt x="3" y="9"/>
                  </a:cubicBezTo>
                  <a:cubicBezTo>
                    <a:pt x="1" y="8"/>
                    <a:pt x="0" y="5"/>
                    <a:pt x="1" y="3"/>
                  </a:cubicBezTo>
                  <a:cubicBezTo>
                    <a:pt x="3" y="1"/>
                    <a:pt x="6" y="0"/>
                    <a:pt x="8" y="2"/>
                  </a:cubicBezTo>
                  <a:close/>
                </a:path>
              </a:pathLst>
            </a:custGeom>
            <a:solidFill>
              <a:srgbClr val="A1BE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82" name="Freeform 170">
              <a:extLst>
                <a:ext uri="{FF2B5EF4-FFF2-40B4-BE49-F238E27FC236}">
                  <a16:creationId xmlns:a16="http://schemas.microsoft.com/office/drawing/2014/main" id="{223D9333-76EA-4895-978A-6B7AE7094FED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9145353" y="4444492"/>
              <a:ext cx="73135" cy="73135"/>
            </a:xfrm>
            <a:custGeom>
              <a:avLst/>
              <a:gdLst>
                <a:gd name="T0" fmla="*/ 15 w 20"/>
                <a:gd name="T1" fmla="*/ 3 h 20"/>
                <a:gd name="T2" fmla="*/ 18 w 20"/>
                <a:gd name="T3" fmla="*/ 15 h 20"/>
                <a:gd name="T4" fmla="*/ 5 w 20"/>
                <a:gd name="T5" fmla="*/ 17 h 20"/>
                <a:gd name="T6" fmla="*/ 3 w 20"/>
                <a:gd name="T7" fmla="*/ 5 h 20"/>
                <a:gd name="T8" fmla="*/ 15 w 20"/>
                <a:gd name="T9" fmla="*/ 3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20">
                  <a:moveTo>
                    <a:pt x="15" y="3"/>
                  </a:moveTo>
                  <a:cubicBezTo>
                    <a:pt x="19" y="5"/>
                    <a:pt x="20" y="11"/>
                    <a:pt x="18" y="15"/>
                  </a:cubicBezTo>
                  <a:cubicBezTo>
                    <a:pt x="15" y="19"/>
                    <a:pt x="9" y="20"/>
                    <a:pt x="5" y="17"/>
                  </a:cubicBezTo>
                  <a:cubicBezTo>
                    <a:pt x="1" y="15"/>
                    <a:pt x="0" y="9"/>
                    <a:pt x="3" y="5"/>
                  </a:cubicBezTo>
                  <a:cubicBezTo>
                    <a:pt x="5" y="1"/>
                    <a:pt x="11" y="0"/>
                    <a:pt x="15" y="3"/>
                  </a:cubicBezTo>
                  <a:close/>
                </a:path>
              </a:pathLst>
            </a:custGeom>
            <a:solidFill>
              <a:srgbClr val="C8DC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83" name="Freeform 171">
              <a:extLst>
                <a:ext uri="{FF2B5EF4-FFF2-40B4-BE49-F238E27FC236}">
                  <a16:creationId xmlns:a16="http://schemas.microsoft.com/office/drawing/2014/main" id="{AE29D6FF-F871-4655-8A56-97940D13CC97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9145353" y="4448672"/>
              <a:ext cx="37612" cy="64777"/>
            </a:xfrm>
            <a:custGeom>
              <a:avLst/>
              <a:gdLst>
                <a:gd name="T0" fmla="*/ 0 w 10"/>
                <a:gd name="T1" fmla="*/ 0 h 18"/>
                <a:gd name="T2" fmla="*/ 0 w 10"/>
                <a:gd name="T3" fmla="*/ 18 h 18"/>
                <a:gd name="T4" fmla="*/ 8 w 10"/>
                <a:gd name="T5" fmla="*/ 14 h 18"/>
                <a:gd name="T6" fmla="*/ 5 w 10"/>
                <a:gd name="T7" fmla="*/ 2 h 18"/>
                <a:gd name="T8" fmla="*/ 0 w 10"/>
                <a:gd name="T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8">
                  <a:moveTo>
                    <a:pt x="0" y="0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3" y="18"/>
                    <a:pt x="6" y="16"/>
                    <a:pt x="8" y="14"/>
                  </a:cubicBezTo>
                  <a:cubicBezTo>
                    <a:pt x="10" y="10"/>
                    <a:pt x="9" y="4"/>
                    <a:pt x="5" y="2"/>
                  </a:cubicBezTo>
                  <a:cubicBezTo>
                    <a:pt x="3" y="1"/>
                    <a:pt x="2" y="0"/>
                    <a:pt x="0" y="0"/>
                  </a:cubicBezTo>
                  <a:close/>
                </a:path>
              </a:pathLst>
            </a:custGeom>
            <a:solidFill>
              <a:srgbClr val="B4CE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84" name="Freeform 172">
              <a:extLst>
                <a:ext uri="{FF2B5EF4-FFF2-40B4-BE49-F238E27FC236}">
                  <a16:creationId xmlns:a16="http://schemas.microsoft.com/office/drawing/2014/main" id="{EDCDD1B1-A4E7-4B79-9FF7-1E8EA25E12C9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9164159" y="4463299"/>
              <a:ext cx="35523" cy="35523"/>
            </a:xfrm>
            <a:custGeom>
              <a:avLst/>
              <a:gdLst>
                <a:gd name="T0" fmla="*/ 8 w 10"/>
                <a:gd name="T1" fmla="*/ 1 h 10"/>
                <a:gd name="T2" fmla="*/ 9 w 10"/>
                <a:gd name="T3" fmla="*/ 7 h 10"/>
                <a:gd name="T4" fmla="*/ 3 w 10"/>
                <a:gd name="T5" fmla="*/ 9 h 10"/>
                <a:gd name="T6" fmla="*/ 1 w 10"/>
                <a:gd name="T7" fmla="*/ 3 h 10"/>
                <a:gd name="T8" fmla="*/ 8 w 10"/>
                <a:gd name="T9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8" y="1"/>
                  </a:moveTo>
                  <a:cubicBezTo>
                    <a:pt x="10" y="3"/>
                    <a:pt x="10" y="5"/>
                    <a:pt x="9" y="7"/>
                  </a:cubicBezTo>
                  <a:cubicBezTo>
                    <a:pt x="8" y="10"/>
                    <a:pt x="5" y="10"/>
                    <a:pt x="3" y="9"/>
                  </a:cubicBezTo>
                  <a:cubicBezTo>
                    <a:pt x="1" y="7"/>
                    <a:pt x="0" y="5"/>
                    <a:pt x="1" y="3"/>
                  </a:cubicBezTo>
                  <a:cubicBezTo>
                    <a:pt x="3" y="0"/>
                    <a:pt x="6" y="0"/>
                    <a:pt x="8" y="1"/>
                  </a:cubicBezTo>
                  <a:close/>
                </a:path>
              </a:pathLst>
            </a:custGeom>
            <a:solidFill>
              <a:srgbClr val="A1BE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85" name="Freeform 173">
              <a:extLst>
                <a:ext uri="{FF2B5EF4-FFF2-40B4-BE49-F238E27FC236}">
                  <a16:creationId xmlns:a16="http://schemas.microsoft.com/office/drawing/2014/main" id="{616E93D8-0585-48EE-A018-266490AF3844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8942664" y="4444492"/>
              <a:ext cx="71046" cy="73135"/>
            </a:xfrm>
            <a:custGeom>
              <a:avLst/>
              <a:gdLst>
                <a:gd name="T0" fmla="*/ 15 w 20"/>
                <a:gd name="T1" fmla="*/ 3 h 20"/>
                <a:gd name="T2" fmla="*/ 18 w 20"/>
                <a:gd name="T3" fmla="*/ 15 h 20"/>
                <a:gd name="T4" fmla="*/ 5 w 20"/>
                <a:gd name="T5" fmla="*/ 17 h 20"/>
                <a:gd name="T6" fmla="*/ 3 w 20"/>
                <a:gd name="T7" fmla="*/ 5 h 20"/>
                <a:gd name="T8" fmla="*/ 15 w 20"/>
                <a:gd name="T9" fmla="*/ 3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20">
                  <a:moveTo>
                    <a:pt x="15" y="3"/>
                  </a:moveTo>
                  <a:cubicBezTo>
                    <a:pt x="19" y="5"/>
                    <a:pt x="20" y="11"/>
                    <a:pt x="18" y="15"/>
                  </a:cubicBezTo>
                  <a:cubicBezTo>
                    <a:pt x="15" y="19"/>
                    <a:pt x="9" y="20"/>
                    <a:pt x="5" y="17"/>
                  </a:cubicBezTo>
                  <a:cubicBezTo>
                    <a:pt x="1" y="15"/>
                    <a:pt x="0" y="9"/>
                    <a:pt x="3" y="5"/>
                  </a:cubicBezTo>
                  <a:cubicBezTo>
                    <a:pt x="5" y="1"/>
                    <a:pt x="11" y="0"/>
                    <a:pt x="15" y="3"/>
                  </a:cubicBezTo>
                  <a:close/>
                </a:path>
              </a:pathLst>
            </a:custGeom>
            <a:solidFill>
              <a:srgbClr val="C8DC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86" name="Freeform 174">
              <a:extLst>
                <a:ext uri="{FF2B5EF4-FFF2-40B4-BE49-F238E27FC236}">
                  <a16:creationId xmlns:a16="http://schemas.microsoft.com/office/drawing/2014/main" id="{61F389DD-27B3-496B-B20C-5BB0A95E6B04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8942664" y="4448672"/>
              <a:ext cx="35523" cy="64777"/>
            </a:xfrm>
            <a:custGeom>
              <a:avLst/>
              <a:gdLst>
                <a:gd name="T0" fmla="*/ 0 w 10"/>
                <a:gd name="T1" fmla="*/ 0 h 18"/>
                <a:gd name="T2" fmla="*/ 0 w 10"/>
                <a:gd name="T3" fmla="*/ 18 h 18"/>
                <a:gd name="T4" fmla="*/ 8 w 10"/>
                <a:gd name="T5" fmla="*/ 14 h 18"/>
                <a:gd name="T6" fmla="*/ 5 w 10"/>
                <a:gd name="T7" fmla="*/ 2 h 18"/>
                <a:gd name="T8" fmla="*/ 0 w 10"/>
                <a:gd name="T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8">
                  <a:moveTo>
                    <a:pt x="0" y="0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3" y="18"/>
                    <a:pt x="6" y="16"/>
                    <a:pt x="8" y="14"/>
                  </a:cubicBezTo>
                  <a:cubicBezTo>
                    <a:pt x="10" y="10"/>
                    <a:pt x="9" y="4"/>
                    <a:pt x="5" y="2"/>
                  </a:cubicBezTo>
                  <a:cubicBezTo>
                    <a:pt x="3" y="1"/>
                    <a:pt x="2" y="0"/>
                    <a:pt x="0" y="0"/>
                  </a:cubicBezTo>
                  <a:close/>
                </a:path>
              </a:pathLst>
            </a:custGeom>
            <a:solidFill>
              <a:srgbClr val="B4CE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87" name="Freeform 175">
              <a:extLst>
                <a:ext uri="{FF2B5EF4-FFF2-40B4-BE49-F238E27FC236}">
                  <a16:creationId xmlns:a16="http://schemas.microsoft.com/office/drawing/2014/main" id="{1A18CE16-1C31-407F-A28C-9013C55DAAC6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8959381" y="4463299"/>
              <a:ext cx="37612" cy="35523"/>
            </a:xfrm>
            <a:custGeom>
              <a:avLst/>
              <a:gdLst>
                <a:gd name="T0" fmla="*/ 8 w 10"/>
                <a:gd name="T1" fmla="*/ 1 h 10"/>
                <a:gd name="T2" fmla="*/ 9 w 10"/>
                <a:gd name="T3" fmla="*/ 7 h 10"/>
                <a:gd name="T4" fmla="*/ 3 w 10"/>
                <a:gd name="T5" fmla="*/ 9 h 10"/>
                <a:gd name="T6" fmla="*/ 1 w 10"/>
                <a:gd name="T7" fmla="*/ 3 h 10"/>
                <a:gd name="T8" fmla="*/ 8 w 10"/>
                <a:gd name="T9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8" y="1"/>
                  </a:moveTo>
                  <a:cubicBezTo>
                    <a:pt x="10" y="3"/>
                    <a:pt x="10" y="5"/>
                    <a:pt x="9" y="7"/>
                  </a:cubicBezTo>
                  <a:cubicBezTo>
                    <a:pt x="8" y="10"/>
                    <a:pt x="5" y="10"/>
                    <a:pt x="3" y="9"/>
                  </a:cubicBezTo>
                  <a:cubicBezTo>
                    <a:pt x="1" y="7"/>
                    <a:pt x="0" y="5"/>
                    <a:pt x="1" y="3"/>
                  </a:cubicBezTo>
                  <a:cubicBezTo>
                    <a:pt x="3" y="0"/>
                    <a:pt x="6" y="0"/>
                    <a:pt x="8" y="1"/>
                  </a:cubicBezTo>
                  <a:close/>
                </a:path>
              </a:pathLst>
            </a:custGeom>
            <a:solidFill>
              <a:srgbClr val="A1BE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88" name="Freeform 176">
              <a:extLst>
                <a:ext uri="{FF2B5EF4-FFF2-40B4-BE49-F238E27FC236}">
                  <a16:creationId xmlns:a16="http://schemas.microsoft.com/office/drawing/2014/main" id="{659818EF-424A-4993-8DF2-136F7D96AF29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9350132" y="4444492"/>
              <a:ext cx="71046" cy="73135"/>
            </a:xfrm>
            <a:custGeom>
              <a:avLst/>
              <a:gdLst>
                <a:gd name="T0" fmla="*/ 15 w 20"/>
                <a:gd name="T1" fmla="*/ 3 h 20"/>
                <a:gd name="T2" fmla="*/ 17 w 20"/>
                <a:gd name="T3" fmla="*/ 15 h 20"/>
                <a:gd name="T4" fmla="*/ 5 w 20"/>
                <a:gd name="T5" fmla="*/ 17 h 20"/>
                <a:gd name="T6" fmla="*/ 2 w 20"/>
                <a:gd name="T7" fmla="*/ 5 h 20"/>
                <a:gd name="T8" fmla="*/ 15 w 20"/>
                <a:gd name="T9" fmla="*/ 3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20">
                  <a:moveTo>
                    <a:pt x="15" y="3"/>
                  </a:moveTo>
                  <a:cubicBezTo>
                    <a:pt x="19" y="5"/>
                    <a:pt x="20" y="11"/>
                    <a:pt x="17" y="15"/>
                  </a:cubicBezTo>
                  <a:cubicBezTo>
                    <a:pt x="15" y="19"/>
                    <a:pt x="9" y="20"/>
                    <a:pt x="5" y="17"/>
                  </a:cubicBezTo>
                  <a:cubicBezTo>
                    <a:pt x="1" y="15"/>
                    <a:pt x="0" y="9"/>
                    <a:pt x="2" y="5"/>
                  </a:cubicBezTo>
                  <a:cubicBezTo>
                    <a:pt x="5" y="1"/>
                    <a:pt x="10" y="0"/>
                    <a:pt x="15" y="3"/>
                  </a:cubicBezTo>
                  <a:close/>
                </a:path>
              </a:pathLst>
            </a:custGeom>
            <a:solidFill>
              <a:srgbClr val="C8DC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89" name="Freeform 177">
              <a:extLst>
                <a:ext uri="{FF2B5EF4-FFF2-40B4-BE49-F238E27FC236}">
                  <a16:creationId xmlns:a16="http://schemas.microsoft.com/office/drawing/2014/main" id="{9C3FA860-C224-42B1-8037-D1A8786DD74F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9350132" y="4448672"/>
              <a:ext cx="35523" cy="64777"/>
            </a:xfrm>
            <a:custGeom>
              <a:avLst/>
              <a:gdLst>
                <a:gd name="T0" fmla="*/ 0 w 10"/>
                <a:gd name="T1" fmla="*/ 0 h 18"/>
                <a:gd name="T2" fmla="*/ 0 w 10"/>
                <a:gd name="T3" fmla="*/ 18 h 18"/>
                <a:gd name="T4" fmla="*/ 7 w 10"/>
                <a:gd name="T5" fmla="*/ 14 h 18"/>
                <a:gd name="T6" fmla="*/ 5 w 10"/>
                <a:gd name="T7" fmla="*/ 2 h 18"/>
                <a:gd name="T8" fmla="*/ 0 w 10"/>
                <a:gd name="T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8">
                  <a:moveTo>
                    <a:pt x="0" y="0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3" y="18"/>
                    <a:pt x="5" y="16"/>
                    <a:pt x="7" y="14"/>
                  </a:cubicBezTo>
                  <a:cubicBezTo>
                    <a:pt x="10" y="10"/>
                    <a:pt x="9" y="4"/>
                    <a:pt x="5" y="2"/>
                  </a:cubicBezTo>
                  <a:cubicBezTo>
                    <a:pt x="3" y="1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B4CE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90" name="Freeform 178">
              <a:extLst>
                <a:ext uri="{FF2B5EF4-FFF2-40B4-BE49-F238E27FC236}">
                  <a16:creationId xmlns:a16="http://schemas.microsoft.com/office/drawing/2014/main" id="{8981474C-295F-45E2-9636-C3A5560B2B63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9368938" y="4463299"/>
              <a:ext cx="35523" cy="35523"/>
            </a:xfrm>
            <a:custGeom>
              <a:avLst/>
              <a:gdLst>
                <a:gd name="T0" fmla="*/ 7 w 10"/>
                <a:gd name="T1" fmla="*/ 1 h 10"/>
                <a:gd name="T2" fmla="*/ 9 w 10"/>
                <a:gd name="T3" fmla="*/ 7 h 10"/>
                <a:gd name="T4" fmla="*/ 2 w 10"/>
                <a:gd name="T5" fmla="*/ 9 h 10"/>
                <a:gd name="T6" fmla="*/ 1 w 10"/>
                <a:gd name="T7" fmla="*/ 3 h 10"/>
                <a:gd name="T8" fmla="*/ 7 w 10"/>
                <a:gd name="T9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7" y="1"/>
                  </a:moveTo>
                  <a:cubicBezTo>
                    <a:pt x="9" y="3"/>
                    <a:pt x="10" y="5"/>
                    <a:pt x="9" y="7"/>
                  </a:cubicBezTo>
                  <a:cubicBezTo>
                    <a:pt x="7" y="10"/>
                    <a:pt x="4" y="10"/>
                    <a:pt x="2" y="9"/>
                  </a:cubicBezTo>
                  <a:cubicBezTo>
                    <a:pt x="0" y="7"/>
                    <a:pt x="0" y="5"/>
                    <a:pt x="1" y="3"/>
                  </a:cubicBezTo>
                  <a:cubicBezTo>
                    <a:pt x="2" y="0"/>
                    <a:pt x="5" y="0"/>
                    <a:pt x="7" y="1"/>
                  </a:cubicBezTo>
                  <a:close/>
                </a:path>
              </a:pathLst>
            </a:custGeom>
            <a:solidFill>
              <a:srgbClr val="A1BE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91" name="Freeform 179">
              <a:extLst>
                <a:ext uri="{FF2B5EF4-FFF2-40B4-BE49-F238E27FC236}">
                  <a16:creationId xmlns:a16="http://schemas.microsoft.com/office/drawing/2014/main" id="{547C94B0-271F-4290-A4B1-8F7F4FBC3B0A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9134905" y="3876128"/>
              <a:ext cx="284182" cy="417915"/>
            </a:xfrm>
            <a:custGeom>
              <a:avLst/>
              <a:gdLst>
                <a:gd name="T0" fmla="*/ 70 w 79"/>
                <a:gd name="T1" fmla="*/ 113 h 117"/>
                <a:gd name="T2" fmla="*/ 70 w 79"/>
                <a:gd name="T3" fmla="*/ 113 h 117"/>
                <a:gd name="T4" fmla="*/ 51 w 79"/>
                <a:gd name="T5" fmla="*/ 108 h 117"/>
                <a:gd name="T6" fmla="*/ 4 w 79"/>
                <a:gd name="T7" fmla="*/ 23 h 117"/>
                <a:gd name="T8" fmla="*/ 10 w 79"/>
                <a:gd name="T9" fmla="*/ 4 h 117"/>
                <a:gd name="T10" fmla="*/ 10 w 79"/>
                <a:gd name="T11" fmla="*/ 4 h 117"/>
                <a:gd name="T12" fmla="*/ 29 w 79"/>
                <a:gd name="T13" fmla="*/ 9 h 117"/>
                <a:gd name="T14" fmla="*/ 75 w 79"/>
                <a:gd name="T15" fmla="*/ 94 h 117"/>
                <a:gd name="T16" fmla="*/ 70 w 79"/>
                <a:gd name="T17" fmla="*/ 113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9" h="117">
                  <a:moveTo>
                    <a:pt x="70" y="113"/>
                  </a:moveTo>
                  <a:cubicBezTo>
                    <a:pt x="70" y="113"/>
                    <a:pt x="70" y="113"/>
                    <a:pt x="70" y="113"/>
                  </a:cubicBezTo>
                  <a:cubicBezTo>
                    <a:pt x="63" y="117"/>
                    <a:pt x="54" y="115"/>
                    <a:pt x="51" y="108"/>
                  </a:cubicBezTo>
                  <a:cubicBezTo>
                    <a:pt x="4" y="23"/>
                    <a:pt x="4" y="23"/>
                    <a:pt x="4" y="23"/>
                  </a:cubicBezTo>
                  <a:cubicBezTo>
                    <a:pt x="0" y="16"/>
                    <a:pt x="3" y="8"/>
                    <a:pt x="10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7" y="0"/>
                    <a:pt x="25" y="3"/>
                    <a:pt x="29" y="9"/>
                  </a:cubicBezTo>
                  <a:cubicBezTo>
                    <a:pt x="75" y="94"/>
                    <a:pt x="75" y="94"/>
                    <a:pt x="75" y="94"/>
                  </a:cubicBezTo>
                  <a:cubicBezTo>
                    <a:pt x="79" y="101"/>
                    <a:pt x="77" y="110"/>
                    <a:pt x="70" y="113"/>
                  </a:cubicBezTo>
                  <a:close/>
                </a:path>
              </a:pathLst>
            </a:custGeom>
            <a:solidFill>
              <a:srgbClr val="C8DC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92" name="Freeform 180">
              <a:extLst>
                <a:ext uri="{FF2B5EF4-FFF2-40B4-BE49-F238E27FC236}">
                  <a16:creationId xmlns:a16="http://schemas.microsoft.com/office/drawing/2014/main" id="{8151FF19-0540-4FB4-95D2-669D3BADA643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9134905" y="3876128"/>
              <a:ext cx="248660" cy="403288"/>
            </a:xfrm>
            <a:custGeom>
              <a:avLst/>
              <a:gdLst>
                <a:gd name="T0" fmla="*/ 65 w 69"/>
                <a:gd name="T1" fmla="*/ 94 h 113"/>
                <a:gd name="T2" fmla="*/ 19 w 69"/>
                <a:gd name="T3" fmla="*/ 9 h 113"/>
                <a:gd name="T4" fmla="*/ 0 w 69"/>
                <a:gd name="T5" fmla="*/ 4 h 113"/>
                <a:gd name="T6" fmla="*/ 0 w 69"/>
                <a:gd name="T7" fmla="*/ 4 h 113"/>
                <a:gd name="T8" fmla="*/ 60 w 69"/>
                <a:gd name="T9" fmla="*/ 113 h 113"/>
                <a:gd name="T10" fmla="*/ 65 w 69"/>
                <a:gd name="T11" fmla="*/ 94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9" h="113">
                  <a:moveTo>
                    <a:pt x="65" y="94"/>
                  </a:moveTo>
                  <a:cubicBezTo>
                    <a:pt x="19" y="9"/>
                    <a:pt x="19" y="9"/>
                    <a:pt x="19" y="9"/>
                  </a:cubicBezTo>
                  <a:cubicBezTo>
                    <a:pt x="15" y="3"/>
                    <a:pt x="7" y="0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60" y="113"/>
                    <a:pt x="60" y="113"/>
                    <a:pt x="60" y="113"/>
                  </a:cubicBezTo>
                  <a:cubicBezTo>
                    <a:pt x="67" y="110"/>
                    <a:pt x="69" y="101"/>
                    <a:pt x="65" y="94"/>
                  </a:cubicBezTo>
                  <a:close/>
                </a:path>
              </a:pathLst>
            </a:custGeom>
            <a:solidFill>
              <a:srgbClr val="B4CE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93" name="Freeform 181">
              <a:extLst>
                <a:ext uri="{FF2B5EF4-FFF2-40B4-BE49-F238E27FC236}">
                  <a16:creationId xmlns:a16="http://schemas.microsoft.com/office/drawing/2014/main" id="{6F03E2F0-3E25-41CF-A799-2A719EE370E4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9325057" y="3901203"/>
              <a:ext cx="68956" cy="66866"/>
            </a:xfrm>
            <a:custGeom>
              <a:avLst/>
              <a:gdLst>
                <a:gd name="T0" fmla="*/ 19 w 19"/>
                <a:gd name="T1" fmla="*/ 10 h 19"/>
                <a:gd name="T2" fmla="*/ 9 w 19"/>
                <a:gd name="T3" fmla="*/ 19 h 19"/>
                <a:gd name="T4" fmla="*/ 1 w 19"/>
                <a:gd name="T5" fmla="*/ 9 h 19"/>
                <a:gd name="T6" fmla="*/ 10 w 19"/>
                <a:gd name="T7" fmla="*/ 1 h 19"/>
                <a:gd name="T8" fmla="*/ 19 w 19"/>
                <a:gd name="T9" fmla="*/ 1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9">
                  <a:moveTo>
                    <a:pt x="19" y="10"/>
                  </a:moveTo>
                  <a:cubicBezTo>
                    <a:pt x="19" y="16"/>
                    <a:pt x="14" y="19"/>
                    <a:pt x="9" y="19"/>
                  </a:cubicBezTo>
                  <a:cubicBezTo>
                    <a:pt x="4" y="19"/>
                    <a:pt x="0" y="14"/>
                    <a:pt x="1" y="9"/>
                  </a:cubicBezTo>
                  <a:cubicBezTo>
                    <a:pt x="1" y="4"/>
                    <a:pt x="5" y="0"/>
                    <a:pt x="10" y="1"/>
                  </a:cubicBezTo>
                  <a:cubicBezTo>
                    <a:pt x="16" y="1"/>
                    <a:pt x="19" y="5"/>
                    <a:pt x="19" y="10"/>
                  </a:cubicBezTo>
                  <a:close/>
                </a:path>
              </a:pathLst>
            </a:custGeom>
            <a:solidFill>
              <a:srgbClr val="306C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94" name="Freeform 182">
              <a:extLst>
                <a:ext uri="{FF2B5EF4-FFF2-40B4-BE49-F238E27FC236}">
                  <a16:creationId xmlns:a16="http://schemas.microsoft.com/office/drawing/2014/main" id="{1A5948F9-AEBA-474F-865C-64AD68BCDEA7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9325057" y="3917919"/>
              <a:ext cx="60598" cy="50150"/>
            </a:xfrm>
            <a:custGeom>
              <a:avLst/>
              <a:gdLst>
                <a:gd name="T0" fmla="*/ 16 w 17"/>
                <a:gd name="T1" fmla="*/ 0 h 14"/>
                <a:gd name="T2" fmla="*/ 0 w 17"/>
                <a:gd name="T3" fmla="*/ 9 h 14"/>
                <a:gd name="T4" fmla="*/ 7 w 17"/>
                <a:gd name="T5" fmla="*/ 14 h 14"/>
                <a:gd name="T6" fmla="*/ 17 w 17"/>
                <a:gd name="T7" fmla="*/ 5 h 14"/>
                <a:gd name="T8" fmla="*/ 16 w 17"/>
                <a:gd name="T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4">
                  <a:moveTo>
                    <a:pt x="16" y="0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1" y="12"/>
                    <a:pt x="4" y="14"/>
                    <a:pt x="7" y="14"/>
                  </a:cubicBezTo>
                  <a:cubicBezTo>
                    <a:pt x="12" y="14"/>
                    <a:pt x="17" y="11"/>
                    <a:pt x="17" y="5"/>
                  </a:cubicBezTo>
                  <a:cubicBezTo>
                    <a:pt x="17" y="4"/>
                    <a:pt x="17" y="2"/>
                    <a:pt x="16" y="0"/>
                  </a:cubicBezTo>
                  <a:close/>
                </a:path>
              </a:pathLst>
            </a:custGeom>
            <a:solidFill>
              <a:srgbClr val="215E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95" name="Freeform 183">
              <a:extLst>
                <a:ext uri="{FF2B5EF4-FFF2-40B4-BE49-F238E27FC236}">
                  <a16:creationId xmlns:a16="http://schemas.microsoft.com/office/drawing/2014/main" id="{659C8D41-8D39-41D0-A6FA-FF4ECE9E327E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9157891" y="4202102"/>
              <a:ext cx="66866" cy="66866"/>
            </a:xfrm>
            <a:custGeom>
              <a:avLst/>
              <a:gdLst>
                <a:gd name="T0" fmla="*/ 19 w 19"/>
                <a:gd name="T1" fmla="*/ 10 h 19"/>
                <a:gd name="T2" fmla="*/ 9 w 19"/>
                <a:gd name="T3" fmla="*/ 19 h 19"/>
                <a:gd name="T4" fmla="*/ 0 w 19"/>
                <a:gd name="T5" fmla="*/ 9 h 19"/>
                <a:gd name="T6" fmla="*/ 10 w 19"/>
                <a:gd name="T7" fmla="*/ 1 h 19"/>
                <a:gd name="T8" fmla="*/ 19 w 19"/>
                <a:gd name="T9" fmla="*/ 1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9">
                  <a:moveTo>
                    <a:pt x="19" y="10"/>
                  </a:moveTo>
                  <a:cubicBezTo>
                    <a:pt x="18" y="15"/>
                    <a:pt x="14" y="19"/>
                    <a:pt x="9" y="19"/>
                  </a:cubicBezTo>
                  <a:cubicBezTo>
                    <a:pt x="4" y="19"/>
                    <a:pt x="0" y="14"/>
                    <a:pt x="0" y="9"/>
                  </a:cubicBezTo>
                  <a:cubicBezTo>
                    <a:pt x="1" y="4"/>
                    <a:pt x="5" y="0"/>
                    <a:pt x="10" y="1"/>
                  </a:cubicBezTo>
                  <a:cubicBezTo>
                    <a:pt x="15" y="1"/>
                    <a:pt x="19" y="5"/>
                    <a:pt x="19" y="10"/>
                  </a:cubicBezTo>
                  <a:close/>
                </a:path>
              </a:pathLst>
            </a:custGeom>
            <a:solidFill>
              <a:srgbClr val="306C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96" name="Freeform 184">
              <a:extLst>
                <a:ext uri="{FF2B5EF4-FFF2-40B4-BE49-F238E27FC236}">
                  <a16:creationId xmlns:a16="http://schemas.microsoft.com/office/drawing/2014/main" id="{347945A8-A7E7-420D-B043-15DA559F7D74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9157891" y="4218818"/>
              <a:ext cx="62687" cy="50150"/>
            </a:xfrm>
            <a:custGeom>
              <a:avLst/>
              <a:gdLst>
                <a:gd name="T0" fmla="*/ 16 w 18"/>
                <a:gd name="T1" fmla="*/ 0 h 14"/>
                <a:gd name="T2" fmla="*/ 0 w 18"/>
                <a:gd name="T3" fmla="*/ 9 h 14"/>
                <a:gd name="T4" fmla="*/ 8 w 18"/>
                <a:gd name="T5" fmla="*/ 14 h 14"/>
                <a:gd name="T6" fmla="*/ 18 w 18"/>
                <a:gd name="T7" fmla="*/ 5 h 14"/>
                <a:gd name="T8" fmla="*/ 16 w 18"/>
                <a:gd name="T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4">
                  <a:moveTo>
                    <a:pt x="16" y="0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2" y="12"/>
                    <a:pt x="5" y="14"/>
                    <a:pt x="8" y="14"/>
                  </a:cubicBezTo>
                  <a:cubicBezTo>
                    <a:pt x="13" y="14"/>
                    <a:pt x="17" y="10"/>
                    <a:pt x="18" y="5"/>
                  </a:cubicBezTo>
                  <a:cubicBezTo>
                    <a:pt x="18" y="4"/>
                    <a:pt x="17" y="2"/>
                    <a:pt x="16" y="0"/>
                  </a:cubicBezTo>
                  <a:close/>
                </a:path>
              </a:pathLst>
            </a:custGeom>
            <a:solidFill>
              <a:srgbClr val="215E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sp>
        <p:nvSpPr>
          <p:cNvPr id="220" name="Text Placeholder 4">
            <a:extLst>
              <a:ext uri="{FF2B5EF4-FFF2-40B4-BE49-F238E27FC236}">
                <a16:creationId xmlns:a16="http://schemas.microsoft.com/office/drawing/2014/main" id="{D726201A-E7A9-42D7-8604-C75E625F7E49}"/>
              </a:ext>
            </a:extLst>
          </p:cNvPr>
          <p:cNvSpPr txBox="1">
            <a:spLocks/>
          </p:cNvSpPr>
          <p:nvPr/>
        </p:nvSpPr>
        <p:spPr>
          <a:xfrm>
            <a:off x="2497800" y="5269904"/>
            <a:ext cx="2716067" cy="77312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4000"/>
              </a:lnSpc>
              <a:buNone/>
              <a:defRPr/>
            </a:pPr>
            <a:r>
              <a:rPr lang="id-ID" sz="1800" b="1" dirty="0">
                <a:solidFill>
                  <a:schemeClr val="bg1"/>
                </a:solidFill>
                <a:latin typeface="+mj-lt"/>
                <a:cs typeface="Calibri"/>
              </a:rPr>
              <a:t>Text One</a:t>
            </a:r>
          </a:p>
          <a:p>
            <a:pPr marL="0" indent="0">
              <a:lnSpc>
                <a:spcPct val="114000"/>
              </a:lnSpc>
              <a:buNone/>
              <a:defRPr/>
            </a:pPr>
            <a:r>
              <a:rPr lang="id-ID" sz="1200" b="1" dirty="0">
                <a:solidFill>
                  <a:schemeClr val="bg1"/>
                </a:solidFill>
                <a:latin typeface="+mj-lt"/>
                <a:cs typeface="Calibri"/>
              </a:rPr>
              <a:t>Ut wisi enim </a:t>
            </a:r>
            <a:r>
              <a:rPr lang="id-ID" sz="1200" dirty="0">
                <a:solidFill>
                  <a:schemeClr val="bg1"/>
                </a:solidFill>
                <a:latin typeface="+mj-lt"/>
                <a:cs typeface="Calibri"/>
              </a:rPr>
              <a:t>Ad minim veniam, quis nostrud exerci ticamcorper nibh euismod tincidunt ut laoreet</a:t>
            </a:r>
          </a:p>
        </p:txBody>
      </p:sp>
      <p:sp>
        <p:nvSpPr>
          <p:cNvPr id="221" name="Text Placeholder 4">
            <a:extLst>
              <a:ext uri="{FF2B5EF4-FFF2-40B4-BE49-F238E27FC236}">
                <a16:creationId xmlns:a16="http://schemas.microsoft.com/office/drawing/2014/main" id="{BC3E47DF-4908-4D2D-9264-04141317B3C2}"/>
              </a:ext>
            </a:extLst>
          </p:cNvPr>
          <p:cNvSpPr txBox="1">
            <a:spLocks/>
          </p:cNvSpPr>
          <p:nvPr/>
        </p:nvSpPr>
        <p:spPr>
          <a:xfrm>
            <a:off x="3504795" y="3551309"/>
            <a:ext cx="2716067" cy="77312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4000"/>
              </a:lnSpc>
              <a:buNone/>
              <a:defRPr/>
            </a:pPr>
            <a:r>
              <a:rPr lang="id-ID" sz="1800" b="1" dirty="0">
                <a:solidFill>
                  <a:schemeClr val="bg1"/>
                </a:solidFill>
                <a:latin typeface="+mj-lt"/>
                <a:cs typeface="Calibri"/>
              </a:rPr>
              <a:t>Text Two</a:t>
            </a:r>
          </a:p>
          <a:p>
            <a:pPr marL="0" indent="0">
              <a:lnSpc>
                <a:spcPct val="114000"/>
              </a:lnSpc>
              <a:buNone/>
              <a:defRPr/>
            </a:pPr>
            <a:r>
              <a:rPr lang="id-ID" sz="1200" b="1" dirty="0">
                <a:solidFill>
                  <a:schemeClr val="bg1"/>
                </a:solidFill>
                <a:latin typeface="+mj-lt"/>
                <a:cs typeface="Calibri"/>
              </a:rPr>
              <a:t>Ut wisi enim </a:t>
            </a:r>
            <a:r>
              <a:rPr lang="id-ID" sz="1200" dirty="0">
                <a:solidFill>
                  <a:schemeClr val="bg1"/>
                </a:solidFill>
                <a:latin typeface="+mj-lt"/>
                <a:cs typeface="Calibri"/>
              </a:rPr>
              <a:t>Ad minim veniam, quis nostrud exerci ticamcorper nibh euismod tincidunt ut laoreet</a:t>
            </a:r>
          </a:p>
        </p:txBody>
      </p:sp>
      <p:sp>
        <p:nvSpPr>
          <p:cNvPr id="222" name="Text Placeholder 4">
            <a:extLst>
              <a:ext uri="{FF2B5EF4-FFF2-40B4-BE49-F238E27FC236}">
                <a16:creationId xmlns:a16="http://schemas.microsoft.com/office/drawing/2014/main" id="{B28C726D-87A6-422E-AD37-CC9161A4E392}"/>
              </a:ext>
            </a:extLst>
          </p:cNvPr>
          <p:cNvSpPr txBox="1">
            <a:spLocks/>
          </p:cNvSpPr>
          <p:nvPr/>
        </p:nvSpPr>
        <p:spPr>
          <a:xfrm>
            <a:off x="9030447" y="1343697"/>
            <a:ext cx="2716067" cy="77312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4000"/>
              </a:lnSpc>
              <a:buNone/>
              <a:defRPr/>
            </a:pPr>
            <a:r>
              <a:rPr lang="id-ID" sz="1800" b="1" dirty="0">
                <a:solidFill>
                  <a:schemeClr val="bg1"/>
                </a:solidFill>
                <a:latin typeface="+mj-lt"/>
                <a:cs typeface="Calibri"/>
              </a:rPr>
              <a:t>Text Four</a:t>
            </a:r>
          </a:p>
          <a:p>
            <a:pPr marL="0" indent="0">
              <a:lnSpc>
                <a:spcPct val="114000"/>
              </a:lnSpc>
              <a:buNone/>
              <a:defRPr/>
            </a:pPr>
            <a:r>
              <a:rPr lang="id-ID" sz="1200" b="1" dirty="0">
                <a:solidFill>
                  <a:schemeClr val="bg1"/>
                </a:solidFill>
                <a:latin typeface="+mj-lt"/>
                <a:cs typeface="Calibri"/>
              </a:rPr>
              <a:t>Ut wisi enim </a:t>
            </a:r>
            <a:r>
              <a:rPr lang="id-ID" sz="1200" dirty="0">
                <a:solidFill>
                  <a:schemeClr val="bg1"/>
                </a:solidFill>
                <a:latin typeface="+mj-lt"/>
                <a:cs typeface="Calibri"/>
              </a:rPr>
              <a:t>Ad minim veniam, quis nostrud exerci ticamcorper nibh euismod tincidunt ut laoreet</a:t>
            </a:r>
          </a:p>
        </p:txBody>
      </p:sp>
      <p:sp>
        <p:nvSpPr>
          <p:cNvPr id="223" name="Text Placeholder 4">
            <a:extLst>
              <a:ext uri="{FF2B5EF4-FFF2-40B4-BE49-F238E27FC236}">
                <a16:creationId xmlns:a16="http://schemas.microsoft.com/office/drawing/2014/main" id="{81C5BD84-AB00-4342-A010-95F6181891FC}"/>
              </a:ext>
            </a:extLst>
          </p:cNvPr>
          <p:cNvSpPr txBox="1">
            <a:spLocks/>
          </p:cNvSpPr>
          <p:nvPr/>
        </p:nvSpPr>
        <p:spPr>
          <a:xfrm>
            <a:off x="4713529" y="1272199"/>
            <a:ext cx="2716067" cy="77312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4000"/>
              </a:lnSpc>
              <a:buNone/>
              <a:defRPr/>
            </a:pPr>
            <a:r>
              <a:rPr lang="id-ID" sz="1800" b="1" dirty="0">
                <a:solidFill>
                  <a:schemeClr val="bg1"/>
                </a:solidFill>
                <a:latin typeface="+mj-lt"/>
                <a:cs typeface="Calibri"/>
              </a:rPr>
              <a:t>Text Three</a:t>
            </a:r>
          </a:p>
          <a:p>
            <a:pPr marL="0" indent="0">
              <a:lnSpc>
                <a:spcPct val="114000"/>
              </a:lnSpc>
              <a:buNone/>
              <a:defRPr/>
            </a:pPr>
            <a:r>
              <a:rPr lang="id-ID" sz="1200" b="1" dirty="0">
                <a:solidFill>
                  <a:schemeClr val="bg1"/>
                </a:solidFill>
                <a:latin typeface="+mj-lt"/>
                <a:cs typeface="Calibri"/>
              </a:rPr>
              <a:t>Ut wisi enim </a:t>
            </a:r>
            <a:r>
              <a:rPr lang="id-ID" sz="1200" dirty="0">
                <a:solidFill>
                  <a:schemeClr val="bg1"/>
                </a:solidFill>
                <a:latin typeface="+mj-lt"/>
                <a:cs typeface="Calibri"/>
              </a:rPr>
              <a:t>Ad minim veniam, quis nostrud exerci ticamcorper nibh euismod tincidunt ut laoreet</a:t>
            </a:r>
          </a:p>
        </p:txBody>
      </p:sp>
      <p:grpSp>
        <p:nvGrpSpPr>
          <p:cNvPr id="219" name="Group 187">
            <a:extLst>
              <a:ext uri="{FF2B5EF4-FFF2-40B4-BE49-F238E27FC236}">
                <a16:creationId xmlns:a16="http://schemas.microsoft.com/office/drawing/2014/main" id="{70894989-1469-4FB0-9D5E-6B692A9E1843}"/>
              </a:ext>
            </a:extLst>
          </p:cNvPr>
          <p:cNvGrpSpPr>
            <a:grpSpLocks noChangeAspect="1"/>
          </p:cNvGrpSpPr>
          <p:nvPr/>
        </p:nvGrpSpPr>
        <p:grpSpPr bwMode="auto">
          <a:xfrm rot="6300000">
            <a:off x="442247" y="283440"/>
            <a:ext cx="901578" cy="961224"/>
            <a:chOff x="4110" y="1023"/>
            <a:chExt cx="1965" cy="2095"/>
          </a:xfrm>
        </p:grpSpPr>
        <p:sp>
          <p:nvSpPr>
            <p:cNvPr id="224" name="Freeform 188">
              <a:extLst>
                <a:ext uri="{FF2B5EF4-FFF2-40B4-BE49-F238E27FC236}">
                  <a16:creationId xmlns:a16="http://schemas.microsoft.com/office/drawing/2014/main" id="{FBF6EE47-EAD7-4292-9942-886FFBB8D0EB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7" y="1383"/>
              <a:ext cx="1041" cy="754"/>
            </a:xfrm>
            <a:custGeom>
              <a:avLst/>
              <a:gdLst>
                <a:gd name="T0" fmla="*/ 359 w 359"/>
                <a:gd name="T1" fmla="*/ 0 h 260"/>
                <a:gd name="T2" fmla="*/ 212 w 359"/>
                <a:gd name="T3" fmla="*/ 72 h 260"/>
                <a:gd name="T4" fmla="*/ 0 w 359"/>
                <a:gd name="T5" fmla="*/ 150 h 260"/>
                <a:gd name="T6" fmla="*/ 119 w 359"/>
                <a:gd name="T7" fmla="*/ 260 h 260"/>
                <a:gd name="T8" fmla="*/ 359 w 359"/>
                <a:gd name="T9" fmla="*/ 0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9" h="260">
                  <a:moveTo>
                    <a:pt x="359" y="0"/>
                  </a:moveTo>
                  <a:cubicBezTo>
                    <a:pt x="359" y="0"/>
                    <a:pt x="257" y="62"/>
                    <a:pt x="212" y="72"/>
                  </a:cubicBezTo>
                  <a:cubicBezTo>
                    <a:pt x="159" y="84"/>
                    <a:pt x="65" y="80"/>
                    <a:pt x="0" y="150"/>
                  </a:cubicBezTo>
                  <a:cubicBezTo>
                    <a:pt x="119" y="260"/>
                    <a:pt x="119" y="260"/>
                    <a:pt x="119" y="260"/>
                  </a:cubicBezTo>
                  <a:lnTo>
                    <a:pt x="359" y="0"/>
                  </a:lnTo>
                  <a:close/>
                </a:path>
              </a:pathLst>
            </a:custGeom>
            <a:solidFill>
              <a:srgbClr val="C8DC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25" name="Freeform 189">
              <a:extLst>
                <a:ext uri="{FF2B5EF4-FFF2-40B4-BE49-F238E27FC236}">
                  <a16:creationId xmlns:a16="http://schemas.microsoft.com/office/drawing/2014/main" id="{791D3CCE-B8FE-4B01-94C5-0DFBA8ABD9EF}"/>
                </a:ext>
              </a:extLst>
            </p:cNvPr>
            <p:cNvSpPr>
              <a:spLocks/>
            </p:cNvSpPr>
            <p:nvPr/>
          </p:nvSpPr>
          <p:spPr bwMode="auto">
            <a:xfrm>
              <a:off x="4327" y="1679"/>
              <a:ext cx="420" cy="371"/>
            </a:xfrm>
            <a:custGeom>
              <a:avLst/>
              <a:gdLst>
                <a:gd name="T0" fmla="*/ 0 w 145"/>
                <a:gd name="T1" fmla="*/ 21 h 128"/>
                <a:gd name="T2" fmla="*/ 116 w 145"/>
                <a:gd name="T3" fmla="*/ 128 h 128"/>
                <a:gd name="T4" fmla="*/ 145 w 145"/>
                <a:gd name="T5" fmla="*/ 97 h 128"/>
                <a:gd name="T6" fmla="*/ 40 w 145"/>
                <a:gd name="T7" fmla="*/ 0 h 128"/>
                <a:gd name="T8" fmla="*/ 0 w 145"/>
                <a:gd name="T9" fmla="*/ 21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5" h="128">
                  <a:moveTo>
                    <a:pt x="0" y="21"/>
                  </a:moveTo>
                  <a:cubicBezTo>
                    <a:pt x="116" y="128"/>
                    <a:pt x="116" y="128"/>
                    <a:pt x="116" y="128"/>
                  </a:cubicBezTo>
                  <a:cubicBezTo>
                    <a:pt x="145" y="97"/>
                    <a:pt x="145" y="97"/>
                    <a:pt x="145" y="97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26" y="5"/>
                    <a:pt x="13" y="12"/>
                    <a:pt x="0" y="21"/>
                  </a:cubicBezTo>
                  <a:close/>
                </a:path>
              </a:pathLst>
            </a:custGeom>
            <a:solidFill>
              <a:srgbClr val="DD39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26" name="Freeform 190">
              <a:extLst>
                <a:ext uri="{FF2B5EF4-FFF2-40B4-BE49-F238E27FC236}">
                  <a16:creationId xmlns:a16="http://schemas.microsoft.com/office/drawing/2014/main" id="{0581348A-A709-4D3D-996A-AAC612272233}"/>
                </a:ext>
              </a:extLst>
            </p:cNvPr>
            <p:cNvSpPr>
              <a:spLocks/>
            </p:cNvSpPr>
            <p:nvPr/>
          </p:nvSpPr>
          <p:spPr bwMode="auto">
            <a:xfrm>
              <a:off x="5069" y="1830"/>
              <a:ext cx="693" cy="1073"/>
            </a:xfrm>
            <a:custGeom>
              <a:avLst/>
              <a:gdLst>
                <a:gd name="T0" fmla="*/ 239 w 239"/>
                <a:gd name="T1" fmla="*/ 0 h 370"/>
                <a:gd name="T2" fmla="*/ 179 w 239"/>
                <a:gd name="T3" fmla="*/ 152 h 370"/>
                <a:gd name="T4" fmla="*/ 118 w 239"/>
                <a:gd name="T5" fmla="*/ 370 h 370"/>
                <a:gd name="T6" fmla="*/ 0 w 239"/>
                <a:gd name="T7" fmla="*/ 260 h 370"/>
                <a:gd name="T8" fmla="*/ 239 w 239"/>
                <a:gd name="T9" fmla="*/ 0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9" h="370">
                  <a:moveTo>
                    <a:pt x="239" y="0"/>
                  </a:moveTo>
                  <a:cubicBezTo>
                    <a:pt x="239" y="0"/>
                    <a:pt x="185" y="106"/>
                    <a:pt x="179" y="152"/>
                  </a:cubicBezTo>
                  <a:cubicBezTo>
                    <a:pt x="171" y="207"/>
                    <a:pt x="183" y="300"/>
                    <a:pt x="118" y="370"/>
                  </a:cubicBezTo>
                  <a:cubicBezTo>
                    <a:pt x="0" y="260"/>
                    <a:pt x="0" y="260"/>
                    <a:pt x="0" y="260"/>
                  </a:cubicBezTo>
                  <a:lnTo>
                    <a:pt x="239" y="0"/>
                  </a:lnTo>
                  <a:close/>
                </a:path>
              </a:pathLst>
            </a:custGeom>
            <a:solidFill>
              <a:srgbClr val="B4CE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27" name="Freeform 191">
              <a:extLst>
                <a:ext uri="{FF2B5EF4-FFF2-40B4-BE49-F238E27FC236}">
                  <a16:creationId xmlns:a16="http://schemas.microsoft.com/office/drawing/2014/main" id="{B6FFDC78-9DE2-4384-84D9-AEBDA6981E10}"/>
                </a:ext>
              </a:extLst>
            </p:cNvPr>
            <p:cNvSpPr>
              <a:spLocks/>
            </p:cNvSpPr>
            <p:nvPr/>
          </p:nvSpPr>
          <p:spPr bwMode="auto">
            <a:xfrm>
              <a:off x="5147" y="2407"/>
              <a:ext cx="389" cy="401"/>
            </a:xfrm>
            <a:custGeom>
              <a:avLst/>
              <a:gdLst>
                <a:gd name="T0" fmla="*/ 116 w 134"/>
                <a:gd name="T1" fmla="*/ 138 h 138"/>
                <a:gd name="T2" fmla="*/ 0 w 134"/>
                <a:gd name="T3" fmla="*/ 31 h 138"/>
                <a:gd name="T4" fmla="*/ 29 w 134"/>
                <a:gd name="T5" fmla="*/ 0 h 138"/>
                <a:gd name="T6" fmla="*/ 134 w 134"/>
                <a:gd name="T7" fmla="*/ 96 h 138"/>
                <a:gd name="T8" fmla="*/ 116 w 134"/>
                <a:gd name="T9" fmla="*/ 138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4" h="138">
                  <a:moveTo>
                    <a:pt x="116" y="138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134" y="96"/>
                    <a:pt x="134" y="96"/>
                    <a:pt x="134" y="96"/>
                  </a:cubicBezTo>
                  <a:cubicBezTo>
                    <a:pt x="129" y="110"/>
                    <a:pt x="124" y="124"/>
                    <a:pt x="116" y="138"/>
                  </a:cubicBezTo>
                  <a:close/>
                </a:path>
              </a:pathLst>
            </a:custGeom>
            <a:solidFill>
              <a:srgbClr val="C12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28" name="Freeform 192">
              <a:extLst>
                <a:ext uri="{FF2B5EF4-FFF2-40B4-BE49-F238E27FC236}">
                  <a16:creationId xmlns:a16="http://schemas.microsoft.com/office/drawing/2014/main" id="{6BFD30E0-28E3-41B8-8C24-F06F147B782A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0" y="2401"/>
              <a:ext cx="681" cy="717"/>
            </a:xfrm>
            <a:custGeom>
              <a:avLst/>
              <a:gdLst>
                <a:gd name="T0" fmla="*/ 147 w 235"/>
                <a:gd name="T1" fmla="*/ 9 h 247"/>
                <a:gd name="T2" fmla="*/ 43 w 235"/>
                <a:gd name="T3" fmla="*/ 62 h 247"/>
                <a:gd name="T4" fmla="*/ 65 w 235"/>
                <a:gd name="T5" fmla="*/ 59 h 247"/>
                <a:gd name="T6" fmla="*/ 0 w 235"/>
                <a:gd name="T7" fmla="*/ 147 h 247"/>
                <a:gd name="T8" fmla="*/ 55 w 235"/>
                <a:gd name="T9" fmla="*/ 118 h 247"/>
                <a:gd name="T10" fmla="*/ 9 w 235"/>
                <a:gd name="T11" fmla="*/ 247 h 247"/>
                <a:gd name="T12" fmla="*/ 119 w 235"/>
                <a:gd name="T13" fmla="*/ 183 h 247"/>
                <a:gd name="T14" fmla="*/ 97 w 235"/>
                <a:gd name="T15" fmla="*/ 239 h 247"/>
                <a:gd name="T16" fmla="*/ 189 w 235"/>
                <a:gd name="T17" fmla="*/ 159 h 247"/>
                <a:gd name="T18" fmla="*/ 189 w 235"/>
                <a:gd name="T19" fmla="*/ 188 h 247"/>
                <a:gd name="T20" fmla="*/ 235 w 235"/>
                <a:gd name="T21" fmla="*/ 90 h 247"/>
                <a:gd name="T22" fmla="*/ 147 w 235"/>
                <a:gd name="T23" fmla="*/ 9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5" h="247">
                  <a:moveTo>
                    <a:pt x="147" y="9"/>
                  </a:moveTo>
                  <a:cubicBezTo>
                    <a:pt x="147" y="9"/>
                    <a:pt x="103" y="9"/>
                    <a:pt x="43" y="62"/>
                  </a:cubicBezTo>
                  <a:cubicBezTo>
                    <a:pt x="65" y="59"/>
                    <a:pt x="65" y="59"/>
                    <a:pt x="65" y="59"/>
                  </a:cubicBezTo>
                  <a:cubicBezTo>
                    <a:pt x="65" y="59"/>
                    <a:pt x="14" y="90"/>
                    <a:pt x="0" y="147"/>
                  </a:cubicBezTo>
                  <a:cubicBezTo>
                    <a:pt x="0" y="147"/>
                    <a:pt x="40" y="123"/>
                    <a:pt x="55" y="118"/>
                  </a:cubicBezTo>
                  <a:cubicBezTo>
                    <a:pt x="55" y="118"/>
                    <a:pt x="11" y="184"/>
                    <a:pt x="9" y="247"/>
                  </a:cubicBezTo>
                  <a:cubicBezTo>
                    <a:pt x="9" y="247"/>
                    <a:pt x="66" y="240"/>
                    <a:pt x="119" y="183"/>
                  </a:cubicBezTo>
                  <a:cubicBezTo>
                    <a:pt x="119" y="183"/>
                    <a:pt x="108" y="227"/>
                    <a:pt x="97" y="239"/>
                  </a:cubicBezTo>
                  <a:cubicBezTo>
                    <a:pt x="97" y="239"/>
                    <a:pt x="158" y="214"/>
                    <a:pt x="189" y="159"/>
                  </a:cubicBezTo>
                  <a:cubicBezTo>
                    <a:pt x="189" y="188"/>
                    <a:pt x="189" y="188"/>
                    <a:pt x="189" y="188"/>
                  </a:cubicBezTo>
                  <a:cubicBezTo>
                    <a:pt x="189" y="188"/>
                    <a:pt x="234" y="131"/>
                    <a:pt x="235" y="90"/>
                  </a:cubicBezTo>
                  <a:cubicBezTo>
                    <a:pt x="235" y="35"/>
                    <a:pt x="195" y="0"/>
                    <a:pt x="147" y="9"/>
                  </a:cubicBezTo>
                  <a:close/>
                </a:path>
              </a:pathLst>
            </a:custGeom>
            <a:solidFill>
              <a:srgbClr val="EC8B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29" name="Freeform 193">
              <a:extLst>
                <a:ext uri="{FF2B5EF4-FFF2-40B4-BE49-F238E27FC236}">
                  <a16:creationId xmlns:a16="http://schemas.microsoft.com/office/drawing/2014/main" id="{46196DD6-62EC-481A-9F8D-A58ABFE62893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6" y="2517"/>
              <a:ext cx="305" cy="320"/>
            </a:xfrm>
            <a:custGeom>
              <a:avLst/>
              <a:gdLst>
                <a:gd name="T0" fmla="*/ 65 w 105"/>
                <a:gd name="T1" fmla="*/ 4 h 110"/>
                <a:gd name="T2" fmla="*/ 19 w 105"/>
                <a:gd name="T3" fmla="*/ 27 h 110"/>
                <a:gd name="T4" fmla="*/ 29 w 105"/>
                <a:gd name="T5" fmla="*/ 26 h 110"/>
                <a:gd name="T6" fmla="*/ 0 w 105"/>
                <a:gd name="T7" fmla="*/ 66 h 110"/>
                <a:gd name="T8" fmla="*/ 24 w 105"/>
                <a:gd name="T9" fmla="*/ 52 h 110"/>
                <a:gd name="T10" fmla="*/ 3 w 105"/>
                <a:gd name="T11" fmla="*/ 110 h 110"/>
                <a:gd name="T12" fmla="*/ 53 w 105"/>
                <a:gd name="T13" fmla="*/ 82 h 110"/>
                <a:gd name="T14" fmla="*/ 43 w 105"/>
                <a:gd name="T15" fmla="*/ 106 h 110"/>
                <a:gd name="T16" fmla="*/ 84 w 105"/>
                <a:gd name="T17" fmla="*/ 71 h 110"/>
                <a:gd name="T18" fmla="*/ 85 w 105"/>
                <a:gd name="T19" fmla="*/ 83 h 110"/>
                <a:gd name="T20" fmla="*/ 105 w 105"/>
                <a:gd name="T21" fmla="*/ 40 h 110"/>
                <a:gd name="T22" fmla="*/ 65 w 105"/>
                <a:gd name="T23" fmla="*/ 4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5" h="110">
                  <a:moveTo>
                    <a:pt x="65" y="4"/>
                  </a:moveTo>
                  <a:cubicBezTo>
                    <a:pt x="65" y="4"/>
                    <a:pt x="46" y="3"/>
                    <a:pt x="19" y="27"/>
                  </a:cubicBezTo>
                  <a:cubicBezTo>
                    <a:pt x="29" y="26"/>
                    <a:pt x="29" y="26"/>
                    <a:pt x="29" y="26"/>
                  </a:cubicBezTo>
                  <a:cubicBezTo>
                    <a:pt x="29" y="26"/>
                    <a:pt x="6" y="40"/>
                    <a:pt x="0" y="66"/>
                  </a:cubicBezTo>
                  <a:cubicBezTo>
                    <a:pt x="0" y="66"/>
                    <a:pt x="17" y="54"/>
                    <a:pt x="24" y="52"/>
                  </a:cubicBezTo>
                  <a:cubicBezTo>
                    <a:pt x="24" y="52"/>
                    <a:pt x="4" y="82"/>
                    <a:pt x="3" y="110"/>
                  </a:cubicBezTo>
                  <a:cubicBezTo>
                    <a:pt x="3" y="110"/>
                    <a:pt x="29" y="107"/>
                    <a:pt x="53" y="82"/>
                  </a:cubicBezTo>
                  <a:cubicBezTo>
                    <a:pt x="53" y="82"/>
                    <a:pt x="48" y="101"/>
                    <a:pt x="43" y="106"/>
                  </a:cubicBezTo>
                  <a:cubicBezTo>
                    <a:pt x="43" y="106"/>
                    <a:pt x="70" y="95"/>
                    <a:pt x="84" y="71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5" y="83"/>
                    <a:pt x="105" y="58"/>
                    <a:pt x="105" y="40"/>
                  </a:cubicBezTo>
                  <a:cubicBezTo>
                    <a:pt x="105" y="15"/>
                    <a:pt x="87" y="0"/>
                    <a:pt x="65" y="4"/>
                  </a:cubicBezTo>
                  <a:close/>
                </a:path>
              </a:pathLst>
            </a:custGeom>
            <a:solidFill>
              <a:srgbClr val="FFAF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30" name="Freeform 194">
              <a:extLst>
                <a:ext uri="{FF2B5EF4-FFF2-40B4-BE49-F238E27FC236}">
                  <a16:creationId xmlns:a16="http://schemas.microsoft.com/office/drawing/2014/main" id="{84196C0F-C6C4-4182-981C-0FA4A1895C10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9" y="2262"/>
              <a:ext cx="510" cy="490"/>
            </a:xfrm>
            <a:custGeom>
              <a:avLst/>
              <a:gdLst>
                <a:gd name="T0" fmla="*/ 131 w 176"/>
                <a:gd name="T1" fmla="*/ 165 h 169"/>
                <a:gd name="T2" fmla="*/ 5 w 176"/>
                <a:gd name="T3" fmla="*/ 48 h 169"/>
                <a:gd name="T4" fmla="*/ 7 w 176"/>
                <a:gd name="T5" fmla="*/ 31 h 169"/>
                <a:gd name="T6" fmla="*/ 48 w 176"/>
                <a:gd name="T7" fmla="*/ 3 h 169"/>
                <a:gd name="T8" fmla="*/ 62 w 176"/>
                <a:gd name="T9" fmla="*/ 3 h 169"/>
                <a:gd name="T10" fmla="*/ 172 w 176"/>
                <a:gd name="T11" fmla="*/ 105 h 169"/>
                <a:gd name="T12" fmla="*/ 174 w 176"/>
                <a:gd name="T13" fmla="*/ 118 h 169"/>
                <a:gd name="T14" fmla="*/ 148 w 176"/>
                <a:gd name="T15" fmla="*/ 161 h 169"/>
                <a:gd name="T16" fmla="*/ 131 w 176"/>
                <a:gd name="T17" fmla="*/ 165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6" h="169">
                  <a:moveTo>
                    <a:pt x="131" y="165"/>
                  </a:moveTo>
                  <a:cubicBezTo>
                    <a:pt x="5" y="48"/>
                    <a:pt x="5" y="48"/>
                    <a:pt x="5" y="48"/>
                  </a:cubicBezTo>
                  <a:cubicBezTo>
                    <a:pt x="0" y="44"/>
                    <a:pt x="1" y="35"/>
                    <a:pt x="7" y="31"/>
                  </a:cubicBezTo>
                  <a:cubicBezTo>
                    <a:pt x="48" y="3"/>
                    <a:pt x="48" y="3"/>
                    <a:pt x="48" y="3"/>
                  </a:cubicBezTo>
                  <a:cubicBezTo>
                    <a:pt x="53" y="0"/>
                    <a:pt x="58" y="0"/>
                    <a:pt x="62" y="3"/>
                  </a:cubicBezTo>
                  <a:cubicBezTo>
                    <a:pt x="172" y="105"/>
                    <a:pt x="172" y="105"/>
                    <a:pt x="172" y="105"/>
                  </a:cubicBezTo>
                  <a:cubicBezTo>
                    <a:pt x="176" y="108"/>
                    <a:pt x="176" y="114"/>
                    <a:pt x="174" y="118"/>
                  </a:cubicBezTo>
                  <a:cubicBezTo>
                    <a:pt x="148" y="161"/>
                    <a:pt x="148" y="161"/>
                    <a:pt x="148" y="161"/>
                  </a:cubicBezTo>
                  <a:cubicBezTo>
                    <a:pt x="145" y="167"/>
                    <a:pt x="136" y="169"/>
                    <a:pt x="131" y="165"/>
                  </a:cubicBezTo>
                  <a:close/>
                </a:path>
              </a:pathLst>
            </a:custGeom>
            <a:solidFill>
              <a:srgbClr val="C8DC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31" name="Freeform 195">
              <a:extLst>
                <a:ext uri="{FF2B5EF4-FFF2-40B4-BE49-F238E27FC236}">
                  <a16:creationId xmlns:a16="http://schemas.microsoft.com/office/drawing/2014/main" id="{63ADFCF6-1A62-419B-884D-78D622463E63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9" y="2422"/>
              <a:ext cx="310" cy="330"/>
            </a:xfrm>
            <a:custGeom>
              <a:avLst/>
              <a:gdLst>
                <a:gd name="T0" fmla="*/ 105 w 107"/>
                <a:gd name="T1" fmla="*/ 63 h 114"/>
                <a:gd name="T2" fmla="*/ 103 w 107"/>
                <a:gd name="T3" fmla="*/ 50 h 114"/>
                <a:gd name="T4" fmla="*/ 49 w 107"/>
                <a:gd name="T5" fmla="*/ 0 h 114"/>
                <a:gd name="T6" fmla="*/ 0 w 107"/>
                <a:gd name="T7" fmla="*/ 53 h 114"/>
                <a:gd name="T8" fmla="*/ 62 w 107"/>
                <a:gd name="T9" fmla="*/ 110 h 114"/>
                <a:gd name="T10" fmla="*/ 79 w 107"/>
                <a:gd name="T11" fmla="*/ 106 h 114"/>
                <a:gd name="T12" fmla="*/ 105 w 107"/>
                <a:gd name="T13" fmla="*/ 63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7" h="114">
                  <a:moveTo>
                    <a:pt x="105" y="63"/>
                  </a:moveTo>
                  <a:cubicBezTo>
                    <a:pt x="107" y="59"/>
                    <a:pt x="107" y="53"/>
                    <a:pt x="103" y="5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62" y="110"/>
                    <a:pt x="62" y="110"/>
                    <a:pt x="62" y="110"/>
                  </a:cubicBezTo>
                  <a:cubicBezTo>
                    <a:pt x="67" y="114"/>
                    <a:pt x="76" y="112"/>
                    <a:pt x="79" y="106"/>
                  </a:cubicBezTo>
                  <a:lnTo>
                    <a:pt x="105" y="63"/>
                  </a:lnTo>
                  <a:close/>
                </a:path>
              </a:pathLst>
            </a:custGeom>
            <a:solidFill>
              <a:srgbClr val="B4CE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32" name="Freeform 196">
              <a:extLst>
                <a:ext uri="{FF2B5EF4-FFF2-40B4-BE49-F238E27FC236}">
                  <a16:creationId xmlns:a16="http://schemas.microsoft.com/office/drawing/2014/main" id="{DE9B8FA3-7B2C-44B8-ABFD-D7DEE723A7A2}"/>
                </a:ext>
              </a:extLst>
            </p:cNvPr>
            <p:cNvSpPr>
              <a:spLocks/>
            </p:cNvSpPr>
            <p:nvPr/>
          </p:nvSpPr>
          <p:spPr bwMode="auto">
            <a:xfrm>
              <a:off x="4539" y="1023"/>
              <a:ext cx="1536" cy="1610"/>
            </a:xfrm>
            <a:custGeom>
              <a:avLst/>
              <a:gdLst>
                <a:gd name="T0" fmla="*/ 443 w 530"/>
                <a:gd name="T1" fmla="*/ 254 h 555"/>
                <a:gd name="T2" fmla="*/ 488 w 530"/>
                <a:gd name="T3" fmla="*/ 39 h 555"/>
                <a:gd name="T4" fmla="*/ 277 w 530"/>
                <a:gd name="T5" fmla="*/ 101 h 555"/>
                <a:gd name="T6" fmla="*/ 272 w 530"/>
                <a:gd name="T7" fmla="*/ 106 h 555"/>
                <a:gd name="T8" fmla="*/ 11 w 530"/>
                <a:gd name="T9" fmla="*/ 389 h 555"/>
                <a:gd name="T10" fmla="*/ 12 w 530"/>
                <a:gd name="T11" fmla="*/ 428 h 555"/>
                <a:gd name="T12" fmla="*/ 138 w 530"/>
                <a:gd name="T13" fmla="*/ 544 h 555"/>
                <a:gd name="T14" fmla="*/ 178 w 530"/>
                <a:gd name="T15" fmla="*/ 543 h 555"/>
                <a:gd name="T16" fmla="*/ 439 w 530"/>
                <a:gd name="T17" fmla="*/ 260 h 555"/>
                <a:gd name="T18" fmla="*/ 443 w 530"/>
                <a:gd name="T19" fmla="*/ 254 h 5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30" h="555">
                  <a:moveTo>
                    <a:pt x="443" y="254"/>
                  </a:moveTo>
                  <a:cubicBezTo>
                    <a:pt x="498" y="183"/>
                    <a:pt x="530" y="78"/>
                    <a:pt x="488" y="39"/>
                  </a:cubicBezTo>
                  <a:cubicBezTo>
                    <a:pt x="445" y="0"/>
                    <a:pt x="344" y="40"/>
                    <a:pt x="277" y="101"/>
                  </a:cubicBezTo>
                  <a:cubicBezTo>
                    <a:pt x="275" y="102"/>
                    <a:pt x="273" y="104"/>
                    <a:pt x="272" y="106"/>
                  </a:cubicBezTo>
                  <a:cubicBezTo>
                    <a:pt x="11" y="389"/>
                    <a:pt x="11" y="389"/>
                    <a:pt x="11" y="389"/>
                  </a:cubicBezTo>
                  <a:cubicBezTo>
                    <a:pt x="0" y="400"/>
                    <a:pt x="1" y="418"/>
                    <a:pt x="12" y="428"/>
                  </a:cubicBezTo>
                  <a:cubicBezTo>
                    <a:pt x="138" y="544"/>
                    <a:pt x="138" y="544"/>
                    <a:pt x="138" y="544"/>
                  </a:cubicBezTo>
                  <a:cubicBezTo>
                    <a:pt x="150" y="555"/>
                    <a:pt x="168" y="554"/>
                    <a:pt x="178" y="543"/>
                  </a:cubicBezTo>
                  <a:cubicBezTo>
                    <a:pt x="439" y="260"/>
                    <a:pt x="439" y="260"/>
                    <a:pt x="439" y="260"/>
                  </a:cubicBezTo>
                  <a:cubicBezTo>
                    <a:pt x="441" y="258"/>
                    <a:pt x="442" y="256"/>
                    <a:pt x="443" y="2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33" name="Freeform 197">
              <a:extLst>
                <a:ext uri="{FF2B5EF4-FFF2-40B4-BE49-F238E27FC236}">
                  <a16:creationId xmlns:a16="http://schemas.microsoft.com/office/drawing/2014/main" id="{40E411FA-A1B6-4AB5-8532-392C71A95B3D}"/>
                </a:ext>
              </a:extLst>
            </p:cNvPr>
            <p:cNvSpPr>
              <a:spLocks/>
            </p:cNvSpPr>
            <p:nvPr/>
          </p:nvSpPr>
          <p:spPr bwMode="auto">
            <a:xfrm>
              <a:off x="4756" y="1136"/>
              <a:ext cx="1319" cy="1497"/>
            </a:xfrm>
            <a:custGeom>
              <a:avLst/>
              <a:gdLst>
                <a:gd name="T0" fmla="*/ 63 w 455"/>
                <a:gd name="T1" fmla="*/ 505 h 516"/>
                <a:gd name="T2" fmla="*/ 103 w 455"/>
                <a:gd name="T3" fmla="*/ 504 h 516"/>
                <a:gd name="T4" fmla="*/ 364 w 455"/>
                <a:gd name="T5" fmla="*/ 221 h 516"/>
                <a:gd name="T6" fmla="*/ 368 w 455"/>
                <a:gd name="T7" fmla="*/ 215 h 516"/>
                <a:gd name="T8" fmla="*/ 413 w 455"/>
                <a:gd name="T9" fmla="*/ 0 h 516"/>
                <a:gd name="T10" fmla="*/ 0 w 455"/>
                <a:gd name="T11" fmla="*/ 447 h 516"/>
                <a:gd name="T12" fmla="*/ 63 w 455"/>
                <a:gd name="T13" fmla="*/ 505 h 5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5" h="516">
                  <a:moveTo>
                    <a:pt x="63" y="505"/>
                  </a:moveTo>
                  <a:cubicBezTo>
                    <a:pt x="75" y="516"/>
                    <a:pt x="93" y="515"/>
                    <a:pt x="103" y="504"/>
                  </a:cubicBezTo>
                  <a:cubicBezTo>
                    <a:pt x="364" y="221"/>
                    <a:pt x="364" y="221"/>
                    <a:pt x="364" y="221"/>
                  </a:cubicBezTo>
                  <a:cubicBezTo>
                    <a:pt x="366" y="219"/>
                    <a:pt x="367" y="217"/>
                    <a:pt x="368" y="215"/>
                  </a:cubicBezTo>
                  <a:cubicBezTo>
                    <a:pt x="423" y="144"/>
                    <a:pt x="455" y="39"/>
                    <a:pt x="413" y="0"/>
                  </a:cubicBezTo>
                  <a:cubicBezTo>
                    <a:pt x="0" y="447"/>
                    <a:pt x="0" y="447"/>
                    <a:pt x="0" y="447"/>
                  </a:cubicBezTo>
                  <a:lnTo>
                    <a:pt x="63" y="505"/>
                  </a:lnTo>
                  <a:close/>
                </a:path>
              </a:pathLst>
            </a:custGeom>
            <a:solidFill>
              <a:srgbClr val="DFED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34" name="Freeform 198">
              <a:extLst>
                <a:ext uri="{FF2B5EF4-FFF2-40B4-BE49-F238E27FC236}">
                  <a16:creationId xmlns:a16="http://schemas.microsoft.com/office/drawing/2014/main" id="{099CB08E-C4F9-4C76-A496-EF9198F78572}"/>
                </a:ext>
              </a:extLst>
            </p:cNvPr>
            <p:cNvSpPr>
              <a:spLocks/>
            </p:cNvSpPr>
            <p:nvPr/>
          </p:nvSpPr>
          <p:spPr bwMode="auto">
            <a:xfrm>
              <a:off x="5278" y="1366"/>
              <a:ext cx="501" cy="464"/>
            </a:xfrm>
            <a:custGeom>
              <a:avLst/>
              <a:gdLst>
                <a:gd name="T0" fmla="*/ 484 w 501"/>
                <a:gd name="T1" fmla="*/ 464 h 464"/>
                <a:gd name="T2" fmla="*/ 0 w 501"/>
                <a:gd name="T3" fmla="*/ 17 h 464"/>
                <a:gd name="T4" fmla="*/ 14 w 501"/>
                <a:gd name="T5" fmla="*/ 0 h 464"/>
                <a:gd name="T6" fmla="*/ 501 w 501"/>
                <a:gd name="T7" fmla="*/ 446 h 464"/>
                <a:gd name="T8" fmla="*/ 484 w 501"/>
                <a:gd name="T9" fmla="*/ 464 h 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1" h="464">
                  <a:moveTo>
                    <a:pt x="484" y="464"/>
                  </a:moveTo>
                  <a:lnTo>
                    <a:pt x="0" y="17"/>
                  </a:lnTo>
                  <a:lnTo>
                    <a:pt x="14" y="0"/>
                  </a:lnTo>
                  <a:lnTo>
                    <a:pt x="501" y="446"/>
                  </a:lnTo>
                  <a:lnTo>
                    <a:pt x="484" y="464"/>
                  </a:lnTo>
                  <a:close/>
                </a:path>
              </a:pathLst>
            </a:custGeom>
            <a:solidFill>
              <a:srgbClr val="C8DC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35" name="Freeform 199">
              <a:extLst>
                <a:ext uri="{FF2B5EF4-FFF2-40B4-BE49-F238E27FC236}">
                  <a16:creationId xmlns:a16="http://schemas.microsoft.com/office/drawing/2014/main" id="{D76311C1-EC02-4E09-94B8-3BB7C4950564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1" y="1557"/>
              <a:ext cx="501" cy="467"/>
            </a:xfrm>
            <a:custGeom>
              <a:avLst/>
              <a:gdLst>
                <a:gd name="T0" fmla="*/ 484 w 501"/>
                <a:gd name="T1" fmla="*/ 467 h 467"/>
                <a:gd name="T2" fmla="*/ 0 w 501"/>
                <a:gd name="T3" fmla="*/ 17 h 467"/>
                <a:gd name="T4" fmla="*/ 14 w 501"/>
                <a:gd name="T5" fmla="*/ 0 h 467"/>
                <a:gd name="T6" fmla="*/ 501 w 501"/>
                <a:gd name="T7" fmla="*/ 447 h 467"/>
                <a:gd name="T8" fmla="*/ 484 w 501"/>
                <a:gd name="T9" fmla="*/ 467 h 4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1" h="467">
                  <a:moveTo>
                    <a:pt x="484" y="467"/>
                  </a:moveTo>
                  <a:lnTo>
                    <a:pt x="0" y="17"/>
                  </a:lnTo>
                  <a:lnTo>
                    <a:pt x="14" y="0"/>
                  </a:lnTo>
                  <a:lnTo>
                    <a:pt x="501" y="447"/>
                  </a:lnTo>
                  <a:lnTo>
                    <a:pt x="484" y="467"/>
                  </a:lnTo>
                  <a:close/>
                </a:path>
              </a:pathLst>
            </a:custGeom>
            <a:solidFill>
              <a:srgbClr val="C8DC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36" name="Freeform 200">
              <a:extLst>
                <a:ext uri="{FF2B5EF4-FFF2-40B4-BE49-F238E27FC236}">
                  <a16:creationId xmlns:a16="http://schemas.microsoft.com/office/drawing/2014/main" id="{905228E9-BA79-49D2-8E6D-0A1B740DB0EC}"/>
                </a:ext>
              </a:extLst>
            </p:cNvPr>
            <p:cNvSpPr>
              <a:spLocks/>
            </p:cNvSpPr>
            <p:nvPr/>
          </p:nvSpPr>
          <p:spPr bwMode="auto">
            <a:xfrm>
              <a:off x="4924" y="1749"/>
              <a:ext cx="501" cy="467"/>
            </a:xfrm>
            <a:custGeom>
              <a:avLst/>
              <a:gdLst>
                <a:gd name="T0" fmla="*/ 484 w 501"/>
                <a:gd name="T1" fmla="*/ 467 h 467"/>
                <a:gd name="T2" fmla="*/ 0 w 501"/>
                <a:gd name="T3" fmla="*/ 17 h 467"/>
                <a:gd name="T4" fmla="*/ 15 w 501"/>
                <a:gd name="T5" fmla="*/ 0 h 467"/>
                <a:gd name="T6" fmla="*/ 501 w 501"/>
                <a:gd name="T7" fmla="*/ 446 h 467"/>
                <a:gd name="T8" fmla="*/ 484 w 501"/>
                <a:gd name="T9" fmla="*/ 467 h 4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1" h="467">
                  <a:moveTo>
                    <a:pt x="484" y="467"/>
                  </a:moveTo>
                  <a:lnTo>
                    <a:pt x="0" y="17"/>
                  </a:lnTo>
                  <a:lnTo>
                    <a:pt x="15" y="0"/>
                  </a:lnTo>
                  <a:lnTo>
                    <a:pt x="501" y="446"/>
                  </a:lnTo>
                  <a:lnTo>
                    <a:pt x="484" y="467"/>
                  </a:lnTo>
                  <a:close/>
                </a:path>
              </a:pathLst>
            </a:custGeom>
            <a:solidFill>
              <a:srgbClr val="C8DC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37" name="Freeform 201">
              <a:extLst>
                <a:ext uri="{FF2B5EF4-FFF2-40B4-BE49-F238E27FC236}">
                  <a16:creationId xmlns:a16="http://schemas.microsoft.com/office/drawing/2014/main" id="{AE682A83-DB64-45AE-9676-1148044E0654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7" y="1940"/>
              <a:ext cx="502" cy="467"/>
            </a:xfrm>
            <a:custGeom>
              <a:avLst/>
              <a:gdLst>
                <a:gd name="T0" fmla="*/ 484 w 502"/>
                <a:gd name="T1" fmla="*/ 467 h 467"/>
                <a:gd name="T2" fmla="*/ 0 w 502"/>
                <a:gd name="T3" fmla="*/ 20 h 467"/>
                <a:gd name="T4" fmla="*/ 15 w 502"/>
                <a:gd name="T5" fmla="*/ 0 h 467"/>
                <a:gd name="T6" fmla="*/ 502 w 502"/>
                <a:gd name="T7" fmla="*/ 450 h 467"/>
                <a:gd name="T8" fmla="*/ 484 w 502"/>
                <a:gd name="T9" fmla="*/ 467 h 4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2" h="467">
                  <a:moveTo>
                    <a:pt x="484" y="467"/>
                  </a:moveTo>
                  <a:lnTo>
                    <a:pt x="0" y="20"/>
                  </a:lnTo>
                  <a:lnTo>
                    <a:pt x="15" y="0"/>
                  </a:lnTo>
                  <a:lnTo>
                    <a:pt x="502" y="450"/>
                  </a:lnTo>
                  <a:lnTo>
                    <a:pt x="484" y="467"/>
                  </a:lnTo>
                  <a:close/>
                </a:path>
              </a:pathLst>
            </a:custGeom>
            <a:solidFill>
              <a:srgbClr val="C8DC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38" name="Freeform 202">
              <a:extLst>
                <a:ext uri="{FF2B5EF4-FFF2-40B4-BE49-F238E27FC236}">
                  <a16:creationId xmlns:a16="http://schemas.microsoft.com/office/drawing/2014/main" id="{99E0E431-0133-4E17-9356-1E7131C63210}"/>
                </a:ext>
              </a:extLst>
            </p:cNvPr>
            <p:cNvSpPr>
              <a:spLocks/>
            </p:cNvSpPr>
            <p:nvPr/>
          </p:nvSpPr>
          <p:spPr bwMode="auto">
            <a:xfrm>
              <a:off x="5518" y="1589"/>
              <a:ext cx="261" cy="241"/>
            </a:xfrm>
            <a:custGeom>
              <a:avLst/>
              <a:gdLst>
                <a:gd name="T0" fmla="*/ 244 w 261"/>
                <a:gd name="T1" fmla="*/ 241 h 241"/>
                <a:gd name="T2" fmla="*/ 0 w 261"/>
                <a:gd name="T3" fmla="*/ 17 h 241"/>
                <a:gd name="T4" fmla="*/ 18 w 261"/>
                <a:gd name="T5" fmla="*/ 0 h 241"/>
                <a:gd name="T6" fmla="*/ 261 w 261"/>
                <a:gd name="T7" fmla="*/ 223 h 241"/>
                <a:gd name="T8" fmla="*/ 244 w 261"/>
                <a:gd name="T9" fmla="*/ 241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1" h="241">
                  <a:moveTo>
                    <a:pt x="244" y="241"/>
                  </a:moveTo>
                  <a:lnTo>
                    <a:pt x="0" y="17"/>
                  </a:lnTo>
                  <a:lnTo>
                    <a:pt x="18" y="0"/>
                  </a:lnTo>
                  <a:lnTo>
                    <a:pt x="261" y="223"/>
                  </a:lnTo>
                  <a:lnTo>
                    <a:pt x="244" y="241"/>
                  </a:lnTo>
                  <a:close/>
                </a:path>
              </a:pathLst>
            </a:custGeom>
            <a:solidFill>
              <a:srgbClr val="B4CE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39" name="Freeform 203">
              <a:extLst>
                <a:ext uri="{FF2B5EF4-FFF2-40B4-BE49-F238E27FC236}">
                  <a16:creationId xmlns:a16="http://schemas.microsoft.com/office/drawing/2014/main" id="{C23CA7C0-6F41-4C18-AF78-2C18E138591F}"/>
                </a:ext>
              </a:extLst>
            </p:cNvPr>
            <p:cNvSpPr>
              <a:spLocks/>
            </p:cNvSpPr>
            <p:nvPr/>
          </p:nvSpPr>
          <p:spPr bwMode="auto">
            <a:xfrm>
              <a:off x="5341" y="1780"/>
              <a:ext cx="261" cy="244"/>
            </a:xfrm>
            <a:custGeom>
              <a:avLst/>
              <a:gdLst>
                <a:gd name="T0" fmla="*/ 244 w 261"/>
                <a:gd name="T1" fmla="*/ 244 h 244"/>
                <a:gd name="T2" fmla="*/ 0 w 261"/>
                <a:gd name="T3" fmla="*/ 18 h 244"/>
                <a:gd name="T4" fmla="*/ 18 w 261"/>
                <a:gd name="T5" fmla="*/ 0 h 244"/>
                <a:gd name="T6" fmla="*/ 261 w 261"/>
                <a:gd name="T7" fmla="*/ 224 h 244"/>
                <a:gd name="T8" fmla="*/ 244 w 261"/>
                <a:gd name="T9" fmla="*/ 244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1" h="244">
                  <a:moveTo>
                    <a:pt x="244" y="244"/>
                  </a:moveTo>
                  <a:lnTo>
                    <a:pt x="0" y="18"/>
                  </a:lnTo>
                  <a:lnTo>
                    <a:pt x="18" y="0"/>
                  </a:lnTo>
                  <a:lnTo>
                    <a:pt x="261" y="224"/>
                  </a:lnTo>
                  <a:lnTo>
                    <a:pt x="244" y="244"/>
                  </a:lnTo>
                  <a:close/>
                </a:path>
              </a:pathLst>
            </a:custGeom>
            <a:solidFill>
              <a:srgbClr val="B4CE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40" name="Freeform 204">
              <a:extLst>
                <a:ext uri="{FF2B5EF4-FFF2-40B4-BE49-F238E27FC236}">
                  <a16:creationId xmlns:a16="http://schemas.microsoft.com/office/drawing/2014/main" id="{1C96834F-D932-43C9-944C-0B037B57171B}"/>
                </a:ext>
              </a:extLst>
            </p:cNvPr>
            <p:cNvSpPr>
              <a:spLocks/>
            </p:cNvSpPr>
            <p:nvPr/>
          </p:nvSpPr>
          <p:spPr bwMode="auto">
            <a:xfrm>
              <a:off x="5165" y="1972"/>
              <a:ext cx="260" cy="244"/>
            </a:xfrm>
            <a:custGeom>
              <a:avLst/>
              <a:gdLst>
                <a:gd name="T0" fmla="*/ 243 w 260"/>
                <a:gd name="T1" fmla="*/ 244 h 244"/>
                <a:gd name="T2" fmla="*/ 0 w 260"/>
                <a:gd name="T3" fmla="*/ 20 h 244"/>
                <a:gd name="T4" fmla="*/ 17 w 260"/>
                <a:gd name="T5" fmla="*/ 0 h 244"/>
                <a:gd name="T6" fmla="*/ 260 w 260"/>
                <a:gd name="T7" fmla="*/ 223 h 244"/>
                <a:gd name="T8" fmla="*/ 243 w 260"/>
                <a:gd name="T9" fmla="*/ 244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0" h="244">
                  <a:moveTo>
                    <a:pt x="243" y="244"/>
                  </a:moveTo>
                  <a:lnTo>
                    <a:pt x="0" y="20"/>
                  </a:lnTo>
                  <a:lnTo>
                    <a:pt x="17" y="0"/>
                  </a:lnTo>
                  <a:lnTo>
                    <a:pt x="260" y="223"/>
                  </a:lnTo>
                  <a:lnTo>
                    <a:pt x="243" y="244"/>
                  </a:lnTo>
                  <a:close/>
                </a:path>
              </a:pathLst>
            </a:custGeom>
            <a:solidFill>
              <a:srgbClr val="B4CE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41" name="Freeform 205">
              <a:extLst>
                <a:ext uri="{FF2B5EF4-FFF2-40B4-BE49-F238E27FC236}">
                  <a16:creationId xmlns:a16="http://schemas.microsoft.com/office/drawing/2014/main" id="{664B64E7-C5AA-4B99-A681-7A7084A72056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8" y="2163"/>
              <a:ext cx="261" cy="244"/>
            </a:xfrm>
            <a:custGeom>
              <a:avLst/>
              <a:gdLst>
                <a:gd name="T0" fmla="*/ 243 w 261"/>
                <a:gd name="T1" fmla="*/ 244 h 244"/>
                <a:gd name="T2" fmla="*/ 0 w 261"/>
                <a:gd name="T3" fmla="*/ 21 h 244"/>
                <a:gd name="T4" fmla="*/ 17 w 261"/>
                <a:gd name="T5" fmla="*/ 0 h 244"/>
                <a:gd name="T6" fmla="*/ 261 w 261"/>
                <a:gd name="T7" fmla="*/ 227 h 244"/>
                <a:gd name="T8" fmla="*/ 243 w 261"/>
                <a:gd name="T9" fmla="*/ 244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1" h="244">
                  <a:moveTo>
                    <a:pt x="243" y="244"/>
                  </a:moveTo>
                  <a:lnTo>
                    <a:pt x="0" y="21"/>
                  </a:lnTo>
                  <a:lnTo>
                    <a:pt x="17" y="0"/>
                  </a:lnTo>
                  <a:lnTo>
                    <a:pt x="261" y="227"/>
                  </a:lnTo>
                  <a:lnTo>
                    <a:pt x="243" y="244"/>
                  </a:lnTo>
                  <a:close/>
                </a:path>
              </a:pathLst>
            </a:custGeom>
            <a:solidFill>
              <a:srgbClr val="B4CE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42" name="Freeform 206">
              <a:extLst>
                <a:ext uri="{FF2B5EF4-FFF2-40B4-BE49-F238E27FC236}">
                  <a16:creationId xmlns:a16="http://schemas.microsoft.com/office/drawing/2014/main" id="{EB08B1B8-C4E6-49B0-9B63-1ED0733ABF45}"/>
                </a:ext>
              </a:extLst>
            </p:cNvPr>
            <p:cNvSpPr>
              <a:spLocks/>
            </p:cNvSpPr>
            <p:nvPr/>
          </p:nvSpPr>
          <p:spPr bwMode="auto">
            <a:xfrm>
              <a:off x="5521" y="1168"/>
              <a:ext cx="412" cy="421"/>
            </a:xfrm>
            <a:custGeom>
              <a:avLst/>
              <a:gdLst>
                <a:gd name="T0" fmla="*/ 117 w 142"/>
                <a:gd name="T1" fmla="*/ 23 h 145"/>
                <a:gd name="T2" fmla="*/ 1 w 142"/>
                <a:gd name="T3" fmla="*/ 29 h 145"/>
                <a:gd name="T4" fmla="*/ 0 w 142"/>
                <a:gd name="T5" fmla="*/ 71 h 145"/>
                <a:gd name="T6" fmla="*/ 70 w 142"/>
                <a:gd name="T7" fmla="*/ 74 h 145"/>
                <a:gd name="T8" fmla="*/ 78 w 142"/>
                <a:gd name="T9" fmla="*/ 145 h 145"/>
                <a:gd name="T10" fmla="*/ 120 w 142"/>
                <a:gd name="T11" fmla="*/ 140 h 145"/>
                <a:gd name="T12" fmla="*/ 117 w 142"/>
                <a:gd name="T13" fmla="*/ 23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2" h="145">
                  <a:moveTo>
                    <a:pt x="117" y="23"/>
                  </a:moveTo>
                  <a:cubicBezTo>
                    <a:pt x="92" y="0"/>
                    <a:pt x="42" y="11"/>
                    <a:pt x="1" y="29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25" y="64"/>
                    <a:pt x="55" y="60"/>
                    <a:pt x="70" y="74"/>
                  </a:cubicBezTo>
                  <a:cubicBezTo>
                    <a:pt x="85" y="89"/>
                    <a:pt x="83" y="119"/>
                    <a:pt x="78" y="145"/>
                  </a:cubicBezTo>
                  <a:cubicBezTo>
                    <a:pt x="120" y="140"/>
                    <a:pt x="120" y="140"/>
                    <a:pt x="120" y="140"/>
                  </a:cubicBezTo>
                  <a:cubicBezTo>
                    <a:pt x="135" y="98"/>
                    <a:pt x="142" y="46"/>
                    <a:pt x="117" y="23"/>
                  </a:cubicBezTo>
                  <a:close/>
                </a:path>
              </a:pathLst>
            </a:custGeom>
            <a:solidFill>
              <a:srgbClr val="306C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43" name="Freeform 207">
              <a:extLst>
                <a:ext uri="{FF2B5EF4-FFF2-40B4-BE49-F238E27FC236}">
                  <a16:creationId xmlns:a16="http://schemas.microsoft.com/office/drawing/2014/main" id="{196B7378-078A-459A-BB0F-95811F3D2349}"/>
                </a:ext>
              </a:extLst>
            </p:cNvPr>
            <p:cNvSpPr>
              <a:spLocks/>
            </p:cNvSpPr>
            <p:nvPr/>
          </p:nvSpPr>
          <p:spPr bwMode="auto">
            <a:xfrm>
              <a:off x="5724" y="1235"/>
              <a:ext cx="209" cy="354"/>
            </a:xfrm>
            <a:custGeom>
              <a:avLst/>
              <a:gdLst>
                <a:gd name="T0" fmla="*/ 47 w 72"/>
                <a:gd name="T1" fmla="*/ 0 h 122"/>
                <a:gd name="T2" fmla="*/ 0 w 72"/>
                <a:gd name="T3" fmla="*/ 51 h 122"/>
                <a:gd name="T4" fmla="*/ 8 w 72"/>
                <a:gd name="T5" fmla="*/ 122 h 122"/>
                <a:gd name="T6" fmla="*/ 50 w 72"/>
                <a:gd name="T7" fmla="*/ 117 h 122"/>
                <a:gd name="T8" fmla="*/ 47 w 72"/>
                <a:gd name="T9" fmla="*/ 0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122">
                  <a:moveTo>
                    <a:pt x="47" y="0"/>
                  </a:moveTo>
                  <a:cubicBezTo>
                    <a:pt x="0" y="51"/>
                    <a:pt x="0" y="51"/>
                    <a:pt x="0" y="51"/>
                  </a:cubicBezTo>
                  <a:cubicBezTo>
                    <a:pt x="15" y="66"/>
                    <a:pt x="13" y="96"/>
                    <a:pt x="8" y="122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65" y="75"/>
                    <a:pt x="72" y="23"/>
                    <a:pt x="47" y="0"/>
                  </a:cubicBezTo>
                  <a:close/>
                </a:path>
              </a:pathLst>
            </a:custGeom>
            <a:solidFill>
              <a:srgbClr val="215E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44" name="Freeform 208">
              <a:extLst>
                <a:ext uri="{FF2B5EF4-FFF2-40B4-BE49-F238E27FC236}">
                  <a16:creationId xmlns:a16="http://schemas.microsoft.com/office/drawing/2014/main" id="{D6C74F42-FA8A-4231-B784-C4D6B2F1EB05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5" y="2053"/>
              <a:ext cx="417" cy="447"/>
            </a:xfrm>
            <a:custGeom>
              <a:avLst/>
              <a:gdLst>
                <a:gd name="T0" fmla="*/ 5 w 144"/>
                <a:gd name="T1" fmla="*/ 149 h 154"/>
                <a:gd name="T2" fmla="*/ 5 w 144"/>
                <a:gd name="T3" fmla="*/ 149 h 154"/>
                <a:gd name="T4" fmla="*/ 4 w 144"/>
                <a:gd name="T5" fmla="*/ 133 h 154"/>
                <a:gd name="T6" fmla="*/ 123 w 144"/>
                <a:gd name="T7" fmla="*/ 5 h 154"/>
                <a:gd name="T8" fmla="*/ 139 w 144"/>
                <a:gd name="T9" fmla="*/ 4 h 154"/>
                <a:gd name="T10" fmla="*/ 139 w 144"/>
                <a:gd name="T11" fmla="*/ 4 h 154"/>
                <a:gd name="T12" fmla="*/ 139 w 144"/>
                <a:gd name="T13" fmla="*/ 20 h 154"/>
                <a:gd name="T14" fmla="*/ 21 w 144"/>
                <a:gd name="T15" fmla="*/ 149 h 154"/>
                <a:gd name="T16" fmla="*/ 5 w 144"/>
                <a:gd name="T17" fmla="*/ 149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54">
                  <a:moveTo>
                    <a:pt x="5" y="149"/>
                  </a:moveTo>
                  <a:cubicBezTo>
                    <a:pt x="5" y="149"/>
                    <a:pt x="5" y="149"/>
                    <a:pt x="5" y="149"/>
                  </a:cubicBezTo>
                  <a:cubicBezTo>
                    <a:pt x="0" y="145"/>
                    <a:pt x="0" y="138"/>
                    <a:pt x="4" y="133"/>
                  </a:cubicBezTo>
                  <a:cubicBezTo>
                    <a:pt x="123" y="5"/>
                    <a:pt x="123" y="5"/>
                    <a:pt x="123" y="5"/>
                  </a:cubicBezTo>
                  <a:cubicBezTo>
                    <a:pt x="127" y="0"/>
                    <a:pt x="134" y="0"/>
                    <a:pt x="139" y="4"/>
                  </a:cubicBezTo>
                  <a:cubicBezTo>
                    <a:pt x="139" y="4"/>
                    <a:pt x="139" y="4"/>
                    <a:pt x="139" y="4"/>
                  </a:cubicBezTo>
                  <a:cubicBezTo>
                    <a:pt x="143" y="8"/>
                    <a:pt x="144" y="15"/>
                    <a:pt x="139" y="20"/>
                  </a:cubicBezTo>
                  <a:cubicBezTo>
                    <a:pt x="21" y="149"/>
                    <a:pt x="21" y="149"/>
                    <a:pt x="21" y="149"/>
                  </a:cubicBezTo>
                  <a:cubicBezTo>
                    <a:pt x="17" y="153"/>
                    <a:pt x="9" y="154"/>
                    <a:pt x="5" y="149"/>
                  </a:cubicBezTo>
                  <a:close/>
                </a:path>
              </a:pathLst>
            </a:custGeom>
            <a:solidFill>
              <a:srgbClr val="306C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45" name="Freeform 209">
              <a:extLst>
                <a:ext uri="{FF2B5EF4-FFF2-40B4-BE49-F238E27FC236}">
                  <a16:creationId xmlns:a16="http://schemas.microsoft.com/office/drawing/2014/main" id="{3B4A82A7-34F2-4BC9-A546-6CCFC1F0F6EF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0" y="2065"/>
              <a:ext cx="402" cy="435"/>
            </a:xfrm>
            <a:custGeom>
              <a:avLst/>
              <a:gdLst>
                <a:gd name="T0" fmla="*/ 16 w 139"/>
                <a:gd name="T1" fmla="*/ 145 h 150"/>
                <a:gd name="T2" fmla="*/ 134 w 139"/>
                <a:gd name="T3" fmla="*/ 16 h 150"/>
                <a:gd name="T4" fmla="*/ 134 w 139"/>
                <a:gd name="T5" fmla="*/ 0 h 150"/>
                <a:gd name="T6" fmla="*/ 0 w 139"/>
                <a:gd name="T7" fmla="*/ 145 h 150"/>
                <a:gd name="T8" fmla="*/ 16 w 139"/>
                <a:gd name="T9" fmla="*/ 145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9" h="150">
                  <a:moveTo>
                    <a:pt x="16" y="145"/>
                  </a:moveTo>
                  <a:cubicBezTo>
                    <a:pt x="134" y="16"/>
                    <a:pt x="134" y="16"/>
                    <a:pt x="134" y="16"/>
                  </a:cubicBezTo>
                  <a:cubicBezTo>
                    <a:pt x="139" y="11"/>
                    <a:pt x="138" y="4"/>
                    <a:pt x="134" y="0"/>
                  </a:cubicBezTo>
                  <a:cubicBezTo>
                    <a:pt x="0" y="145"/>
                    <a:pt x="0" y="145"/>
                    <a:pt x="0" y="145"/>
                  </a:cubicBezTo>
                  <a:cubicBezTo>
                    <a:pt x="4" y="150"/>
                    <a:pt x="12" y="149"/>
                    <a:pt x="16" y="145"/>
                  </a:cubicBezTo>
                  <a:close/>
                </a:path>
              </a:pathLst>
            </a:custGeom>
            <a:solidFill>
              <a:srgbClr val="215E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46" name="Freeform 210">
              <a:extLst>
                <a:ext uri="{FF2B5EF4-FFF2-40B4-BE49-F238E27FC236}">
                  <a16:creationId xmlns:a16="http://schemas.microsoft.com/office/drawing/2014/main" id="{8234B0AE-A1F5-4759-A875-8D6A79713BE8}"/>
                </a:ext>
              </a:extLst>
            </p:cNvPr>
            <p:cNvSpPr>
              <a:spLocks/>
            </p:cNvSpPr>
            <p:nvPr/>
          </p:nvSpPr>
          <p:spPr bwMode="auto">
            <a:xfrm>
              <a:off x="5333" y="1412"/>
              <a:ext cx="388" cy="371"/>
            </a:xfrm>
            <a:custGeom>
              <a:avLst/>
              <a:gdLst>
                <a:gd name="T0" fmla="*/ 91 w 134"/>
                <a:gd name="T1" fmla="*/ 119 h 128"/>
                <a:gd name="T2" fmla="*/ 10 w 134"/>
                <a:gd name="T3" fmla="*/ 45 h 128"/>
                <a:gd name="T4" fmla="*/ 9 w 134"/>
                <a:gd name="T5" fmla="*/ 11 h 128"/>
                <a:gd name="T6" fmla="*/ 9 w 134"/>
                <a:gd name="T7" fmla="*/ 11 h 128"/>
                <a:gd name="T8" fmla="*/ 43 w 134"/>
                <a:gd name="T9" fmla="*/ 9 h 128"/>
                <a:gd name="T10" fmla="*/ 124 w 134"/>
                <a:gd name="T11" fmla="*/ 84 h 128"/>
                <a:gd name="T12" fmla="*/ 125 w 134"/>
                <a:gd name="T13" fmla="*/ 118 h 128"/>
                <a:gd name="T14" fmla="*/ 125 w 134"/>
                <a:gd name="T15" fmla="*/ 118 h 128"/>
                <a:gd name="T16" fmla="*/ 91 w 134"/>
                <a:gd name="T17" fmla="*/ 119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4" h="128">
                  <a:moveTo>
                    <a:pt x="91" y="119"/>
                  </a:moveTo>
                  <a:cubicBezTo>
                    <a:pt x="10" y="45"/>
                    <a:pt x="10" y="45"/>
                    <a:pt x="10" y="45"/>
                  </a:cubicBezTo>
                  <a:cubicBezTo>
                    <a:pt x="1" y="36"/>
                    <a:pt x="0" y="21"/>
                    <a:pt x="9" y="11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18" y="1"/>
                    <a:pt x="33" y="0"/>
                    <a:pt x="43" y="9"/>
                  </a:cubicBezTo>
                  <a:cubicBezTo>
                    <a:pt x="124" y="84"/>
                    <a:pt x="124" y="84"/>
                    <a:pt x="124" y="84"/>
                  </a:cubicBezTo>
                  <a:cubicBezTo>
                    <a:pt x="133" y="93"/>
                    <a:pt x="134" y="108"/>
                    <a:pt x="125" y="118"/>
                  </a:cubicBezTo>
                  <a:cubicBezTo>
                    <a:pt x="125" y="118"/>
                    <a:pt x="125" y="118"/>
                    <a:pt x="125" y="118"/>
                  </a:cubicBezTo>
                  <a:cubicBezTo>
                    <a:pt x="116" y="128"/>
                    <a:pt x="101" y="128"/>
                    <a:pt x="91" y="119"/>
                  </a:cubicBezTo>
                  <a:close/>
                </a:path>
              </a:pathLst>
            </a:custGeom>
            <a:solidFill>
              <a:srgbClr val="DD39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47" name="Freeform 211">
              <a:extLst>
                <a:ext uri="{FF2B5EF4-FFF2-40B4-BE49-F238E27FC236}">
                  <a16:creationId xmlns:a16="http://schemas.microsoft.com/office/drawing/2014/main" id="{E515AEED-3C42-420C-A001-6ADAF35D2B3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80" y="1548"/>
              <a:ext cx="241" cy="235"/>
            </a:xfrm>
            <a:custGeom>
              <a:avLst/>
              <a:gdLst>
                <a:gd name="T0" fmla="*/ 73 w 83"/>
                <a:gd name="T1" fmla="*/ 37 h 81"/>
                <a:gd name="T2" fmla="*/ 32 w 83"/>
                <a:gd name="T3" fmla="*/ 0 h 81"/>
                <a:gd name="T4" fmla="*/ 0 w 83"/>
                <a:gd name="T5" fmla="*/ 35 h 81"/>
                <a:gd name="T6" fmla="*/ 40 w 83"/>
                <a:gd name="T7" fmla="*/ 72 h 81"/>
                <a:gd name="T8" fmla="*/ 74 w 83"/>
                <a:gd name="T9" fmla="*/ 71 h 81"/>
                <a:gd name="T10" fmla="*/ 73 w 83"/>
                <a:gd name="T11" fmla="*/ 3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3" h="81">
                  <a:moveTo>
                    <a:pt x="73" y="37"/>
                  </a:moveTo>
                  <a:cubicBezTo>
                    <a:pt x="32" y="0"/>
                    <a:pt x="32" y="0"/>
                    <a:pt x="32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40" y="72"/>
                    <a:pt x="40" y="72"/>
                    <a:pt x="40" y="72"/>
                  </a:cubicBezTo>
                  <a:cubicBezTo>
                    <a:pt x="50" y="81"/>
                    <a:pt x="65" y="81"/>
                    <a:pt x="74" y="71"/>
                  </a:cubicBezTo>
                  <a:cubicBezTo>
                    <a:pt x="83" y="61"/>
                    <a:pt x="82" y="46"/>
                    <a:pt x="73" y="37"/>
                  </a:cubicBezTo>
                  <a:close/>
                </a:path>
              </a:pathLst>
            </a:custGeom>
            <a:solidFill>
              <a:srgbClr val="C12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48" name="Freeform 212">
              <a:extLst>
                <a:ext uri="{FF2B5EF4-FFF2-40B4-BE49-F238E27FC236}">
                  <a16:creationId xmlns:a16="http://schemas.microsoft.com/office/drawing/2014/main" id="{82FA0816-050B-42A6-A362-C895F67C26B2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7" y="1447"/>
              <a:ext cx="96" cy="96"/>
            </a:xfrm>
            <a:custGeom>
              <a:avLst/>
              <a:gdLst>
                <a:gd name="T0" fmla="*/ 27 w 33"/>
                <a:gd name="T1" fmla="*/ 27 h 33"/>
                <a:gd name="T2" fmla="*/ 6 w 33"/>
                <a:gd name="T3" fmla="*/ 26 h 33"/>
                <a:gd name="T4" fmla="*/ 7 w 33"/>
                <a:gd name="T5" fmla="*/ 6 h 33"/>
                <a:gd name="T6" fmla="*/ 27 w 33"/>
                <a:gd name="T7" fmla="*/ 6 h 33"/>
                <a:gd name="T8" fmla="*/ 27 w 33"/>
                <a:gd name="T9" fmla="*/ 27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33">
                  <a:moveTo>
                    <a:pt x="27" y="27"/>
                  </a:moveTo>
                  <a:cubicBezTo>
                    <a:pt x="21" y="33"/>
                    <a:pt x="12" y="32"/>
                    <a:pt x="6" y="26"/>
                  </a:cubicBezTo>
                  <a:cubicBezTo>
                    <a:pt x="0" y="20"/>
                    <a:pt x="1" y="11"/>
                    <a:pt x="7" y="6"/>
                  </a:cubicBezTo>
                  <a:cubicBezTo>
                    <a:pt x="12" y="0"/>
                    <a:pt x="22" y="0"/>
                    <a:pt x="27" y="6"/>
                  </a:cubicBezTo>
                  <a:cubicBezTo>
                    <a:pt x="33" y="12"/>
                    <a:pt x="33" y="21"/>
                    <a:pt x="27" y="27"/>
                  </a:cubicBezTo>
                  <a:close/>
                </a:path>
              </a:pathLst>
            </a:custGeom>
            <a:solidFill>
              <a:srgbClr val="C8DC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49" name="Freeform 213">
              <a:extLst>
                <a:ext uri="{FF2B5EF4-FFF2-40B4-BE49-F238E27FC236}">
                  <a16:creationId xmlns:a16="http://schemas.microsoft.com/office/drawing/2014/main" id="{61087B0E-C222-4316-BB64-39E153FADCD6}"/>
                </a:ext>
              </a:extLst>
            </p:cNvPr>
            <p:cNvSpPr>
              <a:spLocks/>
            </p:cNvSpPr>
            <p:nvPr/>
          </p:nvSpPr>
          <p:spPr bwMode="auto">
            <a:xfrm>
              <a:off x="5370" y="1485"/>
              <a:ext cx="87" cy="58"/>
            </a:xfrm>
            <a:custGeom>
              <a:avLst/>
              <a:gdLst>
                <a:gd name="T0" fmla="*/ 30 w 30"/>
                <a:gd name="T1" fmla="*/ 7 h 20"/>
                <a:gd name="T2" fmla="*/ 1 w 30"/>
                <a:gd name="T3" fmla="*/ 0 h 20"/>
                <a:gd name="T4" fmla="*/ 5 w 30"/>
                <a:gd name="T5" fmla="*/ 13 h 20"/>
                <a:gd name="T6" fmla="*/ 26 w 30"/>
                <a:gd name="T7" fmla="*/ 14 h 20"/>
                <a:gd name="T8" fmla="*/ 30 w 30"/>
                <a:gd name="T9" fmla="*/ 7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0">
                  <a:moveTo>
                    <a:pt x="30" y="7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4"/>
                    <a:pt x="1" y="10"/>
                    <a:pt x="5" y="13"/>
                  </a:cubicBezTo>
                  <a:cubicBezTo>
                    <a:pt x="11" y="19"/>
                    <a:pt x="20" y="20"/>
                    <a:pt x="26" y="14"/>
                  </a:cubicBezTo>
                  <a:cubicBezTo>
                    <a:pt x="28" y="12"/>
                    <a:pt x="29" y="9"/>
                    <a:pt x="30" y="7"/>
                  </a:cubicBezTo>
                  <a:close/>
                </a:path>
              </a:pathLst>
            </a:custGeom>
            <a:solidFill>
              <a:srgbClr val="B4CE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50" name="Freeform 214">
              <a:extLst>
                <a:ext uri="{FF2B5EF4-FFF2-40B4-BE49-F238E27FC236}">
                  <a16:creationId xmlns:a16="http://schemas.microsoft.com/office/drawing/2014/main" id="{0C9087C0-3263-406A-9EA8-B4C66B20B4D7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1" y="1470"/>
              <a:ext cx="49" cy="49"/>
            </a:xfrm>
            <a:custGeom>
              <a:avLst/>
              <a:gdLst>
                <a:gd name="T0" fmla="*/ 14 w 17"/>
                <a:gd name="T1" fmla="*/ 14 h 17"/>
                <a:gd name="T2" fmla="*/ 3 w 17"/>
                <a:gd name="T3" fmla="*/ 13 h 17"/>
                <a:gd name="T4" fmla="*/ 3 w 17"/>
                <a:gd name="T5" fmla="*/ 3 h 17"/>
                <a:gd name="T6" fmla="*/ 14 w 17"/>
                <a:gd name="T7" fmla="*/ 3 h 17"/>
                <a:gd name="T8" fmla="*/ 14 w 17"/>
                <a:gd name="T9" fmla="*/ 14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7">
                  <a:moveTo>
                    <a:pt x="14" y="14"/>
                  </a:moveTo>
                  <a:cubicBezTo>
                    <a:pt x="11" y="17"/>
                    <a:pt x="6" y="17"/>
                    <a:pt x="3" y="13"/>
                  </a:cubicBezTo>
                  <a:cubicBezTo>
                    <a:pt x="0" y="10"/>
                    <a:pt x="0" y="6"/>
                    <a:pt x="3" y="3"/>
                  </a:cubicBezTo>
                  <a:cubicBezTo>
                    <a:pt x="7" y="0"/>
                    <a:pt x="11" y="0"/>
                    <a:pt x="14" y="3"/>
                  </a:cubicBezTo>
                  <a:cubicBezTo>
                    <a:pt x="17" y="6"/>
                    <a:pt x="17" y="11"/>
                    <a:pt x="14" y="14"/>
                  </a:cubicBezTo>
                  <a:close/>
                </a:path>
              </a:pathLst>
            </a:custGeom>
            <a:solidFill>
              <a:srgbClr val="A1BE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51" name="Freeform 215">
              <a:extLst>
                <a:ext uri="{FF2B5EF4-FFF2-40B4-BE49-F238E27FC236}">
                  <a16:creationId xmlns:a16="http://schemas.microsoft.com/office/drawing/2014/main" id="{1EF33150-8109-4F33-B498-2A0EE4AF692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99" y="1659"/>
              <a:ext cx="96" cy="95"/>
            </a:xfrm>
            <a:custGeom>
              <a:avLst/>
              <a:gdLst>
                <a:gd name="T0" fmla="*/ 5 w 33"/>
                <a:gd name="T1" fmla="*/ 7 h 33"/>
                <a:gd name="T2" fmla="*/ 7 w 33"/>
                <a:gd name="T3" fmla="*/ 28 h 33"/>
                <a:gd name="T4" fmla="*/ 28 w 33"/>
                <a:gd name="T5" fmla="*/ 26 h 33"/>
                <a:gd name="T6" fmla="*/ 25 w 33"/>
                <a:gd name="T7" fmla="*/ 5 h 33"/>
                <a:gd name="T8" fmla="*/ 5 w 33"/>
                <a:gd name="T9" fmla="*/ 7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33">
                  <a:moveTo>
                    <a:pt x="5" y="7"/>
                  </a:moveTo>
                  <a:cubicBezTo>
                    <a:pt x="0" y="14"/>
                    <a:pt x="1" y="23"/>
                    <a:pt x="7" y="28"/>
                  </a:cubicBezTo>
                  <a:cubicBezTo>
                    <a:pt x="13" y="33"/>
                    <a:pt x="23" y="32"/>
                    <a:pt x="28" y="26"/>
                  </a:cubicBezTo>
                  <a:cubicBezTo>
                    <a:pt x="33" y="19"/>
                    <a:pt x="32" y="10"/>
                    <a:pt x="25" y="5"/>
                  </a:cubicBezTo>
                  <a:cubicBezTo>
                    <a:pt x="19" y="0"/>
                    <a:pt x="10" y="1"/>
                    <a:pt x="5" y="7"/>
                  </a:cubicBezTo>
                  <a:close/>
                </a:path>
              </a:pathLst>
            </a:custGeom>
            <a:solidFill>
              <a:srgbClr val="C8DC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52" name="Freeform 216">
              <a:extLst>
                <a:ext uri="{FF2B5EF4-FFF2-40B4-BE49-F238E27FC236}">
                  <a16:creationId xmlns:a16="http://schemas.microsoft.com/office/drawing/2014/main" id="{3D49FD55-61F1-4D2C-8D5D-A33C41602FB7}"/>
                </a:ext>
              </a:extLst>
            </p:cNvPr>
            <p:cNvSpPr>
              <a:spLocks/>
            </p:cNvSpPr>
            <p:nvPr/>
          </p:nvSpPr>
          <p:spPr bwMode="auto">
            <a:xfrm>
              <a:off x="5599" y="1667"/>
              <a:ext cx="61" cy="84"/>
            </a:xfrm>
            <a:custGeom>
              <a:avLst/>
              <a:gdLst>
                <a:gd name="T0" fmla="*/ 11 w 21"/>
                <a:gd name="T1" fmla="*/ 0 h 29"/>
                <a:gd name="T2" fmla="*/ 21 w 21"/>
                <a:gd name="T3" fmla="*/ 27 h 29"/>
                <a:gd name="T4" fmla="*/ 7 w 21"/>
                <a:gd name="T5" fmla="*/ 25 h 29"/>
                <a:gd name="T6" fmla="*/ 5 w 21"/>
                <a:gd name="T7" fmla="*/ 4 h 29"/>
                <a:gd name="T8" fmla="*/ 11 w 21"/>
                <a:gd name="T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9">
                  <a:moveTo>
                    <a:pt x="11" y="0"/>
                  </a:moveTo>
                  <a:cubicBezTo>
                    <a:pt x="21" y="27"/>
                    <a:pt x="21" y="27"/>
                    <a:pt x="21" y="27"/>
                  </a:cubicBezTo>
                  <a:cubicBezTo>
                    <a:pt x="16" y="29"/>
                    <a:pt x="11" y="28"/>
                    <a:pt x="7" y="25"/>
                  </a:cubicBezTo>
                  <a:cubicBezTo>
                    <a:pt x="1" y="20"/>
                    <a:pt x="0" y="11"/>
                    <a:pt x="5" y="4"/>
                  </a:cubicBezTo>
                  <a:cubicBezTo>
                    <a:pt x="7" y="2"/>
                    <a:pt x="9" y="0"/>
                    <a:pt x="11" y="0"/>
                  </a:cubicBezTo>
                  <a:close/>
                </a:path>
              </a:pathLst>
            </a:custGeom>
            <a:solidFill>
              <a:srgbClr val="B4CE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53" name="Freeform 217">
              <a:extLst>
                <a:ext uri="{FF2B5EF4-FFF2-40B4-BE49-F238E27FC236}">
                  <a16:creationId xmlns:a16="http://schemas.microsoft.com/office/drawing/2014/main" id="{5483EDA2-D72B-4CAB-8DA4-2F889B766655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2" y="1682"/>
              <a:ext cx="50" cy="49"/>
            </a:xfrm>
            <a:custGeom>
              <a:avLst/>
              <a:gdLst>
                <a:gd name="T0" fmla="*/ 2 w 17"/>
                <a:gd name="T1" fmla="*/ 4 h 17"/>
                <a:gd name="T2" fmla="*/ 3 w 17"/>
                <a:gd name="T3" fmla="*/ 14 h 17"/>
                <a:gd name="T4" fmla="*/ 14 w 17"/>
                <a:gd name="T5" fmla="*/ 13 h 17"/>
                <a:gd name="T6" fmla="*/ 13 w 17"/>
                <a:gd name="T7" fmla="*/ 3 h 17"/>
                <a:gd name="T8" fmla="*/ 2 w 17"/>
                <a:gd name="T9" fmla="*/ 4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7">
                  <a:moveTo>
                    <a:pt x="2" y="4"/>
                  </a:moveTo>
                  <a:cubicBezTo>
                    <a:pt x="0" y="7"/>
                    <a:pt x="0" y="12"/>
                    <a:pt x="3" y="14"/>
                  </a:cubicBezTo>
                  <a:cubicBezTo>
                    <a:pt x="7" y="17"/>
                    <a:pt x="11" y="17"/>
                    <a:pt x="14" y="13"/>
                  </a:cubicBezTo>
                  <a:cubicBezTo>
                    <a:pt x="17" y="10"/>
                    <a:pt x="16" y="5"/>
                    <a:pt x="13" y="3"/>
                  </a:cubicBezTo>
                  <a:cubicBezTo>
                    <a:pt x="10" y="0"/>
                    <a:pt x="5" y="0"/>
                    <a:pt x="2" y="4"/>
                  </a:cubicBezTo>
                  <a:close/>
                </a:path>
              </a:pathLst>
            </a:custGeom>
            <a:solidFill>
              <a:srgbClr val="A1BE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</p:spTree>
    <p:extLst>
      <p:ext uri="{BB962C8B-B14F-4D97-AF65-F5344CB8AC3E}">
        <p14:creationId xmlns:p14="http://schemas.microsoft.com/office/powerpoint/2010/main" val="42735896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:p14="http://schemas.microsoft.com/office/powerpoint/2010/main" xmlns:a16="http://schemas.microsoft.com/office/drawing/2014/main" xmlns:a14="http://schemas.microsoft.com/office/drawing/2010/main" xmlns="">
      <p:transition spd="slow" advClick="0" advTm="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75000"/>
              </a:schemeClr>
            </a:gs>
            <a:gs pos="100000">
              <a:schemeClr val="tx2">
                <a:lumMod val="5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Group 91"/>
          <p:cNvGrpSpPr/>
          <p:nvPr/>
        </p:nvGrpSpPr>
        <p:grpSpPr>
          <a:xfrm>
            <a:off x="266559" y="248874"/>
            <a:ext cx="11683035" cy="6592595"/>
            <a:chOff x="15750" y="-3176"/>
            <a:chExt cx="12176250" cy="6861175"/>
          </a:xfrm>
          <a:solidFill>
            <a:schemeClr val="bg1">
              <a:alpha val="46000"/>
            </a:schemeClr>
          </a:solidFill>
        </p:grpSpPr>
        <p:sp>
          <p:nvSpPr>
            <p:cNvPr id="93" name="Freeform 5"/>
            <p:cNvSpPr>
              <a:spLocks/>
            </p:cNvSpPr>
            <p:nvPr/>
          </p:nvSpPr>
          <p:spPr bwMode="auto">
            <a:xfrm>
              <a:off x="9076350" y="681916"/>
              <a:ext cx="127615" cy="84675"/>
            </a:xfrm>
            <a:custGeom>
              <a:avLst/>
              <a:gdLst>
                <a:gd name="T0" fmla="*/ 17 w 17"/>
                <a:gd name="T1" fmla="*/ 7 h 14"/>
                <a:gd name="T2" fmla="*/ 9 w 17"/>
                <a:gd name="T3" fmla="*/ 0 h 14"/>
                <a:gd name="T4" fmla="*/ 0 w 17"/>
                <a:gd name="T5" fmla="*/ 7 h 14"/>
                <a:gd name="T6" fmla="*/ 9 w 17"/>
                <a:gd name="T7" fmla="*/ 14 h 14"/>
                <a:gd name="T8" fmla="*/ 17 w 17"/>
                <a:gd name="T9" fmla="*/ 7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4">
                  <a:moveTo>
                    <a:pt x="17" y="7"/>
                  </a:moveTo>
                  <a:cubicBezTo>
                    <a:pt x="13" y="7"/>
                    <a:pt x="9" y="4"/>
                    <a:pt x="9" y="0"/>
                  </a:cubicBezTo>
                  <a:cubicBezTo>
                    <a:pt x="9" y="4"/>
                    <a:pt x="5" y="7"/>
                    <a:pt x="0" y="7"/>
                  </a:cubicBezTo>
                  <a:cubicBezTo>
                    <a:pt x="5" y="7"/>
                    <a:pt x="9" y="10"/>
                    <a:pt x="9" y="14"/>
                  </a:cubicBezTo>
                  <a:cubicBezTo>
                    <a:pt x="9" y="10"/>
                    <a:pt x="13" y="7"/>
                    <a:pt x="17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94" name="Freeform 6"/>
            <p:cNvSpPr>
              <a:spLocks/>
            </p:cNvSpPr>
            <p:nvPr/>
          </p:nvSpPr>
          <p:spPr bwMode="auto">
            <a:xfrm>
              <a:off x="10284015" y="2711529"/>
              <a:ext cx="161852" cy="135993"/>
            </a:xfrm>
            <a:custGeom>
              <a:avLst/>
              <a:gdLst>
                <a:gd name="T0" fmla="*/ 22 w 22"/>
                <a:gd name="T1" fmla="*/ 11 h 22"/>
                <a:gd name="T2" fmla="*/ 11 w 22"/>
                <a:gd name="T3" fmla="*/ 0 h 22"/>
                <a:gd name="T4" fmla="*/ 0 w 22"/>
                <a:gd name="T5" fmla="*/ 11 h 22"/>
                <a:gd name="T6" fmla="*/ 11 w 22"/>
                <a:gd name="T7" fmla="*/ 22 h 22"/>
                <a:gd name="T8" fmla="*/ 22 w 22"/>
                <a:gd name="T9" fmla="*/ 1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2">
                  <a:moveTo>
                    <a:pt x="22" y="11"/>
                  </a:moveTo>
                  <a:cubicBezTo>
                    <a:pt x="16" y="11"/>
                    <a:pt x="11" y="6"/>
                    <a:pt x="11" y="0"/>
                  </a:cubicBezTo>
                  <a:cubicBezTo>
                    <a:pt x="11" y="6"/>
                    <a:pt x="6" y="11"/>
                    <a:pt x="0" y="11"/>
                  </a:cubicBezTo>
                  <a:cubicBezTo>
                    <a:pt x="6" y="11"/>
                    <a:pt x="11" y="16"/>
                    <a:pt x="11" y="22"/>
                  </a:cubicBezTo>
                  <a:cubicBezTo>
                    <a:pt x="11" y="16"/>
                    <a:pt x="16" y="11"/>
                    <a:pt x="22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95" name="Freeform 7"/>
            <p:cNvSpPr>
              <a:spLocks/>
            </p:cNvSpPr>
            <p:nvPr/>
          </p:nvSpPr>
          <p:spPr bwMode="auto">
            <a:xfrm>
              <a:off x="4840184" y="2826995"/>
              <a:ext cx="214766" cy="184744"/>
            </a:xfrm>
            <a:custGeom>
              <a:avLst/>
              <a:gdLst>
                <a:gd name="T0" fmla="*/ 29 w 29"/>
                <a:gd name="T1" fmla="*/ 15 h 30"/>
                <a:gd name="T2" fmla="*/ 14 w 29"/>
                <a:gd name="T3" fmla="*/ 0 h 30"/>
                <a:gd name="T4" fmla="*/ 0 w 29"/>
                <a:gd name="T5" fmla="*/ 15 h 30"/>
                <a:gd name="T6" fmla="*/ 14 w 29"/>
                <a:gd name="T7" fmla="*/ 30 h 30"/>
                <a:gd name="T8" fmla="*/ 29 w 29"/>
                <a:gd name="T9" fmla="*/ 15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30">
                  <a:moveTo>
                    <a:pt x="29" y="15"/>
                  </a:moveTo>
                  <a:cubicBezTo>
                    <a:pt x="21" y="15"/>
                    <a:pt x="14" y="8"/>
                    <a:pt x="14" y="0"/>
                  </a:cubicBezTo>
                  <a:cubicBezTo>
                    <a:pt x="14" y="8"/>
                    <a:pt x="8" y="15"/>
                    <a:pt x="0" y="15"/>
                  </a:cubicBezTo>
                  <a:cubicBezTo>
                    <a:pt x="8" y="15"/>
                    <a:pt x="14" y="21"/>
                    <a:pt x="14" y="30"/>
                  </a:cubicBezTo>
                  <a:cubicBezTo>
                    <a:pt x="14" y="21"/>
                    <a:pt x="21" y="15"/>
                    <a:pt x="29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96" name="Freeform 8"/>
            <p:cNvSpPr>
              <a:spLocks/>
            </p:cNvSpPr>
            <p:nvPr/>
          </p:nvSpPr>
          <p:spPr bwMode="auto">
            <a:xfrm>
              <a:off x="3529807" y="1467076"/>
              <a:ext cx="133840" cy="110334"/>
            </a:xfrm>
            <a:custGeom>
              <a:avLst/>
              <a:gdLst>
                <a:gd name="T0" fmla="*/ 18 w 18"/>
                <a:gd name="T1" fmla="*/ 9 h 18"/>
                <a:gd name="T2" fmla="*/ 9 w 18"/>
                <a:gd name="T3" fmla="*/ 0 h 18"/>
                <a:gd name="T4" fmla="*/ 0 w 18"/>
                <a:gd name="T5" fmla="*/ 9 h 18"/>
                <a:gd name="T6" fmla="*/ 9 w 18"/>
                <a:gd name="T7" fmla="*/ 18 h 18"/>
                <a:gd name="T8" fmla="*/ 18 w 18"/>
                <a:gd name="T9" fmla="*/ 9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8">
                  <a:moveTo>
                    <a:pt x="18" y="9"/>
                  </a:moveTo>
                  <a:cubicBezTo>
                    <a:pt x="13" y="9"/>
                    <a:pt x="9" y="5"/>
                    <a:pt x="9" y="0"/>
                  </a:cubicBezTo>
                  <a:cubicBezTo>
                    <a:pt x="9" y="5"/>
                    <a:pt x="5" y="9"/>
                    <a:pt x="0" y="9"/>
                  </a:cubicBezTo>
                  <a:cubicBezTo>
                    <a:pt x="5" y="9"/>
                    <a:pt x="9" y="13"/>
                    <a:pt x="9" y="18"/>
                  </a:cubicBezTo>
                  <a:cubicBezTo>
                    <a:pt x="9" y="13"/>
                    <a:pt x="13" y="9"/>
                    <a:pt x="18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97" name="Freeform 9"/>
            <p:cNvSpPr>
              <a:spLocks/>
            </p:cNvSpPr>
            <p:nvPr/>
          </p:nvSpPr>
          <p:spPr bwMode="auto">
            <a:xfrm>
              <a:off x="5291504" y="640862"/>
              <a:ext cx="220991" cy="174480"/>
            </a:xfrm>
            <a:custGeom>
              <a:avLst/>
              <a:gdLst>
                <a:gd name="T0" fmla="*/ 30 w 30"/>
                <a:gd name="T1" fmla="*/ 15 h 29"/>
                <a:gd name="T2" fmla="*/ 15 w 30"/>
                <a:gd name="T3" fmla="*/ 0 h 29"/>
                <a:gd name="T4" fmla="*/ 0 w 30"/>
                <a:gd name="T5" fmla="*/ 15 h 29"/>
                <a:gd name="T6" fmla="*/ 15 w 30"/>
                <a:gd name="T7" fmla="*/ 29 h 29"/>
                <a:gd name="T8" fmla="*/ 30 w 30"/>
                <a:gd name="T9" fmla="*/ 15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9">
                  <a:moveTo>
                    <a:pt x="30" y="15"/>
                  </a:moveTo>
                  <a:cubicBezTo>
                    <a:pt x="22" y="15"/>
                    <a:pt x="15" y="8"/>
                    <a:pt x="15" y="0"/>
                  </a:cubicBezTo>
                  <a:cubicBezTo>
                    <a:pt x="15" y="8"/>
                    <a:pt x="8" y="15"/>
                    <a:pt x="0" y="15"/>
                  </a:cubicBezTo>
                  <a:cubicBezTo>
                    <a:pt x="8" y="15"/>
                    <a:pt x="15" y="21"/>
                    <a:pt x="15" y="29"/>
                  </a:cubicBezTo>
                  <a:cubicBezTo>
                    <a:pt x="15" y="21"/>
                    <a:pt x="22" y="15"/>
                    <a:pt x="30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98" name="Freeform 10"/>
            <p:cNvSpPr>
              <a:spLocks/>
            </p:cNvSpPr>
            <p:nvPr/>
          </p:nvSpPr>
          <p:spPr bwMode="auto">
            <a:xfrm>
              <a:off x="11980347" y="663954"/>
              <a:ext cx="211653" cy="177047"/>
            </a:xfrm>
            <a:custGeom>
              <a:avLst/>
              <a:gdLst>
                <a:gd name="T0" fmla="*/ 29 w 29"/>
                <a:gd name="T1" fmla="*/ 15 h 29"/>
                <a:gd name="T2" fmla="*/ 15 w 29"/>
                <a:gd name="T3" fmla="*/ 0 h 29"/>
                <a:gd name="T4" fmla="*/ 0 w 29"/>
                <a:gd name="T5" fmla="*/ 15 h 29"/>
                <a:gd name="T6" fmla="*/ 15 w 29"/>
                <a:gd name="T7" fmla="*/ 29 h 29"/>
                <a:gd name="T8" fmla="*/ 29 w 29"/>
                <a:gd name="T9" fmla="*/ 15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29">
                  <a:moveTo>
                    <a:pt x="29" y="15"/>
                  </a:moveTo>
                  <a:cubicBezTo>
                    <a:pt x="21" y="15"/>
                    <a:pt x="15" y="8"/>
                    <a:pt x="15" y="0"/>
                  </a:cubicBezTo>
                  <a:cubicBezTo>
                    <a:pt x="15" y="8"/>
                    <a:pt x="8" y="15"/>
                    <a:pt x="0" y="15"/>
                  </a:cubicBezTo>
                  <a:cubicBezTo>
                    <a:pt x="8" y="15"/>
                    <a:pt x="15" y="21"/>
                    <a:pt x="15" y="29"/>
                  </a:cubicBezTo>
                  <a:cubicBezTo>
                    <a:pt x="15" y="21"/>
                    <a:pt x="21" y="15"/>
                    <a:pt x="29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99" name="Oval 11"/>
            <p:cNvSpPr>
              <a:spLocks noChangeArrowheads="1"/>
            </p:cNvSpPr>
            <p:nvPr/>
          </p:nvSpPr>
          <p:spPr bwMode="auto">
            <a:xfrm>
              <a:off x="8709071" y="1490168"/>
              <a:ext cx="52914" cy="43621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00" name="Oval 12"/>
            <p:cNvSpPr>
              <a:spLocks noChangeArrowheads="1"/>
            </p:cNvSpPr>
            <p:nvPr/>
          </p:nvSpPr>
          <p:spPr bwMode="auto">
            <a:xfrm>
              <a:off x="4849523" y="1472208"/>
              <a:ext cx="49801" cy="43621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01" name="Oval 13"/>
            <p:cNvSpPr>
              <a:spLocks noChangeArrowheads="1"/>
            </p:cNvSpPr>
            <p:nvPr/>
          </p:nvSpPr>
          <p:spPr bwMode="auto">
            <a:xfrm>
              <a:off x="11037249" y="-3176"/>
              <a:ext cx="49801" cy="41054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02" name="Oval 14"/>
            <p:cNvSpPr>
              <a:spLocks noChangeArrowheads="1"/>
            </p:cNvSpPr>
            <p:nvPr/>
          </p:nvSpPr>
          <p:spPr bwMode="auto">
            <a:xfrm>
              <a:off x="9424954" y="25050"/>
              <a:ext cx="34239" cy="25659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03" name="Oval 15"/>
            <p:cNvSpPr>
              <a:spLocks noChangeArrowheads="1"/>
            </p:cNvSpPr>
            <p:nvPr/>
          </p:nvSpPr>
          <p:spPr bwMode="auto">
            <a:xfrm>
              <a:off x="996201" y="1174565"/>
              <a:ext cx="31125" cy="25659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04" name="Oval 16"/>
            <p:cNvSpPr>
              <a:spLocks noChangeArrowheads="1"/>
            </p:cNvSpPr>
            <p:nvPr/>
          </p:nvSpPr>
          <p:spPr bwMode="auto">
            <a:xfrm>
              <a:off x="7971398" y="2280461"/>
              <a:ext cx="31125" cy="30791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05" name="Oval 17"/>
            <p:cNvSpPr>
              <a:spLocks noChangeArrowheads="1"/>
            </p:cNvSpPr>
            <p:nvPr/>
          </p:nvSpPr>
          <p:spPr bwMode="auto">
            <a:xfrm>
              <a:off x="11936772" y="2875746"/>
              <a:ext cx="34239" cy="30791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06" name="Oval 18"/>
            <p:cNvSpPr>
              <a:spLocks noChangeArrowheads="1"/>
            </p:cNvSpPr>
            <p:nvPr/>
          </p:nvSpPr>
          <p:spPr bwMode="auto">
            <a:xfrm>
              <a:off x="10719770" y="5380048"/>
              <a:ext cx="37350" cy="25659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07" name="Oval 19"/>
            <p:cNvSpPr>
              <a:spLocks noChangeArrowheads="1"/>
            </p:cNvSpPr>
            <p:nvPr/>
          </p:nvSpPr>
          <p:spPr bwMode="auto">
            <a:xfrm>
              <a:off x="6433804" y="930806"/>
              <a:ext cx="28014" cy="25659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08" name="Oval 20"/>
            <p:cNvSpPr>
              <a:spLocks noChangeArrowheads="1"/>
            </p:cNvSpPr>
            <p:nvPr/>
          </p:nvSpPr>
          <p:spPr bwMode="auto">
            <a:xfrm>
              <a:off x="7457830" y="325257"/>
              <a:ext cx="28014" cy="23094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09" name="Oval 21"/>
            <p:cNvSpPr>
              <a:spLocks noChangeArrowheads="1"/>
            </p:cNvSpPr>
            <p:nvPr/>
          </p:nvSpPr>
          <p:spPr bwMode="auto">
            <a:xfrm>
              <a:off x="15750" y="1325952"/>
              <a:ext cx="31125" cy="25659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10" name="Oval 22"/>
            <p:cNvSpPr>
              <a:spLocks noChangeArrowheads="1"/>
            </p:cNvSpPr>
            <p:nvPr/>
          </p:nvSpPr>
          <p:spPr bwMode="auto">
            <a:xfrm>
              <a:off x="3626295" y="2896273"/>
              <a:ext cx="28014" cy="23094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11" name="Oval 23"/>
            <p:cNvSpPr>
              <a:spLocks noChangeArrowheads="1"/>
            </p:cNvSpPr>
            <p:nvPr/>
          </p:nvSpPr>
          <p:spPr bwMode="auto">
            <a:xfrm>
              <a:off x="768984" y="3386357"/>
              <a:ext cx="28014" cy="25659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12" name="Oval 24"/>
            <p:cNvSpPr>
              <a:spLocks noChangeArrowheads="1"/>
            </p:cNvSpPr>
            <p:nvPr/>
          </p:nvSpPr>
          <p:spPr bwMode="auto">
            <a:xfrm>
              <a:off x="10433417" y="6834905"/>
              <a:ext cx="28014" cy="23094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13" name="Oval 25"/>
            <p:cNvSpPr>
              <a:spLocks noChangeArrowheads="1"/>
            </p:cNvSpPr>
            <p:nvPr/>
          </p:nvSpPr>
          <p:spPr bwMode="auto">
            <a:xfrm>
              <a:off x="5836197" y="5667427"/>
              <a:ext cx="28014" cy="23094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14" name="Oval 26"/>
            <p:cNvSpPr>
              <a:spLocks noChangeArrowheads="1"/>
            </p:cNvSpPr>
            <p:nvPr/>
          </p:nvSpPr>
          <p:spPr bwMode="auto">
            <a:xfrm>
              <a:off x="202502" y="5970202"/>
              <a:ext cx="28014" cy="25659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15" name="Oval 27"/>
            <p:cNvSpPr>
              <a:spLocks noChangeArrowheads="1"/>
            </p:cNvSpPr>
            <p:nvPr/>
          </p:nvSpPr>
          <p:spPr bwMode="auto">
            <a:xfrm>
              <a:off x="4563170" y="3514652"/>
              <a:ext cx="34239" cy="25659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16" name="Oval 28"/>
            <p:cNvSpPr>
              <a:spLocks noChangeArrowheads="1"/>
            </p:cNvSpPr>
            <p:nvPr/>
          </p:nvSpPr>
          <p:spPr bwMode="auto">
            <a:xfrm>
              <a:off x="2536906" y="805078"/>
              <a:ext cx="28014" cy="23094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17" name="Oval 29"/>
            <p:cNvSpPr>
              <a:spLocks noChangeArrowheads="1"/>
            </p:cNvSpPr>
            <p:nvPr/>
          </p:nvSpPr>
          <p:spPr bwMode="auto">
            <a:xfrm>
              <a:off x="8201726" y="37878"/>
              <a:ext cx="34239" cy="25659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18" name="Oval 30"/>
            <p:cNvSpPr>
              <a:spLocks noChangeArrowheads="1"/>
            </p:cNvSpPr>
            <p:nvPr/>
          </p:nvSpPr>
          <p:spPr bwMode="auto">
            <a:xfrm>
              <a:off x="9658394" y="1631293"/>
              <a:ext cx="37350" cy="23094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19" name="Oval 31"/>
            <p:cNvSpPr>
              <a:spLocks noChangeArrowheads="1"/>
            </p:cNvSpPr>
            <p:nvPr/>
          </p:nvSpPr>
          <p:spPr bwMode="auto">
            <a:xfrm>
              <a:off x="3906423" y="25050"/>
              <a:ext cx="28014" cy="25659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20" name="Oval 32"/>
            <p:cNvSpPr>
              <a:spLocks noChangeArrowheads="1"/>
            </p:cNvSpPr>
            <p:nvPr/>
          </p:nvSpPr>
          <p:spPr bwMode="auto">
            <a:xfrm>
              <a:off x="11958561" y="1515827"/>
              <a:ext cx="49801" cy="41054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21" name="Oval 33"/>
            <p:cNvSpPr>
              <a:spLocks noChangeArrowheads="1"/>
            </p:cNvSpPr>
            <p:nvPr/>
          </p:nvSpPr>
          <p:spPr bwMode="auto">
            <a:xfrm>
              <a:off x="10262226" y="628031"/>
              <a:ext cx="52914" cy="43621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22" name="Oval 34"/>
            <p:cNvSpPr>
              <a:spLocks noChangeArrowheads="1"/>
            </p:cNvSpPr>
            <p:nvPr/>
          </p:nvSpPr>
          <p:spPr bwMode="auto">
            <a:xfrm>
              <a:off x="9393829" y="1982818"/>
              <a:ext cx="43576" cy="43621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23" name="Oval 35"/>
            <p:cNvSpPr>
              <a:spLocks noChangeArrowheads="1"/>
            </p:cNvSpPr>
            <p:nvPr/>
          </p:nvSpPr>
          <p:spPr bwMode="auto">
            <a:xfrm>
              <a:off x="9054561" y="3958549"/>
              <a:ext cx="52914" cy="43621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24" name="Oval 36"/>
            <p:cNvSpPr>
              <a:spLocks noChangeArrowheads="1"/>
            </p:cNvSpPr>
            <p:nvPr/>
          </p:nvSpPr>
          <p:spPr bwMode="auto">
            <a:xfrm>
              <a:off x="6888235" y="1964858"/>
              <a:ext cx="52914" cy="43621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219" name="Group 187">
            <a:extLst>
              <a:ext uri="{FF2B5EF4-FFF2-40B4-BE49-F238E27FC236}">
                <a16:creationId xmlns:a16="http://schemas.microsoft.com/office/drawing/2014/main" id="{A1206BDC-0115-4088-AB13-EAD6DCB1DEA8}"/>
              </a:ext>
            </a:extLst>
          </p:cNvPr>
          <p:cNvGrpSpPr>
            <a:grpSpLocks noChangeAspect="1"/>
          </p:cNvGrpSpPr>
          <p:nvPr/>
        </p:nvGrpSpPr>
        <p:grpSpPr bwMode="auto">
          <a:xfrm rot="18900000">
            <a:off x="4996023" y="2124649"/>
            <a:ext cx="2199954" cy="2345498"/>
            <a:chOff x="4110" y="1023"/>
            <a:chExt cx="1965" cy="2095"/>
          </a:xfrm>
        </p:grpSpPr>
        <p:sp>
          <p:nvSpPr>
            <p:cNvPr id="224" name="Freeform 188">
              <a:extLst>
                <a:ext uri="{FF2B5EF4-FFF2-40B4-BE49-F238E27FC236}">
                  <a16:creationId xmlns:a16="http://schemas.microsoft.com/office/drawing/2014/main" id="{AAB20AC0-54AA-492F-9B8B-9C179E92450B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7" y="1383"/>
              <a:ext cx="1041" cy="754"/>
            </a:xfrm>
            <a:custGeom>
              <a:avLst/>
              <a:gdLst>
                <a:gd name="T0" fmla="*/ 359 w 359"/>
                <a:gd name="T1" fmla="*/ 0 h 260"/>
                <a:gd name="T2" fmla="*/ 212 w 359"/>
                <a:gd name="T3" fmla="*/ 72 h 260"/>
                <a:gd name="T4" fmla="*/ 0 w 359"/>
                <a:gd name="T5" fmla="*/ 150 h 260"/>
                <a:gd name="T6" fmla="*/ 119 w 359"/>
                <a:gd name="T7" fmla="*/ 260 h 260"/>
                <a:gd name="T8" fmla="*/ 359 w 359"/>
                <a:gd name="T9" fmla="*/ 0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9" h="260">
                  <a:moveTo>
                    <a:pt x="359" y="0"/>
                  </a:moveTo>
                  <a:cubicBezTo>
                    <a:pt x="359" y="0"/>
                    <a:pt x="257" y="62"/>
                    <a:pt x="212" y="72"/>
                  </a:cubicBezTo>
                  <a:cubicBezTo>
                    <a:pt x="159" y="84"/>
                    <a:pt x="65" y="80"/>
                    <a:pt x="0" y="150"/>
                  </a:cubicBezTo>
                  <a:cubicBezTo>
                    <a:pt x="119" y="260"/>
                    <a:pt x="119" y="260"/>
                    <a:pt x="119" y="260"/>
                  </a:cubicBezTo>
                  <a:lnTo>
                    <a:pt x="359" y="0"/>
                  </a:lnTo>
                  <a:close/>
                </a:path>
              </a:pathLst>
            </a:custGeom>
            <a:solidFill>
              <a:srgbClr val="C8DC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25" name="Freeform 189">
              <a:extLst>
                <a:ext uri="{FF2B5EF4-FFF2-40B4-BE49-F238E27FC236}">
                  <a16:creationId xmlns:a16="http://schemas.microsoft.com/office/drawing/2014/main" id="{A3E92E0D-2112-48ED-A168-C5C5B4D9C5A1}"/>
                </a:ext>
              </a:extLst>
            </p:cNvPr>
            <p:cNvSpPr>
              <a:spLocks/>
            </p:cNvSpPr>
            <p:nvPr/>
          </p:nvSpPr>
          <p:spPr bwMode="auto">
            <a:xfrm>
              <a:off x="4327" y="1679"/>
              <a:ext cx="420" cy="371"/>
            </a:xfrm>
            <a:custGeom>
              <a:avLst/>
              <a:gdLst>
                <a:gd name="T0" fmla="*/ 0 w 145"/>
                <a:gd name="T1" fmla="*/ 21 h 128"/>
                <a:gd name="T2" fmla="*/ 116 w 145"/>
                <a:gd name="T3" fmla="*/ 128 h 128"/>
                <a:gd name="T4" fmla="*/ 145 w 145"/>
                <a:gd name="T5" fmla="*/ 97 h 128"/>
                <a:gd name="T6" fmla="*/ 40 w 145"/>
                <a:gd name="T7" fmla="*/ 0 h 128"/>
                <a:gd name="T8" fmla="*/ 0 w 145"/>
                <a:gd name="T9" fmla="*/ 21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5" h="128">
                  <a:moveTo>
                    <a:pt x="0" y="21"/>
                  </a:moveTo>
                  <a:cubicBezTo>
                    <a:pt x="116" y="128"/>
                    <a:pt x="116" y="128"/>
                    <a:pt x="116" y="128"/>
                  </a:cubicBezTo>
                  <a:cubicBezTo>
                    <a:pt x="145" y="97"/>
                    <a:pt x="145" y="97"/>
                    <a:pt x="145" y="97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26" y="5"/>
                    <a:pt x="13" y="12"/>
                    <a:pt x="0" y="21"/>
                  </a:cubicBezTo>
                  <a:close/>
                </a:path>
              </a:pathLst>
            </a:custGeom>
            <a:solidFill>
              <a:srgbClr val="DD39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26" name="Freeform 190">
              <a:extLst>
                <a:ext uri="{FF2B5EF4-FFF2-40B4-BE49-F238E27FC236}">
                  <a16:creationId xmlns:a16="http://schemas.microsoft.com/office/drawing/2014/main" id="{A05F3CE7-F072-4B81-BB99-BD3B68FA2558}"/>
                </a:ext>
              </a:extLst>
            </p:cNvPr>
            <p:cNvSpPr>
              <a:spLocks/>
            </p:cNvSpPr>
            <p:nvPr/>
          </p:nvSpPr>
          <p:spPr bwMode="auto">
            <a:xfrm>
              <a:off x="5069" y="1830"/>
              <a:ext cx="693" cy="1073"/>
            </a:xfrm>
            <a:custGeom>
              <a:avLst/>
              <a:gdLst>
                <a:gd name="T0" fmla="*/ 239 w 239"/>
                <a:gd name="T1" fmla="*/ 0 h 370"/>
                <a:gd name="T2" fmla="*/ 179 w 239"/>
                <a:gd name="T3" fmla="*/ 152 h 370"/>
                <a:gd name="T4" fmla="*/ 118 w 239"/>
                <a:gd name="T5" fmla="*/ 370 h 370"/>
                <a:gd name="T6" fmla="*/ 0 w 239"/>
                <a:gd name="T7" fmla="*/ 260 h 370"/>
                <a:gd name="T8" fmla="*/ 239 w 239"/>
                <a:gd name="T9" fmla="*/ 0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9" h="370">
                  <a:moveTo>
                    <a:pt x="239" y="0"/>
                  </a:moveTo>
                  <a:cubicBezTo>
                    <a:pt x="239" y="0"/>
                    <a:pt x="185" y="106"/>
                    <a:pt x="179" y="152"/>
                  </a:cubicBezTo>
                  <a:cubicBezTo>
                    <a:pt x="171" y="207"/>
                    <a:pt x="183" y="300"/>
                    <a:pt x="118" y="370"/>
                  </a:cubicBezTo>
                  <a:cubicBezTo>
                    <a:pt x="0" y="260"/>
                    <a:pt x="0" y="260"/>
                    <a:pt x="0" y="260"/>
                  </a:cubicBezTo>
                  <a:lnTo>
                    <a:pt x="239" y="0"/>
                  </a:lnTo>
                  <a:close/>
                </a:path>
              </a:pathLst>
            </a:custGeom>
            <a:solidFill>
              <a:srgbClr val="B4CE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27" name="Freeform 191">
              <a:extLst>
                <a:ext uri="{FF2B5EF4-FFF2-40B4-BE49-F238E27FC236}">
                  <a16:creationId xmlns:a16="http://schemas.microsoft.com/office/drawing/2014/main" id="{17638036-7727-41DF-8CC7-57B2486846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47" y="2407"/>
              <a:ext cx="389" cy="401"/>
            </a:xfrm>
            <a:custGeom>
              <a:avLst/>
              <a:gdLst>
                <a:gd name="T0" fmla="*/ 116 w 134"/>
                <a:gd name="T1" fmla="*/ 138 h 138"/>
                <a:gd name="T2" fmla="*/ 0 w 134"/>
                <a:gd name="T3" fmla="*/ 31 h 138"/>
                <a:gd name="T4" fmla="*/ 29 w 134"/>
                <a:gd name="T5" fmla="*/ 0 h 138"/>
                <a:gd name="T6" fmla="*/ 134 w 134"/>
                <a:gd name="T7" fmla="*/ 96 h 138"/>
                <a:gd name="T8" fmla="*/ 116 w 134"/>
                <a:gd name="T9" fmla="*/ 138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4" h="138">
                  <a:moveTo>
                    <a:pt x="116" y="138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134" y="96"/>
                    <a:pt x="134" y="96"/>
                    <a:pt x="134" y="96"/>
                  </a:cubicBezTo>
                  <a:cubicBezTo>
                    <a:pt x="129" y="110"/>
                    <a:pt x="124" y="124"/>
                    <a:pt x="116" y="138"/>
                  </a:cubicBezTo>
                  <a:close/>
                </a:path>
              </a:pathLst>
            </a:custGeom>
            <a:solidFill>
              <a:srgbClr val="C12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28" name="Freeform 192">
              <a:extLst>
                <a:ext uri="{FF2B5EF4-FFF2-40B4-BE49-F238E27FC236}">
                  <a16:creationId xmlns:a16="http://schemas.microsoft.com/office/drawing/2014/main" id="{05B82AF0-89C9-4C53-BDB9-C541B67ACC2E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0" y="2401"/>
              <a:ext cx="681" cy="717"/>
            </a:xfrm>
            <a:custGeom>
              <a:avLst/>
              <a:gdLst>
                <a:gd name="T0" fmla="*/ 147 w 235"/>
                <a:gd name="T1" fmla="*/ 9 h 247"/>
                <a:gd name="T2" fmla="*/ 43 w 235"/>
                <a:gd name="T3" fmla="*/ 62 h 247"/>
                <a:gd name="T4" fmla="*/ 65 w 235"/>
                <a:gd name="T5" fmla="*/ 59 h 247"/>
                <a:gd name="T6" fmla="*/ 0 w 235"/>
                <a:gd name="T7" fmla="*/ 147 h 247"/>
                <a:gd name="T8" fmla="*/ 55 w 235"/>
                <a:gd name="T9" fmla="*/ 118 h 247"/>
                <a:gd name="T10" fmla="*/ 9 w 235"/>
                <a:gd name="T11" fmla="*/ 247 h 247"/>
                <a:gd name="T12" fmla="*/ 119 w 235"/>
                <a:gd name="T13" fmla="*/ 183 h 247"/>
                <a:gd name="T14" fmla="*/ 97 w 235"/>
                <a:gd name="T15" fmla="*/ 239 h 247"/>
                <a:gd name="T16" fmla="*/ 189 w 235"/>
                <a:gd name="T17" fmla="*/ 159 h 247"/>
                <a:gd name="T18" fmla="*/ 189 w 235"/>
                <a:gd name="T19" fmla="*/ 188 h 247"/>
                <a:gd name="T20" fmla="*/ 235 w 235"/>
                <a:gd name="T21" fmla="*/ 90 h 247"/>
                <a:gd name="T22" fmla="*/ 147 w 235"/>
                <a:gd name="T23" fmla="*/ 9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5" h="247">
                  <a:moveTo>
                    <a:pt x="147" y="9"/>
                  </a:moveTo>
                  <a:cubicBezTo>
                    <a:pt x="147" y="9"/>
                    <a:pt x="103" y="9"/>
                    <a:pt x="43" y="62"/>
                  </a:cubicBezTo>
                  <a:cubicBezTo>
                    <a:pt x="65" y="59"/>
                    <a:pt x="65" y="59"/>
                    <a:pt x="65" y="59"/>
                  </a:cubicBezTo>
                  <a:cubicBezTo>
                    <a:pt x="65" y="59"/>
                    <a:pt x="14" y="90"/>
                    <a:pt x="0" y="147"/>
                  </a:cubicBezTo>
                  <a:cubicBezTo>
                    <a:pt x="0" y="147"/>
                    <a:pt x="40" y="123"/>
                    <a:pt x="55" y="118"/>
                  </a:cubicBezTo>
                  <a:cubicBezTo>
                    <a:pt x="55" y="118"/>
                    <a:pt x="11" y="184"/>
                    <a:pt x="9" y="247"/>
                  </a:cubicBezTo>
                  <a:cubicBezTo>
                    <a:pt x="9" y="247"/>
                    <a:pt x="66" y="240"/>
                    <a:pt x="119" y="183"/>
                  </a:cubicBezTo>
                  <a:cubicBezTo>
                    <a:pt x="119" y="183"/>
                    <a:pt x="108" y="227"/>
                    <a:pt x="97" y="239"/>
                  </a:cubicBezTo>
                  <a:cubicBezTo>
                    <a:pt x="97" y="239"/>
                    <a:pt x="158" y="214"/>
                    <a:pt x="189" y="159"/>
                  </a:cubicBezTo>
                  <a:cubicBezTo>
                    <a:pt x="189" y="188"/>
                    <a:pt x="189" y="188"/>
                    <a:pt x="189" y="188"/>
                  </a:cubicBezTo>
                  <a:cubicBezTo>
                    <a:pt x="189" y="188"/>
                    <a:pt x="234" y="131"/>
                    <a:pt x="235" y="90"/>
                  </a:cubicBezTo>
                  <a:cubicBezTo>
                    <a:pt x="235" y="35"/>
                    <a:pt x="195" y="0"/>
                    <a:pt x="147" y="9"/>
                  </a:cubicBezTo>
                  <a:close/>
                </a:path>
              </a:pathLst>
            </a:custGeom>
            <a:solidFill>
              <a:srgbClr val="EC8B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29" name="Freeform 193">
              <a:extLst>
                <a:ext uri="{FF2B5EF4-FFF2-40B4-BE49-F238E27FC236}">
                  <a16:creationId xmlns:a16="http://schemas.microsoft.com/office/drawing/2014/main" id="{97594F37-04F8-4585-981A-9ACF4B19D632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6" y="2517"/>
              <a:ext cx="305" cy="320"/>
            </a:xfrm>
            <a:custGeom>
              <a:avLst/>
              <a:gdLst>
                <a:gd name="T0" fmla="*/ 65 w 105"/>
                <a:gd name="T1" fmla="*/ 4 h 110"/>
                <a:gd name="T2" fmla="*/ 19 w 105"/>
                <a:gd name="T3" fmla="*/ 27 h 110"/>
                <a:gd name="T4" fmla="*/ 29 w 105"/>
                <a:gd name="T5" fmla="*/ 26 h 110"/>
                <a:gd name="T6" fmla="*/ 0 w 105"/>
                <a:gd name="T7" fmla="*/ 66 h 110"/>
                <a:gd name="T8" fmla="*/ 24 w 105"/>
                <a:gd name="T9" fmla="*/ 52 h 110"/>
                <a:gd name="T10" fmla="*/ 3 w 105"/>
                <a:gd name="T11" fmla="*/ 110 h 110"/>
                <a:gd name="T12" fmla="*/ 53 w 105"/>
                <a:gd name="T13" fmla="*/ 82 h 110"/>
                <a:gd name="T14" fmla="*/ 43 w 105"/>
                <a:gd name="T15" fmla="*/ 106 h 110"/>
                <a:gd name="T16" fmla="*/ 84 w 105"/>
                <a:gd name="T17" fmla="*/ 71 h 110"/>
                <a:gd name="T18" fmla="*/ 85 w 105"/>
                <a:gd name="T19" fmla="*/ 83 h 110"/>
                <a:gd name="T20" fmla="*/ 105 w 105"/>
                <a:gd name="T21" fmla="*/ 40 h 110"/>
                <a:gd name="T22" fmla="*/ 65 w 105"/>
                <a:gd name="T23" fmla="*/ 4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5" h="110">
                  <a:moveTo>
                    <a:pt x="65" y="4"/>
                  </a:moveTo>
                  <a:cubicBezTo>
                    <a:pt x="65" y="4"/>
                    <a:pt x="46" y="3"/>
                    <a:pt x="19" y="27"/>
                  </a:cubicBezTo>
                  <a:cubicBezTo>
                    <a:pt x="29" y="26"/>
                    <a:pt x="29" y="26"/>
                    <a:pt x="29" y="26"/>
                  </a:cubicBezTo>
                  <a:cubicBezTo>
                    <a:pt x="29" y="26"/>
                    <a:pt x="6" y="40"/>
                    <a:pt x="0" y="66"/>
                  </a:cubicBezTo>
                  <a:cubicBezTo>
                    <a:pt x="0" y="66"/>
                    <a:pt x="17" y="54"/>
                    <a:pt x="24" y="52"/>
                  </a:cubicBezTo>
                  <a:cubicBezTo>
                    <a:pt x="24" y="52"/>
                    <a:pt x="4" y="82"/>
                    <a:pt x="3" y="110"/>
                  </a:cubicBezTo>
                  <a:cubicBezTo>
                    <a:pt x="3" y="110"/>
                    <a:pt x="29" y="107"/>
                    <a:pt x="53" y="82"/>
                  </a:cubicBezTo>
                  <a:cubicBezTo>
                    <a:pt x="53" y="82"/>
                    <a:pt x="48" y="101"/>
                    <a:pt x="43" y="106"/>
                  </a:cubicBezTo>
                  <a:cubicBezTo>
                    <a:pt x="43" y="106"/>
                    <a:pt x="70" y="95"/>
                    <a:pt x="84" y="71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5" y="83"/>
                    <a:pt x="105" y="58"/>
                    <a:pt x="105" y="40"/>
                  </a:cubicBezTo>
                  <a:cubicBezTo>
                    <a:pt x="105" y="15"/>
                    <a:pt x="87" y="0"/>
                    <a:pt x="65" y="4"/>
                  </a:cubicBezTo>
                  <a:close/>
                </a:path>
              </a:pathLst>
            </a:custGeom>
            <a:solidFill>
              <a:srgbClr val="FFAF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30" name="Freeform 194">
              <a:extLst>
                <a:ext uri="{FF2B5EF4-FFF2-40B4-BE49-F238E27FC236}">
                  <a16:creationId xmlns:a16="http://schemas.microsoft.com/office/drawing/2014/main" id="{A8A2F4E9-F13D-4702-9E54-5BD7A1088002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9" y="2262"/>
              <a:ext cx="510" cy="490"/>
            </a:xfrm>
            <a:custGeom>
              <a:avLst/>
              <a:gdLst>
                <a:gd name="T0" fmla="*/ 131 w 176"/>
                <a:gd name="T1" fmla="*/ 165 h 169"/>
                <a:gd name="T2" fmla="*/ 5 w 176"/>
                <a:gd name="T3" fmla="*/ 48 h 169"/>
                <a:gd name="T4" fmla="*/ 7 w 176"/>
                <a:gd name="T5" fmla="*/ 31 h 169"/>
                <a:gd name="T6" fmla="*/ 48 w 176"/>
                <a:gd name="T7" fmla="*/ 3 h 169"/>
                <a:gd name="T8" fmla="*/ 62 w 176"/>
                <a:gd name="T9" fmla="*/ 3 h 169"/>
                <a:gd name="T10" fmla="*/ 172 w 176"/>
                <a:gd name="T11" fmla="*/ 105 h 169"/>
                <a:gd name="T12" fmla="*/ 174 w 176"/>
                <a:gd name="T13" fmla="*/ 118 h 169"/>
                <a:gd name="T14" fmla="*/ 148 w 176"/>
                <a:gd name="T15" fmla="*/ 161 h 169"/>
                <a:gd name="T16" fmla="*/ 131 w 176"/>
                <a:gd name="T17" fmla="*/ 165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6" h="169">
                  <a:moveTo>
                    <a:pt x="131" y="165"/>
                  </a:moveTo>
                  <a:cubicBezTo>
                    <a:pt x="5" y="48"/>
                    <a:pt x="5" y="48"/>
                    <a:pt x="5" y="48"/>
                  </a:cubicBezTo>
                  <a:cubicBezTo>
                    <a:pt x="0" y="44"/>
                    <a:pt x="1" y="35"/>
                    <a:pt x="7" y="31"/>
                  </a:cubicBezTo>
                  <a:cubicBezTo>
                    <a:pt x="48" y="3"/>
                    <a:pt x="48" y="3"/>
                    <a:pt x="48" y="3"/>
                  </a:cubicBezTo>
                  <a:cubicBezTo>
                    <a:pt x="53" y="0"/>
                    <a:pt x="58" y="0"/>
                    <a:pt x="62" y="3"/>
                  </a:cubicBezTo>
                  <a:cubicBezTo>
                    <a:pt x="172" y="105"/>
                    <a:pt x="172" y="105"/>
                    <a:pt x="172" y="105"/>
                  </a:cubicBezTo>
                  <a:cubicBezTo>
                    <a:pt x="176" y="108"/>
                    <a:pt x="176" y="114"/>
                    <a:pt x="174" y="118"/>
                  </a:cubicBezTo>
                  <a:cubicBezTo>
                    <a:pt x="148" y="161"/>
                    <a:pt x="148" y="161"/>
                    <a:pt x="148" y="161"/>
                  </a:cubicBezTo>
                  <a:cubicBezTo>
                    <a:pt x="145" y="167"/>
                    <a:pt x="136" y="169"/>
                    <a:pt x="131" y="165"/>
                  </a:cubicBezTo>
                  <a:close/>
                </a:path>
              </a:pathLst>
            </a:custGeom>
            <a:solidFill>
              <a:srgbClr val="C8DC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31" name="Freeform 195">
              <a:extLst>
                <a:ext uri="{FF2B5EF4-FFF2-40B4-BE49-F238E27FC236}">
                  <a16:creationId xmlns:a16="http://schemas.microsoft.com/office/drawing/2014/main" id="{7AA88ADE-0201-432D-A1EC-D52AB9864721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9" y="2422"/>
              <a:ext cx="310" cy="330"/>
            </a:xfrm>
            <a:custGeom>
              <a:avLst/>
              <a:gdLst>
                <a:gd name="T0" fmla="*/ 105 w 107"/>
                <a:gd name="T1" fmla="*/ 63 h 114"/>
                <a:gd name="T2" fmla="*/ 103 w 107"/>
                <a:gd name="T3" fmla="*/ 50 h 114"/>
                <a:gd name="T4" fmla="*/ 49 w 107"/>
                <a:gd name="T5" fmla="*/ 0 h 114"/>
                <a:gd name="T6" fmla="*/ 0 w 107"/>
                <a:gd name="T7" fmla="*/ 53 h 114"/>
                <a:gd name="T8" fmla="*/ 62 w 107"/>
                <a:gd name="T9" fmla="*/ 110 h 114"/>
                <a:gd name="T10" fmla="*/ 79 w 107"/>
                <a:gd name="T11" fmla="*/ 106 h 114"/>
                <a:gd name="T12" fmla="*/ 105 w 107"/>
                <a:gd name="T13" fmla="*/ 63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7" h="114">
                  <a:moveTo>
                    <a:pt x="105" y="63"/>
                  </a:moveTo>
                  <a:cubicBezTo>
                    <a:pt x="107" y="59"/>
                    <a:pt x="107" y="53"/>
                    <a:pt x="103" y="5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62" y="110"/>
                    <a:pt x="62" y="110"/>
                    <a:pt x="62" y="110"/>
                  </a:cubicBezTo>
                  <a:cubicBezTo>
                    <a:pt x="67" y="114"/>
                    <a:pt x="76" y="112"/>
                    <a:pt x="79" y="106"/>
                  </a:cubicBezTo>
                  <a:lnTo>
                    <a:pt x="105" y="63"/>
                  </a:lnTo>
                  <a:close/>
                </a:path>
              </a:pathLst>
            </a:custGeom>
            <a:solidFill>
              <a:srgbClr val="B4CE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32" name="Freeform 196">
              <a:extLst>
                <a:ext uri="{FF2B5EF4-FFF2-40B4-BE49-F238E27FC236}">
                  <a16:creationId xmlns:a16="http://schemas.microsoft.com/office/drawing/2014/main" id="{C49C89CF-4188-46A1-BB84-73AD3475DDF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39" y="1023"/>
              <a:ext cx="1536" cy="1610"/>
            </a:xfrm>
            <a:custGeom>
              <a:avLst/>
              <a:gdLst>
                <a:gd name="T0" fmla="*/ 443 w 530"/>
                <a:gd name="T1" fmla="*/ 254 h 555"/>
                <a:gd name="T2" fmla="*/ 488 w 530"/>
                <a:gd name="T3" fmla="*/ 39 h 555"/>
                <a:gd name="T4" fmla="*/ 277 w 530"/>
                <a:gd name="T5" fmla="*/ 101 h 555"/>
                <a:gd name="T6" fmla="*/ 272 w 530"/>
                <a:gd name="T7" fmla="*/ 106 h 555"/>
                <a:gd name="T8" fmla="*/ 11 w 530"/>
                <a:gd name="T9" fmla="*/ 389 h 555"/>
                <a:gd name="T10" fmla="*/ 12 w 530"/>
                <a:gd name="T11" fmla="*/ 428 h 555"/>
                <a:gd name="T12" fmla="*/ 138 w 530"/>
                <a:gd name="T13" fmla="*/ 544 h 555"/>
                <a:gd name="T14" fmla="*/ 178 w 530"/>
                <a:gd name="T15" fmla="*/ 543 h 555"/>
                <a:gd name="T16" fmla="*/ 439 w 530"/>
                <a:gd name="T17" fmla="*/ 260 h 555"/>
                <a:gd name="T18" fmla="*/ 443 w 530"/>
                <a:gd name="T19" fmla="*/ 254 h 5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30" h="555">
                  <a:moveTo>
                    <a:pt x="443" y="254"/>
                  </a:moveTo>
                  <a:cubicBezTo>
                    <a:pt x="498" y="183"/>
                    <a:pt x="530" y="78"/>
                    <a:pt x="488" y="39"/>
                  </a:cubicBezTo>
                  <a:cubicBezTo>
                    <a:pt x="445" y="0"/>
                    <a:pt x="344" y="40"/>
                    <a:pt x="277" y="101"/>
                  </a:cubicBezTo>
                  <a:cubicBezTo>
                    <a:pt x="275" y="102"/>
                    <a:pt x="273" y="104"/>
                    <a:pt x="272" y="106"/>
                  </a:cubicBezTo>
                  <a:cubicBezTo>
                    <a:pt x="11" y="389"/>
                    <a:pt x="11" y="389"/>
                    <a:pt x="11" y="389"/>
                  </a:cubicBezTo>
                  <a:cubicBezTo>
                    <a:pt x="0" y="400"/>
                    <a:pt x="1" y="418"/>
                    <a:pt x="12" y="428"/>
                  </a:cubicBezTo>
                  <a:cubicBezTo>
                    <a:pt x="138" y="544"/>
                    <a:pt x="138" y="544"/>
                    <a:pt x="138" y="544"/>
                  </a:cubicBezTo>
                  <a:cubicBezTo>
                    <a:pt x="150" y="555"/>
                    <a:pt x="168" y="554"/>
                    <a:pt x="178" y="543"/>
                  </a:cubicBezTo>
                  <a:cubicBezTo>
                    <a:pt x="439" y="260"/>
                    <a:pt x="439" y="260"/>
                    <a:pt x="439" y="260"/>
                  </a:cubicBezTo>
                  <a:cubicBezTo>
                    <a:pt x="441" y="258"/>
                    <a:pt x="442" y="256"/>
                    <a:pt x="443" y="2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33" name="Freeform 197">
              <a:extLst>
                <a:ext uri="{FF2B5EF4-FFF2-40B4-BE49-F238E27FC236}">
                  <a16:creationId xmlns:a16="http://schemas.microsoft.com/office/drawing/2014/main" id="{0FC3A26B-2005-4D3F-8BEA-209B24FD06F4}"/>
                </a:ext>
              </a:extLst>
            </p:cNvPr>
            <p:cNvSpPr>
              <a:spLocks/>
            </p:cNvSpPr>
            <p:nvPr/>
          </p:nvSpPr>
          <p:spPr bwMode="auto">
            <a:xfrm>
              <a:off x="4756" y="1136"/>
              <a:ext cx="1319" cy="1497"/>
            </a:xfrm>
            <a:custGeom>
              <a:avLst/>
              <a:gdLst>
                <a:gd name="T0" fmla="*/ 63 w 455"/>
                <a:gd name="T1" fmla="*/ 505 h 516"/>
                <a:gd name="T2" fmla="*/ 103 w 455"/>
                <a:gd name="T3" fmla="*/ 504 h 516"/>
                <a:gd name="T4" fmla="*/ 364 w 455"/>
                <a:gd name="T5" fmla="*/ 221 h 516"/>
                <a:gd name="T6" fmla="*/ 368 w 455"/>
                <a:gd name="T7" fmla="*/ 215 h 516"/>
                <a:gd name="T8" fmla="*/ 413 w 455"/>
                <a:gd name="T9" fmla="*/ 0 h 516"/>
                <a:gd name="T10" fmla="*/ 0 w 455"/>
                <a:gd name="T11" fmla="*/ 447 h 516"/>
                <a:gd name="T12" fmla="*/ 63 w 455"/>
                <a:gd name="T13" fmla="*/ 505 h 5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5" h="516">
                  <a:moveTo>
                    <a:pt x="63" y="505"/>
                  </a:moveTo>
                  <a:cubicBezTo>
                    <a:pt x="75" y="516"/>
                    <a:pt x="93" y="515"/>
                    <a:pt x="103" y="504"/>
                  </a:cubicBezTo>
                  <a:cubicBezTo>
                    <a:pt x="364" y="221"/>
                    <a:pt x="364" y="221"/>
                    <a:pt x="364" y="221"/>
                  </a:cubicBezTo>
                  <a:cubicBezTo>
                    <a:pt x="366" y="219"/>
                    <a:pt x="367" y="217"/>
                    <a:pt x="368" y="215"/>
                  </a:cubicBezTo>
                  <a:cubicBezTo>
                    <a:pt x="423" y="144"/>
                    <a:pt x="455" y="39"/>
                    <a:pt x="413" y="0"/>
                  </a:cubicBezTo>
                  <a:cubicBezTo>
                    <a:pt x="0" y="447"/>
                    <a:pt x="0" y="447"/>
                    <a:pt x="0" y="447"/>
                  </a:cubicBezTo>
                  <a:lnTo>
                    <a:pt x="63" y="505"/>
                  </a:lnTo>
                  <a:close/>
                </a:path>
              </a:pathLst>
            </a:custGeom>
            <a:solidFill>
              <a:srgbClr val="DFED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34" name="Freeform 198">
              <a:extLst>
                <a:ext uri="{FF2B5EF4-FFF2-40B4-BE49-F238E27FC236}">
                  <a16:creationId xmlns:a16="http://schemas.microsoft.com/office/drawing/2014/main" id="{B30E59BC-3495-4B52-A1F3-423EA6048B24}"/>
                </a:ext>
              </a:extLst>
            </p:cNvPr>
            <p:cNvSpPr>
              <a:spLocks/>
            </p:cNvSpPr>
            <p:nvPr/>
          </p:nvSpPr>
          <p:spPr bwMode="auto">
            <a:xfrm>
              <a:off x="5278" y="1366"/>
              <a:ext cx="501" cy="464"/>
            </a:xfrm>
            <a:custGeom>
              <a:avLst/>
              <a:gdLst>
                <a:gd name="T0" fmla="*/ 484 w 501"/>
                <a:gd name="T1" fmla="*/ 464 h 464"/>
                <a:gd name="T2" fmla="*/ 0 w 501"/>
                <a:gd name="T3" fmla="*/ 17 h 464"/>
                <a:gd name="T4" fmla="*/ 14 w 501"/>
                <a:gd name="T5" fmla="*/ 0 h 464"/>
                <a:gd name="T6" fmla="*/ 501 w 501"/>
                <a:gd name="T7" fmla="*/ 446 h 464"/>
                <a:gd name="T8" fmla="*/ 484 w 501"/>
                <a:gd name="T9" fmla="*/ 464 h 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1" h="464">
                  <a:moveTo>
                    <a:pt x="484" y="464"/>
                  </a:moveTo>
                  <a:lnTo>
                    <a:pt x="0" y="17"/>
                  </a:lnTo>
                  <a:lnTo>
                    <a:pt x="14" y="0"/>
                  </a:lnTo>
                  <a:lnTo>
                    <a:pt x="501" y="446"/>
                  </a:lnTo>
                  <a:lnTo>
                    <a:pt x="484" y="464"/>
                  </a:lnTo>
                  <a:close/>
                </a:path>
              </a:pathLst>
            </a:custGeom>
            <a:solidFill>
              <a:srgbClr val="C8DC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35" name="Freeform 199">
              <a:extLst>
                <a:ext uri="{FF2B5EF4-FFF2-40B4-BE49-F238E27FC236}">
                  <a16:creationId xmlns:a16="http://schemas.microsoft.com/office/drawing/2014/main" id="{A6F0E188-D601-4978-B80B-0C80BBF9D3D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1" y="1557"/>
              <a:ext cx="501" cy="467"/>
            </a:xfrm>
            <a:custGeom>
              <a:avLst/>
              <a:gdLst>
                <a:gd name="T0" fmla="*/ 484 w 501"/>
                <a:gd name="T1" fmla="*/ 467 h 467"/>
                <a:gd name="T2" fmla="*/ 0 w 501"/>
                <a:gd name="T3" fmla="*/ 17 h 467"/>
                <a:gd name="T4" fmla="*/ 14 w 501"/>
                <a:gd name="T5" fmla="*/ 0 h 467"/>
                <a:gd name="T6" fmla="*/ 501 w 501"/>
                <a:gd name="T7" fmla="*/ 447 h 467"/>
                <a:gd name="T8" fmla="*/ 484 w 501"/>
                <a:gd name="T9" fmla="*/ 467 h 4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1" h="467">
                  <a:moveTo>
                    <a:pt x="484" y="467"/>
                  </a:moveTo>
                  <a:lnTo>
                    <a:pt x="0" y="17"/>
                  </a:lnTo>
                  <a:lnTo>
                    <a:pt x="14" y="0"/>
                  </a:lnTo>
                  <a:lnTo>
                    <a:pt x="501" y="447"/>
                  </a:lnTo>
                  <a:lnTo>
                    <a:pt x="484" y="467"/>
                  </a:lnTo>
                  <a:close/>
                </a:path>
              </a:pathLst>
            </a:custGeom>
            <a:solidFill>
              <a:srgbClr val="C8DC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36" name="Freeform 200">
              <a:extLst>
                <a:ext uri="{FF2B5EF4-FFF2-40B4-BE49-F238E27FC236}">
                  <a16:creationId xmlns:a16="http://schemas.microsoft.com/office/drawing/2014/main" id="{7DC167FC-2D14-4FDE-B895-5B79BF2220D3}"/>
                </a:ext>
              </a:extLst>
            </p:cNvPr>
            <p:cNvSpPr>
              <a:spLocks/>
            </p:cNvSpPr>
            <p:nvPr/>
          </p:nvSpPr>
          <p:spPr bwMode="auto">
            <a:xfrm>
              <a:off x="4924" y="1749"/>
              <a:ext cx="501" cy="467"/>
            </a:xfrm>
            <a:custGeom>
              <a:avLst/>
              <a:gdLst>
                <a:gd name="T0" fmla="*/ 484 w 501"/>
                <a:gd name="T1" fmla="*/ 467 h 467"/>
                <a:gd name="T2" fmla="*/ 0 w 501"/>
                <a:gd name="T3" fmla="*/ 17 h 467"/>
                <a:gd name="T4" fmla="*/ 15 w 501"/>
                <a:gd name="T5" fmla="*/ 0 h 467"/>
                <a:gd name="T6" fmla="*/ 501 w 501"/>
                <a:gd name="T7" fmla="*/ 446 h 467"/>
                <a:gd name="T8" fmla="*/ 484 w 501"/>
                <a:gd name="T9" fmla="*/ 467 h 4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1" h="467">
                  <a:moveTo>
                    <a:pt x="484" y="467"/>
                  </a:moveTo>
                  <a:lnTo>
                    <a:pt x="0" y="17"/>
                  </a:lnTo>
                  <a:lnTo>
                    <a:pt x="15" y="0"/>
                  </a:lnTo>
                  <a:lnTo>
                    <a:pt x="501" y="446"/>
                  </a:lnTo>
                  <a:lnTo>
                    <a:pt x="484" y="467"/>
                  </a:lnTo>
                  <a:close/>
                </a:path>
              </a:pathLst>
            </a:custGeom>
            <a:solidFill>
              <a:srgbClr val="C8DC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37" name="Freeform 201">
              <a:extLst>
                <a:ext uri="{FF2B5EF4-FFF2-40B4-BE49-F238E27FC236}">
                  <a16:creationId xmlns:a16="http://schemas.microsoft.com/office/drawing/2014/main" id="{779E8B09-733F-4DAB-A526-274B46C3BC81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7" y="1940"/>
              <a:ext cx="502" cy="467"/>
            </a:xfrm>
            <a:custGeom>
              <a:avLst/>
              <a:gdLst>
                <a:gd name="T0" fmla="*/ 484 w 502"/>
                <a:gd name="T1" fmla="*/ 467 h 467"/>
                <a:gd name="T2" fmla="*/ 0 w 502"/>
                <a:gd name="T3" fmla="*/ 20 h 467"/>
                <a:gd name="T4" fmla="*/ 15 w 502"/>
                <a:gd name="T5" fmla="*/ 0 h 467"/>
                <a:gd name="T6" fmla="*/ 502 w 502"/>
                <a:gd name="T7" fmla="*/ 450 h 467"/>
                <a:gd name="T8" fmla="*/ 484 w 502"/>
                <a:gd name="T9" fmla="*/ 467 h 4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2" h="467">
                  <a:moveTo>
                    <a:pt x="484" y="467"/>
                  </a:moveTo>
                  <a:lnTo>
                    <a:pt x="0" y="20"/>
                  </a:lnTo>
                  <a:lnTo>
                    <a:pt x="15" y="0"/>
                  </a:lnTo>
                  <a:lnTo>
                    <a:pt x="502" y="450"/>
                  </a:lnTo>
                  <a:lnTo>
                    <a:pt x="484" y="467"/>
                  </a:lnTo>
                  <a:close/>
                </a:path>
              </a:pathLst>
            </a:custGeom>
            <a:solidFill>
              <a:srgbClr val="C8DC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38" name="Freeform 202">
              <a:extLst>
                <a:ext uri="{FF2B5EF4-FFF2-40B4-BE49-F238E27FC236}">
                  <a16:creationId xmlns:a16="http://schemas.microsoft.com/office/drawing/2014/main" id="{B0D63ADB-E74E-4275-871F-F59C490BD918}"/>
                </a:ext>
              </a:extLst>
            </p:cNvPr>
            <p:cNvSpPr>
              <a:spLocks/>
            </p:cNvSpPr>
            <p:nvPr/>
          </p:nvSpPr>
          <p:spPr bwMode="auto">
            <a:xfrm>
              <a:off x="5518" y="1589"/>
              <a:ext cx="261" cy="241"/>
            </a:xfrm>
            <a:custGeom>
              <a:avLst/>
              <a:gdLst>
                <a:gd name="T0" fmla="*/ 244 w 261"/>
                <a:gd name="T1" fmla="*/ 241 h 241"/>
                <a:gd name="T2" fmla="*/ 0 w 261"/>
                <a:gd name="T3" fmla="*/ 17 h 241"/>
                <a:gd name="T4" fmla="*/ 18 w 261"/>
                <a:gd name="T5" fmla="*/ 0 h 241"/>
                <a:gd name="T6" fmla="*/ 261 w 261"/>
                <a:gd name="T7" fmla="*/ 223 h 241"/>
                <a:gd name="T8" fmla="*/ 244 w 261"/>
                <a:gd name="T9" fmla="*/ 241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1" h="241">
                  <a:moveTo>
                    <a:pt x="244" y="241"/>
                  </a:moveTo>
                  <a:lnTo>
                    <a:pt x="0" y="17"/>
                  </a:lnTo>
                  <a:lnTo>
                    <a:pt x="18" y="0"/>
                  </a:lnTo>
                  <a:lnTo>
                    <a:pt x="261" y="223"/>
                  </a:lnTo>
                  <a:lnTo>
                    <a:pt x="244" y="241"/>
                  </a:lnTo>
                  <a:close/>
                </a:path>
              </a:pathLst>
            </a:custGeom>
            <a:solidFill>
              <a:srgbClr val="B4CE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39" name="Freeform 203">
              <a:extLst>
                <a:ext uri="{FF2B5EF4-FFF2-40B4-BE49-F238E27FC236}">
                  <a16:creationId xmlns:a16="http://schemas.microsoft.com/office/drawing/2014/main" id="{461031B9-AECB-4435-87F8-7C5B277AFF13}"/>
                </a:ext>
              </a:extLst>
            </p:cNvPr>
            <p:cNvSpPr>
              <a:spLocks/>
            </p:cNvSpPr>
            <p:nvPr/>
          </p:nvSpPr>
          <p:spPr bwMode="auto">
            <a:xfrm>
              <a:off x="5341" y="1780"/>
              <a:ext cx="261" cy="244"/>
            </a:xfrm>
            <a:custGeom>
              <a:avLst/>
              <a:gdLst>
                <a:gd name="T0" fmla="*/ 244 w 261"/>
                <a:gd name="T1" fmla="*/ 244 h 244"/>
                <a:gd name="T2" fmla="*/ 0 w 261"/>
                <a:gd name="T3" fmla="*/ 18 h 244"/>
                <a:gd name="T4" fmla="*/ 18 w 261"/>
                <a:gd name="T5" fmla="*/ 0 h 244"/>
                <a:gd name="T6" fmla="*/ 261 w 261"/>
                <a:gd name="T7" fmla="*/ 224 h 244"/>
                <a:gd name="T8" fmla="*/ 244 w 261"/>
                <a:gd name="T9" fmla="*/ 244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1" h="244">
                  <a:moveTo>
                    <a:pt x="244" y="244"/>
                  </a:moveTo>
                  <a:lnTo>
                    <a:pt x="0" y="18"/>
                  </a:lnTo>
                  <a:lnTo>
                    <a:pt x="18" y="0"/>
                  </a:lnTo>
                  <a:lnTo>
                    <a:pt x="261" y="224"/>
                  </a:lnTo>
                  <a:lnTo>
                    <a:pt x="244" y="244"/>
                  </a:lnTo>
                  <a:close/>
                </a:path>
              </a:pathLst>
            </a:custGeom>
            <a:solidFill>
              <a:srgbClr val="B4CE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40" name="Freeform 204">
              <a:extLst>
                <a:ext uri="{FF2B5EF4-FFF2-40B4-BE49-F238E27FC236}">
                  <a16:creationId xmlns:a16="http://schemas.microsoft.com/office/drawing/2014/main" id="{D5DE0A4D-3425-4D1A-B876-A9D13C835293}"/>
                </a:ext>
              </a:extLst>
            </p:cNvPr>
            <p:cNvSpPr>
              <a:spLocks/>
            </p:cNvSpPr>
            <p:nvPr/>
          </p:nvSpPr>
          <p:spPr bwMode="auto">
            <a:xfrm>
              <a:off x="5165" y="1972"/>
              <a:ext cx="260" cy="244"/>
            </a:xfrm>
            <a:custGeom>
              <a:avLst/>
              <a:gdLst>
                <a:gd name="T0" fmla="*/ 243 w 260"/>
                <a:gd name="T1" fmla="*/ 244 h 244"/>
                <a:gd name="T2" fmla="*/ 0 w 260"/>
                <a:gd name="T3" fmla="*/ 20 h 244"/>
                <a:gd name="T4" fmla="*/ 17 w 260"/>
                <a:gd name="T5" fmla="*/ 0 h 244"/>
                <a:gd name="T6" fmla="*/ 260 w 260"/>
                <a:gd name="T7" fmla="*/ 223 h 244"/>
                <a:gd name="T8" fmla="*/ 243 w 260"/>
                <a:gd name="T9" fmla="*/ 244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0" h="244">
                  <a:moveTo>
                    <a:pt x="243" y="244"/>
                  </a:moveTo>
                  <a:lnTo>
                    <a:pt x="0" y="20"/>
                  </a:lnTo>
                  <a:lnTo>
                    <a:pt x="17" y="0"/>
                  </a:lnTo>
                  <a:lnTo>
                    <a:pt x="260" y="223"/>
                  </a:lnTo>
                  <a:lnTo>
                    <a:pt x="243" y="244"/>
                  </a:lnTo>
                  <a:close/>
                </a:path>
              </a:pathLst>
            </a:custGeom>
            <a:solidFill>
              <a:srgbClr val="B4CE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41" name="Freeform 205">
              <a:extLst>
                <a:ext uri="{FF2B5EF4-FFF2-40B4-BE49-F238E27FC236}">
                  <a16:creationId xmlns:a16="http://schemas.microsoft.com/office/drawing/2014/main" id="{8E3E6458-7B93-4EC1-9545-25D6A191D523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8" y="2163"/>
              <a:ext cx="261" cy="244"/>
            </a:xfrm>
            <a:custGeom>
              <a:avLst/>
              <a:gdLst>
                <a:gd name="T0" fmla="*/ 243 w 261"/>
                <a:gd name="T1" fmla="*/ 244 h 244"/>
                <a:gd name="T2" fmla="*/ 0 w 261"/>
                <a:gd name="T3" fmla="*/ 21 h 244"/>
                <a:gd name="T4" fmla="*/ 17 w 261"/>
                <a:gd name="T5" fmla="*/ 0 h 244"/>
                <a:gd name="T6" fmla="*/ 261 w 261"/>
                <a:gd name="T7" fmla="*/ 227 h 244"/>
                <a:gd name="T8" fmla="*/ 243 w 261"/>
                <a:gd name="T9" fmla="*/ 244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1" h="244">
                  <a:moveTo>
                    <a:pt x="243" y="244"/>
                  </a:moveTo>
                  <a:lnTo>
                    <a:pt x="0" y="21"/>
                  </a:lnTo>
                  <a:lnTo>
                    <a:pt x="17" y="0"/>
                  </a:lnTo>
                  <a:lnTo>
                    <a:pt x="261" y="227"/>
                  </a:lnTo>
                  <a:lnTo>
                    <a:pt x="243" y="244"/>
                  </a:lnTo>
                  <a:close/>
                </a:path>
              </a:pathLst>
            </a:custGeom>
            <a:solidFill>
              <a:srgbClr val="B4CE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42" name="Freeform 206">
              <a:extLst>
                <a:ext uri="{FF2B5EF4-FFF2-40B4-BE49-F238E27FC236}">
                  <a16:creationId xmlns:a16="http://schemas.microsoft.com/office/drawing/2014/main" id="{CA44908A-4CEE-4374-8698-6EC6D14F739D}"/>
                </a:ext>
              </a:extLst>
            </p:cNvPr>
            <p:cNvSpPr>
              <a:spLocks/>
            </p:cNvSpPr>
            <p:nvPr/>
          </p:nvSpPr>
          <p:spPr bwMode="auto">
            <a:xfrm>
              <a:off x="5521" y="1168"/>
              <a:ext cx="412" cy="421"/>
            </a:xfrm>
            <a:custGeom>
              <a:avLst/>
              <a:gdLst>
                <a:gd name="T0" fmla="*/ 117 w 142"/>
                <a:gd name="T1" fmla="*/ 23 h 145"/>
                <a:gd name="T2" fmla="*/ 1 w 142"/>
                <a:gd name="T3" fmla="*/ 29 h 145"/>
                <a:gd name="T4" fmla="*/ 0 w 142"/>
                <a:gd name="T5" fmla="*/ 71 h 145"/>
                <a:gd name="T6" fmla="*/ 70 w 142"/>
                <a:gd name="T7" fmla="*/ 74 h 145"/>
                <a:gd name="T8" fmla="*/ 78 w 142"/>
                <a:gd name="T9" fmla="*/ 145 h 145"/>
                <a:gd name="T10" fmla="*/ 120 w 142"/>
                <a:gd name="T11" fmla="*/ 140 h 145"/>
                <a:gd name="T12" fmla="*/ 117 w 142"/>
                <a:gd name="T13" fmla="*/ 23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2" h="145">
                  <a:moveTo>
                    <a:pt x="117" y="23"/>
                  </a:moveTo>
                  <a:cubicBezTo>
                    <a:pt x="92" y="0"/>
                    <a:pt x="42" y="11"/>
                    <a:pt x="1" y="29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25" y="64"/>
                    <a:pt x="55" y="60"/>
                    <a:pt x="70" y="74"/>
                  </a:cubicBezTo>
                  <a:cubicBezTo>
                    <a:pt x="85" y="89"/>
                    <a:pt x="83" y="119"/>
                    <a:pt x="78" y="145"/>
                  </a:cubicBezTo>
                  <a:cubicBezTo>
                    <a:pt x="120" y="140"/>
                    <a:pt x="120" y="140"/>
                    <a:pt x="120" y="140"/>
                  </a:cubicBezTo>
                  <a:cubicBezTo>
                    <a:pt x="135" y="98"/>
                    <a:pt x="142" y="46"/>
                    <a:pt x="117" y="23"/>
                  </a:cubicBezTo>
                  <a:close/>
                </a:path>
              </a:pathLst>
            </a:custGeom>
            <a:solidFill>
              <a:srgbClr val="306C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43" name="Freeform 207">
              <a:extLst>
                <a:ext uri="{FF2B5EF4-FFF2-40B4-BE49-F238E27FC236}">
                  <a16:creationId xmlns:a16="http://schemas.microsoft.com/office/drawing/2014/main" id="{043AF353-B62F-44D6-8794-B071CE6A7FCB}"/>
                </a:ext>
              </a:extLst>
            </p:cNvPr>
            <p:cNvSpPr>
              <a:spLocks/>
            </p:cNvSpPr>
            <p:nvPr/>
          </p:nvSpPr>
          <p:spPr bwMode="auto">
            <a:xfrm>
              <a:off x="5724" y="1235"/>
              <a:ext cx="209" cy="354"/>
            </a:xfrm>
            <a:custGeom>
              <a:avLst/>
              <a:gdLst>
                <a:gd name="T0" fmla="*/ 47 w 72"/>
                <a:gd name="T1" fmla="*/ 0 h 122"/>
                <a:gd name="T2" fmla="*/ 0 w 72"/>
                <a:gd name="T3" fmla="*/ 51 h 122"/>
                <a:gd name="T4" fmla="*/ 8 w 72"/>
                <a:gd name="T5" fmla="*/ 122 h 122"/>
                <a:gd name="T6" fmla="*/ 50 w 72"/>
                <a:gd name="T7" fmla="*/ 117 h 122"/>
                <a:gd name="T8" fmla="*/ 47 w 72"/>
                <a:gd name="T9" fmla="*/ 0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122">
                  <a:moveTo>
                    <a:pt x="47" y="0"/>
                  </a:moveTo>
                  <a:cubicBezTo>
                    <a:pt x="0" y="51"/>
                    <a:pt x="0" y="51"/>
                    <a:pt x="0" y="51"/>
                  </a:cubicBezTo>
                  <a:cubicBezTo>
                    <a:pt x="15" y="66"/>
                    <a:pt x="13" y="96"/>
                    <a:pt x="8" y="122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65" y="75"/>
                    <a:pt x="72" y="23"/>
                    <a:pt x="47" y="0"/>
                  </a:cubicBezTo>
                  <a:close/>
                </a:path>
              </a:pathLst>
            </a:custGeom>
            <a:solidFill>
              <a:srgbClr val="215E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44" name="Freeform 208">
              <a:extLst>
                <a:ext uri="{FF2B5EF4-FFF2-40B4-BE49-F238E27FC236}">
                  <a16:creationId xmlns:a16="http://schemas.microsoft.com/office/drawing/2014/main" id="{8F0584A4-4ED2-4A7A-88F7-3CD0AB9D263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5" y="2053"/>
              <a:ext cx="417" cy="447"/>
            </a:xfrm>
            <a:custGeom>
              <a:avLst/>
              <a:gdLst>
                <a:gd name="T0" fmla="*/ 5 w 144"/>
                <a:gd name="T1" fmla="*/ 149 h 154"/>
                <a:gd name="T2" fmla="*/ 5 w 144"/>
                <a:gd name="T3" fmla="*/ 149 h 154"/>
                <a:gd name="T4" fmla="*/ 4 w 144"/>
                <a:gd name="T5" fmla="*/ 133 h 154"/>
                <a:gd name="T6" fmla="*/ 123 w 144"/>
                <a:gd name="T7" fmla="*/ 5 h 154"/>
                <a:gd name="T8" fmla="*/ 139 w 144"/>
                <a:gd name="T9" fmla="*/ 4 h 154"/>
                <a:gd name="T10" fmla="*/ 139 w 144"/>
                <a:gd name="T11" fmla="*/ 4 h 154"/>
                <a:gd name="T12" fmla="*/ 139 w 144"/>
                <a:gd name="T13" fmla="*/ 20 h 154"/>
                <a:gd name="T14" fmla="*/ 21 w 144"/>
                <a:gd name="T15" fmla="*/ 149 h 154"/>
                <a:gd name="T16" fmla="*/ 5 w 144"/>
                <a:gd name="T17" fmla="*/ 149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54">
                  <a:moveTo>
                    <a:pt x="5" y="149"/>
                  </a:moveTo>
                  <a:cubicBezTo>
                    <a:pt x="5" y="149"/>
                    <a:pt x="5" y="149"/>
                    <a:pt x="5" y="149"/>
                  </a:cubicBezTo>
                  <a:cubicBezTo>
                    <a:pt x="0" y="145"/>
                    <a:pt x="0" y="138"/>
                    <a:pt x="4" y="133"/>
                  </a:cubicBezTo>
                  <a:cubicBezTo>
                    <a:pt x="123" y="5"/>
                    <a:pt x="123" y="5"/>
                    <a:pt x="123" y="5"/>
                  </a:cubicBezTo>
                  <a:cubicBezTo>
                    <a:pt x="127" y="0"/>
                    <a:pt x="134" y="0"/>
                    <a:pt x="139" y="4"/>
                  </a:cubicBezTo>
                  <a:cubicBezTo>
                    <a:pt x="139" y="4"/>
                    <a:pt x="139" y="4"/>
                    <a:pt x="139" y="4"/>
                  </a:cubicBezTo>
                  <a:cubicBezTo>
                    <a:pt x="143" y="8"/>
                    <a:pt x="144" y="15"/>
                    <a:pt x="139" y="20"/>
                  </a:cubicBezTo>
                  <a:cubicBezTo>
                    <a:pt x="21" y="149"/>
                    <a:pt x="21" y="149"/>
                    <a:pt x="21" y="149"/>
                  </a:cubicBezTo>
                  <a:cubicBezTo>
                    <a:pt x="17" y="153"/>
                    <a:pt x="9" y="154"/>
                    <a:pt x="5" y="149"/>
                  </a:cubicBezTo>
                  <a:close/>
                </a:path>
              </a:pathLst>
            </a:custGeom>
            <a:solidFill>
              <a:srgbClr val="306C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45" name="Freeform 209">
              <a:extLst>
                <a:ext uri="{FF2B5EF4-FFF2-40B4-BE49-F238E27FC236}">
                  <a16:creationId xmlns:a16="http://schemas.microsoft.com/office/drawing/2014/main" id="{33FA2065-7BEC-4B2A-9FC2-9308342EB7B4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0" y="2065"/>
              <a:ext cx="402" cy="435"/>
            </a:xfrm>
            <a:custGeom>
              <a:avLst/>
              <a:gdLst>
                <a:gd name="T0" fmla="*/ 16 w 139"/>
                <a:gd name="T1" fmla="*/ 145 h 150"/>
                <a:gd name="T2" fmla="*/ 134 w 139"/>
                <a:gd name="T3" fmla="*/ 16 h 150"/>
                <a:gd name="T4" fmla="*/ 134 w 139"/>
                <a:gd name="T5" fmla="*/ 0 h 150"/>
                <a:gd name="T6" fmla="*/ 0 w 139"/>
                <a:gd name="T7" fmla="*/ 145 h 150"/>
                <a:gd name="T8" fmla="*/ 16 w 139"/>
                <a:gd name="T9" fmla="*/ 145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9" h="150">
                  <a:moveTo>
                    <a:pt x="16" y="145"/>
                  </a:moveTo>
                  <a:cubicBezTo>
                    <a:pt x="134" y="16"/>
                    <a:pt x="134" y="16"/>
                    <a:pt x="134" y="16"/>
                  </a:cubicBezTo>
                  <a:cubicBezTo>
                    <a:pt x="139" y="11"/>
                    <a:pt x="138" y="4"/>
                    <a:pt x="134" y="0"/>
                  </a:cubicBezTo>
                  <a:cubicBezTo>
                    <a:pt x="0" y="145"/>
                    <a:pt x="0" y="145"/>
                    <a:pt x="0" y="145"/>
                  </a:cubicBezTo>
                  <a:cubicBezTo>
                    <a:pt x="4" y="150"/>
                    <a:pt x="12" y="149"/>
                    <a:pt x="16" y="145"/>
                  </a:cubicBezTo>
                  <a:close/>
                </a:path>
              </a:pathLst>
            </a:custGeom>
            <a:solidFill>
              <a:srgbClr val="215E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46" name="Freeform 210">
              <a:extLst>
                <a:ext uri="{FF2B5EF4-FFF2-40B4-BE49-F238E27FC236}">
                  <a16:creationId xmlns:a16="http://schemas.microsoft.com/office/drawing/2014/main" id="{78606F69-51E4-46F3-8B0C-B970FFE2BABA}"/>
                </a:ext>
              </a:extLst>
            </p:cNvPr>
            <p:cNvSpPr>
              <a:spLocks/>
            </p:cNvSpPr>
            <p:nvPr/>
          </p:nvSpPr>
          <p:spPr bwMode="auto">
            <a:xfrm>
              <a:off x="5333" y="1412"/>
              <a:ext cx="388" cy="371"/>
            </a:xfrm>
            <a:custGeom>
              <a:avLst/>
              <a:gdLst>
                <a:gd name="T0" fmla="*/ 91 w 134"/>
                <a:gd name="T1" fmla="*/ 119 h 128"/>
                <a:gd name="T2" fmla="*/ 10 w 134"/>
                <a:gd name="T3" fmla="*/ 45 h 128"/>
                <a:gd name="T4" fmla="*/ 9 w 134"/>
                <a:gd name="T5" fmla="*/ 11 h 128"/>
                <a:gd name="T6" fmla="*/ 9 w 134"/>
                <a:gd name="T7" fmla="*/ 11 h 128"/>
                <a:gd name="T8" fmla="*/ 43 w 134"/>
                <a:gd name="T9" fmla="*/ 9 h 128"/>
                <a:gd name="T10" fmla="*/ 124 w 134"/>
                <a:gd name="T11" fmla="*/ 84 h 128"/>
                <a:gd name="T12" fmla="*/ 125 w 134"/>
                <a:gd name="T13" fmla="*/ 118 h 128"/>
                <a:gd name="T14" fmla="*/ 125 w 134"/>
                <a:gd name="T15" fmla="*/ 118 h 128"/>
                <a:gd name="T16" fmla="*/ 91 w 134"/>
                <a:gd name="T17" fmla="*/ 119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4" h="128">
                  <a:moveTo>
                    <a:pt x="91" y="119"/>
                  </a:moveTo>
                  <a:cubicBezTo>
                    <a:pt x="10" y="45"/>
                    <a:pt x="10" y="45"/>
                    <a:pt x="10" y="45"/>
                  </a:cubicBezTo>
                  <a:cubicBezTo>
                    <a:pt x="1" y="36"/>
                    <a:pt x="0" y="21"/>
                    <a:pt x="9" y="11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18" y="1"/>
                    <a:pt x="33" y="0"/>
                    <a:pt x="43" y="9"/>
                  </a:cubicBezTo>
                  <a:cubicBezTo>
                    <a:pt x="124" y="84"/>
                    <a:pt x="124" y="84"/>
                    <a:pt x="124" y="84"/>
                  </a:cubicBezTo>
                  <a:cubicBezTo>
                    <a:pt x="133" y="93"/>
                    <a:pt x="134" y="108"/>
                    <a:pt x="125" y="118"/>
                  </a:cubicBezTo>
                  <a:cubicBezTo>
                    <a:pt x="125" y="118"/>
                    <a:pt x="125" y="118"/>
                    <a:pt x="125" y="118"/>
                  </a:cubicBezTo>
                  <a:cubicBezTo>
                    <a:pt x="116" y="128"/>
                    <a:pt x="101" y="128"/>
                    <a:pt x="91" y="119"/>
                  </a:cubicBezTo>
                  <a:close/>
                </a:path>
              </a:pathLst>
            </a:custGeom>
            <a:solidFill>
              <a:srgbClr val="DD39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47" name="Freeform 211">
              <a:extLst>
                <a:ext uri="{FF2B5EF4-FFF2-40B4-BE49-F238E27FC236}">
                  <a16:creationId xmlns:a16="http://schemas.microsoft.com/office/drawing/2014/main" id="{6EA294A3-E52F-4C25-83A7-A4F3652C44F0}"/>
                </a:ext>
              </a:extLst>
            </p:cNvPr>
            <p:cNvSpPr>
              <a:spLocks/>
            </p:cNvSpPr>
            <p:nvPr/>
          </p:nvSpPr>
          <p:spPr bwMode="auto">
            <a:xfrm>
              <a:off x="5480" y="1548"/>
              <a:ext cx="241" cy="235"/>
            </a:xfrm>
            <a:custGeom>
              <a:avLst/>
              <a:gdLst>
                <a:gd name="T0" fmla="*/ 73 w 83"/>
                <a:gd name="T1" fmla="*/ 37 h 81"/>
                <a:gd name="T2" fmla="*/ 32 w 83"/>
                <a:gd name="T3" fmla="*/ 0 h 81"/>
                <a:gd name="T4" fmla="*/ 0 w 83"/>
                <a:gd name="T5" fmla="*/ 35 h 81"/>
                <a:gd name="T6" fmla="*/ 40 w 83"/>
                <a:gd name="T7" fmla="*/ 72 h 81"/>
                <a:gd name="T8" fmla="*/ 74 w 83"/>
                <a:gd name="T9" fmla="*/ 71 h 81"/>
                <a:gd name="T10" fmla="*/ 73 w 83"/>
                <a:gd name="T11" fmla="*/ 3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3" h="81">
                  <a:moveTo>
                    <a:pt x="73" y="37"/>
                  </a:moveTo>
                  <a:cubicBezTo>
                    <a:pt x="32" y="0"/>
                    <a:pt x="32" y="0"/>
                    <a:pt x="32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40" y="72"/>
                    <a:pt x="40" y="72"/>
                    <a:pt x="40" y="72"/>
                  </a:cubicBezTo>
                  <a:cubicBezTo>
                    <a:pt x="50" y="81"/>
                    <a:pt x="65" y="81"/>
                    <a:pt x="74" y="71"/>
                  </a:cubicBezTo>
                  <a:cubicBezTo>
                    <a:pt x="83" y="61"/>
                    <a:pt x="82" y="46"/>
                    <a:pt x="73" y="37"/>
                  </a:cubicBezTo>
                  <a:close/>
                </a:path>
              </a:pathLst>
            </a:custGeom>
            <a:solidFill>
              <a:srgbClr val="C12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48" name="Freeform 212">
              <a:extLst>
                <a:ext uri="{FF2B5EF4-FFF2-40B4-BE49-F238E27FC236}">
                  <a16:creationId xmlns:a16="http://schemas.microsoft.com/office/drawing/2014/main" id="{FF0E8213-DD34-4A84-A550-9A0BF932DD0B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7" y="1447"/>
              <a:ext cx="96" cy="96"/>
            </a:xfrm>
            <a:custGeom>
              <a:avLst/>
              <a:gdLst>
                <a:gd name="T0" fmla="*/ 27 w 33"/>
                <a:gd name="T1" fmla="*/ 27 h 33"/>
                <a:gd name="T2" fmla="*/ 6 w 33"/>
                <a:gd name="T3" fmla="*/ 26 h 33"/>
                <a:gd name="T4" fmla="*/ 7 w 33"/>
                <a:gd name="T5" fmla="*/ 6 h 33"/>
                <a:gd name="T6" fmla="*/ 27 w 33"/>
                <a:gd name="T7" fmla="*/ 6 h 33"/>
                <a:gd name="T8" fmla="*/ 27 w 33"/>
                <a:gd name="T9" fmla="*/ 27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33">
                  <a:moveTo>
                    <a:pt x="27" y="27"/>
                  </a:moveTo>
                  <a:cubicBezTo>
                    <a:pt x="21" y="33"/>
                    <a:pt x="12" y="32"/>
                    <a:pt x="6" y="26"/>
                  </a:cubicBezTo>
                  <a:cubicBezTo>
                    <a:pt x="0" y="20"/>
                    <a:pt x="1" y="11"/>
                    <a:pt x="7" y="6"/>
                  </a:cubicBezTo>
                  <a:cubicBezTo>
                    <a:pt x="12" y="0"/>
                    <a:pt x="22" y="0"/>
                    <a:pt x="27" y="6"/>
                  </a:cubicBezTo>
                  <a:cubicBezTo>
                    <a:pt x="33" y="12"/>
                    <a:pt x="33" y="21"/>
                    <a:pt x="27" y="27"/>
                  </a:cubicBezTo>
                  <a:close/>
                </a:path>
              </a:pathLst>
            </a:custGeom>
            <a:solidFill>
              <a:srgbClr val="C8DC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49" name="Freeform 213">
              <a:extLst>
                <a:ext uri="{FF2B5EF4-FFF2-40B4-BE49-F238E27FC236}">
                  <a16:creationId xmlns:a16="http://schemas.microsoft.com/office/drawing/2014/main" id="{0F61001F-30DA-4867-8B41-647FA484D870}"/>
                </a:ext>
              </a:extLst>
            </p:cNvPr>
            <p:cNvSpPr>
              <a:spLocks/>
            </p:cNvSpPr>
            <p:nvPr/>
          </p:nvSpPr>
          <p:spPr bwMode="auto">
            <a:xfrm>
              <a:off x="5370" y="1485"/>
              <a:ext cx="87" cy="58"/>
            </a:xfrm>
            <a:custGeom>
              <a:avLst/>
              <a:gdLst>
                <a:gd name="T0" fmla="*/ 30 w 30"/>
                <a:gd name="T1" fmla="*/ 7 h 20"/>
                <a:gd name="T2" fmla="*/ 1 w 30"/>
                <a:gd name="T3" fmla="*/ 0 h 20"/>
                <a:gd name="T4" fmla="*/ 5 w 30"/>
                <a:gd name="T5" fmla="*/ 13 h 20"/>
                <a:gd name="T6" fmla="*/ 26 w 30"/>
                <a:gd name="T7" fmla="*/ 14 h 20"/>
                <a:gd name="T8" fmla="*/ 30 w 30"/>
                <a:gd name="T9" fmla="*/ 7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0">
                  <a:moveTo>
                    <a:pt x="30" y="7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4"/>
                    <a:pt x="1" y="10"/>
                    <a:pt x="5" y="13"/>
                  </a:cubicBezTo>
                  <a:cubicBezTo>
                    <a:pt x="11" y="19"/>
                    <a:pt x="20" y="20"/>
                    <a:pt x="26" y="14"/>
                  </a:cubicBezTo>
                  <a:cubicBezTo>
                    <a:pt x="28" y="12"/>
                    <a:pt x="29" y="9"/>
                    <a:pt x="30" y="7"/>
                  </a:cubicBezTo>
                  <a:close/>
                </a:path>
              </a:pathLst>
            </a:custGeom>
            <a:solidFill>
              <a:srgbClr val="B4CE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50" name="Freeform 214">
              <a:extLst>
                <a:ext uri="{FF2B5EF4-FFF2-40B4-BE49-F238E27FC236}">
                  <a16:creationId xmlns:a16="http://schemas.microsoft.com/office/drawing/2014/main" id="{071BD51A-0858-465F-B8A2-012CE63F5202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1" y="1470"/>
              <a:ext cx="49" cy="49"/>
            </a:xfrm>
            <a:custGeom>
              <a:avLst/>
              <a:gdLst>
                <a:gd name="T0" fmla="*/ 14 w 17"/>
                <a:gd name="T1" fmla="*/ 14 h 17"/>
                <a:gd name="T2" fmla="*/ 3 w 17"/>
                <a:gd name="T3" fmla="*/ 13 h 17"/>
                <a:gd name="T4" fmla="*/ 3 w 17"/>
                <a:gd name="T5" fmla="*/ 3 h 17"/>
                <a:gd name="T6" fmla="*/ 14 w 17"/>
                <a:gd name="T7" fmla="*/ 3 h 17"/>
                <a:gd name="T8" fmla="*/ 14 w 17"/>
                <a:gd name="T9" fmla="*/ 14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7">
                  <a:moveTo>
                    <a:pt x="14" y="14"/>
                  </a:moveTo>
                  <a:cubicBezTo>
                    <a:pt x="11" y="17"/>
                    <a:pt x="6" y="17"/>
                    <a:pt x="3" y="13"/>
                  </a:cubicBezTo>
                  <a:cubicBezTo>
                    <a:pt x="0" y="10"/>
                    <a:pt x="0" y="6"/>
                    <a:pt x="3" y="3"/>
                  </a:cubicBezTo>
                  <a:cubicBezTo>
                    <a:pt x="7" y="0"/>
                    <a:pt x="11" y="0"/>
                    <a:pt x="14" y="3"/>
                  </a:cubicBezTo>
                  <a:cubicBezTo>
                    <a:pt x="17" y="6"/>
                    <a:pt x="17" y="11"/>
                    <a:pt x="14" y="14"/>
                  </a:cubicBezTo>
                  <a:close/>
                </a:path>
              </a:pathLst>
            </a:custGeom>
            <a:solidFill>
              <a:srgbClr val="A1BE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51" name="Freeform 215">
              <a:extLst>
                <a:ext uri="{FF2B5EF4-FFF2-40B4-BE49-F238E27FC236}">
                  <a16:creationId xmlns:a16="http://schemas.microsoft.com/office/drawing/2014/main" id="{9D5ACDE6-92AE-4CE8-8ADE-2AD456B9003B}"/>
                </a:ext>
              </a:extLst>
            </p:cNvPr>
            <p:cNvSpPr>
              <a:spLocks/>
            </p:cNvSpPr>
            <p:nvPr/>
          </p:nvSpPr>
          <p:spPr bwMode="auto">
            <a:xfrm>
              <a:off x="5599" y="1659"/>
              <a:ext cx="96" cy="95"/>
            </a:xfrm>
            <a:custGeom>
              <a:avLst/>
              <a:gdLst>
                <a:gd name="T0" fmla="*/ 5 w 33"/>
                <a:gd name="T1" fmla="*/ 7 h 33"/>
                <a:gd name="T2" fmla="*/ 7 w 33"/>
                <a:gd name="T3" fmla="*/ 28 h 33"/>
                <a:gd name="T4" fmla="*/ 28 w 33"/>
                <a:gd name="T5" fmla="*/ 26 h 33"/>
                <a:gd name="T6" fmla="*/ 25 w 33"/>
                <a:gd name="T7" fmla="*/ 5 h 33"/>
                <a:gd name="T8" fmla="*/ 5 w 33"/>
                <a:gd name="T9" fmla="*/ 7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33">
                  <a:moveTo>
                    <a:pt x="5" y="7"/>
                  </a:moveTo>
                  <a:cubicBezTo>
                    <a:pt x="0" y="14"/>
                    <a:pt x="1" y="23"/>
                    <a:pt x="7" y="28"/>
                  </a:cubicBezTo>
                  <a:cubicBezTo>
                    <a:pt x="13" y="33"/>
                    <a:pt x="23" y="32"/>
                    <a:pt x="28" y="26"/>
                  </a:cubicBezTo>
                  <a:cubicBezTo>
                    <a:pt x="33" y="19"/>
                    <a:pt x="32" y="10"/>
                    <a:pt x="25" y="5"/>
                  </a:cubicBezTo>
                  <a:cubicBezTo>
                    <a:pt x="19" y="0"/>
                    <a:pt x="10" y="1"/>
                    <a:pt x="5" y="7"/>
                  </a:cubicBezTo>
                  <a:close/>
                </a:path>
              </a:pathLst>
            </a:custGeom>
            <a:solidFill>
              <a:srgbClr val="C8DC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52" name="Freeform 216">
              <a:extLst>
                <a:ext uri="{FF2B5EF4-FFF2-40B4-BE49-F238E27FC236}">
                  <a16:creationId xmlns:a16="http://schemas.microsoft.com/office/drawing/2014/main" id="{A90119E7-260A-4723-B431-45170654E208}"/>
                </a:ext>
              </a:extLst>
            </p:cNvPr>
            <p:cNvSpPr>
              <a:spLocks/>
            </p:cNvSpPr>
            <p:nvPr/>
          </p:nvSpPr>
          <p:spPr bwMode="auto">
            <a:xfrm>
              <a:off x="5599" y="1667"/>
              <a:ext cx="61" cy="84"/>
            </a:xfrm>
            <a:custGeom>
              <a:avLst/>
              <a:gdLst>
                <a:gd name="T0" fmla="*/ 11 w 21"/>
                <a:gd name="T1" fmla="*/ 0 h 29"/>
                <a:gd name="T2" fmla="*/ 21 w 21"/>
                <a:gd name="T3" fmla="*/ 27 h 29"/>
                <a:gd name="T4" fmla="*/ 7 w 21"/>
                <a:gd name="T5" fmla="*/ 25 h 29"/>
                <a:gd name="T6" fmla="*/ 5 w 21"/>
                <a:gd name="T7" fmla="*/ 4 h 29"/>
                <a:gd name="T8" fmla="*/ 11 w 21"/>
                <a:gd name="T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9">
                  <a:moveTo>
                    <a:pt x="11" y="0"/>
                  </a:moveTo>
                  <a:cubicBezTo>
                    <a:pt x="21" y="27"/>
                    <a:pt x="21" y="27"/>
                    <a:pt x="21" y="27"/>
                  </a:cubicBezTo>
                  <a:cubicBezTo>
                    <a:pt x="16" y="29"/>
                    <a:pt x="11" y="28"/>
                    <a:pt x="7" y="25"/>
                  </a:cubicBezTo>
                  <a:cubicBezTo>
                    <a:pt x="1" y="20"/>
                    <a:pt x="0" y="11"/>
                    <a:pt x="5" y="4"/>
                  </a:cubicBezTo>
                  <a:cubicBezTo>
                    <a:pt x="7" y="2"/>
                    <a:pt x="9" y="0"/>
                    <a:pt x="11" y="0"/>
                  </a:cubicBezTo>
                  <a:close/>
                </a:path>
              </a:pathLst>
            </a:custGeom>
            <a:solidFill>
              <a:srgbClr val="B4CE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53" name="Freeform 217">
              <a:extLst>
                <a:ext uri="{FF2B5EF4-FFF2-40B4-BE49-F238E27FC236}">
                  <a16:creationId xmlns:a16="http://schemas.microsoft.com/office/drawing/2014/main" id="{5370306E-FE42-4C71-BE6D-9C93ED7ACA1D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2" y="1682"/>
              <a:ext cx="50" cy="49"/>
            </a:xfrm>
            <a:custGeom>
              <a:avLst/>
              <a:gdLst>
                <a:gd name="T0" fmla="*/ 2 w 17"/>
                <a:gd name="T1" fmla="*/ 4 h 17"/>
                <a:gd name="T2" fmla="*/ 3 w 17"/>
                <a:gd name="T3" fmla="*/ 14 h 17"/>
                <a:gd name="T4" fmla="*/ 14 w 17"/>
                <a:gd name="T5" fmla="*/ 13 h 17"/>
                <a:gd name="T6" fmla="*/ 13 w 17"/>
                <a:gd name="T7" fmla="*/ 3 h 17"/>
                <a:gd name="T8" fmla="*/ 2 w 17"/>
                <a:gd name="T9" fmla="*/ 4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7">
                  <a:moveTo>
                    <a:pt x="2" y="4"/>
                  </a:moveTo>
                  <a:cubicBezTo>
                    <a:pt x="0" y="7"/>
                    <a:pt x="0" y="12"/>
                    <a:pt x="3" y="14"/>
                  </a:cubicBezTo>
                  <a:cubicBezTo>
                    <a:pt x="7" y="17"/>
                    <a:pt x="11" y="17"/>
                    <a:pt x="14" y="13"/>
                  </a:cubicBezTo>
                  <a:cubicBezTo>
                    <a:pt x="17" y="10"/>
                    <a:pt x="16" y="5"/>
                    <a:pt x="13" y="3"/>
                  </a:cubicBezTo>
                  <a:cubicBezTo>
                    <a:pt x="10" y="0"/>
                    <a:pt x="5" y="0"/>
                    <a:pt x="2" y="4"/>
                  </a:cubicBezTo>
                  <a:close/>
                </a:path>
              </a:pathLst>
            </a:custGeom>
            <a:solidFill>
              <a:srgbClr val="A1BE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254" name="Group 253">
            <a:extLst>
              <a:ext uri="{FF2B5EF4-FFF2-40B4-BE49-F238E27FC236}">
                <a16:creationId xmlns:a16="http://schemas.microsoft.com/office/drawing/2014/main" id="{22D920A5-5C8F-427F-AEA1-F28796273C3A}"/>
              </a:ext>
            </a:extLst>
          </p:cNvPr>
          <p:cNvGrpSpPr/>
          <p:nvPr/>
        </p:nvGrpSpPr>
        <p:grpSpPr>
          <a:xfrm>
            <a:off x="6731982" y="1753515"/>
            <a:ext cx="1571873" cy="991169"/>
            <a:chOff x="10785677" y="3887248"/>
            <a:chExt cx="2616815" cy="1495568"/>
          </a:xfrm>
        </p:grpSpPr>
        <p:grpSp>
          <p:nvGrpSpPr>
            <p:cNvPr id="255" name="Group 254">
              <a:extLst>
                <a:ext uri="{FF2B5EF4-FFF2-40B4-BE49-F238E27FC236}">
                  <a16:creationId xmlns:a16="http://schemas.microsoft.com/office/drawing/2014/main" id="{8231940A-11E8-47BA-BB1B-3F3D2D02ACFC}"/>
                </a:ext>
              </a:extLst>
            </p:cNvPr>
            <p:cNvGrpSpPr/>
            <p:nvPr/>
          </p:nvGrpSpPr>
          <p:grpSpPr>
            <a:xfrm>
              <a:off x="11861528" y="3887248"/>
              <a:ext cx="1540964" cy="497695"/>
              <a:chOff x="8120565" y="6267113"/>
              <a:chExt cx="1796187" cy="654297"/>
            </a:xfrm>
          </p:grpSpPr>
          <p:cxnSp>
            <p:nvCxnSpPr>
              <p:cNvPr id="288" name="Straight Connector 287">
                <a:extLst>
                  <a:ext uri="{FF2B5EF4-FFF2-40B4-BE49-F238E27FC236}">
                    <a16:creationId xmlns:a16="http://schemas.microsoft.com/office/drawing/2014/main" id="{54BFD268-8D8A-4610-B11E-2E08E0F2AA4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120565" y="6267113"/>
                <a:ext cx="654297" cy="654297"/>
              </a:xfrm>
              <a:prstGeom prst="line">
                <a:avLst/>
              </a:prstGeom>
              <a:ln>
                <a:solidFill>
                  <a:schemeClr val="bg1">
                    <a:lumMod val="75000"/>
                    <a:alpha val="31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9" name="Straight Connector 288">
                <a:extLst>
                  <a:ext uri="{FF2B5EF4-FFF2-40B4-BE49-F238E27FC236}">
                    <a16:creationId xmlns:a16="http://schemas.microsoft.com/office/drawing/2014/main" id="{603AED18-0592-40A4-B17B-AF6605BC02A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74862" y="6267113"/>
                <a:ext cx="114189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  <a:alpha val="31000"/>
                  </a:schemeClr>
                </a:solidFill>
                <a:prstDash val="sysDash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56" name="Straight Connector 255">
              <a:extLst>
                <a:ext uri="{FF2B5EF4-FFF2-40B4-BE49-F238E27FC236}">
                  <a16:creationId xmlns:a16="http://schemas.microsoft.com/office/drawing/2014/main" id="{4D87FB8B-240F-4A80-B379-64019937DC6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785677" y="4885121"/>
              <a:ext cx="561327" cy="497695"/>
            </a:xfrm>
            <a:prstGeom prst="line">
              <a:avLst/>
            </a:prstGeom>
            <a:ln>
              <a:solidFill>
                <a:schemeClr val="bg1">
                  <a:lumMod val="75000"/>
                  <a:alpha val="31000"/>
                </a:schemeClr>
              </a:solidFill>
              <a:prstDash val="sysDash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0" name="Rectangle 289">
            <a:extLst>
              <a:ext uri="{FF2B5EF4-FFF2-40B4-BE49-F238E27FC236}">
                <a16:creationId xmlns:a16="http://schemas.microsoft.com/office/drawing/2014/main" id="{C7C13616-EEFB-453D-8896-0175F9C015FD}"/>
              </a:ext>
            </a:extLst>
          </p:cNvPr>
          <p:cNvSpPr/>
          <p:nvPr/>
        </p:nvSpPr>
        <p:spPr>
          <a:xfrm>
            <a:off x="6940293" y="2039800"/>
            <a:ext cx="614121" cy="307777"/>
          </a:xfrm>
          <a:prstGeom prst="rect">
            <a:avLst/>
          </a:prstGeom>
          <a:effectLst>
            <a:outerShdw blurRad="76200" dist="38100" dir="2700000" algn="tl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gradFill>
                  <a:gsLst>
                    <a:gs pos="0">
                      <a:schemeClr val="accent1"/>
                    </a:gs>
                    <a:gs pos="100000">
                      <a:schemeClr val="accent1">
                        <a:lumMod val="75000"/>
                      </a:schemeClr>
                    </a:gs>
                  </a:gsLst>
                  <a:lin ang="2700000" scaled="0"/>
                </a:gradFill>
                <a:latin typeface="Nexa Bold" panose="02000000000000000000" pitchFamily="50" charset="0"/>
                <a:ea typeface="Roboto Condensed" panose="02000000000000000000" pitchFamily="2" charset="0"/>
                <a:cs typeface="Segoe UI" panose="020B0502040204020203" pitchFamily="34" charset="0"/>
              </a:rPr>
              <a:t>30%</a:t>
            </a:r>
          </a:p>
        </p:txBody>
      </p:sp>
      <p:grpSp>
        <p:nvGrpSpPr>
          <p:cNvPr id="291" name="Group 290">
            <a:extLst>
              <a:ext uri="{FF2B5EF4-FFF2-40B4-BE49-F238E27FC236}">
                <a16:creationId xmlns:a16="http://schemas.microsoft.com/office/drawing/2014/main" id="{B3259843-D62D-4EB3-BEB1-ADB682942253}"/>
              </a:ext>
            </a:extLst>
          </p:cNvPr>
          <p:cNvGrpSpPr/>
          <p:nvPr/>
        </p:nvGrpSpPr>
        <p:grpSpPr>
          <a:xfrm>
            <a:off x="3888146" y="1753515"/>
            <a:ext cx="1571873" cy="991169"/>
            <a:chOff x="6051328" y="3887248"/>
            <a:chExt cx="2616815" cy="1495568"/>
          </a:xfrm>
        </p:grpSpPr>
        <p:grpSp>
          <p:nvGrpSpPr>
            <p:cNvPr id="292" name="Group 291">
              <a:extLst>
                <a:ext uri="{FF2B5EF4-FFF2-40B4-BE49-F238E27FC236}">
                  <a16:creationId xmlns:a16="http://schemas.microsoft.com/office/drawing/2014/main" id="{2362FF14-B4DB-4C67-8551-F4C81F01B175}"/>
                </a:ext>
              </a:extLst>
            </p:cNvPr>
            <p:cNvGrpSpPr/>
            <p:nvPr/>
          </p:nvGrpSpPr>
          <p:grpSpPr>
            <a:xfrm flipH="1">
              <a:off x="6051328" y="3887248"/>
              <a:ext cx="1540964" cy="497695"/>
              <a:chOff x="8120565" y="6267113"/>
              <a:chExt cx="1796187" cy="654297"/>
            </a:xfrm>
          </p:grpSpPr>
          <p:cxnSp>
            <p:nvCxnSpPr>
              <p:cNvPr id="294" name="Straight Connector 293">
                <a:extLst>
                  <a:ext uri="{FF2B5EF4-FFF2-40B4-BE49-F238E27FC236}">
                    <a16:creationId xmlns:a16="http://schemas.microsoft.com/office/drawing/2014/main" id="{83BA6D7C-C7E0-4DBC-8F5D-014DFE8FCC4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120565" y="6267113"/>
                <a:ext cx="654297" cy="654297"/>
              </a:xfrm>
              <a:prstGeom prst="line">
                <a:avLst/>
              </a:prstGeom>
              <a:ln>
                <a:solidFill>
                  <a:schemeClr val="bg1">
                    <a:lumMod val="75000"/>
                    <a:alpha val="31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5" name="Straight Connector 294">
                <a:extLst>
                  <a:ext uri="{FF2B5EF4-FFF2-40B4-BE49-F238E27FC236}">
                    <a16:creationId xmlns:a16="http://schemas.microsoft.com/office/drawing/2014/main" id="{E9131A95-0B14-4162-B90F-C53CB1B695A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74862" y="6267113"/>
                <a:ext cx="114189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  <a:alpha val="31000"/>
                  </a:schemeClr>
                </a:solidFill>
                <a:prstDash val="sysDash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93" name="Straight Connector 292">
              <a:extLst>
                <a:ext uri="{FF2B5EF4-FFF2-40B4-BE49-F238E27FC236}">
                  <a16:creationId xmlns:a16="http://schemas.microsoft.com/office/drawing/2014/main" id="{7A78D2D0-5BD2-48FC-975C-E63699918DB0}"/>
                </a:ext>
              </a:extLst>
            </p:cNvPr>
            <p:cNvCxnSpPr>
              <a:cxnSpLocks/>
            </p:cNvCxnSpPr>
            <p:nvPr/>
          </p:nvCxnSpPr>
          <p:spPr>
            <a:xfrm>
              <a:off x="8106816" y="4885121"/>
              <a:ext cx="561327" cy="497695"/>
            </a:xfrm>
            <a:prstGeom prst="line">
              <a:avLst/>
            </a:prstGeom>
            <a:ln>
              <a:solidFill>
                <a:schemeClr val="bg1">
                  <a:lumMod val="75000"/>
                  <a:alpha val="31000"/>
                </a:schemeClr>
              </a:solidFill>
              <a:prstDash val="sysDash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6" name="Rectangle 295">
            <a:extLst>
              <a:ext uri="{FF2B5EF4-FFF2-40B4-BE49-F238E27FC236}">
                <a16:creationId xmlns:a16="http://schemas.microsoft.com/office/drawing/2014/main" id="{D1E7F2F8-367F-4302-A5B3-3D42E93446E5}"/>
              </a:ext>
            </a:extLst>
          </p:cNvPr>
          <p:cNvSpPr/>
          <p:nvPr/>
        </p:nvSpPr>
        <p:spPr>
          <a:xfrm flipH="1">
            <a:off x="4637586" y="2039800"/>
            <a:ext cx="614121" cy="307777"/>
          </a:xfrm>
          <a:prstGeom prst="rect">
            <a:avLst/>
          </a:prstGeom>
          <a:effectLst>
            <a:outerShdw blurRad="76200" dist="38100" dir="2700000" algn="tl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gradFill>
                  <a:gsLst>
                    <a:gs pos="0">
                      <a:schemeClr val="accent4"/>
                    </a:gs>
                    <a:gs pos="100000">
                      <a:schemeClr val="accent4">
                        <a:lumMod val="75000"/>
                      </a:schemeClr>
                    </a:gs>
                  </a:gsLst>
                  <a:lin ang="2700000" scaled="0"/>
                </a:gradFill>
                <a:latin typeface="Nexa Bold" panose="02000000000000000000" pitchFamily="50" charset="0"/>
                <a:ea typeface="Roboto Condensed" panose="02000000000000000000" pitchFamily="2" charset="0"/>
                <a:cs typeface="Segoe UI" panose="020B0502040204020203" pitchFamily="34" charset="0"/>
              </a:rPr>
              <a:t>40%</a:t>
            </a:r>
          </a:p>
        </p:txBody>
      </p:sp>
      <p:grpSp>
        <p:nvGrpSpPr>
          <p:cNvPr id="297" name="Group 296">
            <a:extLst>
              <a:ext uri="{FF2B5EF4-FFF2-40B4-BE49-F238E27FC236}">
                <a16:creationId xmlns:a16="http://schemas.microsoft.com/office/drawing/2014/main" id="{E1AC64BB-48FF-46F4-882E-408A31CBAC13}"/>
              </a:ext>
            </a:extLst>
          </p:cNvPr>
          <p:cNvGrpSpPr/>
          <p:nvPr/>
        </p:nvGrpSpPr>
        <p:grpSpPr>
          <a:xfrm>
            <a:off x="3888146" y="3981214"/>
            <a:ext cx="1571873" cy="991169"/>
            <a:chOff x="6051328" y="7248608"/>
            <a:chExt cx="2616815" cy="1495568"/>
          </a:xfrm>
        </p:grpSpPr>
        <p:grpSp>
          <p:nvGrpSpPr>
            <p:cNvPr id="298" name="Group 297">
              <a:extLst>
                <a:ext uri="{FF2B5EF4-FFF2-40B4-BE49-F238E27FC236}">
                  <a16:creationId xmlns:a16="http://schemas.microsoft.com/office/drawing/2014/main" id="{84A565E7-686E-4C85-9F7A-D8E47CBC6824}"/>
                </a:ext>
              </a:extLst>
            </p:cNvPr>
            <p:cNvGrpSpPr/>
            <p:nvPr/>
          </p:nvGrpSpPr>
          <p:grpSpPr>
            <a:xfrm flipH="1" flipV="1">
              <a:off x="6051328" y="8246481"/>
              <a:ext cx="1540964" cy="497695"/>
              <a:chOff x="8120565" y="6267113"/>
              <a:chExt cx="1796187" cy="654297"/>
            </a:xfrm>
          </p:grpSpPr>
          <p:cxnSp>
            <p:nvCxnSpPr>
              <p:cNvPr id="300" name="Straight Connector 299">
                <a:extLst>
                  <a:ext uri="{FF2B5EF4-FFF2-40B4-BE49-F238E27FC236}">
                    <a16:creationId xmlns:a16="http://schemas.microsoft.com/office/drawing/2014/main" id="{6CC0A72A-41B1-4F6F-9FA1-1B324748E5A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120565" y="6267113"/>
                <a:ext cx="654297" cy="654297"/>
              </a:xfrm>
              <a:prstGeom prst="line">
                <a:avLst/>
              </a:prstGeom>
              <a:ln>
                <a:solidFill>
                  <a:schemeClr val="bg1">
                    <a:lumMod val="75000"/>
                    <a:alpha val="31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1" name="Straight Connector 300">
                <a:extLst>
                  <a:ext uri="{FF2B5EF4-FFF2-40B4-BE49-F238E27FC236}">
                    <a16:creationId xmlns:a16="http://schemas.microsoft.com/office/drawing/2014/main" id="{739497E7-0958-4F6E-A352-47BF90897E8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74862" y="6267113"/>
                <a:ext cx="114189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  <a:alpha val="31000"/>
                  </a:schemeClr>
                </a:solidFill>
                <a:prstDash val="sysDash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99" name="Straight Connector 298">
              <a:extLst>
                <a:ext uri="{FF2B5EF4-FFF2-40B4-BE49-F238E27FC236}">
                  <a16:creationId xmlns:a16="http://schemas.microsoft.com/office/drawing/2014/main" id="{406BF05D-B240-421E-AC9F-0BFEDF7C4E3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106816" y="7248608"/>
              <a:ext cx="561327" cy="497695"/>
            </a:xfrm>
            <a:prstGeom prst="line">
              <a:avLst/>
            </a:prstGeom>
            <a:ln>
              <a:solidFill>
                <a:schemeClr val="bg1">
                  <a:lumMod val="75000"/>
                  <a:alpha val="31000"/>
                </a:schemeClr>
              </a:solidFill>
              <a:prstDash val="sysDash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2" name="Rectangle 301">
            <a:extLst>
              <a:ext uri="{FF2B5EF4-FFF2-40B4-BE49-F238E27FC236}">
                <a16:creationId xmlns:a16="http://schemas.microsoft.com/office/drawing/2014/main" id="{B1F222B3-3160-4618-9104-5F688448D8FD}"/>
              </a:ext>
            </a:extLst>
          </p:cNvPr>
          <p:cNvSpPr/>
          <p:nvPr/>
        </p:nvSpPr>
        <p:spPr>
          <a:xfrm flipH="1">
            <a:off x="4637586" y="4247309"/>
            <a:ext cx="614121" cy="307777"/>
          </a:xfrm>
          <a:prstGeom prst="rect">
            <a:avLst/>
          </a:prstGeom>
          <a:effectLst>
            <a:outerShdw blurRad="76200" dist="38100" dir="2700000" algn="tl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gradFill>
                  <a:gsLst>
                    <a:gs pos="0">
                      <a:schemeClr val="accent3"/>
                    </a:gs>
                    <a:gs pos="100000">
                      <a:schemeClr val="accent3">
                        <a:lumMod val="75000"/>
                      </a:schemeClr>
                    </a:gs>
                  </a:gsLst>
                  <a:lin ang="2700000" scaled="0"/>
                </a:gradFill>
                <a:latin typeface="Nexa Bold" panose="02000000000000000000" pitchFamily="50" charset="0"/>
                <a:ea typeface="Roboto Condensed" panose="02000000000000000000" pitchFamily="2" charset="0"/>
                <a:cs typeface="Segoe UI" panose="020B0502040204020203" pitchFamily="34" charset="0"/>
              </a:rPr>
              <a:t>40%</a:t>
            </a:r>
          </a:p>
        </p:txBody>
      </p:sp>
      <p:grpSp>
        <p:nvGrpSpPr>
          <p:cNvPr id="303" name="Group 302">
            <a:extLst>
              <a:ext uri="{FF2B5EF4-FFF2-40B4-BE49-F238E27FC236}">
                <a16:creationId xmlns:a16="http://schemas.microsoft.com/office/drawing/2014/main" id="{98B2DDE4-F557-439C-A5A7-80771BF3E14E}"/>
              </a:ext>
            </a:extLst>
          </p:cNvPr>
          <p:cNvGrpSpPr/>
          <p:nvPr/>
        </p:nvGrpSpPr>
        <p:grpSpPr>
          <a:xfrm>
            <a:off x="6731982" y="3991861"/>
            <a:ext cx="1571873" cy="991169"/>
            <a:chOff x="10785677" y="7264674"/>
            <a:chExt cx="2616815" cy="1495568"/>
          </a:xfrm>
        </p:grpSpPr>
        <p:grpSp>
          <p:nvGrpSpPr>
            <p:cNvPr id="304" name="Group 303">
              <a:extLst>
                <a:ext uri="{FF2B5EF4-FFF2-40B4-BE49-F238E27FC236}">
                  <a16:creationId xmlns:a16="http://schemas.microsoft.com/office/drawing/2014/main" id="{C2449EFB-A3EE-486F-BD8E-F8E1BE771A95}"/>
                </a:ext>
              </a:extLst>
            </p:cNvPr>
            <p:cNvGrpSpPr/>
            <p:nvPr/>
          </p:nvGrpSpPr>
          <p:grpSpPr>
            <a:xfrm flipV="1">
              <a:off x="11861528" y="8262547"/>
              <a:ext cx="1540964" cy="497695"/>
              <a:chOff x="8120565" y="6267113"/>
              <a:chExt cx="1796187" cy="654297"/>
            </a:xfrm>
          </p:grpSpPr>
          <p:cxnSp>
            <p:nvCxnSpPr>
              <p:cNvPr id="397" name="Straight Connector 396">
                <a:extLst>
                  <a:ext uri="{FF2B5EF4-FFF2-40B4-BE49-F238E27FC236}">
                    <a16:creationId xmlns:a16="http://schemas.microsoft.com/office/drawing/2014/main" id="{AA32228A-3103-408D-BBB7-D319BA0A421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120565" y="6267113"/>
                <a:ext cx="654297" cy="654297"/>
              </a:xfrm>
              <a:prstGeom prst="line">
                <a:avLst/>
              </a:prstGeom>
              <a:ln>
                <a:solidFill>
                  <a:schemeClr val="bg1">
                    <a:lumMod val="75000"/>
                    <a:alpha val="31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8" name="Straight Connector 397">
                <a:extLst>
                  <a:ext uri="{FF2B5EF4-FFF2-40B4-BE49-F238E27FC236}">
                    <a16:creationId xmlns:a16="http://schemas.microsoft.com/office/drawing/2014/main" id="{34D0AA80-DCC3-4FF0-9B2A-016626C2A7E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74862" y="6267113"/>
                <a:ext cx="114189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  <a:alpha val="31000"/>
                  </a:schemeClr>
                </a:solidFill>
                <a:prstDash val="sysDash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05" name="Straight Connector 304">
              <a:extLst>
                <a:ext uri="{FF2B5EF4-FFF2-40B4-BE49-F238E27FC236}">
                  <a16:creationId xmlns:a16="http://schemas.microsoft.com/office/drawing/2014/main" id="{43171B5A-E49D-4E74-90BF-8985F535D9A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785677" y="7264674"/>
              <a:ext cx="561327" cy="497695"/>
            </a:xfrm>
            <a:prstGeom prst="line">
              <a:avLst/>
            </a:prstGeom>
            <a:ln>
              <a:solidFill>
                <a:schemeClr val="bg1">
                  <a:lumMod val="75000"/>
                  <a:alpha val="31000"/>
                </a:schemeClr>
              </a:solidFill>
              <a:prstDash val="sysDash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9" name="Rectangle 398">
            <a:extLst>
              <a:ext uri="{FF2B5EF4-FFF2-40B4-BE49-F238E27FC236}">
                <a16:creationId xmlns:a16="http://schemas.microsoft.com/office/drawing/2014/main" id="{3E59B8F6-E498-467F-B445-693BFDEE4D19}"/>
              </a:ext>
            </a:extLst>
          </p:cNvPr>
          <p:cNvSpPr/>
          <p:nvPr/>
        </p:nvSpPr>
        <p:spPr>
          <a:xfrm>
            <a:off x="6940293" y="4257956"/>
            <a:ext cx="614121" cy="307777"/>
          </a:xfrm>
          <a:prstGeom prst="rect">
            <a:avLst/>
          </a:prstGeom>
          <a:effectLst>
            <a:outerShdw blurRad="76200" dist="38100" dir="2700000" algn="tl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gradFill>
                  <a:gsLst>
                    <a:gs pos="0">
                      <a:schemeClr val="accent2"/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2700000" scaled="0"/>
                </a:gradFill>
                <a:latin typeface="Nexa Bold" panose="02000000000000000000" pitchFamily="50" charset="0"/>
                <a:ea typeface="Roboto Condensed" panose="02000000000000000000" pitchFamily="2" charset="0"/>
                <a:cs typeface="Segoe UI" panose="020B0502040204020203" pitchFamily="34" charset="0"/>
              </a:rPr>
              <a:t>50%</a:t>
            </a:r>
          </a:p>
        </p:txBody>
      </p:sp>
      <p:sp>
        <p:nvSpPr>
          <p:cNvPr id="402" name="TextBox 401">
            <a:extLst>
              <a:ext uri="{FF2B5EF4-FFF2-40B4-BE49-F238E27FC236}">
                <a16:creationId xmlns:a16="http://schemas.microsoft.com/office/drawing/2014/main" id="{076B01B8-C738-4CB5-8EAF-635212B3D41D}"/>
              </a:ext>
            </a:extLst>
          </p:cNvPr>
          <p:cNvSpPr txBox="1"/>
          <p:nvPr/>
        </p:nvSpPr>
        <p:spPr>
          <a:xfrm>
            <a:off x="2341760" y="925641"/>
            <a:ext cx="1334291" cy="66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80000"/>
              </a:lnSpc>
            </a:pPr>
            <a:r>
              <a:rPr lang="en-US" sz="4400" spc="300" dirty="0">
                <a:gradFill>
                  <a:gsLst>
                    <a:gs pos="0">
                      <a:schemeClr val="accent4"/>
                    </a:gs>
                    <a:gs pos="45000">
                      <a:schemeClr val="accent4">
                        <a:alpha val="62000"/>
                      </a:schemeClr>
                    </a:gs>
                    <a:gs pos="100000">
                      <a:schemeClr val="accent4">
                        <a:alpha val="0"/>
                      </a:schemeClr>
                    </a:gs>
                  </a:gsLst>
                  <a:lin ang="5400000" scaled="1"/>
                </a:gradFill>
                <a:latin typeface="Nexa Bold" panose="02000000000000000000" pitchFamily="50" charset="0"/>
              </a:rPr>
              <a:t>04</a:t>
            </a:r>
          </a:p>
        </p:txBody>
      </p:sp>
      <p:sp>
        <p:nvSpPr>
          <p:cNvPr id="406" name="TextBox 405">
            <a:extLst>
              <a:ext uri="{FF2B5EF4-FFF2-40B4-BE49-F238E27FC236}">
                <a16:creationId xmlns:a16="http://schemas.microsoft.com/office/drawing/2014/main" id="{6DD6F3F8-C857-449E-907E-0ABD58DCEB01}"/>
              </a:ext>
            </a:extLst>
          </p:cNvPr>
          <p:cNvSpPr txBox="1"/>
          <p:nvPr/>
        </p:nvSpPr>
        <p:spPr>
          <a:xfrm>
            <a:off x="2341760" y="4041300"/>
            <a:ext cx="1334291" cy="63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80000"/>
              </a:lnSpc>
            </a:pPr>
            <a:r>
              <a:rPr lang="en-US" sz="4400" spc="300" dirty="0">
                <a:gradFill>
                  <a:gsLst>
                    <a:gs pos="0">
                      <a:schemeClr val="accent3"/>
                    </a:gs>
                    <a:gs pos="45000">
                      <a:schemeClr val="accent3">
                        <a:alpha val="62000"/>
                      </a:schemeClr>
                    </a:gs>
                    <a:gs pos="100000">
                      <a:schemeClr val="accent3">
                        <a:alpha val="0"/>
                      </a:schemeClr>
                    </a:gs>
                  </a:gsLst>
                  <a:lin ang="5400000" scaled="1"/>
                </a:gradFill>
                <a:latin typeface="Nexa Bold" panose="02000000000000000000" pitchFamily="50" charset="0"/>
              </a:rPr>
              <a:t>03</a:t>
            </a:r>
          </a:p>
        </p:txBody>
      </p:sp>
      <p:sp>
        <p:nvSpPr>
          <p:cNvPr id="410" name="TextBox 409">
            <a:extLst>
              <a:ext uri="{FF2B5EF4-FFF2-40B4-BE49-F238E27FC236}">
                <a16:creationId xmlns:a16="http://schemas.microsoft.com/office/drawing/2014/main" id="{FECF215B-48DE-4217-9A83-D1CC29317FF1}"/>
              </a:ext>
            </a:extLst>
          </p:cNvPr>
          <p:cNvSpPr txBox="1"/>
          <p:nvPr/>
        </p:nvSpPr>
        <p:spPr>
          <a:xfrm flipH="1">
            <a:off x="8515950" y="925641"/>
            <a:ext cx="1334291" cy="63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4400" spc="300" dirty="0">
                <a:gradFill>
                  <a:gsLst>
                    <a:gs pos="0">
                      <a:schemeClr val="accent1"/>
                    </a:gs>
                    <a:gs pos="45000">
                      <a:schemeClr val="accent1"/>
                    </a:gs>
                    <a:gs pos="100000">
                      <a:schemeClr val="accent1">
                        <a:alpha val="0"/>
                      </a:schemeClr>
                    </a:gs>
                  </a:gsLst>
                  <a:lin ang="5400000" scaled="1"/>
                </a:gradFill>
                <a:latin typeface="Nexa Bold" panose="02000000000000000000" pitchFamily="50" charset="0"/>
              </a:rPr>
              <a:t>01</a:t>
            </a:r>
          </a:p>
        </p:txBody>
      </p:sp>
      <p:sp>
        <p:nvSpPr>
          <p:cNvPr id="414" name="TextBox 413">
            <a:extLst>
              <a:ext uri="{FF2B5EF4-FFF2-40B4-BE49-F238E27FC236}">
                <a16:creationId xmlns:a16="http://schemas.microsoft.com/office/drawing/2014/main" id="{77A2C8AB-8D90-4785-BED6-E11330BAC083}"/>
              </a:ext>
            </a:extLst>
          </p:cNvPr>
          <p:cNvSpPr txBox="1"/>
          <p:nvPr/>
        </p:nvSpPr>
        <p:spPr>
          <a:xfrm flipH="1">
            <a:off x="8515950" y="4041300"/>
            <a:ext cx="1334291" cy="63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4400" spc="300" dirty="0">
                <a:gradFill>
                  <a:gsLst>
                    <a:gs pos="0">
                      <a:schemeClr val="accent2"/>
                    </a:gs>
                    <a:gs pos="45000">
                      <a:schemeClr val="accent2">
                        <a:alpha val="65000"/>
                      </a:schemeClr>
                    </a:gs>
                    <a:gs pos="100000">
                      <a:schemeClr val="accent2">
                        <a:alpha val="0"/>
                      </a:schemeClr>
                    </a:gs>
                  </a:gsLst>
                  <a:lin ang="5400000" scaled="1"/>
                </a:gradFill>
                <a:latin typeface="Nexa Bold" panose="02000000000000000000" pitchFamily="50" charset="0"/>
              </a:rPr>
              <a:t>02</a:t>
            </a:r>
          </a:p>
        </p:txBody>
      </p:sp>
      <p:sp>
        <p:nvSpPr>
          <p:cNvPr id="125" name="Text Placeholder 4">
            <a:extLst>
              <a:ext uri="{FF2B5EF4-FFF2-40B4-BE49-F238E27FC236}">
                <a16:creationId xmlns:a16="http://schemas.microsoft.com/office/drawing/2014/main" id="{8A6D0745-5F49-4918-B7C4-DC310216406C}"/>
              </a:ext>
            </a:extLst>
          </p:cNvPr>
          <p:cNvSpPr txBox="1">
            <a:spLocks/>
          </p:cNvSpPr>
          <p:nvPr/>
        </p:nvSpPr>
        <p:spPr>
          <a:xfrm>
            <a:off x="8539205" y="1613499"/>
            <a:ext cx="2716067" cy="77312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4000"/>
              </a:lnSpc>
              <a:buNone/>
              <a:defRPr/>
            </a:pPr>
            <a:r>
              <a:rPr lang="id-ID" sz="1800" b="1" dirty="0">
                <a:solidFill>
                  <a:schemeClr val="bg1"/>
                </a:solidFill>
                <a:latin typeface="+mj-lt"/>
                <a:cs typeface="Calibri"/>
              </a:rPr>
              <a:t>Text One</a:t>
            </a:r>
          </a:p>
          <a:p>
            <a:pPr marL="0" indent="0">
              <a:lnSpc>
                <a:spcPct val="114000"/>
              </a:lnSpc>
              <a:buNone/>
              <a:defRPr/>
            </a:pPr>
            <a:r>
              <a:rPr lang="id-ID" sz="1200" b="1" dirty="0">
                <a:solidFill>
                  <a:schemeClr val="bg1"/>
                </a:solidFill>
                <a:latin typeface="+mj-lt"/>
                <a:cs typeface="Calibri"/>
              </a:rPr>
              <a:t>Ut wisi enim </a:t>
            </a:r>
            <a:r>
              <a:rPr lang="id-ID" sz="1200" dirty="0">
                <a:solidFill>
                  <a:schemeClr val="bg1"/>
                </a:solidFill>
                <a:latin typeface="+mj-lt"/>
                <a:cs typeface="Calibri"/>
              </a:rPr>
              <a:t>Ad minim veniam, quis nostrud exerci ticamcorper nibh euismod tincidunt ut laoreet</a:t>
            </a:r>
          </a:p>
        </p:txBody>
      </p:sp>
      <p:sp>
        <p:nvSpPr>
          <p:cNvPr id="126" name="Text Placeholder 4">
            <a:extLst>
              <a:ext uri="{FF2B5EF4-FFF2-40B4-BE49-F238E27FC236}">
                <a16:creationId xmlns:a16="http://schemas.microsoft.com/office/drawing/2014/main" id="{DEA05257-F92E-40D5-944C-770CF6AF2B5F}"/>
              </a:ext>
            </a:extLst>
          </p:cNvPr>
          <p:cNvSpPr txBox="1">
            <a:spLocks/>
          </p:cNvSpPr>
          <p:nvPr/>
        </p:nvSpPr>
        <p:spPr>
          <a:xfrm>
            <a:off x="8539205" y="4807462"/>
            <a:ext cx="2716067" cy="77312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4000"/>
              </a:lnSpc>
              <a:buNone/>
              <a:defRPr/>
            </a:pPr>
            <a:r>
              <a:rPr lang="id-ID" sz="1800" b="1" dirty="0">
                <a:solidFill>
                  <a:schemeClr val="bg1"/>
                </a:solidFill>
                <a:latin typeface="+mj-lt"/>
                <a:cs typeface="Calibri"/>
              </a:rPr>
              <a:t>Text Two</a:t>
            </a:r>
          </a:p>
          <a:p>
            <a:pPr marL="0" indent="0">
              <a:lnSpc>
                <a:spcPct val="114000"/>
              </a:lnSpc>
              <a:buNone/>
              <a:defRPr/>
            </a:pPr>
            <a:r>
              <a:rPr lang="id-ID" sz="1200" b="1" dirty="0">
                <a:solidFill>
                  <a:schemeClr val="bg1"/>
                </a:solidFill>
                <a:latin typeface="+mj-lt"/>
                <a:cs typeface="Calibri"/>
              </a:rPr>
              <a:t>Ut wisi enim </a:t>
            </a:r>
            <a:r>
              <a:rPr lang="id-ID" sz="1200" dirty="0">
                <a:solidFill>
                  <a:schemeClr val="bg1"/>
                </a:solidFill>
                <a:latin typeface="+mj-lt"/>
                <a:cs typeface="Calibri"/>
              </a:rPr>
              <a:t>Ad minim veniam, quis nostrud exerci ticamcorper nibh euismod tincidunt ut laoreet</a:t>
            </a:r>
          </a:p>
        </p:txBody>
      </p:sp>
      <p:sp>
        <p:nvSpPr>
          <p:cNvPr id="127" name="Text Placeholder 4">
            <a:extLst>
              <a:ext uri="{FF2B5EF4-FFF2-40B4-BE49-F238E27FC236}">
                <a16:creationId xmlns:a16="http://schemas.microsoft.com/office/drawing/2014/main" id="{80985C89-C93E-4DEC-B475-9109ED75B8EF}"/>
              </a:ext>
            </a:extLst>
          </p:cNvPr>
          <p:cNvSpPr txBox="1">
            <a:spLocks/>
          </p:cNvSpPr>
          <p:nvPr/>
        </p:nvSpPr>
        <p:spPr>
          <a:xfrm>
            <a:off x="895483" y="1559661"/>
            <a:ext cx="2716067" cy="77312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14000"/>
              </a:lnSpc>
              <a:buNone/>
              <a:defRPr/>
            </a:pPr>
            <a:r>
              <a:rPr lang="id-ID" sz="1800" b="1" dirty="0">
                <a:solidFill>
                  <a:schemeClr val="bg1"/>
                </a:solidFill>
                <a:latin typeface="+mj-lt"/>
                <a:cs typeface="Calibri"/>
              </a:rPr>
              <a:t>Text Four</a:t>
            </a:r>
          </a:p>
          <a:p>
            <a:pPr marL="0" indent="0" algn="r">
              <a:lnSpc>
                <a:spcPct val="114000"/>
              </a:lnSpc>
              <a:buNone/>
              <a:defRPr/>
            </a:pPr>
            <a:r>
              <a:rPr lang="id-ID" sz="1200" b="1" dirty="0">
                <a:solidFill>
                  <a:schemeClr val="bg1"/>
                </a:solidFill>
                <a:latin typeface="+mj-lt"/>
                <a:cs typeface="Calibri"/>
              </a:rPr>
              <a:t>Ut wisi enim </a:t>
            </a:r>
            <a:r>
              <a:rPr lang="id-ID" sz="1200" dirty="0">
                <a:solidFill>
                  <a:schemeClr val="bg1"/>
                </a:solidFill>
                <a:latin typeface="+mj-lt"/>
                <a:cs typeface="Calibri"/>
              </a:rPr>
              <a:t>Ad minim veniam, quis nostrud exerci ticamcorper nibh euismod tincidunt ut laoreet</a:t>
            </a:r>
          </a:p>
        </p:txBody>
      </p:sp>
      <p:sp>
        <p:nvSpPr>
          <p:cNvPr id="128" name="Text Placeholder 4">
            <a:extLst>
              <a:ext uri="{FF2B5EF4-FFF2-40B4-BE49-F238E27FC236}">
                <a16:creationId xmlns:a16="http://schemas.microsoft.com/office/drawing/2014/main" id="{379224F2-99F9-4A86-BF88-D1AD26356A6A}"/>
              </a:ext>
            </a:extLst>
          </p:cNvPr>
          <p:cNvSpPr txBox="1">
            <a:spLocks/>
          </p:cNvSpPr>
          <p:nvPr/>
        </p:nvSpPr>
        <p:spPr>
          <a:xfrm>
            <a:off x="895483" y="4750858"/>
            <a:ext cx="2716067" cy="77312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14000"/>
              </a:lnSpc>
              <a:buNone/>
              <a:defRPr/>
            </a:pPr>
            <a:r>
              <a:rPr lang="id-ID" sz="1800" b="1" dirty="0">
                <a:solidFill>
                  <a:schemeClr val="bg1"/>
                </a:solidFill>
                <a:latin typeface="+mj-lt"/>
                <a:cs typeface="Calibri"/>
              </a:rPr>
              <a:t>Text Three</a:t>
            </a:r>
          </a:p>
          <a:p>
            <a:pPr marL="0" indent="0" algn="r">
              <a:lnSpc>
                <a:spcPct val="114000"/>
              </a:lnSpc>
              <a:buNone/>
              <a:defRPr/>
            </a:pPr>
            <a:r>
              <a:rPr lang="id-ID" sz="1200" b="1" dirty="0">
                <a:solidFill>
                  <a:schemeClr val="bg1"/>
                </a:solidFill>
                <a:latin typeface="+mj-lt"/>
                <a:cs typeface="Calibri"/>
              </a:rPr>
              <a:t>Ut wisi enim </a:t>
            </a:r>
            <a:r>
              <a:rPr lang="id-ID" sz="1200" dirty="0">
                <a:solidFill>
                  <a:schemeClr val="bg1"/>
                </a:solidFill>
                <a:latin typeface="+mj-lt"/>
                <a:cs typeface="Calibri"/>
              </a:rPr>
              <a:t>Ad minim veniam, quis nostrud exerci ticamcorper nibh euismod tincidunt ut laoreet</a:t>
            </a:r>
          </a:p>
        </p:txBody>
      </p:sp>
      <p:grpSp>
        <p:nvGrpSpPr>
          <p:cNvPr id="129" name="Group 128">
            <a:extLst>
              <a:ext uri="{FF2B5EF4-FFF2-40B4-BE49-F238E27FC236}">
                <a16:creationId xmlns:a16="http://schemas.microsoft.com/office/drawing/2014/main" id="{D33F2E9B-4CCE-4105-B237-BC8E454145EA}"/>
              </a:ext>
            </a:extLst>
          </p:cNvPr>
          <p:cNvGrpSpPr/>
          <p:nvPr/>
        </p:nvGrpSpPr>
        <p:grpSpPr>
          <a:xfrm>
            <a:off x="13939080" y="6817015"/>
            <a:ext cx="2022710" cy="2217040"/>
            <a:chOff x="8069222" y="3057014"/>
            <a:chExt cx="2022710" cy="2217040"/>
          </a:xfrm>
        </p:grpSpPr>
        <p:sp>
          <p:nvSpPr>
            <p:cNvPr id="130" name="Oval 104">
              <a:extLst>
                <a:ext uri="{FF2B5EF4-FFF2-40B4-BE49-F238E27FC236}">
                  <a16:creationId xmlns:a16="http://schemas.microsoft.com/office/drawing/2014/main" id="{16ADCCA7-2FC6-4ABD-B0EF-256000E76102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8319971" y="5060917"/>
              <a:ext cx="1661213" cy="213137"/>
            </a:xfrm>
            <a:prstGeom prst="ellipse">
              <a:avLst/>
            </a:prstGeom>
            <a:solidFill>
              <a:srgbClr val="E09B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31" name="Freeform 105">
              <a:extLst>
                <a:ext uri="{FF2B5EF4-FFF2-40B4-BE49-F238E27FC236}">
                  <a16:creationId xmlns:a16="http://schemas.microsoft.com/office/drawing/2014/main" id="{C06E2B7E-CD17-4970-B927-54172F6DFE2A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9164159" y="4434045"/>
              <a:ext cx="35523" cy="635231"/>
            </a:xfrm>
            <a:custGeom>
              <a:avLst/>
              <a:gdLst>
                <a:gd name="T0" fmla="*/ 6 w 10"/>
                <a:gd name="T1" fmla="*/ 177 h 177"/>
                <a:gd name="T2" fmla="*/ 5 w 10"/>
                <a:gd name="T3" fmla="*/ 177 h 177"/>
                <a:gd name="T4" fmla="*/ 0 w 10"/>
                <a:gd name="T5" fmla="*/ 172 h 177"/>
                <a:gd name="T6" fmla="*/ 0 w 10"/>
                <a:gd name="T7" fmla="*/ 5 h 177"/>
                <a:gd name="T8" fmla="*/ 5 w 10"/>
                <a:gd name="T9" fmla="*/ 0 h 177"/>
                <a:gd name="T10" fmla="*/ 6 w 10"/>
                <a:gd name="T11" fmla="*/ 0 h 177"/>
                <a:gd name="T12" fmla="*/ 10 w 10"/>
                <a:gd name="T13" fmla="*/ 5 h 177"/>
                <a:gd name="T14" fmla="*/ 10 w 10"/>
                <a:gd name="T15" fmla="*/ 172 h 177"/>
                <a:gd name="T16" fmla="*/ 6 w 10"/>
                <a:gd name="T17" fmla="*/ 177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" h="177">
                  <a:moveTo>
                    <a:pt x="6" y="177"/>
                  </a:moveTo>
                  <a:cubicBezTo>
                    <a:pt x="5" y="177"/>
                    <a:pt x="5" y="177"/>
                    <a:pt x="5" y="177"/>
                  </a:cubicBezTo>
                  <a:cubicBezTo>
                    <a:pt x="2" y="177"/>
                    <a:pt x="0" y="175"/>
                    <a:pt x="0" y="172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8" y="0"/>
                    <a:pt x="10" y="2"/>
                    <a:pt x="10" y="5"/>
                  </a:cubicBezTo>
                  <a:cubicBezTo>
                    <a:pt x="10" y="172"/>
                    <a:pt x="10" y="172"/>
                    <a:pt x="10" y="172"/>
                  </a:cubicBezTo>
                  <a:cubicBezTo>
                    <a:pt x="10" y="175"/>
                    <a:pt x="8" y="177"/>
                    <a:pt x="6" y="177"/>
                  </a:cubicBezTo>
                  <a:close/>
                </a:path>
              </a:pathLst>
            </a:custGeom>
            <a:solidFill>
              <a:srgbClr val="C8DC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32" name="Freeform 106">
              <a:extLst>
                <a:ext uri="{FF2B5EF4-FFF2-40B4-BE49-F238E27FC236}">
                  <a16:creationId xmlns:a16="http://schemas.microsoft.com/office/drawing/2014/main" id="{F21FACE5-9B3C-460D-AEAD-7BF2D20BB9C3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9164159" y="4434045"/>
              <a:ext cx="18806" cy="635231"/>
            </a:xfrm>
            <a:custGeom>
              <a:avLst/>
              <a:gdLst>
                <a:gd name="T0" fmla="*/ 1 w 5"/>
                <a:gd name="T1" fmla="*/ 0 h 177"/>
                <a:gd name="T2" fmla="*/ 0 w 5"/>
                <a:gd name="T3" fmla="*/ 0 h 177"/>
                <a:gd name="T4" fmla="*/ 0 w 5"/>
                <a:gd name="T5" fmla="*/ 177 h 177"/>
                <a:gd name="T6" fmla="*/ 1 w 5"/>
                <a:gd name="T7" fmla="*/ 177 h 177"/>
                <a:gd name="T8" fmla="*/ 5 w 5"/>
                <a:gd name="T9" fmla="*/ 172 h 177"/>
                <a:gd name="T10" fmla="*/ 5 w 5"/>
                <a:gd name="T11" fmla="*/ 5 h 177"/>
                <a:gd name="T12" fmla="*/ 1 w 5"/>
                <a:gd name="T13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177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77"/>
                    <a:pt x="0" y="177"/>
                    <a:pt x="0" y="177"/>
                  </a:cubicBezTo>
                  <a:cubicBezTo>
                    <a:pt x="1" y="177"/>
                    <a:pt x="1" y="177"/>
                    <a:pt x="1" y="177"/>
                  </a:cubicBezTo>
                  <a:cubicBezTo>
                    <a:pt x="3" y="177"/>
                    <a:pt x="5" y="175"/>
                    <a:pt x="5" y="172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2"/>
                    <a:pt x="3" y="0"/>
                    <a:pt x="1" y="0"/>
                  </a:cubicBezTo>
                  <a:close/>
                </a:path>
              </a:pathLst>
            </a:custGeom>
            <a:solidFill>
              <a:srgbClr val="B4CE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33" name="Freeform 107">
              <a:extLst>
                <a:ext uri="{FF2B5EF4-FFF2-40B4-BE49-F238E27FC236}">
                  <a16:creationId xmlns:a16="http://schemas.microsoft.com/office/drawing/2014/main" id="{73635272-CF96-4B32-A5F6-780905369DE5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8756692" y="4448672"/>
              <a:ext cx="246570" cy="605977"/>
            </a:xfrm>
            <a:custGeom>
              <a:avLst/>
              <a:gdLst>
                <a:gd name="T0" fmla="*/ 65 w 69"/>
                <a:gd name="T1" fmla="*/ 167 h 169"/>
                <a:gd name="T2" fmla="*/ 64 w 69"/>
                <a:gd name="T3" fmla="*/ 168 h 169"/>
                <a:gd name="T4" fmla="*/ 58 w 69"/>
                <a:gd name="T5" fmla="*/ 165 h 169"/>
                <a:gd name="T6" fmla="*/ 1 w 69"/>
                <a:gd name="T7" fmla="*/ 7 h 169"/>
                <a:gd name="T8" fmla="*/ 4 w 69"/>
                <a:gd name="T9" fmla="*/ 1 h 169"/>
                <a:gd name="T10" fmla="*/ 4 w 69"/>
                <a:gd name="T11" fmla="*/ 1 h 169"/>
                <a:gd name="T12" fmla="*/ 11 w 69"/>
                <a:gd name="T13" fmla="*/ 4 h 169"/>
                <a:gd name="T14" fmla="*/ 68 w 69"/>
                <a:gd name="T15" fmla="*/ 161 h 169"/>
                <a:gd name="T16" fmla="*/ 65 w 69"/>
                <a:gd name="T17" fmla="*/ 167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9" h="169">
                  <a:moveTo>
                    <a:pt x="65" y="167"/>
                  </a:moveTo>
                  <a:cubicBezTo>
                    <a:pt x="64" y="168"/>
                    <a:pt x="64" y="168"/>
                    <a:pt x="64" y="168"/>
                  </a:cubicBezTo>
                  <a:cubicBezTo>
                    <a:pt x="62" y="169"/>
                    <a:pt x="59" y="167"/>
                    <a:pt x="58" y="165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0" y="5"/>
                    <a:pt x="1" y="2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7" y="0"/>
                    <a:pt x="10" y="1"/>
                    <a:pt x="11" y="4"/>
                  </a:cubicBezTo>
                  <a:cubicBezTo>
                    <a:pt x="68" y="161"/>
                    <a:pt x="68" y="161"/>
                    <a:pt x="68" y="161"/>
                  </a:cubicBezTo>
                  <a:cubicBezTo>
                    <a:pt x="69" y="164"/>
                    <a:pt x="67" y="166"/>
                    <a:pt x="65" y="167"/>
                  </a:cubicBezTo>
                  <a:close/>
                </a:path>
              </a:pathLst>
            </a:custGeom>
            <a:solidFill>
              <a:srgbClr val="C8DC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34" name="Freeform 108">
              <a:extLst>
                <a:ext uri="{FF2B5EF4-FFF2-40B4-BE49-F238E27FC236}">
                  <a16:creationId xmlns:a16="http://schemas.microsoft.com/office/drawing/2014/main" id="{3D2A2EA8-3961-4072-B578-42041E65E684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8756692" y="4448672"/>
              <a:ext cx="231943" cy="597619"/>
            </a:xfrm>
            <a:custGeom>
              <a:avLst/>
              <a:gdLst>
                <a:gd name="T0" fmla="*/ 0 w 65"/>
                <a:gd name="T1" fmla="*/ 1 h 167"/>
                <a:gd name="T2" fmla="*/ 0 w 65"/>
                <a:gd name="T3" fmla="*/ 1 h 167"/>
                <a:gd name="T4" fmla="*/ 61 w 65"/>
                <a:gd name="T5" fmla="*/ 167 h 167"/>
                <a:gd name="T6" fmla="*/ 61 w 65"/>
                <a:gd name="T7" fmla="*/ 167 h 167"/>
                <a:gd name="T8" fmla="*/ 64 w 65"/>
                <a:gd name="T9" fmla="*/ 161 h 167"/>
                <a:gd name="T10" fmla="*/ 7 w 65"/>
                <a:gd name="T11" fmla="*/ 4 h 167"/>
                <a:gd name="T12" fmla="*/ 0 w 65"/>
                <a:gd name="T13" fmla="*/ 1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5" h="167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61" y="167"/>
                    <a:pt x="61" y="167"/>
                    <a:pt x="61" y="167"/>
                  </a:cubicBezTo>
                  <a:cubicBezTo>
                    <a:pt x="61" y="167"/>
                    <a:pt x="61" y="167"/>
                    <a:pt x="61" y="167"/>
                  </a:cubicBezTo>
                  <a:cubicBezTo>
                    <a:pt x="63" y="166"/>
                    <a:pt x="65" y="164"/>
                    <a:pt x="64" y="161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6" y="1"/>
                    <a:pt x="3" y="0"/>
                    <a:pt x="0" y="1"/>
                  </a:cubicBezTo>
                  <a:close/>
                </a:path>
              </a:pathLst>
            </a:custGeom>
            <a:solidFill>
              <a:srgbClr val="B4CE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35" name="Freeform 109">
              <a:extLst>
                <a:ext uri="{FF2B5EF4-FFF2-40B4-BE49-F238E27FC236}">
                  <a16:creationId xmlns:a16="http://schemas.microsoft.com/office/drawing/2014/main" id="{A392F42B-50CD-4018-B696-727A6A7A764A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9358490" y="4448672"/>
              <a:ext cx="246570" cy="605977"/>
            </a:xfrm>
            <a:custGeom>
              <a:avLst/>
              <a:gdLst>
                <a:gd name="T0" fmla="*/ 4 w 69"/>
                <a:gd name="T1" fmla="*/ 167 h 169"/>
                <a:gd name="T2" fmla="*/ 4 w 69"/>
                <a:gd name="T3" fmla="*/ 168 h 169"/>
                <a:gd name="T4" fmla="*/ 11 w 69"/>
                <a:gd name="T5" fmla="*/ 165 h 169"/>
                <a:gd name="T6" fmla="*/ 68 w 69"/>
                <a:gd name="T7" fmla="*/ 7 h 169"/>
                <a:gd name="T8" fmla="*/ 65 w 69"/>
                <a:gd name="T9" fmla="*/ 1 h 169"/>
                <a:gd name="T10" fmla="*/ 64 w 69"/>
                <a:gd name="T11" fmla="*/ 1 h 169"/>
                <a:gd name="T12" fmla="*/ 58 w 69"/>
                <a:gd name="T13" fmla="*/ 4 h 169"/>
                <a:gd name="T14" fmla="*/ 1 w 69"/>
                <a:gd name="T15" fmla="*/ 161 h 169"/>
                <a:gd name="T16" fmla="*/ 4 w 69"/>
                <a:gd name="T17" fmla="*/ 167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9" h="169">
                  <a:moveTo>
                    <a:pt x="4" y="167"/>
                  </a:moveTo>
                  <a:cubicBezTo>
                    <a:pt x="4" y="168"/>
                    <a:pt x="4" y="168"/>
                    <a:pt x="4" y="168"/>
                  </a:cubicBezTo>
                  <a:cubicBezTo>
                    <a:pt x="7" y="169"/>
                    <a:pt x="10" y="167"/>
                    <a:pt x="11" y="165"/>
                  </a:cubicBezTo>
                  <a:cubicBezTo>
                    <a:pt x="68" y="7"/>
                    <a:pt x="68" y="7"/>
                    <a:pt x="68" y="7"/>
                  </a:cubicBezTo>
                  <a:cubicBezTo>
                    <a:pt x="69" y="5"/>
                    <a:pt x="67" y="2"/>
                    <a:pt x="65" y="1"/>
                  </a:cubicBezTo>
                  <a:cubicBezTo>
                    <a:pt x="64" y="1"/>
                    <a:pt x="64" y="1"/>
                    <a:pt x="64" y="1"/>
                  </a:cubicBezTo>
                  <a:cubicBezTo>
                    <a:pt x="62" y="0"/>
                    <a:pt x="59" y="1"/>
                    <a:pt x="58" y="4"/>
                  </a:cubicBezTo>
                  <a:cubicBezTo>
                    <a:pt x="1" y="161"/>
                    <a:pt x="1" y="161"/>
                    <a:pt x="1" y="161"/>
                  </a:cubicBezTo>
                  <a:cubicBezTo>
                    <a:pt x="0" y="164"/>
                    <a:pt x="1" y="166"/>
                    <a:pt x="4" y="167"/>
                  </a:cubicBezTo>
                  <a:close/>
                </a:path>
              </a:pathLst>
            </a:custGeom>
            <a:solidFill>
              <a:srgbClr val="C8DC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36" name="Freeform 110">
              <a:extLst>
                <a:ext uri="{FF2B5EF4-FFF2-40B4-BE49-F238E27FC236}">
                  <a16:creationId xmlns:a16="http://schemas.microsoft.com/office/drawing/2014/main" id="{9BA74F1B-698C-41A6-8F45-07B695118E68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9375206" y="4448672"/>
              <a:ext cx="229853" cy="597619"/>
            </a:xfrm>
            <a:custGeom>
              <a:avLst/>
              <a:gdLst>
                <a:gd name="T0" fmla="*/ 64 w 64"/>
                <a:gd name="T1" fmla="*/ 1 h 167"/>
                <a:gd name="T2" fmla="*/ 64 w 64"/>
                <a:gd name="T3" fmla="*/ 1 h 167"/>
                <a:gd name="T4" fmla="*/ 4 w 64"/>
                <a:gd name="T5" fmla="*/ 167 h 167"/>
                <a:gd name="T6" fmla="*/ 4 w 64"/>
                <a:gd name="T7" fmla="*/ 167 h 167"/>
                <a:gd name="T8" fmla="*/ 1 w 64"/>
                <a:gd name="T9" fmla="*/ 161 h 167"/>
                <a:gd name="T10" fmla="*/ 58 w 64"/>
                <a:gd name="T11" fmla="*/ 4 h 167"/>
                <a:gd name="T12" fmla="*/ 64 w 64"/>
                <a:gd name="T13" fmla="*/ 1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167">
                  <a:moveTo>
                    <a:pt x="64" y="1"/>
                  </a:moveTo>
                  <a:cubicBezTo>
                    <a:pt x="64" y="1"/>
                    <a:pt x="64" y="1"/>
                    <a:pt x="64" y="1"/>
                  </a:cubicBezTo>
                  <a:cubicBezTo>
                    <a:pt x="4" y="167"/>
                    <a:pt x="4" y="167"/>
                    <a:pt x="4" y="167"/>
                  </a:cubicBezTo>
                  <a:cubicBezTo>
                    <a:pt x="4" y="167"/>
                    <a:pt x="4" y="167"/>
                    <a:pt x="4" y="167"/>
                  </a:cubicBezTo>
                  <a:cubicBezTo>
                    <a:pt x="1" y="166"/>
                    <a:pt x="0" y="164"/>
                    <a:pt x="1" y="161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1"/>
                    <a:pt x="62" y="0"/>
                    <a:pt x="64" y="1"/>
                  </a:cubicBezTo>
                  <a:close/>
                </a:path>
              </a:pathLst>
            </a:custGeom>
            <a:solidFill>
              <a:srgbClr val="B4CE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37" name="Rectangle 111">
              <a:extLst>
                <a:ext uri="{FF2B5EF4-FFF2-40B4-BE49-F238E27FC236}">
                  <a16:creationId xmlns:a16="http://schemas.microsoft.com/office/drawing/2014/main" id="{5C9D33F8-A16F-457C-BFEA-188FEE9F6C41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9456700" y="5019126"/>
              <a:ext cx="254928" cy="110748"/>
            </a:xfrm>
            <a:prstGeom prst="rect">
              <a:avLst/>
            </a:prstGeom>
            <a:solidFill>
              <a:srgbClr val="306C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38" name="Rectangle 112">
              <a:extLst>
                <a:ext uri="{FF2B5EF4-FFF2-40B4-BE49-F238E27FC236}">
                  <a16:creationId xmlns:a16="http://schemas.microsoft.com/office/drawing/2014/main" id="{8E28BEC1-E849-47D3-A176-E2E261375A25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9456700" y="5019126"/>
              <a:ext cx="129554" cy="110748"/>
            </a:xfrm>
            <a:prstGeom prst="rect">
              <a:avLst/>
            </a:prstGeom>
            <a:solidFill>
              <a:srgbClr val="215E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39" name="Rectangle 113">
              <a:extLst>
                <a:ext uri="{FF2B5EF4-FFF2-40B4-BE49-F238E27FC236}">
                  <a16:creationId xmlns:a16="http://schemas.microsoft.com/office/drawing/2014/main" id="{32D0394E-E905-4A86-8612-2DE1ED277843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9053412" y="5019126"/>
              <a:ext cx="254928" cy="110748"/>
            </a:xfrm>
            <a:prstGeom prst="rect">
              <a:avLst/>
            </a:prstGeom>
            <a:solidFill>
              <a:srgbClr val="306C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40" name="Rectangle 114">
              <a:extLst>
                <a:ext uri="{FF2B5EF4-FFF2-40B4-BE49-F238E27FC236}">
                  <a16:creationId xmlns:a16="http://schemas.microsoft.com/office/drawing/2014/main" id="{1EF9F895-3BE6-424D-820B-E84EB7679968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9053412" y="5019126"/>
              <a:ext cx="129554" cy="110748"/>
            </a:xfrm>
            <a:prstGeom prst="rect">
              <a:avLst/>
            </a:prstGeom>
            <a:solidFill>
              <a:srgbClr val="215E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41" name="Rectangle 115">
              <a:extLst>
                <a:ext uri="{FF2B5EF4-FFF2-40B4-BE49-F238E27FC236}">
                  <a16:creationId xmlns:a16="http://schemas.microsoft.com/office/drawing/2014/main" id="{892CCEA5-A945-487B-91E6-B278FFB6FCC9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8648034" y="5019126"/>
              <a:ext cx="254928" cy="110748"/>
            </a:xfrm>
            <a:prstGeom prst="rect">
              <a:avLst/>
            </a:prstGeom>
            <a:solidFill>
              <a:srgbClr val="306C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42" name="Rectangle 116">
              <a:extLst>
                <a:ext uri="{FF2B5EF4-FFF2-40B4-BE49-F238E27FC236}">
                  <a16:creationId xmlns:a16="http://schemas.microsoft.com/office/drawing/2014/main" id="{EA136D47-7CEE-4876-9A4C-4EAFD85CFD4E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8648034" y="5019126"/>
              <a:ext cx="129554" cy="110748"/>
            </a:xfrm>
            <a:prstGeom prst="rect">
              <a:avLst/>
            </a:prstGeom>
            <a:solidFill>
              <a:srgbClr val="215E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43" name="Freeform 117">
              <a:extLst>
                <a:ext uri="{FF2B5EF4-FFF2-40B4-BE49-F238E27FC236}">
                  <a16:creationId xmlns:a16="http://schemas.microsoft.com/office/drawing/2014/main" id="{BA0BF1F2-3D5F-4329-8805-90A1723DD50A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9780584" y="3788366"/>
              <a:ext cx="175524" cy="284182"/>
            </a:xfrm>
            <a:custGeom>
              <a:avLst/>
              <a:gdLst>
                <a:gd name="T0" fmla="*/ 16 w 49"/>
                <a:gd name="T1" fmla="*/ 5 h 79"/>
                <a:gd name="T2" fmla="*/ 48 w 49"/>
                <a:gd name="T3" fmla="*/ 66 h 79"/>
                <a:gd name="T4" fmla="*/ 47 w 49"/>
                <a:gd name="T5" fmla="*/ 74 h 79"/>
                <a:gd name="T6" fmla="*/ 40 w 49"/>
                <a:gd name="T7" fmla="*/ 78 h 79"/>
                <a:gd name="T8" fmla="*/ 33 w 49"/>
                <a:gd name="T9" fmla="*/ 73 h 79"/>
                <a:gd name="T10" fmla="*/ 1 w 49"/>
                <a:gd name="T11" fmla="*/ 13 h 79"/>
                <a:gd name="T12" fmla="*/ 2 w 49"/>
                <a:gd name="T13" fmla="*/ 5 h 79"/>
                <a:gd name="T14" fmla="*/ 9 w 49"/>
                <a:gd name="T15" fmla="*/ 1 h 79"/>
                <a:gd name="T16" fmla="*/ 16 w 49"/>
                <a:gd name="T17" fmla="*/ 5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" h="79">
                  <a:moveTo>
                    <a:pt x="16" y="5"/>
                  </a:moveTo>
                  <a:cubicBezTo>
                    <a:pt x="48" y="66"/>
                    <a:pt x="48" y="66"/>
                    <a:pt x="48" y="66"/>
                  </a:cubicBezTo>
                  <a:cubicBezTo>
                    <a:pt x="49" y="69"/>
                    <a:pt x="49" y="73"/>
                    <a:pt x="47" y="74"/>
                  </a:cubicBezTo>
                  <a:cubicBezTo>
                    <a:pt x="40" y="78"/>
                    <a:pt x="40" y="78"/>
                    <a:pt x="40" y="78"/>
                  </a:cubicBezTo>
                  <a:cubicBezTo>
                    <a:pt x="38" y="79"/>
                    <a:pt x="35" y="77"/>
                    <a:pt x="33" y="73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0" y="10"/>
                    <a:pt x="0" y="6"/>
                    <a:pt x="2" y="5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11" y="0"/>
                    <a:pt x="14" y="2"/>
                    <a:pt x="16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44" name="Freeform 118">
              <a:extLst>
                <a:ext uri="{FF2B5EF4-FFF2-40B4-BE49-F238E27FC236}">
                  <a16:creationId xmlns:a16="http://schemas.microsoft.com/office/drawing/2014/main" id="{CD23EE0E-EE30-4B66-AEE1-8E76C06C8036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9780584" y="3788366"/>
              <a:ext cx="156718" cy="273734"/>
            </a:xfrm>
            <a:custGeom>
              <a:avLst/>
              <a:gdLst>
                <a:gd name="T0" fmla="*/ 39 w 44"/>
                <a:gd name="T1" fmla="*/ 76 h 76"/>
                <a:gd name="T2" fmla="*/ 42 w 44"/>
                <a:gd name="T3" fmla="*/ 74 h 76"/>
                <a:gd name="T4" fmla="*/ 43 w 44"/>
                <a:gd name="T5" fmla="*/ 66 h 76"/>
                <a:gd name="T6" fmla="*/ 11 w 44"/>
                <a:gd name="T7" fmla="*/ 5 h 76"/>
                <a:gd name="T8" fmla="*/ 4 w 44"/>
                <a:gd name="T9" fmla="*/ 1 h 76"/>
                <a:gd name="T10" fmla="*/ 0 w 44"/>
                <a:gd name="T11" fmla="*/ 3 h 76"/>
                <a:gd name="T12" fmla="*/ 39 w 44"/>
                <a:gd name="T13" fmla="*/ 7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76">
                  <a:moveTo>
                    <a:pt x="39" y="76"/>
                  </a:moveTo>
                  <a:cubicBezTo>
                    <a:pt x="42" y="74"/>
                    <a:pt x="42" y="74"/>
                    <a:pt x="42" y="74"/>
                  </a:cubicBezTo>
                  <a:cubicBezTo>
                    <a:pt x="44" y="73"/>
                    <a:pt x="44" y="69"/>
                    <a:pt x="43" y="66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9" y="2"/>
                    <a:pt x="6" y="0"/>
                    <a:pt x="4" y="1"/>
                  </a:cubicBezTo>
                  <a:cubicBezTo>
                    <a:pt x="0" y="3"/>
                    <a:pt x="0" y="3"/>
                    <a:pt x="0" y="3"/>
                  </a:cubicBezTo>
                  <a:lnTo>
                    <a:pt x="39" y="76"/>
                  </a:lnTo>
                  <a:close/>
                </a:path>
              </a:pathLst>
            </a:custGeom>
            <a:solidFill>
              <a:srgbClr val="DFED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45" name="Freeform 119">
              <a:extLst>
                <a:ext uri="{FF2B5EF4-FFF2-40B4-BE49-F238E27FC236}">
                  <a16:creationId xmlns:a16="http://schemas.microsoft.com/office/drawing/2014/main" id="{CB650E6D-BAD5-4CAF-926A-D80DCD7FF563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9772226" y="3968069"/>
              <a:ext cx="108658" cy="83583"/>
            </a:xfrm>
            <a:custGeom>
              <a:avLst/>
              <a:gdLst>
                <a:gd name="T0" fmla="*/ 43 w 52"/>
                <a:gd name="T1" fmla="*/ 0 h 40"/>
                <a:gd name="T2" fmla="*/ 52 w 52"/>
                <a:gd name="T3" fmla="*/ 17 h 40"/>
                <a:gd name="T4" fmla="*/ 9 w 52"/>
                <a:gd name="T5" fmla="*/ 40 h 40"/>
                <a:gd name="T6" fmla="*/ 0 w 52"/>
                <a:gd name="T7" fmla="*/ 24 h 40"/>
                <a:gd name="T8" fmla="*/ 43 w 52"/>
                <a:gd name="T9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40">
                  <a:moveTo>
                    <a:pt x="43" y="0"/>
                  </a:moveTo>
                  <a:lnTo>
                    <a:pt x="52" y="17"/>
                  </a:lnTo>
                  <a:lnTo>
                    <a:pt x="9" y="40"/>
                  </a:lnTo>
                  <a:lnTo>
                    <a:pt x="0" y="24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306C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46" name="Freeform 120">
              <a:extLst>
                <a:ext uri="{FF2B5EF4-FFF2-40B4-BE49-F238E27FC236}">
                  <a16:creationId xmlns:a16="http://schemas.microsoft.com/office/drawing/2014/main" id="{3155AD01-CCB8-477D-8DF9-CA517E91239D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9772226" y="3968069"/>
              <a:ext cx="60598" cy="60598"/>
            </a:xfrm>
            <a:custGeom>
              <a:avLst/>
              <a:gdLst>
                <a:gd name="T0" fmla="*/ 20 w 29"/>
                <a:gd name="T1" fmla="*/ 0 h 29"/>
                <a:gd name="T2" fmla="*/ 29 w 29"/>
                <a:gd name="T3" fmla="*/ 17 h 29"/>
                <a:gd name="T4" fmla="*/ 8 w 29"/>
                <a:gd name="T5" fmla="*/ 29 h 29"/>
                <a:gd name="T6" fmla="*/ 0 w 29"/>
                <a:gd name="T7" fmla="*/ 12 h 29"/>
                <a:gd name="T8" fmla="*/ 20 w 29"/>
                <a:gd name="T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29">
                  <a:moveTo>
                    <a:pt x="20" y="0"/>
                  </a:moveTo>
                  <a:lnTo>
                    <a:pt x="29" y="17"/>
                  </a:lnTo>
                  <a:lnTo>
                    <a:pt x="8" y="29"/>
                  </a:lnTo>
                  <a:lnTo>
                    <a:pt x="0" y="12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215E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47" name="Freeform 121">
              <a:extLst>
                <a:ext uri="{FF2B5EF4-FFF2-40B4-BE49-F238E27FC236}">
                  <a16:creationId xmlns:a16="http://schemas.microsoft.com/office/drawing/2014/main" id="{26519129-6B6B-4833-BF7F-8FDC67855CF4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9857899" y="3802993"/>
              <a:ext cx="108658" cy="83583"/>
            </a:xfrm>
            <a:custGeom>
              <a:avLst/>
              <a:gdLst>
                <a:gd name="T0" fmla="*/ 43 w 52"/>
                <a:gd name="T1" fmla="*/ 0 h 40"/>
                <a:gd name="T2" fmla="*/ 52 w 52"/>
                <a:gd name="T3" fmla="*/ 17 h 40"/>
                <a:gd name="T4" fmla="*/ 9 w 52"/>
                <a:gd name="T5" fmla="*/ 40 h 40"/>
                <a:gd name="T6" fmla="*/ 0 w 52"/>
                <a:gd name="T7" fmla="*/ 24 h 40"/>
                <a:gd name="T8" fmla="*/ 43 w 52"/>
                <a:gd name="T9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40">
                  <a:moveTo>
                    <a:pt x="43" y="0"/>
                  </a:moveTo>
                  <a:lnTo>
                    <a:pt x="52" y="17"/>
                  </a:lnTo>
                  <a:lnTo>
                    <a:pt x="9" y="40"/>
                  </a:lnTo>
                  <a:lnTo>
                    <a:pt x="0" y="24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306C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48" name="Freeform 122">
              <a:extLst>
                <a:ext uri="{FF2B5EF4-FFF2-40B4-BE49-F238E27FC236}">
                  <a16:creationId xmlns:a16="http://schemas.microsoft.com/office/drawing/2014/main" id="{44CB04CB-E45E-4B76-BFAC-13C997FF993B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9857899" y="3802993"/>
              <a:ext cx="60598" cy="58508"/>
            </a:xfrm>
            <a:custGeom>
              <a:avLst/>
              <a:gdLst>
                <a:gd name="T0" fmla="*/ 20 w 29"/>
                <a:gd name="T1" fmla="*/ 0 h 28"/>
                <a:gd name="T2" fmla="*/ 29 w 29"/>
                <a:gd name="T3" fmla="*/ 17 h 28"/>
                <a:gd name="T4" fmla="*/ 8 w 29"/>
                <a:gd name="T5" fmla="*/ 28 h 28"/>
                <a:gd name="T6" fmla="*/ 0 w 29"/>
                <a:gd name="T7" fmla="*/ 12 h 28"/>
                <a:gd name="T8" fmla="*/ 20 w 29"/>
                <a:gd name="T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28">
                  <a:moveTo>
                    <a:pt x="20" y="0"/>
                  </a:moveTo>
                  <a:lnTo>
                    <a:pt x="29" y="17"/>
                  </a:lnTo>
                  <a:lnTo>
                    <a:pt x="8" y="28"/>
                  </a:lnTo>
                  <a:lnTo>
                    <a:pt x="0" y="12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215E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49" name="Freeform 123">
              <a:extLst>
                <a:ext uri="{FF2B5EF4-FFF2-40B4-BE49-F238E27FC236}">
                  <a16:creationId xmlns:a16="http://schemas.microsoft.com/office/drawing/2014/main" id="{4B8ADA5A-0864-4F93-90E4-D028C8857830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9561179" y="3947173"/>
              <a:ext cx="522394" cy="401199"/>
            </a:xfrm>
            <a:custGeom>
              <a:avLst/>
              <a:gdLst>
                <a:gd name="T0" fmla="*/ 138 w 146"/>
                <a:gd name="T1" fmla="*/ 52 h 112"/>
                <a:gd name="T2" fmla="*/ 35 w 146"/>
                <a:gd name="T3" fmla="*/ 108 h 112"/>
                <a:gd name="T4" fmla="*/ 17 w 146"/>
                <a:gd name="T5" fmla="*/ 103 h 112"/>
                <a:gd name="T6" fmla="*/ 3 w 146"/>
                <a:gd name="T7" fmla="*/ 77 h 112"/>
                <a:gd name="T8" fmla="*/ 8 w 146"/>
                <a:gd name="T9" fmla="*/ 60 h 112"/>
                <a:gd name="T10" fmla="*/ 111 w 146"/>
                <a:gd name="T11" fmla="*/ 3 h 112"/>
                <a:gd name="T12" fmla="*/ 128 w 146"/>
                <a:gd name="T13" fmla="*/ 8 h 112"/>
                <a:gd name="T14" fmla="*/ 143 w 146"/>
                <a:gd name="T15" fmla="*/ 34 h 112"/>
                <a:gd name="T16" fmla="*/ 138 w 146"/>
                <a:gd name="T17" fmla="*/ 5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6" h="112">
                  <a:moveTo>
                    <a:pt x="138" y="52"/>
                  </a:moveTo>
                  <a:cubicBezTo>
                    <a:pt x="35" y="108"/>
                    <a:pt x="35" y="108"/>
                    <a:pt x="35" y="108"/>
                  </a:cubicBezTo>
                  <a:cubicBezTo>
                    <a:pt x="29" y="112"/>
                    <a:pt x="21" y="109"/>
                    <a:pt x="17" y="103"/>
                  </a:cubicBezTo>
                  <a:cubicBezTo>
                    <a:pt x="3" y="77"/>
                    <a:pt x="3" y="77"/>
                    <a:pt x="3" y="77"/>
                  </a:cubicBezTo>
                  <a:cubicBezTo>
                    <a:pt x="0" y="71"/>
                    <a:pt x="2" y="63"/>
                    <a:pt x="8" y="60"/>
                  </a:cubicBezTo>
                  <a:cubicBezTo>
                    <a:pt x="111" y="3"/>
                    <a:pt x="111" y="3"/>
                    <a:pt x="111" y="3"/>
                  </a:cubicBezTo>
                  <a:cubicBezTo>
                    <a:pt x="117" y="0"/>
                    <a:pt x="125" y="2"/>
                    <a:pt x="128" y="8"/>
                  </a:cubicBezTo>
                  <a:cubicBezTo>
                    <a:pt x="143" y="34"/>
                    <a:pt x="143" y="34"/>
                    <a:pt x="143" y="34"/>
                  </a:cubicBezTo>
                  <a:cubicBezTo>
                    <a:pt x="146" y="40"/>
                    <a:pt x="144" y="48"/>
                    <a:pt x="138" y="5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50" name="Freeform 124">
              <a:extLst>
                <a:ext uri="{FF2B5EF4-FFF2-40B4-BE49-F238E27FC236}">
                  <a16:creationId xmlns:a16="http://schemas.microsoft.com/office/drawing/2014/main" id="{C2E18363-2701-46E4-B0E9-B2B7097F8A40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9561179" y="4022398"/>
              <a:ext cx="486871" cy="325974"/>
            </a:xfrm>
            <a:custGeom>
              <a:avLst/>
              <a:gdLst>
                <a:gd name="T0" fmla="*/ 0 w 136"/>
                <a:gd name="T1" fmla="*/ 69 h 91"/>
                <a:gd name="T2" fmla="*/ 7 w 136"/>
                <a:gd name="T3" fmla="*/ 82 h 91"/>
                <a:gd name="T4" fmla="*/ 25 w 136"/>
                <a:gd name="T5" fmla="*/ 87 h 91"/>
                <a:gd name="T6" fmla="*/ 128 w 136"/>
                <a:gd name="T7" fmla="*/ 31 h 91"/>
                <a:gd name="T8" fmla="*/ 133 w 136"/>
                <a:gd name="T9" fmla="*/ 13 h 91"/>
                <a:gd name="T10" fmla="*/ 126 w 136"/>
                <a:gd name="T11" fmla="*/ 0 h 91"/>
                <a:gd name="T12" fmla="*/ 0 w 136"/>
                <a:gd name="T13" fmla="*/ 69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6" h="91">
                  <a:moveTo>
                    <a:pt x="0" y="69"/>
                  </a:moveTo>
                  <a:cubicBezTo>
                    <a:pt x="7" y="82"/>
                    <a:pt x="7" y="82"/>
                    <a:pt x="7" y="82"/>
                  </a:cubicBezTo>
                  <a:cubicBezTo>
                    <a:pt x="11" y="88"/>
                    <a:pt x="19" y="91"/>
                    <a:pt x="25" y="87"/>
                  </a:cubicBezTo>
                  <a:cubicBezTo>
                    <a:pt x="128" y="31"/>
                    <a:pt x="128" y="31"/>
                    <a:pt x="128" y="31"/>
                  </a:cubicBezTo>
                  <a:cubicBezTo>
                    <a:pt x="134" y="27"/>
                    <a:pt x="136" y="19"/>
                    <a:pt x="133" y="13"/>
                  </a:cubicBezTo>
                  <a:cubicBezTo>
                    <a:pt x="126" y="0"/>
                    <a:pt x="126" y="0"/>
                    <a:pt x="126" y="0"/>
                  </a:cubicBezTo>
                  <a:lnTo>
                    <a:pt x="0" y="69"/>
                  </a:lnTo>
                  <a:close/>
                </a:path>
              </a:pathLst>
            </a:custGeom>
            <a:solidFill>
              <a:srgbClr val="DFED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51" name="Freeform 125">
              <a:extLst>
                <a:ext uri="{FF2B5EF4-FFF2-40B4-BE49-F238E27FC236}">
                  <a16:creationId xmlns:a16="http://schemas.microsoft.com/office/drawing/2014/main" id="{3D3C10C2-7C41-432A-ACD1-10DFF1521F0B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9557000" y="3942994"/>
              <a:ext cx="154629" cy="204778"/>
            </a:xfrm>
            <a:custGeom>
              <a:avLst/>
              <a:gdLst>
                <a:gd name="T0" fmla="*/ 7 w 43"/>
                <a:gd name="T1" fmla="*/ 4 h 57"/>
                <a:gd name="T2" fmla="*/ 0 w 43"/>
                <a:gd name="T3" fmla="*/ 7 h 57"/>
                <a:gd name="T4" fmla="*/ 28 w 43"/>
                <a:gd name="T5" fmla="*/ 57 h 57"/>
                <a:gd name="T6" fmla="*/ 34 w 43"/>
                <a:gd name="T7" fmla="*/ 53 h 57"/>
                <a:gd name="T8" fmla="*/ 39 w 43"/>
                <a:gd name="T9" fmla="*/ 35 h 57"/>
                <a:gd name="T10" fmla="*/ 24 w 43"/>
                <a:gd name="T11" fmla="*/ 9 h 57"/>
                <a:gd name="T12" fmla="*/ 7 w 43"/>
                <a:gd name="T13" fmla="*/ 4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" h="57">
                  <a:moveTo>
                    <a:pt x="7" y="4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28" y="57"/>
                    <a:pt x="28" y="57"/>
                    <a:pt x="28" y="57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40" y="50"/>
                    <a:pt x="43" y="42"/>
                    <a:pt x="39" y="35"/>
                  </a:cubicBezTo>
                  <a:cubicBezTo>
                    <a:pt x="24" y="9"/>
                    <a:pt x="24" y="9"/>
                    <a:pt x="24" y="9"/>
                  </a:cubicBezTo>
                  <a:cubicBezTo>
                    <a:pt x="21" y="2"/>
                    <a:pt x="13" y="0"/>
                    <a:pt x="7" y="4"/>
                  </a:cubicBezTo>
                  <a:close/>
                </a:path>
              </a:pathLst>
            </a:custGeom>
            <a:solidFill>
              <a:srgbClr val="306C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52" name="Freeform 126">
              <a:extLst>
                <a:ext uri="{FF2B5EF4-FFF2-40B4-BE49-F238E27FC236}">
                  <a16:creationId xmlns:a16="http://schemas.microsoft.com/office/drawing/2014/main" id="{46F53EC6-986C-42B6-B2C6-2997ACA7A6C6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9931034" y="4139414"/>
              <a:ext cx="156718" cy="213137"/>
            </a:xfrm>
            <a:custGeom>
              <a:avLst/>
              <a:gdLst>
                <a:gd name="T0" fmla="*/ 16 w 44"/>
                <a:gd name="T1" fmla="*/ 0 h 59"/>
                <a:gd name="T2" fmla="*/ 9 w 44"/>
                <a:gd name="T3" fmla="*/ 5 h 59"/>
                <a:gd name="T4" fmla="*/ 3 w 44"/>
                <a:gd name="T5" fmla="*/ 23 h 59"/>
                <a:gd name="T6" fmla="*/ 18 w 44"/>
                <a:gd name="T7" fmla="*/ 50 h 59"/>
                <a:gd name="T8" fmla="*/ 36 w 44"/>
                <a:gd name="T9" fmla="*/ 55 h 59"/>
                <a:gd name="T10" fmla="*/ 44 w 44"/>
                <a:gd name="T11" fmla="*/ 51 h 59"/>
                <a:gd name="T12" fmla="*/ 16 w 44"/>
                <a:gd name="T13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59">
                  <a:moveTo>
                    <a:pt x="16" y="0"/>
                  </a:moveTo>
                  <a:cubicBezTo>
                    <a:pt x="9" y="5"/>
                    <a:pt x="9" y="5"/>
                    <a:pt x="9" y="5"/>
                  </a:cubicBezTo>
                  <a:cubicBezTo>
                    <a:pt x="2" y="8"/>
                    <a:pt x="0" y="16"/>
                    <a:pt x="3" y="23"/>
                  </a:cubicBezTo>
                  <a:cubicBezTo>
                    <a:pt x="18" y="50"/>
                    <a:pt x="18" y="50"/>
                    <a:pt x="18" y="50"/>
                  </a:cubicBezTo>
                  <a:cubicBezTo>
                    <a:pt x="22" y="56"/>
                    <a:pt x="30" y="59"/>
                    <a:pt x="36" y="55"/>
                  </a:cubicBezTo>
                  <a:cubicBezTo>
                    <a:pt x="44" y="51"/>
                    <a:pt x="44" y="51"/>
                    <a:pt x="44" y="51"/>
                  </a:cubicBezTo>
                  <a:lnTo>
                    <a:pt x="16" y="0"/>
                  </a:lnTo>
                  <a:close/>
                </a:path>
              </a:pathLst>
            </a:custGeom>
            <a:solidFill>
              <a:srgbClr val="306C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53" name="Freeform 127">
              <a:extLst>
                <a:ext uri="{FF2B5EF4-FFF2-40B4-BE49-F238E27FC236}">
                  <a16:creationId xmlns:a16="http://schemas.microsoft.com/office/drawing/2014/main" id="{B948DFBB-3547-453E-B88C-B5B3E741A6BD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9611329" y="3968069"/>
              <a:ext cx="129554" cy="196420"/>
            </a:xfrm>
            <a:custGeom>
              <a:avLst/>
              <a:gdLst>
                <a:gd name="T0" fmla="*/ 62 w 62"/>
                <a:gd name="T1" fmla="*/ 86 h 94"/>
                <a:gd name="T2" fmla="*/ 46 w 62"/>
                <a:gd name="T3" fmla="*/ 94 h 94"/>
                <a:gd name="T4" fmla="*/ 0 w 62"/>
                <a:gd name="T5" fmla="*/ 7 h 94"/>
                <a:gd name="T6" fmla="*/ 14 w 62"/>
                <a:gd name="T7" fmla="*/ 0 h 94"/>
                <a:gd name="T8" fmla="*/ 62 w 62"/>
                <a:gd name="T9" fmla="*/ 86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94">
                  <a:moveTo>
                    <a:pt x="62" y="86"/>
                  </a:moveTo>
                  <a:lnTo>
                    <a:pt x="46" y="94"/>
                  </a:lnTo>
                  <a:lnTo>
                    <a:pt x="0" y="7"/>
                  </a:lnTo>
                  <a:lnTo>
                    <a:pt x="14" y="0"/>
                  </a:lnTo>
                  <a:lnTo>
                    <a:pt x="62" y="86"/>
                  </a:lnTo>
                  <a:close/>
                </a:path>
              </a:pathLst>
            </a:custGeom>
            <a:solidFill>
              <a:srgbClr val="C8DC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54" name="Freeform 128">
              <a:extLst>
                <a:ext uri="{FF2B5EF4-FFF2-40B4-BE49-F238E27FC236}">
                  <a16:creationId xmlns:a16="http://schemas.microsoft.com/office/drawing/2014/main" id="{83EFC860-728E-4C7F-B9AB-21170E624A32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9611329" y="4057921"/>
              <a:ext cx="83583" cy="106568"/>
            </a:xfrm>
            <a:custGeom>
              <a:avLst/>
              <a:gdLst>
                <a:gd name="T0" fmla="*/ 40 w 40"/>
                <a:gd name="T1" fmla="*/ 43 h 51"/>
                <a:gd name="T2" fmla="*/ 24 w 40"/>
                <a:gd name="T3" fmla="*/ 51 h 51"/>
                <a:gd name="T4" fmla="*/ 0 w 40"/>
                <a:gd name="T5" fmla="*/ 9 h 51"/>
                <a:gd name="T6" fmla="*/ 16 w 40"/>
                <a:gd name="T7" fmla="*/ 0 h 51"/>
                <a:gd name="T8" fmla="*/ 40 w 40"/>
                <a:gd name="T9" fmla="*/ 43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51">
                  <a:moveTo>
                    <a:pt x="40" y="43"/>
                  </a:moveTo>
                  <a:lnTo>
                    <a:pt x="24" y="51"/>
                  </a:lnTo>
                  <a:lnTo>
                    <a:pt x="0" y="9"/>
                  </a:lnTo>
                  <a:lnTo>
                    <a:pt x="16" y="0"/>
                  </a:lnTo>
                  <a:lnTo>
                    <a:pt x="40" y="43"/>
                  </a:lnTo>
                  <a:close/>
                </a:path>
              </a:pathLst>
            </a:custGeom>
            <a:solidFill>
              <a:srgbClr val="B4CE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55" name="Freeform 129">
              <a:extLst>
                <a:ext uri="{FF2B5EF4-FFF2-40B4-BE49-F238E27FC236}">
                  <a16:creationId xmlns:a16="http://schemas.microsoft.com/office/drawing/2014/main" id="{E7BC4FB4-2402-4134-B69C-52F6C0663F59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9557000" y="4022398"/>
              <a:ext cx="104479" cy="125375"/>
            </a:xfrm>
            <a:custGeom>
              <a:avLst/>
              <a:gdLst>
                <a:gd name="T0" fmla="*/ 0 w 29"/>
                <a:gd name="T1" fmla="*/ 10 h 35"/>
                <a:gd name="T2" fmla="*/ 14 w 29"/>
                <a:gd name="T3" fmla="*/ 35 h 35"/>
                <a:gd name="T4" fmla="*/ 20 w 29"/>
                <a:gd name="T5" fmla="*/ 31 h 35"/>
                <a:gd name="T6" fmla="*/ 25 w 29"/>
                <a:gd name="T7" fmla="*/ 13 h 35"/>
                <a:gd name="T8" fmla="*/ 18 w 29"/>
                <a:gd name="T9" fmla="*/ 0 h 35"/>
                <a:gd name="T10" fmla="*/ 0 w 29"/>
                <a:gd name="T11" fmla="*/ 1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" h="35">
                  <a:moveTo>
                    <a:pt x="0" y="10"/>
                  </a:moveTo>
                  <a:cubicBezTo>
                    <a:pt x="14" y="35"/>
                    <a:pt x="14" y="35"/>
                    <a:pt x="14" y="35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6" y="28"/>
                    <a:pt x="29" y="20"/>
                    <a:pt x="25" y="13"/>
                  </a:cubicBezTo>
                  <a:cubicBezTo>
                    <a:pt x="18" y="0"/>
                    <a:pt x="18" y="0"/>
                    <a:pt x="18" y="0"/>
                  </a:cubicBezTo>
                  <a:lnTo>
                    <a:pt x="0" y="10"/>
                  </a:lnTo>
                  <a:close/>
                </a:path>
              </a:pathLst>
            </a:custGeom>
            <a:solidFill>
              <a:srgbClr val="215E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56" name="Freeform 130">
              <a:extLst>
                <a:ext uri="{FF2B5EF4-FFF2-40B4-BE49-F238E27FC236}">
                  <a16:creationId xmlns:a16="http://schemas.microsoft.com/office/drawing/2014/main" id="{D6FB927E-8463-4509-9655-F490FE2E0FC8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9931034" y="4233445"/>
              <a:ext cx="117016" cy="119106"/>
            </a:xfrm>
            <a:custGeom>
              <a:avLst/>
              <a:gdLst>
                <a:gd name="T0" fmla="*/ 0 w 33"/>
                <a:gd name="T1" fmla="*/ 10 h 33"/>
                <a:gd name="T2" fmla="*/ 7 w 33"/>
                <a:gd name="T3" fmla="*/ 24 h 33"/>
                <a:gd name="T4" fmla="*/ 25 w 33"/>
                <a:gd name="T5" fmla="*/ 29 h 33"/>
                <a:gd name="T6" fmla="*/ 33 w 33"/>
                <a:gd name="T7" fmla="*/ 25 h 33"/>
                <a:gd name="T8" fmla="*/ 19 w 33"/>
                <a:gd name="T9" fmla="*/ 0 h 33"/>
                <a:gd name="T10" fmla="*/ 0 w 33"/>
                <a:gd name="T11" fmla="*/ 1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3" h="33">
                  <a:moveTo>
                    <a:pt x="0" y="10"/>
                  </a:moveTo>
                  <a:cubicBezTo>
                    <a:pt x="7" y="24"/>
                    <a:pt x="7" y="24"/>
                    <a:pt x="7" y="24"/>
                  </a:cubicBezTo>
                  <a:cubicBezTo>
                    <a:pt x="11" y="30"/>
                    <a:pt x="19" y="33"/>
                    <a:pt x="25" y="29"/>
                  </a:cubicBezTo>
                  <a:cubicBezTo>
                    <a:pt x="33" y="25"/>
                    <a:pt x="33" y="25"/>
                    <a:pt x="33" y="25"/>
                  </a:cubicBezTo>
                  <a:cubicBezTo>
                    <a:pt x="19" y="0"/>
                    <a:pt x="19" y="0"/>
                    <a:pt x="19" y="0"/>
                  </a:cubicBezTo>
                  <a:lnTo>
                    <a:pt x="0" y="10"/>
                  </a:lnTo>
                  <a:close/>
                </a:path>
              </a:pathLst>
            </a:custGeom>
            <a:solidFill>
              <a:srgbClr val="215E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57" name="Freeform 131">
              <a:extLst>
                <a:ext uri="{FF2B5EF4-FFF2-40B4-BE49-F238E27FC236}">
                  <a16:creationId xmlns:a16="http://schemas.microsoft.com/office/drawing/2014/main" id="{75AB39CC-B241-43D1-B036-0DCB7956BD16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9719987" y="3598214"/>
              <a:ext cx="367765" cy="280003"/>
            </a:xfrm>
            <a:custGeom>
              <a:avLst/>
              <a:gdLst>
                <a:gd name="T0" fmla="*/ 97 w 103"/>
                <a:gd name="T1" fmla="*/ 37 h 78"/>
                <a:gd name="T2" fmla="*/ 25 w 103"/>
                <a:gd name="T3" fmla="*/ 76 h 78"/>
                <a:gd name="T4" fmla="*/ 12 w 103"/>
                <a:gd name="T5" fmla="*/ 72 h 78"/>
                <a:gd name="T6" fmla="*/ 2 w 103"/>
                <a:gd name="T7" fmla="*/ 54 h 78"/>
                <a:gd name="T8" fmla="*/ 6 w 103"/>
                <a:gd name="T9" fmla="*/ 42 h 78"/>
                <a:gd name="T10" fmla="*/ 78 w 103"/>
                <a:gd name="T11" fmla="*/ 3 h 78"/>
                <a:gd name="T12" fmla="*/ 90 w 103"/>
                <a:gd name="T13" fmla="*/ 6 h 78"/>
                <a:gd name="T14" fmla="*/ 100 w 103"/>
                <a:gd name="T15" fmla="*/ 24 h 78"/>
                <a:gd name="T16" fmla="*/ 97 w 103"/>
                <a:gd name="T17" fmla="*/ 37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3" h="78">
                  <a:moveTo>
                    <a:pt x="97" y="37"/>
                  </a:moveTo>
                  <a:cubicBezTo>
                    <a:pt x="25" y="76"/>
                    <a:pt x="25" y="76"/>
                    <a:pt x="25" y="76"/>
                  </a:cubicBezTo>
                  <a:cubicBezTo>
                    <a:pt x="20" y="78"/>
                    <a:pt x="15" y="77"/>
                    <a:pt x="12" y="72"/>
                  </a:cubicBezTo>
                  <a:cubicBezTo>
                    <a:pt x="2" y="54"/>
                    <a:pt x="2" y="54"/>
                    <a:pt x="2" y="54"/>
                  </a:cubicBezTo>
                  <a:cubicBezTo>
                    <a:pt x="0" y="50"/>
                    <a:pt x="2" y="44"/>
                    <a:pt x="6" y="42"/>
                  </a:cubicBezTo>
                  <a:cubicBezTo>
                    <a:pt x="78" y="3"/>
                    <a:pt x="78" y="3"/>
                    <a:pt x="78" y="3"/>
                  </a:cubicBezTo>
                  <a:cubicBezTo>
                    <a:pt x="82" y="0"/>
                    <a:pt x="88" y="2"/>
                    <a:pt x="90" y="6"/>
                  </a:cubicBezTo>
                  <a:cubicBezTo>
                    <a:pt x="100" y="24"/>
                    <a:pt x="100" y="24"/>
                    <a:pt x="100" y="24"/>
                  </a:cubicBezTo>
                  <a:cubicBezTo>
                    <a:pt x="103" y="29"/>
                    <a:pt x="101" y="34"/>
                    <a:pt x="97" y="3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58" name="Freeform 132">
              <a:extLst>
                <a:ext uri="{FF2B5EF4-FFF2-40B4-BE49-F238E27FC236}">
                  <a16:creationId xmlns:a16="http://schemas.microsoft.com/office/drawing/2014/main" id="{1F4B74D2-414A-441B-B3AE-3B1C96BCD7F4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9719987" y="3652543"/>
              <a:ext cx="342690" cy="225674"/>
            </a:xfrm>
            <a:custGeom>
              <a:avLst/>
              <a:gdLst>
                <a:gd name="T0" fmla="*/ 0 w 96"/>
                <a:gd name="T1" fmla="*/ 48 h 63"/>
                <a:gd name="T2" fmla="*/ 5 w 96"/>
                <a:gd name="T3" fmla="*/ 57 h 63"/>
                <a:gd name="T4" fmla="*/ 18 w 96"/>
                <a:gd name="T5" fmla="*/ 61 h 63"/>
                <a:gd name="T6" fmla="*/ 90 w 96"/>
                <a:gd name="T7" fmla="*/ 22 h 63"/>
                <a:gd name="T8" fmla="*/ 93 w 96"/>
                <a:gd name="T9" fmla="*/ 9 h 63"/>
                <a:gd name="T10" fmla="*/ 88 w 96"/>
                <a:gd name="T11" fmla="*/ 0 h 63"/>
                <a:gd name="T12" fmla="*/ 0 w 96"/>
                <a:gd name="T13" fmla="*/ 48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6" h="63">
                  <a:moveTo>
                    <a:pt x="0" y="48"/>
                  </a:moveTo>
                  <a:cubicBezTo>
                    <a:pt x="5" y="57"/>
                    <a:pt x="5" y="57"/>
                    <a:pt x="5" y="57"/>
                  </a:cubicBezTo>
                  <a:cubicBezTo>
                    <a:pt x="8" y="62"/>
                    <a:pt x="13" y="63"/>
                    <a:pt x="18" y="61"/>
                  </a:cubicBezTo>
                  <a:cubicBezTo>
                    <a:pt x="90" y="22"/>
                    <a:pt x="90" y="22"/>
                    <a:pt x="90" y="22"/>
                  </a:cubicBezTo>
                  <a:cubicBezTo>
                    <a:pt x="94" y="19"/>
                    <a:pt x="96" y="14"/>
                    <a:pt x="93" y="9"/>
                  </a:cubicBezTo>
                  <a:cubicBezTo>
                    <a:pt x="88" y="0"/>
                    <a:pt x="88" y="0"/>
                    <a:pt x="88" y="0"/>
                  </a:cubicBezTo>
                  <a:lnTo>
                    <a:pt x="0" y="48"/>
                  </a:lnTo>
                  <a:close/>
                </a:path>
              </a:pathLst>
            </a:custGeom>
            <a:solidFill>
              <a:srgbClr val="DFED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59" name="Freeform 133">
              <a:extLst>
                <a:ext uri="{FF2B5EF4-FFF2-40B4-BE49-F238E27FC236}">
                  <a16:creationId xmlns:a16="http://schemas.microsoft.com/office/drawing/2014/main" id="{7F57FAD3-2C3B-4CBB-A3C5-ED28524F410C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9719987" y="3598214"/>
              <a:ext cx="106568" cy="140002"/>
            </a:xfrm>
            <a:custGeom>
              <a:avLst/>
              <a:gdLst>
                <a:gd name="T0" fmla="*/ 5 w 30"/>
                <a:gd name="T1" fmla="*/ 2 h 39"/>
                <a:gd name="T2" fmla="*/ 0 w 30"/>
                <a:gd name="T3" fmla="*/ 5 h 39"/>
                <a:gd name="T4" fmla="*/ 19 w 30"/>
                <a:gd name="T5" fmla="*/ 39 h 39"/>
                <a:gd name="T6" fmla="*/ 24 w 30"/>
                <a:gd name="T7" fmla="*/ 37 h 39"/>
                <a:gd name="T8" fmla="*/ 27 w 30"/>
                <a:gd name="T9" fmla="*/ 25 h 39"/>
                <a:gd name="T10" fmla="*/ 17 w 30"/>
                <a:gd name="T11" fmla="*/ 6 h 39"/>
                <a:gd name="T12" fmla="*/ 5 w 30"/>
                <a:gd name="T13" fmla="*/ 2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39">
                  <a:moveTo>
                    <a:pt x="5" y="2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24" y="37"/>
                    <a:pt x="24" y="37"/>
                    <a:pt x="24" y="37"/>
                  </a:cubicBezTo>
                  <a:cubicBezTo>
                    <a:pt x="28" y="35"/>
                    <a:pt x="30" y="29"/>
                    <a:pt x="27" y="25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5" y="1"/>
                    <a:pt x="9" y="0"/>
                    <a:pt x="5" y="2"/>
                  </a:cubicBezTo>
                  <a:close/>
                </a:path>
              </a:pathLst>
            </a:custGeom>
            <a:solidFill>
              <a:srgbClr val="306C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60" name="Freeform 134">
              <a:extLst>
                <a:ext uri="{FF2B5EF4-FFF2-40B4-BE49-F238E27FC236}">
                  <a16:creationId xmlns:a16="http://schemas.microsoft.com/office/drawing/2014/main" id="{35608CF9-1647-4C09-BCDC-6BD7DD304952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9981184" y="3736126"/>
              <a:ext cx="110748" cy="146270"/>
            </a:xfrm>
            <a:custGeom>
              <a:avLst/>
              <a:gdLst>
                <a:gd name="T0" fmla="*/ 12 w 31"/>
                <a:gd name="T1" fmla="*/ 0 h 41"/>
                <a:gd name="T2" fmla="*/ 7 w 31"/>
                <a:gd name="T3" fmla="*/ 3 h 41"/>
                <a:gd name="T4" fmla="*/ 3 w 31"/>
                <a:gd name="T5" fmla="*/ 16 h 41"/>
                <a:gd name="T6" fmla="*/ 13 w 31"/>
                <a:gd name="T7" fmla="*/ 35 h 41"/>
                <a:gd name="T8" fmla="*/ 26 w 31"/>
                <a:gd name="T9" fmla="*/ 39 h 41"/>
                <a:gd name="T10" fmla="*/ 31 w 31"/>
                <a:gd name="T11" fmla="*/ 36 h 41"/>
                <a:gd name="T12" fmla="*/ 12 w 31"/>
                <a:gd name="T13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" h="41">
                  <a:moveTo>
                    <a:pt x="12" y="0"/>
                  </a:moveTo>
                  <a:cubicBezTo>
                    <a:pt x="7" y="3"/>
                    <a:pt x="7" y="3"/>
                    <a:pt x="7" y="3"/>
                  </a:cubicBezTo>
                  <a:cubicBezTo>
                    <a:pt x="2" y="6"/>
                    <a:pt x="0" y="11"/>
                    <a:pt x="3" y="16"/>
                  </a:cubicBezTo>
                  <a:cubicBezTo>
                    <a:pt x="13" y="35"/>
                    <a:pt x="13" y="35"/>
                    <a:pt x="13" y="35"/>
                  </a:cubicBezTo>
                  <a:cubicBezTo>
                    <a:pt x="16" y="39"/>
                    <a:pt x="21" y="41"/>
                    <a:pt x="26" y="39"/>
                  </a:cubicBezTo>
                  <a:cubicBezTo>
                    <a:pt x="31" y="36"/>
                    <a:pt x="31" y="36"/>
                    <a:pt x="31" y="36"/>
                  </a:cubicBezTo>
                  <a:lnTo>
                    <a:pt x="12" y="0"/>
                  </a:lnTo>
                  <a:close/>
                </a:path>
              </a:pathLst>
            </a:custGeom>
            <a:solidFill>
              <a:srgbClr val="306C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61" name="Freeform 135">
              <a:extLst>
                <a:ext uri="{FF2B5EF4-FFF2-40B4-BE49-F238E27FC236}">
                  <a16:creationId xmlns:a16="http://schemas.microsoft.com/office/drawing/2014/main" id="{F7F1F83C-D964-43C4-B5F7-8ED7134E0894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9755509" y="3612841"/>
              <a:ext cx="91941" cy="140002"/>
            </a:xfrm>
            <a:custGeom>
              <a:avLst/>
              <a:gdLst>
                <a:gd name="T0" fmla="*/ 44 w 44"/>
                <a:gd name="T1" fmla="*/ 62 h 67"/>
                <a:gd name="T2" fmla="*/ 34 w 44"/>
                <a:gd name="T3" fmla="*/ 67 h 67"/>
                <a:gd name="T4" fmla="*/ 0 w 44"/>
                <a:gd name="T5" fmla="*/ 7 h 67"/>
                <a:gd name="T6" fmla="*/ 10 w 44"/>
                <a:gd name="T7" fmla="*/ 0 h 67"/>
                <a:gd name="T8" fmla="*/ 44 w 44"/>
                <a:gd name="T9" fmla="*/ 62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67">
                  <a:moveTo>
                    <a:pt x="44" y="62"/>
                  </a:moveTo>
                  <a:lnTo>
                    <a:pt x="34" y="67"/>
                  </a:lnTo>
                  <a:lnTo>
                    <a:pt x="0" y="7"/>
                  </a:lnTo>
                  <a:lnTo>
                    <a:pt x="10" y="0"/>
                  </a:lnTo>
                  <a:lnTo>
                    <a:pt x="44" y="62"/>
                  </a:lnTo>
                  <a:close/>
                </a:path>
              </a:pathLst>
            </a:custGeom>
            <a:solidFill>
              <a:srgbClr val="C8DC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62" name="Freeform 136">
              <a:extLst>
                <a:ext uri="{FF2B5EF4-FFF2-40B4-BE49-F238E27FC236}">
                  <a16:creationId xmlns:a16="http://schemas.microsoft.com/office/drawing/2014/main" id="{4541FAB5-BCB8-4284-B0DD-37617ACADFA5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9755509" y="3677618"/>
              <a:ext cx="56419" cy="75225"/>
            </a:xfrm>
            <a:custGeom>
              <a:avLst/>
              <a:gdLst>
                <a:gd name="T0" fmla="*/ 27 w 27"/>
                <a:gd name="T1" fmla="*/ 31 h 36"/>
                <a:gd name="T2" fmla="*/ 17 w 27"/>
                <a:gd name="T3" fmla="*/ 36 h 36"/>
                <a:gd name="T4" fmla="*/ 0 w 27"/>
                <a:gd name="T5" fmla="*/ 5 h 36"/>
                <a:gd name="T6" fmla="*/ 10 w 27"/>
                <a:gd name="T7" fmla="*/ 0 h 36"/>
                <a:gd name="T8" fmla="*/ 27 w 27"/>
                <a:gd name="T9" fmla="*/ 31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36">
                  <a:moveTo>
                    <a:pt x="27" y="31"/>
                  </a:moveTo>
                  <a:lnTo>
                    <a:pt x="17" y="36"/>
                  </a:lnTo>
                  <a:lnTo>
                    <a:pt x="0" y="5"/>
                  </a:lnTo>
                  <a:lnTo>
                    <a:pt x="10" y="0"/>
                  </a:lnTo>
                  <a:lnTo>
                    <a:pt x="27" y="31"/>
                  </a:lnTo>
                  <a:close/>
                </a:path>
              </a:pathLst>
            </a:custGeom>
            <a:solidFill>
              <a:srgbClr val="B4CE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63" name="Freeform 137">
              <a:extLst>
                <a:ext uri="{FF2B5EF4-FFF2-40B4-BE49-F238E27FC236}">
                  <a16:creationId xmlns:a16="http://schemas.microsoft.com/office/drawing/2014/main" id="{B5DB418F-F428-4100-995B-1D959CB2EFFE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9719987" y="3652543"/>
              <a:ext cx="71046" cy="85673"/>
            </a:xfrm>
            <a:custGeom>
              <a:avLst/>
              <a:gdLst>
                <a:gd name="T0" fmla="*/ 0 w 20"/>
                <a:gd name="T1" fmla="*/ 7 h 24"/>
                <a:gd name="T2" fmla="*/ 9 w 20"/>
                <a:gd name="T3" fmla="*/ 24 h 24"/>
                <a:gd name="T4" fmla="*/ 14 w 20"/>
                <a:gd name="T5" fmla="*/ 22 h 24"/>
                <a:gd name="T6" fmla="*/ 17 w 20"/>
                <a:gd name="T7" fmla="*/ 10 h 24"/>
                <a:gd name="T8" fmla="*/ 12 w 20"/>
                <a:gd name="T9" fmla="*/ 0 h 24"/>
                <a:gd name="T10" fmla="*/ 0 w 20"/>
                <a:gd name="T11" fmla="*/ 7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" h="24">
                  <a:moveTo>
                    <a:pt x="0" y="7"/>
                  </a:moveTo>
                  <a:cubicBezTo>
                    <a:pt x="9" y="24"/>
                    <a:pt x="9" y="24"/>
                    <a:pt x="9" y="24"/>
                  </a:cubicBezTo>
                  <a:cubicBezTo>
                    <a:pt x="14" y="22"/>
                    <a:pt x="14" y="22"/>
                    <a:pt x="14" y="22"/>
                  </a:cubicBezTo>
                  <a:cubicBezTo>
                    <a:pt x="18" y="20"/>
                    <a:pt x="20" y="14"/>
                    <a:pt x="17" y="10"/>
                  </a:cubicBezTo>
                  <a:cubicBezTo>
                    <a:pt x="12" y="0"/>
                    <a:pt x="12" y="0"/>
                    <a:pt x="12" y="0"/>
                  </a:cubicBezTo>
                  <a:lnTo>
                    <a:pt x="0" y="7"/>
                  </a:lnTo>
                  <a:close/>
                </a:path>
              </a:pathLst>
            </a:custGeom>
            <a:solidFill>
              <a:srgbClr val="215E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64" name="Freeform 138">
              <a:extLst>
                <a:ext uri="{FF2B5EF4-FFF2-40B4-BE49-F238E27FC236}">
                  <a16:creationId xmlns:a16="http://schemas.microsoft.com/office/drawing/2014/main" id="{A179E7B2-739E-4528-B1FF-6C2886F884C0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9981184" y="3800903"/>
              <a:ext cx="81493" cy="81493"/>
            </a:xfrm>
            <a:custGeom>
              <a:avLst/>
              <a:gdLst>
                <a:gd name="T0" fmla="*/ 0 w 23"/>
                <a:gd name="T1" fmla="*/ 7 h 23"/>
                <a:gd name="T2" fmla="*/ 5 w 23"/>
                <a:gd name="T3" fmla="*/ 17 h 23"/>
                <a:gd name="T4" fmla="*/ 18 w 23"/>
                <a:gd name="T5" fmla="*/ 21 h 23"/>
                <a:gd name="T6" fmla="*/ 23 w 23"/>
                <a:gd name="T7" fmla="*/ 18 h 23"/>
                <a:gd name="T8" fmla="*/ 14 w 23"/>
                <a:gd name="T9" fmla="*/ 0 h 23"/>
                <a:gd name="T10" fmla="*/ 0 w 23"/>
                <a:gd name="T11" fmla="*/ 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" h="23">
                  <a:moveTo>
                    <a:pt x="0" y="7"/>
                  </a:moveTo>
                  <a:cubicBezTo>
                    <a:pt x="5" y="17"/>
                    <a:pt x="5" y="17"/>
                    <a:pt x="5" y="17"/>
                  </a:cubicBezTo>
                  <a:cubicBezTo>
                    <a:pt x="8" y="21"/>
                    <a:pt x="13" y="23"/>
                    <a:pt x="18" y="21"/>
                  </a:cubicBezTo>
                  <a:cubicBezTo>
                    <a:pt x="23" y="18"/>
                    <a:pt x="23" y="18"/>
                    <a:pt x="23" y="18"/>
                  </a:cubicBezTo>
                  <a:cubicBezTo>
                    <a:pt x="14" y="0"/>
                    <a:pt x="14" y="0"/>
                    <a:pt x="14" y="0"/>
                  </a:cubicBezTo>
                  <a:lnTo>
                    <a:pt x="0" y="7"/>
                  </a:lnTo>
                  <a:close/>
                </a:path>
              </a:pathLst>
            </a:custGeom>
            <a:solidFill>
              <a:srgbClr val="215E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65" name="Freeform 139">
              <a:extLst>
                <a:ext uri="{FF2B5EF4-FFF2-40B4-BE49-F238E27FC236}">
                  <a16:creationId xmlns:a16="http://schemas.microsoft.com/office/drawing/2014/main" id="{2F652BEA-700F-40F8-B67A-CC5CBDEEE413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8967739" y="3596125"/>
              <a:ext cx="748068" cy="572544"/>
            </a:xfrm>
            <a:custGeom>
              <a:avLst/>
              <a:gdLst>
                <a:gd name="T0" fmla="*/ 197 w 209"/>
                <a:gd name="T1" fmla="*/ 74 h 160"/>
                <a:gd name="T2" fmla="*/ 50 w 209"/>
                <a:gd name="T3" fmla="*/ 155 h 160"/>
                <a:gd name="T4" fmla="*/ 25 w 209"/>
                <a:gd name="T5" fmla="*/ 148 h 160"/>
                <a:gd name="T6" fmla="*/ 4 w 209"/>
                <a:gd name="T7" fmla="*/ 110 h 160"/>
                <a:gd name="T8" fmla="*/ 12 w 209"/>
                <a:gd name="T9" fmla="*/ 85 h 160"/>
                <a:gd name="T10" fmla="*/ 158 w 209"/>
                <a:gd name="T11" fmla="*/ 5 h 160"/>
                <a:gd name="T12" fmla="*/ 183 w 209"/>
                <a:gd name="T13" fmla="*/ 12 h 160"/>
                <a:gd name="T14" fmla="*/ 204 w 209"/>
                <a:gd name="T15" fmla="*/ 49 h 160"/>
                <a:gd name="T16" fmla="*/ 197 w 209"/>
                <a:gd name="T17" fmla="*/ 74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9" h="160">
                  <a:moveTo>
                    <a:pt x="197" y="74"/>
                  </a:moveTo>
                  <a:cubicBezTo>
                    <a:pt x="50" y="155"/>
                    <a:pt x="50" y="155"/>
                    <a:pt x="50" y="155"/>
                  </a:cubicBezTo>
                  <a:cubicBezTo>
                    <a:pt x="41" y="160"/>
                    <a:pt x="30" y="157"/>
                    <a:pt x="25" y="148"/>
                  </a:cubicBezTo>
                  <a:cubicBezTo>
                    <a:pt x="4" y="110"/>
                    <a:pt x="4" y="110"/>
                    <a:pt x="4" y="110"/>
                  </a:cubicBezTo>
                  <a:cubicBezTo>
                    <a:pt x="0" y="102"/>
                    <a:pt x="3" y="90"/>
                    <a:pt x="12" y="85"/>
                  </a:cubicBezTo>
                  <a:cubicBezTo>
                    <a:pt x="158" y="5"/>
                    <a:pt x="158" y="5"/>
                    <a:pt x="158" y="5"/>
                  </a:cubicBezTo>
                  <a:cubicBezTo>
                    <a:pt x="167" y="0"/>
                    <a:pt x="179" y="3"/>
                    <a:pt x="183" y="12"/>
                  </a:cubicBezTo>
                  <a:cubicBezTo>
                    <a:pt x="204" y="49"/>
                    <a:pt x="204" y="49"/>
                    <a:pt x="204" y="49"/>
                  </a:cubicBezTo>
                  <a:cubicBezTo>
                    <a:pt x="209" y="58"/>
                    <a:pt x="206" y="69"/>
                    <a:pt x="197" y="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66" name="Freeform 140">
              <a:extLst>
                <a:ext uri="{FF2B5EF4-FFF2-40B4-BE49-F238E27FC236}">
                  <a16:creationId xmlns:a16="http://schemas.microsoft.com/office/drawing/2014/main" id="{F5EA4137-6535-4AA8-A528-C437BFA09DE8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8967739" y="3706872"/>
              <a:ext cx="693739" cy="461796"/>
            </a:xfrm>
            <a:custGeom>
              <a:avLst/>
              <a:gdLst>
                <a:gd name="T0" fmla="*/ 0 w 194"/>
                <a:gd name="T1" fmla="*/ 98 h 129"/>
                <a:gd name="T2" fmla="*/ 10 w 194"/>
                <a:gd name="T3" fmla="*/ 117 h 129"/>
                <a:gd name="T4" fmla="*/ 35 w 194"/>
                <a:gd name="T5" fmla="*/ 124 h 129"/>
                <a:gd name="T6" fmla="*/ 182 w 194"/>
                <a:gd name="T7" fmla="*/ 43 h 129"/>
                <a:gd name="T8" fmla="*/ 189 w 194"/>
                <a:gd name="T9" fmla="*/ 18 h 129"/>
                <a:gd name="T10" fmla="*/ 179 w 194"/>
                <a:gd name="T11" fmla="*/ 0 h 129"/>
                <a:gd name="T12" fmla="*/ 0 w 194"/>
                <a:gd name="T13" fmla="*/ 98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4" h="129">
                  <a:moveTo>
                    <a:pt x="0" y="98"/>
                  </a:moveTo>
                  <a:cubicBezTo>
                    <a:pt x="10" y="117"/>
                    <a:pt x="10" y="117"/>
                    <a:pt x="10" y="117"/>
                  </a:cubicBezTo>
                  <a:cubicBezTo>
                    <a:pt x="15" y="126"/>
                    <a:pt x="26" y="129"/>
                    <a:pt x="35" y="124"/>
                  </a:cubicBezTo>
                  <a:cubicBezTo>
                    <a:pt x="182" y="43"/>
                    <a:pt x="182" y="43"/>
                    <a:pt x="182" y="43"/>
                  </a:cubicBezTo>
                  <a:cubicBezTo>
                    <a:pt x="191" y="38"/>
                    <a:pt x="194" y="27"/>
                    <a:pt x="189" y="18"/>
                  </a:cubicBezTo>
                  <a:cubicBezTo>
                    <a:pt x="179" y="0"/>
                    <a:pt x="179" y="0"/>
                    <a:pt x="179" y="0"/>
                  </a:cubicBezTo>
                  <a:lnTo>
                    <a:pt x="0" y="98"/>
                  </a:lnTo>
                  <a:close/>
                </a:path>
              </a:pathLst>
            </a:custGeom>
            <a:solidFill>
              <a:srgbClr val="DFED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67" name="Freeform 141">
              <a:extLst>
                <a:ext uri="{FF2B5EF4-FFF2-40B4-BE49-F238E27FC236}">
                  <a16:creationId xmlns:a16="http://schemas.microsoft.com/office/drawing/2014/main" id="{FF090D2F-51D3-434C-9B31-19F3D9C64E4B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8967739" y="3591945"/>
              <a:ext cx="215226" cy="290451"/>
            </a:xfrm>
            <a:custGeom>
              <a:avLst/>
              <a:gdLst>
                <a:gd name="T0" fmla="*/ 9 w 60"/>
                <a:gd name="T1" fmla="*/ 5 h 81"/>
                <a:gd name="T2" fmla="*/ 0 w 60"/>
                <a:gd name="T3" fmla="*/ 10 h 81"/>
                <a:gd name="T4" fmla="*/ 39 w 60"/>
                <a:gd name="T5" fmla="*/ 81 h 81"/>
                <a:gd name="T6" fmla="*/ 48 w 60"/>
                <a:gd name="T7" fmla="*/ 76 h 81"/>
                <a:gd name="T8" fmla="*/ 55 w 60"/>
                <a:gd name="T9" fmla="*/ 51 h 81"/>
                <a:gd name="T10" fmla="*/ 34 w 60"/>
                <a:gd name="T11" fmla="*/ 13 h 81"/>
                <a:gd name="T12" fmla="*/ 9 w 60"/>
                <a:gd name="T13" fmla="*/ 5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81">
                  <a:moveTo>
                    <a:pt x="9" y="5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39" y="81"/>
                    <a:pt x="39" y="81"/>
                    <a:pt x="39" y="81"/>
                  </a:cubicBezTo>
                  <a:cubicBezTo>
                    <a:pt x="48" y="76"/>
                    <a:pt x="48" y="76"/>
                    <a:pt x="48" y="76"/>
                  </a:cubicBezTo>
                  <a:cubicBezTo>
                    <a:pt x="57" y="71"/>
                    <a:pt x="60" y="60"/>
                    <a:pt x="55" y="51"/>
                  </a:cubicBezTo>
                  <a:cubicBezTo>
                    <a:pt x="34" y="13"/>
                    <a:pt x="34" y="13"/>
                    <a:pt x="34" y="13"/>
                  </a:cubicBezTo>
                  <a:cubicBezTo>
                    <a:pt x="29" y="3"/>
                    <a:pt x="18" y="0"/>
                    <a:pt x="9" y="5"/>
                  </a:cubicBezTo>
                  <a:close/>
                </a:path>
              </a:pathLst>
            </a:custGeom>
            <a:solidFill>
              <a:srgbClr val="306C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68" name="Freeform 142">
              <a:extLst>
                <a:ext uri="{FF2B5EF4-FFF2-40B4-BE49-F238E27FC236}">
                  <a16:creationId xmlns:a16="http://schemas.microsoft.com/office/drawing/2014/main" id="{5E85BC16-BFC8-4C74-ADE6-EF28DD02F3A5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9494312" y="3876128"/>
              <a:ext cx="225674" cy="296720"/>
            </a:xfrm>
            <a:custGeom>
              <a:avLst/>
              <a:gdLst>
                <a:gd name="T0" fmla="*/ 23 w 63"/>
                <a:gd name="T1" fmla="*/ 0 h 83"/>
                <a:gd name="T2" fmla="*/ 12 w 63"/>
                <a:gd name="T3" fmla="*/ 6 h 83"/>
                <a:gd name="T4" fmla="*/ 5 w 63"/>
                <a:gd name="T5" fmla="*/ 32 h 83"/>
                <a:gd name="T6" fmla="*/ 26 w 63"/>
                <a:gd name="T7" fmla="*/ 71 h 83"/>
                <a:gd name="T8" fmla="*/ 52 w 63"/>
                <a:gd name="T9" fmla="*/ 78 h 83"/>
                <a:gd name="T10" fmla="*/ 63 w 63"/>
                <a:gd name="T11" fmla="*/ 72 h 83"/>
                <a:gd name="T12" fmla="*/ 23 w 63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3" h="83">
                  <a:moveTo>
                    <a:pt x="23" y="0"/>
                  </a:moveTo>
                  <a:cubicBezTo>
                    <a:pt x="12" y="6"/>
                    <a:pt x="12" y="6"/>
                    <a:pt x="12" y="6"/>
                  </a:cubicBezTo>
                  <a:cubicBezTo>
                    <a:pt x="3" y="11"/>
                    <a:pt x="0" y="23"/>
                    <a:pt x="5" y="32"/>
                  </a:cubicBezTo>
                  <a:cubicBezTo>
                    <a:pt x="26" y="71"/>
                    <a:pt x="26" y="71"/>
                    <a:pt x="26" y="71"/>
                  </a:cubicBezTo>
                  <a:cubicBezTo>
                    <a:pt x="31" y="80"/>
                    <a:pt x="42" y="83"/>
                    <a:pt x="52" y="78"/>
                  </a:cubicBezTo>
                  <a:cubicBezTo>
                    <a:pt x="63" y="72"/>
                    <a:pt x="63" y="72"/>
                    <a:pt x="63" y="72"/>
                  </a:cubicBezTo>
                  <a:lnTo>
                    <a:pt x="23" y="0"/>
                  </a:lnTo>
                  <a:close/>
                </a:path>
              </a:pathLst>
            </a:custGeom>
            <a:solidFill>
              <a:srgbClr val="306C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69" name="Freeform 143">
              <a:extLst>
                <a:ext uri="{FF2B5EF4-FFF2-40B4-BE49-F238E27FC236}">
                  <a16:creationId xmlns:a16="http://schemas.microsoft.com/office/drawing/2014/main" id="{2E251F09-F5CB-46E3-8B0A-465160C2A3ED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9042964" y="3623289"/>
              <a:ext cx="181793" cy="284182"/>
            </a:xfrm>
            <a:custGeom>
              <a:avLst/>
              <a:gdLst>
                <a:gd name="T0" fmla="*/ 87 w 87"/>
                <a:gd name="T1" fmla="*/ 124 h 136"/>
                <a:gd name="T2" fmla="*/ 67 w 87"/>
                <a:gd name="T3" fmla="*/ 136 h 136"/>
                <a:gd name="T4" fmla="*/ 0 w 87"/>
                <a:gd name="T5" fmla="*/ 12 h 136"/>
                <a:gd name="T6" fmla="*/ 20 w 87"/>
                <a:gd name="T7" fmla="*/ 0 h 136"/>
                <a:gd name="T8" fmla="*/ 87 w 87"/>
                <a:gd name="T9" fmla="*/ 124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7" h="136">
                  <a:moveTo>
                    <a:pt x="87" y="124"/>
                  </a:moveTo>
                  <a:lnTo>
                    <a:pt x="67" y="136"/>
                  </a:lnTo>
                  <a:lnTo>
                    <a:pt x="0" y="12"/>
                  </a:lnTo>
                  <a:lnTo>
                    <a:pt x="20" y="0"/>
                  </a:lnTo>
                  <a:lnTo>
                    <a:pt x="87" y="124"/>
                  </a:lnTo>
                  <a:close/>
                </a:path>
              </a:pathLst>
            </a:custGeom>
            <a:solidFill>
              <a:srgbClr val="C8DC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70" name="Freeform 144">
              <a:extLst>
                <a:ext uri="{FF2B5EF4-FFF2-40B4-BE49-F238E27FC236}">
                  <a16:creationId xmlns:a16="http://schemas.microsoft.com/office/drawing/2014/main" id="{FB1E5309-711B-4C26-A7E0-ADE36655B0E1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9042964" y="3752843"/>
              <a:ext cx="114927" cy="154629"/>
            </a:xfrm>
            <a:custGeom>
              <a:avLst/>
              <a:gdLst>
                <a:gd name="T0" fmla="*/ 55 w 55"/>
                <a:gd name="T1" fmla="*/ 62 h 74"/>
                <a:gd name="T2" fmla="*/ 35 w 55"/>
                <a:gd name="T3" fmla="*/ 74 h 74"/>
                <a:gd name="T4" fmla="*/ 0 w 55"/>
                <a:gd name="T5" fmla="*/ 12 h 74"/>
                <a:gd name="T6" fmla="*/ 23 w 55"/>
                <a:gd name="T7" fmla="*/ 0 h 74"/>
                <a:gd name="T8" fmla="*/ 55 w 55"/>
                <a:gd name="T9" fmla="*/ 62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74">
                  <a:moveTo>
                    <a:pt x="55" y="62"/>
                  </a:moveTo>
                  <a:lnTo>
                    <a:pt x="35" y="74"/>
                  </a:lnTo>
                  <a:lnTo>
                    <a:pt x="0" y="12"/>
                  </a:lnTo>
                  <a:lnTo>
                    <a:pt x="23" y="0"/>
                  </a:lnTo>
                  <a:lnTo>
                    <a:pt x="55" y="62"/>
                  </a:lnTo>
                  <a:close/>
                </a:path>
              </a:pathLst>
            </a:custGeom>
            <a:solidFill>
              <a:srgbClr val="B4CE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71" name="Freeform 145">
              <a:extLst>
                <a:ext uri="{FF2B5EF4-FFF2-40B4-BE49-F238E27FC236}">
                  <a16:creationId xmlns:a16="http://schemas.microsoft.com/office/drawing/2014/main" id="{667DE28D-ED82-4A4D-AF9B-FAE87DC543C8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8967739" y="3706872"/>
              <a:ext cx="142091" cy="175524"/>
            </a:xfrm>
            <a:custGeom>
              <a:avLst/>
              <a:gdLst>
                <a:gd name="T0" fmla="*/ 0 w 40"/>
                <a:gd name="T1" fmla="*/ 13 h 49"/>
                <a:gd name="T2" fmla="*/ 19 w 40"/>
                <a:gd name="T3" fmla="*/ 49 h 49"/>
                <a:gd name="T4" fmla="*/ 28 w 40"/>
                <a:gd name="T5" fmla="*/ 44 h 49"/>
                <a:gd name="T6" fmla="*/ 35 w 40"/>
                <a:gd name="T7" fmla="*/ 19 h 49"/>
                <a:gd name="T8" fmla="*/ 25 w 40"/>
                <a:gd name="T9" fmla="*/ 0 h 49"/>
                <a:gd name="T10" fmla="*/ 0 w 40"/>
                <a:gd name="T11" fmla="*/ 13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" h="49">
                  <a:moveTo>
                    <a:pt x="0" y="13"/>
                  </a:moveTo>
                  <a:cubicBezTo>
                    <a:pt x="19" y="49"/>
                    <a:pt x="19" y="49"/>
                    <a:pt x="19" y="49"/>
                  </a:cubicBezTo>
                  <a:cubicBezTo>
                    <a:pt x="28" y="44"/>
                    <a:pt x="28" y="44"/>
                    <a:pt x="28" y="44"/>
                  </a:cubicBezTo>
                  <a:cubicBezTo>
                    <a:pt x="37" y="39"/>
                    <a:pt x="40" y="28"/>
                    <a:pt x="35" y="19"/>
                  </a:cubicBezTo>
                  <a:cubicBezTo>
                    <a:pt x="25" y="0"/>
                    <a:pt x="25" y="0"/>
                    <a:pt x="25" y="0"/>
                  </a:cubicBezTo>
                  <a:lnTo>
                    <a:pt x="0" y="13"/>
                  </a:lnTo>
                  <a:close/>
                </a:path>
              </a:pathLst>
            </a:custGeom>
            <a:solidFill>
              <a:srgbClr val="215E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72" name="Freeform 146">
              <a:extLst>
                <a:ext uri="{FF2B5EF4-FFF2-40B4-BE49-F238E27FC236}">
                  <a16:creationId xmlns:a16="http://schemas.microsoft.com/office/drawing/2014/main" id="{25F6566A-A7F5-4CC7-9034-DDD9FE28C8F4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9494312" y="4003592"/>
              <a:ext cx="171345" cy="169256"/>
            </a:xfrm>
            <a:custGeom>
              <a:avLst/>
              <a:gdLst>
                <a:gd name="T0" fmla="*/ 0 w 48"/>
                <a:gd name="T1" fmla="*/ 15 h 47"/>
                <a:gd name="T2" fmla="*/ 11 w 48"/>
                <a:gd name="T3" fmla="*/ 35 h 47"/>
                <a:gd name="T4" fmla="*/ 37 w 48"/>
                <a:gd name="T5" fmla="*/ 42 h 47"/>
                <a:gd name="T6" fmla="*/ 48 w 48"/>
                <a:gd name="T7" fmla="*/ 36 h 47"/>
                <a:gd name="T8" fmla="*/ 28 w 48"/>
                <a:gd name="T9" fmla="*/ 0 h 47"/>
                <a:gd name="T10" fmla="*/ 0 w 48"/>
                <a:gd name="T11" fmla="*/ 15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8" h="47">
                  <a:moveTo>
                    <a:pt x="0" y="15"/>
                  </a:moveTo>
                  <a:cubicBezTo>
                    <a:pt x="11" y="35"/>
                    <a:pt x="11" y="35"/>
                    <a:pt x="11" y="35"/>
                  </a:cubicBezTo>
                  <a:cubicBezTo>
                    <a:pt x="16" y="44"/>
                    <a:pt x="27" y="47"/>
                    <a:pt x="37" y="42"/>
                  </a:cubicBezTo>
                  <a:cubicBezTo>
                    <a:pt x="48" y="36"/>
                    <a:pt x="48" y="36"/>
                    <a:pt x="48" y="36"/>
                  </a:cubicBezTo>
                  <a:cubicBezTo>
                    <a:pt x="28" y="0"/>
                    <a:pt x="28" y="0"/>
                    <a:pt x="28" y="0"/>
                  </a:cubicBezTo>
                  <a:lnTo>
                    <a:pt x="0" y="15"/>
                  </a:lnTo>
                  <a:close/>
                </a:path>
              </a:pathLst>
            </a:custGeom>
            <a:solidFill>
              <a:srgbClr val="215E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73" name="Freeform 147">
              <a:extLst>
                <a:ext uri="{FF2B5EF4-FFF2-40B4-BE49-F238E27FC236}">
                  <a16:creationId xmlns:a16="http://schemas.microsoft.com/office/drawing/2014/main" id="{AA0BDFF9-3F0A-4C76-AA0B-E1D9A7F0B828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8069222" y="3057014"/>
              <a:ext cx="1130461" cy="869264"/>
            </a:xfrm>
            <a:custGeom>
              <a:avLst/>
              <a:gdLst>
                <a:gd name="T0" fmla="*/ 298 w 316"/>
                <a:gd name="T1" fmla="*/ 113 h 242"/>
                <a:gd name="T2" fmla="*/ 76 w 316"/>
                <a:gd name="T3" fmla="*/ 234 h 242"/>
                <a:gd name="T4" fmla="*/ 39 w 316"/>
                <a:gd name="T5" fmla="*/ 223 h 242"/>
                <a:gd name="T6" fmla="*/ 8 w 316"/>
                <a:gd name="T7" fmla="*/ 167 h 242"/>
                <a:gd name="T8" fmla="*/ 19 w 316"/>
                <a:gd name="T9" fmla="*/ 129 h 242"/>
                <a:gd name="T10" fmla="*/ 240 w 316"/>
                <a:gd name="T11" fmla="*/ 8 h 242"/>
                <a:gd name="T12" fmla="*/ 278 w 316"/>
                <a:gd name="T13" fmla="*/ 19 h 242"/>
                <a:gd name="T14" fmla="*/ 309 w 316"/>
                <a:gd name="T15" fmla="*/ 75 h 242"/>
                <a:gd name="T16" fmla="*/ 298 w 316"/>
                <a:gd name="T17" fmla="*/ 113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6" h="242">
                  <a:moveTo>
                    <a:pt x="298" y="113"/>
                  </a:moveTo>
                  <a:cubicBezTo>
                    <a:pt x="76" y="234"/>
                    <a:pt x="76" y="234"/>
                    <a:pt x="76" y="234"/>
                  </a:cubicBezTo>
                  <a:cubicBezTo>
                    <a:pt x="63" y="242"/>
                    <a:pt x="46" y="237"/>
                    <a:pt x="39" y="223"/>
                  </a:cubicBezTo>
                  <a:cubicBezTo>
                    <a:pt x="8" y="167"/>
                    <a:pt x="8" y="167"/>
                    <a:pt x="8" y="167"/>
                  </a:cubicBezTo>
                  <a:cubicBezTo>
                    <a:pt x="0" y="154"/>
                    <a:pt x="5" y="137"/>
                    <a:pt x="19" y="129"/>
                  </a:cubicBezTo>
                  <a:cubicBezTo>
                    <a:pt x="240" y="8"/>
                    <a:pt x="240" y="8"/>
                    <a:pt x="240" y="8"/>
                  </a:cubicBezTo>
                  <a:cubicBezTo>
                    <a:pt x="253" y="0"/>
                    <a:pt x="270" y="5"/>
                    <a:pt x="278" y="19"/>
                  </a:cubicBezTo>
                  <a:cubicBezTo>
                    <a:pt x="309" y="75"/>
                    <a:pt x="309" y="75"/>
                    <a:pt x="309" y="75"/>
                  </a:cubicBezTo>
                  <a:cubicBezTo>
                    <a:pt x="316" y="88"/>
                    <a:pt x="311" y="105"/>
                    <a:pt x="298" y="1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74" name="Freeform 148">
              <a:extLst>
                <a:ext uri="{FF2B5EF4-FFF2-40B4-BE49-F238E27FC236}">
                  <a16:creationId xmlns:a16="http://schemas.microsoft.com/office/drawing/2014/main" id="{09ABC4CF-792F-4046-9905-401F61DC1850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8069222" y="3226270"/>
              <a:ext cx="1048967" cy="700008"/>
            </a:xfrm>
            <a:custGeom>
              <a:avLst/>
              <a:gdLst>
                <a:gd name="T0" fmla="*/ 0 w 293"/>
                <a:gd name="T1" fmla="*/ 148 h 195"/>
                <a:gd name="T2" fmla="*/ 16 w 293"/>
                <a:gd name="T3" fmla="*/ 176 h 195"/>
                <a:gd name="T4" fmla="*/ 53 w 293"/>
                <a:gd name="T5" fmla="*/ 187 h 195"/>
                <a:gd name="T6" fmla="*/ 275 w 293"/>
                <a:gd name="T7" fmla="*/ 66 h 195"/>
                <a:gd name="T8" fmla="*/ 286 w 293"/>
                <a:gd name="T9" fmla="*/ 28 h 195"/>
                <a:gd name="T10" fmla="*/ 270 w 293"/>
                <a:gd name="T11" fmla="*/ 0 h 195"/>
                <a:gd name="T12" fmla="*/ 0 w 293"/>
                <a:gd name="T13" fmla="*/ 148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3" h="195">
                  <a:moveTo>
                    <a:pt x="0" y="148"/>
                  </a:moveTo>
                  <a:cubicBezTo>
                    <a:pt x="16" y="176"/>
                    <a:pt x="16" y="176"/>
                    <a:pt x="16" y="176"/>
                  </a:cubicBezTo>
                  <a:cubicBezTo>
                    <a:pt x="23" y="190"/>
                    <a:pt x="40" y="195"/>
                    <a:pt x="53" y="187"/>
                  </a:cubicBezTo>
                  <a:cubicBezTo>
                    <a:pt x="275" y="66"/>
                    <a:pt x="275" y="66"/>
                    <a:pt x="275" y="66"/>
                  </a:cubicBezTo>
                  <a:cubicBezTo>
                    <a:pt x="288" y="58"/>
                    <a:pt x="293" y="41"/>
                    <a:pt x="286" y="28"/>
                  </a:cubicBezTo>
                  <a:cubicBezTo>
                    <a:pt x="270" y="0"/>
                    <a:pt x="270" y="0"/>
                    <a:pt x="270" y="0"/>
                  </a:cubicBezTo>
                  <a:lnTo>
                    <a:pt x="0" y="148"/>
                  </a:lnTo>
                  <a:close/>
                </a:path>
              </a:pathLst>
            </a:custGeom>
            <a:solidFill>
              <a:srgbClr val="DFED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75" name="Freeform 149">
              <a:extLst>
                <a:ext uri="{FF2B5EF4-FFF2-40B4-BE49-F238E27FC236}">
                  <a16:creationId xmlns:a16="http://schemas.microsoft.com/office/drawing/2014/main" id="{06CA9DED-2303-4182-9D19-A40D9025569A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8863260" y="3481198"/>
              <a:ext cx="340601" cy="451348"/>
            </a:xfrm>
            <a:custGeom>
              <a:avLst/>
              <a:gdLst>
                <a:gd name="T0" fmla="*/ 35 w 95"/>
                <a:gd name="T1" fmla="*/ 0 h 126"/>
                <a:gd name="T2" fmla="*/ 19 w 95"/>
                <a:gd name="T3" fmla="*/ 9 h 126"/>
                <a:gd name="T4" fmla="*/ 8 w 95"/>
                <a:gd name="T5" fmla="*/ 48 h 126"/>
                <a:gd name="T6" fmla="*/ 40 w 95"/>
                <a:gd name="T7" fmla="*/ 107 h 126"/>
                <a:gd name="T8" fmla="*/ 79 w 95"/>
                <a:gd name="T9" fmla="*/ 118 h 126"/>
                <a:gd name="T10" fmla="*/ 95 w 95"/>
                <a:gd name="T11" fmla="*/ 109 h 126"/>
                <a:gd name="T12" fmla="*/ 35 w 95"/>
                <a:gd name="T13" fmla="*/ 0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5" h="126">
                  <a:moveTo>
                    <a:pt x="35" y="0"/>
                  </a:moveTo>
                  <a:cubicBezTo>
                    <a:pt x="19" y="9"/>
                    <a:pt x="19" y="9"/>
                    <a:pt x="19" y="9"/>
                  </a:cubicBezTo>
                  <a:cubicBezTo>
                    <a:pt x="5" y="17"/>
                    <a:pt x="0" y="35"/>
                    <a:pt x="8" y="48"/>
                  </a:cubicBezTo>
                  <a:cubicBezTo>
                    <a:pt x="40" y="107"/>
                    <a:pt x="40" y="107"/>
                    <a:pt x="40" y="107"/>
                  </a:cubicBezTo>
                  <a:cubicBezTo>
                    <a:pt x="47" y="121"/>
                    <a:pt x="65" y="126"/>
                    <a:pt x="79" y="118"/>
                  </a:cubicBezTo>
                  <a:cubicBezTo>
                    <a:pt x="95" y="109"/>
                    <a:pt x="95" y="109"/>
                    <a:pt x="95" y="109"/>
                  </a:cubicBezTo>
                  <a:lnTo>
                    <a:pt x="35" y="0"/>
                  </a:lnTo>
                  <a:close/>
                </a:path>
              </a:pathLst>
            </a:custGeom>
            <a:solidFill>
              <a:srgbClr val="306C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76" name="Freeform 150">
              <a:extLst>
                <a:ext uri="{FF2B5EF4-FFF2-40B4-BE49-F238E27FC236}">
                  <a16:creationId xmlns:a16="http://schemas.microsoft.com/office/drawing/2014/main" id="{74BA4ED5-FB48-499E-A0D2-A35F86740DF5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8863260" y="3677618"/>
              <a:ext cx="254928" cy="254928"/>
            </a:xfrm>
            <a:custGeom>
              <a:avLst/>
              <a:gdLst>
                <a:gd name="T0" fmla="*/ 0 w 71"/>
                <a:gd name="T1" fmla="*/ 23 h 71"/>
                <a:gd name="T2" fmla="*/ 16 w 71"/>
                <a:gd name="T3" fmla="*/ 52 h 71"/>
                <a:gd name="T4" fmla="*/ 55 w 71"/>
                <a:gd name="T5" fmla="*/ 63 h 71"/>
                <a:gd name="T6" fmla="*/ 71 w 71"/>
                <a:gd name="T7" fmla="*/ 54 h 71"/>
                <a:gd name="T8" fmla="*/ 41 w 71"/>
                <a:gd name="T9" fmla="*/ 0 h 71"/>
                <a:gd name="T10" fmla="*/ 0 w 71"/>
                <a:gd name="T11" fmla="*/ 23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1" h="71">
                  <a:moveTo>
                    <a:pt x="0" y="23"/>
                  </a:moveTo>
                  <a:cubicBezTo>
                    <a:pt x="16" y="52"/>
                    <a:pt x="16" y="52"/>
                    <a:pt x="16" y="52"/>
                  </a:cubicBezTo>
                  <a:cubicBezTo>
                    <a:pt x="23" y="66"/>
                    <a:pt x="41" y="71"/>
                    <a:pt x="55" y="63"/>
                  </a:cubicBezTo>
                  <a:cubicBezTo>
                    <a:pt x="71" y="54"/>
                    <a:pt x="71" y="54"/>
                    <a:pt x="71" y="54"/>
                  </a:cubicBezTo>
                  <a:cubicBezTo>
                    <a:pt x="41" y="0"/>
                    <a:pt x="41" y="0"/>
                    <a:pt x="41" y="0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215E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77" name="Freeform 151">
              <a:extLst>
                <a:ext uri="{FF2B5EF4-FFF2-40B4-BE49-F238E27FC236}">
                  <a16:creationId xmlns:a16="http://schemas.microsoft.com/office/drawing/2014/main" id="{22B7B813-033A-4E91-B43A-5BBE7CCEF951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8902962" y="3610752"/>
              <a:ext cx="135822" cy="135822"/>
            </a:xfrm>
            <a:custGeom>
              <a:avLst/>
              <a:gdLst>
                <a:gd name="T0" fmla="*/ 38 w 38"/>
                <a:gd name="T1" fmla="*/ 20 h 38"/>
                <a:gd name="T2" fmla="*/ 18 w 38"/>
                <a:gd name="T3" fmla="*/ 37 h 38"/>
                <a:gd name="T4" fmla="*/ 1 w 38"/>
                <a:gd name="T5" fmla="*/ 17 h 38"/>
                <a:gd name="T6" fmla="*/ 21 w 38"/>
                <a:gd name="T7" fmla="*/ 0 h 38"/>
                <a:gd name="T8" fmla="*/ 38 w 38"/>
                <a:gd name="T9" fmla="*/ 2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8">
                  <a:moveTo>
                    <a:pt x="38" y="20"/>
                  </a:moveTo>
                  <a:cubicBezTo>
                    <a:pt x="37" y="30"/>
                    <a:pt x="28" y="38"/>
                    <a:pt x="18" y="37"/>
                  </a:cubicBezTo>
                  <a:cubicBezTo>
                    <a:pt x="8" y="36"/>
                    <a:pt x="0" y="28"/>
                    <a:pt x="1" y="17"/>
                  </a:cubicBezTo>
                  <a:cubicBezTo>
                    <a:pt x="2" y="7"/>
                    <a:pt x="10" y="0"/>
                    <a:pt x="21" y="0"/>
                  </a:cubicBezTo>
                  <a:cubicBezTo>
                    <a:pt x="31" y="1"/>
                    <a:pt x="38" y="10"/>
                    <a:pt x="38" y="20"/>
                  </a:cubicBezTo>
                  <a:close/>
                </a:path>
              </a:pathLst>
            </a:custGeom>
            <a:solidFill>
              <a:srgbClr val="C8DC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78" name="Freeform 152">
              <a:extLst>
                <a:ext uri="{FF2B5EF4-FFF2-40B4-BE49-F238E27FC236}">
                  <a16:creationId xmlns:a16="http://schemas.microsoft.com/office/drawing/2014/main" id="{CDBA8028-6F81-4B35-A618-8132E7493899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8902962" y="3646274"/>
              <a:ext cx="125375" cy="100300"/>
            </a:xfrm>
            <a:custGeom>
              <a:avLst/>
              <a:gdLst>
                <a:gd name="T0" fmla="*/ 32 w 35"/>
                <a:gd name="T1" fmla="*/ 0 h 28"/>
                <a:gd name="T2" fmla="*/ 0 w 35"/>
                <a:gd name="T3" fmla="*/ 18 h 28"/>
                <a:gd name="T4" fmla="*/ 15 w 35"/>
                <a:gd name="T5" fmla="*/ 27 h 28"/>
                <a:gd name="T6" fmla="*/ 35 w 35"/>
                <a:gd name="T7" fmla="*/ 10 h 28"/>
                <a:gd name="T8" fmla="*/ 32 w 35"/>
                <a:gd name="T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28">
                  <a:moveTo>
                    <a:pt x="32" y="0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3" y="23"/>
                    <a:pt x="9" y="27"/>
                    <a:pt x="15" y="27"/>
                  </a:cubicBezTo>
                  <a:cubicBezTo>
                    <a:pt x="25" y="28"/>
                    <a:pt x="34" y="20"/>
                    <a:pt x="35" y="10"/>
                  </a:cubicBezTo>
                  <a:cubicBezTo>
                    <a:pt x="35" y="6"/>
                    <a:pt x="34" y="3"/>
                    <a:pt x="32" y="0"/>
                  </a:cubicBezTo>
                  <a:close/>
                </a:path>
              </a:pathLst>
            </a:custGeom>
            <a:solidFill>
              <a:srgbClr val="B4CE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79" name="Freeform 153">
              <a:extLst>
                <a:ext uri="{FF2B5EF4-FFF2-40B4-BE49-F238E27FC236}">
                  <a16:creationId xmlns:a16="http://schemas.microsoft.com/office/drawing/2014/main" id="{9EF95E53-0AA0-4B2D-9770-20A1B16176C7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8934306" y="3642095"/>
              <a:ext cx="73135" cy="71046"/>
            </a:xfrm>
            <a:custGeom>
              <a:avLst/>
              <a:gdLst>
                <a:gd name="T0" fmla="*/ 20 w 20"/>
                <a:gd name="T1" fmla="*/ 10 h 20"/>
                <a:gd name="T2" fmla="*/ 10 w 20"/>
                <a:gd name="T3" fmla="*/ 19 h 20"/>
                <a:gd name="T4" fmla="*/ 1 w 20"/>
                <a:gd name="T5" fmla="*/ 9 h 20"/>
                <a:gd name="T6" fmla="*/ 11 w 20"/>
                <a:gd name="T7" fmla="*/ 0 h 20"/>
                <a:gd name="T8" fmla="*/ 20 w 20"/>
                <a:gd name="T9" fmla="*/ 1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20">
                  <a:moveTo>
                    <a:pt x="20" y="10"/>
                  </a:moveTo>
                  <a:cubicBezTo>
                    <a:pt x="19" y="16"/>
                    <a:pt x="15" y="20"/>
                    <a:pt x="10" y="19"/>
                  </a:cubicBezTo>
                  <a:cubicBezTo>
                    <a:pt x="4" y="19"/>
                    <a:pt x="0" y="14"/>
                    <a:pt x="1" y="9"/>
                  </a:cubicBezTo>
                  <a:cubicBezTo>
                    <a:pt x="1" y="4"/>
                    <a:pt x="6" y="0"/>
                    <a:pt x="11" y="0"/>
                  </a:cubicBezTo>
                  <a:cubicBezTo>
                    <a:pt x="16" y="1"/>
                    <a:pt x="20" y="5"/>
                    <a:pt x="20" y="10"/>
                  </a:cubicBezTo>
                  <a:close/>
                </a:path>
              </a:pathLst>
            </a:custGeom>
            <a:solidFill>
              <a:srgbClr val="A1BE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80" name="Freeform 154">
              <a:extLst>
                <a:ext uri="{FF2B5EF4-FFF2-40B4-BE49-F238E27FC236}">
                  <a16:creationId xmlns:a16="http://schemas.microsoft.com/office/drawing/2014/main" id="{3A043123-867C-4DCA-A62E-0AC488131B0F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9519387" y="3957621"/>
              <a:ext cx="96120" cy="96120"/>
            </a:xfrm>
            <a:custGeom>
              <a:avLst/>
              <a:gdLst>
                <a:gd name="T0" fmla="*/ 27 w 27"/>
                <a:gd name="T1" fmla="*/ 14 h 27"/>
                <a:gd name="T2" fmla="*/ 13 w 27"/>
                <a:gd name="T3" fmla="*/ 26 h 27"/>
                <a:gd name="T4" fmla="*/ 1 w 27"/>
                <a:gd name="T5" fmla="*/ 12 h 27"/>
                <a:gd name="T6" fmla="*/ 15 w 27"/>
                <a:gd name="T7" fmla="*/ 0 h 27"/>
                <a:gd name="T8" fmla="*/ 27 w 27"/>
                <a:gd name="T9" fmla="*/ 1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27">
                  <a:moveTo>
                    <a:pt x="27" y="14"/>
                  </a:moveTo>
                  <a:cubicBezTo>
                    <a:pt x="26" y="21"/>
                    <a:pt x="20" y="27"/>
                    <a:pt x="13" y="26"/>
                  </a:cubicBezTo>
                  <a:cubicBezTo>
                    <a:pt x="6" y="26"/>
                    <a:pt x="0" y="19"/>
                    <a:pt x="1" y="12"/>
                  </a:cubicBezTo>
                  <a:cubicBezTo>
                    <a:pt x="1" y="5"/>
                    <a:pt x="8" y="0"/>
                    <a:pt x="15" y="0"/>
                  </a:cubicBezTo>
                  <a:cubicBezTo>
                    <a:pt x="22" y="1"/>
                    <a:pt x="27" y="7"/>
                    <a:pt x="27" y="14"/>
                  </a:cubicBezTo>
                  <a:close/>
                </a:path>
              </a:pathLst>
            </a:custGeom>
            <a:solidFill>
              <a:srgbClr val="C8DC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81" name="Freeform 155">
              <a:extLst>
                <a:ext uri="{FF2B5EF4-FFF2-40B4-BE49-F238E27FC236}">
                  <a16:creationId xmlns:a16="http://schemas.microsoft.com/office/drawing/2014/main" id="{AAE0A819-72CC-4307-A691-DA07DBA56F91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9519387" y="3982696"/>
              <a:ext cx="85673" cy="71046"/>
            </a:xfrm>
            <a:custGeom>
              <a:avLst/>
              <a:gdLst>
                <a:gd name="T0" fmla="*/ 22 w 24"/>
                <a:gd name="T1" fmla="*/ 0 h 20"/>
                <a:gd name="T2" fmla="*/ 0 w 24"/>
                <a:gd name="T3" fmla="*/ 12 h 20"/>
                <a:gd name="T4" fmla="*/ 10 w 24"/>
                <a:gd name="T5" fmla="*/ 19 h 20"/>
                <a:gd name="T6" fmla="*/ 24 w 24"/>
                <a:gd name="T7" fmla="*/ 7 h 20"/>
                <a:gd name="T8" fmla="*/ 22 w 24"/>
                <a:gd name="T9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20">
                  <a:moveTo>
                    <a:pt x="22" y="0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2" y="16"/>
                    <a:pt x="5" y="19"/>
                    <a:pt x="10" y="19"/>
                  </a:cubicBezTo>
                  <a:cubicBezTo>
                    <a:pt x="17" y="20"/>
                    <a:pt x="23" y="14"/>
                    <a:pt x="24" y="7"/>
                  </a:cubicBezTo>
                  <a:cubicBezTo>
                    <a:pt x="24" y="5"/>
                    <a:pt x="23" y="2"/>
                    <a:pt x="22" y="0"/>
                  </a:cubicBezTo>
                  <a:close/>
                </a:path>
              </a:pathLst>
            </a:custGeom>
            <a:solidFill>
              <a:srgbClr val="B4CE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82" name="Freeform 156">
              <a:extLst>
                <a:ext uri="{FF2B5EF4-FFF2-40B4-BE49-F238E27FC236}">
                  <a16:creationId xmlns:a16="http://schemas.microsoft.com/office/drawing/2014/main" id="{B37D369C-81E4-4E30-B680-0EB3ED7B1BFF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9540283" y="3978517"/>
              <a:ext cx="50150" cy="50150"/>
            </a:xfrm>
            <a:custGeom>
              <a:avLst/>
              <a:gdLst>
                <a:gd name="T0" fmla="*/ 13 w 14"/>
                <a:gd name="T1" fmla="*/ 8 h 14"/>
                <a:gd name="T2" fmla="*/ 6 w 14"/>
                <a:gd name="T3" fmla="*/ 14 h 14"/>
                <a:gd name="T4" fmla="*/ 0 w 14"/>
                <a:gd name="T5" fmla="*/ 7 h 14"/>
                <a:gd name="T6" fmla="*/ 7 w 14"/>
                <a:gd name="T7" fmla="*/ 1 h 14"/>
                <a:gd name="T8" fmla="*/ 13 w 14"/>
                <a:gd name="T9" fmla="*/ 8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4">
                  <a:moveTo>
                    <a:pt x="13" y="8"/>
                  </a:moveTo>
                  <a:cubicBezTo>
                    <a:pt x="13" y="11"/>
                    <a:pt x="10" y="14"/>
                    <a:pt x="6" y="14"/>
                  </a:cubicBezTo>
                  <a:cubicBezTo>
                    <a:pt x="3" y="14"/>
                    <a:pt x="0" y="10"/>
                    <a:pt x="0" y="7"/>
                  </a:cubicBezTo>
                  <a:cubicBezTo>
                    <a:pt x="0" y="3"/>
                    <a:pt x="4" y="0"/>
                    <a:pt x="7" y="1"/>
                  </a:cubicBezTo>
                  <a:cubicBezTo>
                    <a:pt x="11" y="1"/>
                    <a:pt x="14" y="4"/>
                    <a:pt x="13" y="8"/>
                  </a:cubicBezTo>
                  <a:close/>
                </a:path>
              </a:pathLst>
            </a:custGeom>
            <a:solidFill>
              <a:srgbClr val="A1BE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83" name="Freeform 157">
              <a:extLst>
                <a:ext uri="{FF2B5EF4-FFF2-40B4-BE49-F238E27FC236}">
                  <a16:creationId xmlns:a16="http://schemas.microsoft.com/office/drawing/2014/main" id="{772AA8BF-A382-4013-A9FA-60E0FF21ABAD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9947750" y="4202102"/>
              <a:ext cx="64777" cy="64777"/>
            </a:xfrm>
            <a:custGeom>
              <a:avLst/>
              <a:gdLst>
                <a:gd name="T0" fmla="*/ 18 w 18"/>
                <a:gd name="T1" fmla="*/ 10 h 18"/>
                <a:gd name="T2" fmla="*/ 8 w 18"/>
                <a:gd name="T3" fmla="*/ 18 h 18"/>
                <a:gd name="T4" fmla="*/ 0 w 18"/>
                <a:gd name="T5" fmla="*/ 8 h 18"/>
                <a:gd name="T6" fmla="*/ 9 w 18"/>
                <a:gd name="T7" fmla="*/ 0 h 18"/>
                <a:gd name="T8" fmla="*/ 18 w 18"/>
                <a:gd name="T9" fmla="*/ 1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8">
                  <a:moveTo>
                    <a:pt x="18" y="10"/>
                  </a:moveTo>
                  <a:cubicBezTo>
                    <a:pt x="17" y="14"/>
                    <a:pt x="13" y="18"/>
                    <a:pt x="8" y="18"/>
                  </a:cubicBezTo>
                  <a:cubicBezTo>
                    <a:pt x="3" y="17"/>
                    <a:pt x="0" y="13"/>
                    <a:pt x="0" y="8"/>
                  </a:cubicBezTo>
                  <a:cubicBezTo>
                    <a:pt x="0" y="3"/>
                    <a:pt x="5" y="0"/>
                    <a:pt x="9" y="0"/>
                  </a:cubicBezTo>
                  <a:cubicBezTo>
                    <a:pt x="14" y="0"/>
                    <a:pt x="18" y="5"/>
                    <a:pt x="18" y="10"/>
                  </a:cubicBezTo>
                  <a:close/>
                </a:path>
              </a:pathLst>
            </a:custGeom>
            <a:solidFill>
              <a:srgbClr val="C8DC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84" name="Freeform 158">
              <a:extLst>
                <a:ext uri="{FF2B5EF4-FFF2-40B4-BE49-F238E27FC236}">
                  <a16:creationId xmlns:a16="http://schemas.microsoft.com/office/drawing/2014/main" id="{8260E31D-2F82-4445-9C6F-662F0F749842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9947750" y="4218818"/>
              <a:ext cx="60598" cy="48060"/>
            </a:xfrm>
            <a:custGeom>
              <a:avLst/>
              <a:gdLst>
                <a:gd name="T0" fmla="*/ 16 w 17"/>
                <a:gd name="T1" fmla="*/ 0 h 13"/>
                <a:gd name="T2" fmla="*/ 0 w 17"/>
                <a:gd name="T3" fmla="*/ 8 h 13"/>
                <a:gd name="T4" fmla="*/ 7 w 17"/>
                <a:gd name="T5" fmla="*/ 13 h 13"/>
                <a:gd name="T6" fmla="*/ 17 w 17"/>
                <a:gd name="T7" fmla="*/ 5 h 13"/>
                <a:gd name="T8" fmla="*/ 16 w 17"/>
                <a:gd name="T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3">
                  <a:moveTo>
                    <a:pt x="16" y="0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1" y="11"/>
                    <a:pt x="4" y="12"/>
                    <a:pt x="7" y="13"/>
                  </a:cubicBezTo>
                  <a:cubicBezTo>
                    <a:pt x="12" y="13"/>
                    <a:pt x="16" y="9"/>
                    <a:pt x="17" y="5"/>
                  </a:cubicBezTo>
                  <a:cubicBezTo>
                    <a:pt x="17" y="3"/>
                    <a:pt x="16" y="1"/>
                    <a:pt x="16" y="0"/>
                  </a:cubicBezTo>
                  <a:close/>
                </a:path>
              </a:pathLst>
            </a:custGeom>
            <a:solidFill>
              <a:srgbClr val="B4CE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85" name="Freeform 159">
              <a:extLst>
                <a:ext uri="{FF2B5EF4-FFF2-40B4-BE49-F238E27FC236}">
                  <a16:creationId xmlns:a16="http://schemas.microsoft.com/office/drawing/2014/main" id="{576DB6BB-B174-4DD7-80D0-F9991C127926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9962377" y="4216729"/>
              <a:ext cx="35523" cy="35523"/>
            </a:xfrm>
            <a:custGeom>
              <a:avLst/>
              <a:gdLst>
                <a:gd name="T0" fmla="*/ 9 w 10"/>
                <a:gd name="T1" fmla="*/ 5 h 10"/>
                <a:gd name="T2" fmla="*/ 4 w 10"/>
                <a:gd name="T3" fmla="*/ 9 h 10"/>
                <a:gd name="T4" fmla="*/ 0 w 10"/>
                <a:gd name="T5" fmla="*/ 5 h 10"/>
                <a:gd name="T6" fmla="*/ 5 w 10"/>
                <a:gd name="T7" fmla="*/ 0 h 10"/>
                <a:gd name="T8" fmla="*/ 9 w 10"/>
                <a:gd name="T9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9" y="5"/>
                  </a:moveTo>
                  <a:cubicBezTo>
                    <a:pt x="9" y="8"/>
                    <a:pt x="7" y="10"/>
                    <a:pt x="4" y="9"/>
                  </a:cubicBezTo>
                  <a:cubicBezTo>
                    <a:pt x="2" y="9"/>
                    <a:pt x="0" y="7"/>
                    <a:pt x="0" y="5"/>
                  </a:cubicBezTo>
                  <a:cubicBezTo>
                    <a:pt x="0" y="2"/>
                    <a:pt x="3" y="0"/>
                    <a:pt x="5" y="0"/>
                  </a:cubicBezTo>
                  <a:cubicBezTo>
                    <a:pt x="8" y="1"/>
                    <a:pt x="10" y="3"/>
                    <a:pt x="9" y="5"/>
                  </a:cubicBezTo>
                  <a:close/>
                </a:path>
              </a:pathLst>
            </a:custGeom>
            <a:solidFill>
              <a:srgbClr val="A1BE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86" name="Freeform 160">
              <a:extLst>
                <a:ext uri="{FF2B5EF4-FFF2-40B4-BE49-F238E27FC236}">
                  <a16:creationId xmlns:a16="http://schemas.microsoft.com/office/drawing/2014/main" id="{6D92846F-3B62-4CBD-8BA0-49A1AB671834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9891332" y="3796724"/>
              <a:ext cx="64777" cy="64777"/>
            </a:xfrm>
            <a:custGeom>
              <a:avLst/>
              <a:gdLst>
                <a:gd name="T0" fmla="*/ 18 w 18"/>
                <a:gd name="T1" fmla="*/ 10 h 18"/>
                <a:gd name="T2" fmla="*/ 9 w 18"/>
                <a:gd name="T3" fmla="*/ 18 h 18"/>
                <a:gd name="T4" fmla="*/ 0 w 18"/>
                <a:gd name="T5" fmla="*/ 9 h 18"/>
                <a:gd name="T6" fmla="*/ 10 w 18"/>
                <a:gd name="T7" fmla="*/ 0 h 18"/>
                <a:gd name="T8" fmla="*/ 18 w 18"/>
                <a:gd name="T9" fmla="*/ 1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8">
                  <a:moveTo>
                    <a:pt x="18" y="10"/>
                  </a:moveTo>
                  <a:cubicBezTo>
                    <a:pt x="18" y="15"/>
                    <a:pt x="14" y="18"/>
                    <a:pt x="9" y="18"/>
                  </a:cubicBezTo>
                  <a:cubicBezTo>
                    <a:pt x="4" y="18"/>
                    <a:pt x="0" y="13"/>
                    <a:pt x="0" y="9"/>
                  </a:cubicBezTo>
                  <a:cubicBezTo>
                    <a:pt x="1" y="4"/>
                    <a:pt x="5" y="0"/>
                    <a:pt x="10" y="0"/>
                  </a:cubicBezTo>
                  <a:cubicBezTo>
                    <a:pt x="15" y="1"/>
                    <a:pt x="18" y="5"/>
                    <a:pt x="18" y="10"/>
                  </a:cubicBezTo>
                  <a:close/>
                </a:path>
              </a:pathLst>
            </a:custGeom>
            <a:solidFill>
              <a:srgbClr val="C8DC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87" name="Freeform 161">
              <a:extLst>
                <a:ext uri="{FF2B5EF4-FFF2-40B4-BE49-F238E27FC236}">
                  <a16:creationId xmlns:a16="http://schemas.microsoft.com/office/drawing/2014/main" id="{036C6073-4A25-46CA-A524-FB53C65877F4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9891332" y="3813441"/>
              <a:ext cx="56419" cy="48060"/>
            </a:xfrm>
            <a:custGeom>
              <a:avLst/>
              <a:gdLst>
                <a:gd name="T0" fmla="*/ 15 w 16"/>
                <a:gd name="T1" fmla="*/ 0 h 13"/>
                <a:gd name="T2" fmla="*/ 0 w 16"/>
                <a:gd name="T3" fmla="*/ 8 h 13"/>
                <a:gd name="T4" fmla="*/ 7 w 16"/>
                <a:gd name="T5" fmla="*/ 13 h 13"/>
                <a:gd name="T6" fmla="*/ 16 w 16"/>
                <a:gd name="T7" fmla="*/ 5 h 13"/>
                <a:gd name="T8" fmla="*/ 15 w 16"/>
                <a:gd name="T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3">
                  <a:moveTo>
                    <a:pt x="15" y="0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1" y="11"/>
                    <a:pt x="4" y="13"/>
                    <a:pt x="7" y="13"/>
                  </a:cubicBezTo>
                  <a:cubicBezTo>
                    <a:pt x="12" y="13"/>
                    <a:pt x="16" y="10"/>
                    <a:pt x="16" y="5"/>
                  </a:cubicBezTo>
                  <a:cubicBezTo>
                    <a:pt x="16" y="3"/>
                    <a:pt x="16" y="1"/>
                    <a:pt x="15" y="0"/>
                  </a:cubicBezTo>
                  <a:close/>
                </a:path>
              </a:pathLst>
            </a:custGeom>
            <a:solidFill>
              <a:srgbClr val="B4CE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88" name="Freeform 162">
              <a:extLst>
                <a:ext uri="{FF2B5EF4-FFF2-40B4-BE49-F238E27FC236}">
                  <a16:creationId xmlns:a16="http://schemas.microsoft.com/office/drawing/2014/main" id="{8BA307A2-A190-46C2-8965-3CAB925761A4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9905959" y="3811351"/>
              <a:ext cx="31344" cy="35523"/>
            </a:xfrm>
            <a:custGeom>
              <a:avLst/>
              <a:gdLst>
                <a:gd name="T0" fmla="*/ 9 w 9"/>
                <a:gd name="T1" fmla="*/ 6 h 10"/>
                <a:gd name="T2" fmla="*/ 4 w 9"/>
                <a:gd name="T3" fmla="*/ 10 h 10"/>
                <a:gd name="T4" fmla="*/ 0 w 9"/>
                <a:gd name="T5" fmla="*/ 5 h 10"/>
                <a:gd name="T6" fmla="*/ 5 w 9"/>
                <a:gd name="T7" fmla="*/ 1 h 10"/>
                <a:gd name="T8" fmla="*/ 9 w 9"/>
                <a:gd name="T9" fmla="*/ 6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0">
                  <a:moveTo>
                    <a:pt x="9" y="6"/>
                  </a:moveTo>
                  <a:cubicBezTo>
                    <a:pt x="9" y="8"/>
                    <a:pt x="6" y="10"/>
                    <a:pt x="4" y="10"/>
                  </a:cubicBezTo>
                  <a:cubicBezTo>
                    <a:pt x="1" y="10"/>
                    <a:pt x="0" y="7"/>
                    <a:pt x="0" y="5"/>
                  </a:cubicBezTo>
                  <a:cubicBezTo>
                    <a:pt x="0" y="2"/>
                    <a:pt x="2" y="0"/>
                    <a:pt x="5" y="1"/>
                  </a:cubicBezTo>
                  <a:cubicBezTo>
                    <a:pt x="7" y="1"/>
                    <a:pt x="9" y="3"/>
                    <a:pt x="9" y="6"/>
                  </a:cubicBezTo>
                  <a:close/>
                </a:path>
              </a:pathLst>
            </a:custGeom>
            <a:solidFill>
              <a:srgbClr val="A1BE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89" name="Rectangle 163">
              <a:extLst>
                <a:ext uri="{FF2B5EF4-FFF2-40B4-BE49-F238E27FC236}">
                  <a16:creationId xmlns:a16="http://schemas.microsoft.com/office/drawing/2014/main" id="{6AE55055-53EC-4C97-850B-B29F6C990B8C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8959381" y="4327476"/>
              <a:ext cx="445080" cy="15253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90" name="Rectangle 164">
              <a:extLst>
                <a:ext uri="{FF2B5EF4-FFF2-40B4-BE49-F238E27FC236}">
                  <a16:creationId xmlns:a16="http://schemas.microsoft.com/office/drawing/2014/main" id="{FF941D50-FFFC-4788-A04F-1D6BC175BE7A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8959381" y="4327476"/>
              <a:ext cx="223585" cy="152539"/>
            </a:xfrm>
            <a:prstGeom prst="rect">
              <a:avLst/>
            </a:prstGeom>
            <a:solidFill>
              <a:srgbClr val="DFED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91" name="Rectangle 165">
              <a:extLst>
                <a:ext uri="{FF2B5EF4-FFF2-40B4-BE49-F238E27FC236}">
                  <a16:creationId xmlns:a16="http://schemas.microsoft.com/office/drawing/2014/main" id="{D3CE92BF-5462-4346-BEA0-F254D122CDB6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8928037" y="4202102"/>
              <a:ext cx="507767" cy="140002"/>
            </a:xfrm>
            <a:prstGeom prst="rect">
              <a:avLst/>
            </a:prstGeom>
            <a:solidFill>
              <a:srgbClr val="306C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92" name="Rectangle 166">
              <a:extLst>
                <a:ext uri="{FF2B5EF4-FFF2-40B4-BE49-F238E27FC236}">
                  <a16:creationId xmlns:a16="http://schemas.microsoft.com/office/drawing/2014/main" id="{E18F5A1A-BE4E-4589-A0CD-4413A412A291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8928037" y="4202102"/>
              <a:ext cx="254928" cy="140002"/>
            </a:xfrm>
            <a:prstGeom prst="rect">
              <a:avLst/>
            </a:prstGeom>
            <a:solidFill>
              <a:srgbClr val="215E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93" name="Freeform 167">
              <a:extLst>
                <a:ext uri="{FF2B5EF4-FFF2-40B4-BE49-F238E27FC236}">
                  <a16:creationId xmlns:a16="http://schemas.microsoft.com/office/drawing/2014/main" id="{15E13803-B50D-4B9E-987B-A7EC3B74ECD1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9145353" y="4304491"/>
              <a:ext cx="73135" cy="73135"/>
            </a:xfrm>
            <a:custGeom>
              <a:avLst/>
              <a:gdLst>
                <a:gd name="T0" fmla="*/ 15 w 20"/>
                <a:gd name="T1" fmla="*/ 2 h 20"/>
                <a:gd name="T2" fmla="*/ 18 w 20"/>
                <a:gd name="T3" fmla="*/ 14 h 20"/>
                <a:gd name="T4" fmla="*/ 5 w 20"/>
                <a:gd name="T5" fmla="*/ 17 h 20"/>
                <a:gd name="T6" fmla="*/ 3 w 20"/>
                <a:gd name="T7" fmla="*/ 5 h 20"/>
                <a:gd name="T8" fmla="*/ 15 w 20"/>
                <a:gd name="T9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20">
                  <a:moveTo>
                    <a:pt x="15" y="2"/>
                  </a:moveTo>
                  <a:cubicBezTo>
                    <a:pt x="19" y="5"/>
                    <a:pt x="20" y="10"/>
                    <a:pt x="18" y="14"/>
                  </a:cubicBezTo>
                  <a:cubicBezTo>
                    <a:pt x="15" y="18"/>
                    <a:pt x="9" y="20"/>
                    <a:pt x="5" y="17"/>
                  </a:cubicBezTo>
                  <a:cubicBezTo>
                    <a:pt x="1" y="14"/>
                    <a:pt x="0" y="9"/>
                    <a:pt x="3" y="5"/>
                  </a:cubicBezTo>
                  <a:cubicBezTo>
                    <a:pt x="5" y="1"/>
                    <a:pt x="11" y="0"/>
                    <a:pt x="15" y="2"/>
                  </a:cubicBezTo>
                  <a:close/>
                </a:path>
              </a:pathLst>
            </a:custGeom>
            <a:solidFill>
              <a:srgbClr val="C8DC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94" name="Freeform 168">
              <a:extLst>
                <a:ext uri="{FF2B5EF4-FFF2-40B4-BE49-F238E27FC236}">
                  <a16:creationId xmlns:a16="http://schemas.microsoft.com/office/drawing/2014/main" id="{2D664FEF-48AE-460D-BEEA-30132820B45B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9145353" y="4308670"/>
              <a:ext cx="37612" cy="60598"/>
            </a:xfrm>
            <a:custGeom>
              <a:avLst/>
              <a:gdLst>
                <a:gd name="T0" fmla="*/ 0 w 10"/>
                <a:gd name="T1" fmla="*/ 0 h 17"/>
                <a:gd name="T2" fmla="*/ 0 w 10"/>
                <a:gd name="T3" fmla="*/ 17 h 17"/>
                <a:gd name="T4" fmla="*/ 8 w 10"/>
                <a:gd name="T5" fmla="*/ 13 h 17"/>
                <a:gd name="T6" fmla="*/ 5 w 10"/>
                <a:gd name="T7" fmla="*/ 1 h 17"/>
                <a:gd name="T8" fmla="*/ 0 w 10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7">
                  <a:moveTo>
                    <a:pt x="0" y="0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3" y="17"/>
                    <a:pt x="6" y="16"/>
                    <a:pt x="8" y="13"/>
                  </a:cubicBezTo>
                  <a:cubicBezTo>
                    <a:pt x="10" y="9"/>
                    <a:pt x="9" y="4"/>
                    <a:pt x="5" y="1"/>
                  </a:cubicBezTo>
                  <a:cubicBezTo>
                    <a:pt x="3" y="0"/>
                    <a:pt x="2" y="0"/>
                    <a:pt x="0" y="0"/>
                  </a:cubicBezTo>
                  <a:close/>
                </a:path>
              </a:pathLst>
            </a:custGeom>
            <a:solidFill>
              <a:srgbClr val="B4CE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95" name="Freeform 169">
              <a:extLst>
                <a:ext uri="{FF2B5EF4-FFF2-40B4-BE49-F238E27FC236}">
                  <a16:creationId xmlns:a16="http://schemas.microsoft.com/office/drawing/2014/main" id="{0FD25F25-6F80-4551-928A-D756C66AC7D3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9164159" y="4319118"/>
              <a:ext cx="35523" cy="39702"/>
            </a:xfrm>
            <a:custGeom>
              <a:avLst/>
              <a:gdLst>
                <a:gd name="T0" fmla="*/ 8 w 10"/>
                <a:gd name="T1" fmla="*/ 2 h 11"/>
                <a:gd name="T2" fmla="*/ 9 w 10"/>
                <a:gd name="T3" fmla="*/ 8 h 11"/>
                <a:gd name="T4" fmla="*/ 3 w 10"/>
                <a:gd name="T5" fmla="*/ 9 h 11"/>
                <a:gd name="T6" fmla="*/ 1 w 10"/>
                <a:gd name="T7" fmla="*/ 3 h 11"/>
                <a:gd name="T8" fmla="*/ 8 w 10"/>
                <a:gd name="T9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1">
                  <a:moveTo>
                    <a:pt x="8" y="2"/>
                  </a:moveTo>
                  <a:cubicBezTo>
                    <a:pt x="10" y="3"/>
                    <a:pt x="10" y="6"/>
                    <a:pt x="9" y="8"/>
                  </a:cubicBezTo>
                  <a:cubicBezTo>
                    <a:pt x="8" y="10"/>
                    <a:pt x="5" y="11"/>
                    <a:pt x="3" y="9"/>
                  </a:cubicBezTo>
                  <a:cubicBezTo>
                    <a:pt x="1" y="8"/>
                    <a:pt x="0" y="5"/>
                    <a:pt x="1" y="3"/>
                  </a:cubicBezTo>
                  <a:cubicBezTo>
                    <a:pt x="3" y="1"/>
                    <a:pt x="6" y="0"/>
                    <a:pt x="8" y="2"/>
                  </a:cubicBezTo>
                  <a:close/>
                </a:path>
              </a:pathLst>
            </a:custGeom>
            <a:solidFill>
              <a:srgbClr val="A1BE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96" name="Freeform 170">
              <a:extLst>
                <a:ext uri="{FF2B5EF4-FFF2-40B4-BE49-F238E27FC236}">
                  <a16:creationId xmlns:a16="http://schemas.microsoft.com/office/drawing/2014/main" id="{4DD064E9-347D-4BC9-94DB-21E8DBC4077E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9145353" y="4444492"/>
              <a:ext cx="73135" cy="73135"/>
            </a:xfrm>
            <a:custGeom>
              <a:avLst/>
              <a:gdLst>
                <a:gd name="T0" fmla="*/ 15 w 20"/>
                <a:gd name="T1" fmla="*/ 3 h 20"/>
                <a:gd name="T2" fmla="*/ 18 w 20"/>
                <a:gd name="T3" fmla="*/ 15 h 20"/>
                <a:gd name="T4" fmla="*/ 5 w 20"/>
                <a:gd name="T5" fmla="*/ 17 h 20"/>
                <a:gd name="T6" fmla="*/ 3 w 20"/>
                <a:gd name="T7" fmla="*/ 5 h 20"/>
                <a:gd name="T8" fmla="*/ 15 w 20"/>
                <a:gd name="T9" fmla="*/ 3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20">
                  <a:moveTo>
                    <a:pt x="15" y="3"/>
                  </a:moveTo>
                  <a:cubicBezTo>
                    <a:pt x="19" y="5"/>
                    <a:pt x="20" y="11"/>
                    <a:pt x="18" y="15"/>
                  </a:cubicBezTo>
                  <a:cubicBezTo>
                    <a:pt x="15" y="19"/>
                    <a:pt x="9" y="20"/>
                    <a:pt x="5" y="17"/>
                  </a:cubicBezTo>
                  <a:cubicBezTo>
                    <a:pt x="1" y="15"/>
                    <a:pt x="0" y="9"/>
                    <a:pt x="3" y="5"/>
                  </a:cubicBezTo>
                  <a:cubicBezTo>
                    <a:pt x="5" y="1"/>
                    <a:pt x="11" y="0"/>
                    <a:pt x="15" y="3"/>
                  </a:cubicBezTo>
                  <a:close/>
                </a:path>
              </a:pathLst>
            </a:custGeom>
            <a:solidFill>
              <a:srgbClr val="C8DC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97" name="Freeform 171">
              <a:extLst>
                <a:ext uri="{FF2B5EF4-FFF2-40B4-BE49-F238E27FC236}">
                  <a16:creationId xmlns:a16="http://schemas.microsoft.com/office/drawing/2014/main" id="{5F56BA33-A639-419E-A823-049CDFD65991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9145353" y="4448672"/>
              <a:ext cx="37612" cy="64777"/>
            </a:xfrm>
            <a:custGeom>
              <a:avLst/>
              <a:gdLst>
                <a:gd name="T0" fmla="*/ 0 w 10"/>
                <a:gd name="T1" fmla="*/ 0 h 18"/>
                <a:gd name="T2" fmla="*/ 0 w 10"/>
                <a:gd name="T3" fmla="*/ 18 h 18"/>
                <a:gd name="T4" fmla="*/ 8 w 10"/>
                <a:gd name="T5" fmla="*/ 14 h 18"/>
                <a:gd name="T6" fmla="*/ 5 w 10"/>
                <a:gd name="T7" fmla="*/ 2 h 18"/>
                <a:gd name="T8" fmla="*/ 0 w 10"/>
                <a:gd name="T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8">
                  <a:moveTo>
                    <a:pt x="0" y="0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3" y="18"/>
                    <a:pt x="6" y="16"/>
                    <a:pt x="8" y="14"/>
                  </a:cubicBezTo>
                  <a:cubicBezTo>
                    <a:pt x="10" y="10"/>
                    <a:pt x="9" y="4"/>
                    <a:pt x="5" y="2"/>
                  </a:cubicBezTo>
                  <a:cubicBezTo>
                    <a:pt x="3" y="1"/>
                    <a:pt x="2" y="0"/>
                    <a:pt x="0" y="0"/>
                  </a:cubicBezTo>
                  <a:close/>
                </a:path>
              </a:pathLst>
            </a:custGeom>
            <a:solidFill>
              <a:srgbClr val="B4CE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98" name="Freeform 172">
              <a:extLst>
                <a:ext uri="{FF2B5EF4-FFF2-40B4-BE49-F238E27FC236}">
                  <a16:creationId xmlns:a16="http://schemas.microsoft.com/office/drawing/2014/main" id="{87C94A3F-8C6D-44F0-B103-D57268A973EB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9164159" y="4463299"/>
              <a:ext cx="35523" cy="35523"/>
            </a:xfrm>
            <a:custGeom>
              <a:avLst/>
              <a:gdLst>
                <a:gd name="T0" fmla="*/ 8 w 10"/>
                <a:gd name="T1" fmla="*/ 1 h 10"/>
                <a:gd name="T2" fmla="*/ 9 w 10"/>
                <a:gd name="T3" fmla="*/ 7 h 10"/>
                <a:gd name="T4" fmla="*/ 3 w 10"/>
                <a:gd name="T5" fmla="*/ 9 h 10"/>
                <a:gd name="T6" fmla="*/ 1 w 10"/>
                <a:gd name="T7" fmla="*/ 3 h 10"/>
                <a:gd name="T8" fmla="*/ 8 w 10"/>
                <a:gd name="T9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8" y="1"/>
                  </a:moveTo>
                  <a:cubicBezTo>
                    <a:pt x="10" y="3"/>
                    <a:pt x="10" y="5"/>
                    <a:pt x="9" y="7"/>
                  </a:cubicBezTo>
                  <a:cubicBezTo>
                    <a:pt x="8" y="10"/>
                    <a:pt x="5" y="10"/>
                    <a:pt x="3" y="9"/>
                  </a:cubicBezTo>
                  <a:cubicBezTo>
                    <a:pt x="1" y="7"/>
                    <a:pt x="0" y="5"/>
                    <a:pt x="1" y="3"/>
                  </a:cubicBezTo>
                  <a:cubicBezTo>
                    <a:pt x="3" y="0"/>
                    <a:pt x="6" y="0"/>
                    <a:pt x="8" y="1"/>
                  </a:cubicBezTo>
                  <a:close/>
                </a:path>
              </a:pathLst>
            </a:custGeom>
            <a:solidFill>
              <a:srgbClr val="A1BE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99" name="Freeform 173">
              <a:extLst>
                <a:ext uri="{FF2B5EF4-FFF2-40B4-BE49-F238E27FC236}">
                  <a16:creationId xmlns:a16="http://schemas.microsoft.com/office/drawing/2014/main" id="{60987232-728D-4692-AF97-45C6BA410064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8942664" y="4444492"/>
              <a:ext cx="71046" cy="73135"/>
            </a:xfrm>
            <a:custGeom>
              <a:avLst/>
              <a:gdLst>
                <a:gd name="T0" fmla="*/ 15 w 20"/>
                <a:gd name="T1" fmla="*/ 3 h 20"/>
                <a:gd name="T2" fmla="*/ 18 w 20"/>
                <a:gd name="T3" fmla="*/ 15 h 20"/>
                <a:gd name="T4" fmla="*/ 5 w 20"/>
                <a:gd name="T5" fmla="*/ 17 h 20"/>
                <a:gd name="T6" fmla="*/ 3 w 20"/>
                <a:gd name="T7" fmla="*/ 5 h 20"/>
                <a:gd name="T8" fmla="*/ 15 w 20"/>
                <a:gd name="T9" fmla="*/ 3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20">
                  <a:moveTo>
                    <a:pt x="15" y="3"/>
                  </a:moveTo>
                  <a:cubicBezTo>
                    <a:pt x="19" y="5"/>
                    <a:pt x="20" y="11"/>
                    <a:pt x="18" y="15"/>
                  </a:cubicBezTo>
                  <a:cubicBezTo>
                    <a:pt x="15" y="19"/>
                    <a:pt x="9" y="20"/>
                    <a:pt x="5" y="17"/>
                  </a:cubicBezTo>
                  <a:cubicBezTo>
                    <a:pt x="1" y="15"/>
                    <a:pt x="0" y="9"/>
                    <a:pt x="3" y="5"/>
                  </a:cubicBezTo>
                  <a:cubicBezTo>
                    <a:pt x="5" y="1"/>
                    <a:pt x="11" y="0"/>
                    <a:pt x="15" y="3"/>
                  </a:cubicBezTo>
                  <a:close/>
                </a:path>
              </a:pathLst>
            </a:custGeom>
            <a:solidFill>
              <a:srgbClr val="C8DC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00" name="Freeform 174">
              <a:extLst>
                <a:ext uri="{FF2B5EF4-FFF2-40B4-BE49-F238E27FC236}">
                  <a16:creationId xmlns:a16="http://schemas.microsoft.com/office/drawing/2014/main" id="{91EB47D7-0363-4553-BEF8-BF9C87B7E786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8942664" y="4448672"/>
              <a:ext cx="35523" cy="64777"/>
            </a:xfrm>
            <a:custGeom>
              <a:avLst/>
              <a:gdLst>
                <a:gd name="T0" fmla="*/ 0 w 10"/>
                <a:gd name="T1" fmla="*/ 0 h 18"/>
                <a:gd name="T2" fmla="*/ 0 w 10"/>
                <a:gd name="T3" fmla="*/ 18 h 18"/>
                <a:gd name="T4" fmla="*/ 8 w 10"/>
                <a:gd name="T5" fmla="*/ 14 h 18"/>
                <a:gd name="T6" fmla="*/ 5 w 10"/>
                <a:gd name="T7" fmla="*/ 2 h 18"/>
                <a:gd name="T8" fmla="*/ 0 w 10"/>
                <a:gd name="T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8">
                  <a:moveTo>
                    <a:pt x="0" y="0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3" y="18"/>
                    <a:pt x="6" y="16"/>
                    <a:pt x="8" y="14"/>
                  </a:cubicBezTo>
                  <a:cubicBezTo>
                    <a:pt x="10" y="10"/>
                    <a:pt x="9" y="4"/>
                    <a:pt x="5" y="2"/>
                  </a:cubicBezTo>
                  <a:cubicBezTo>
                    <a:pt x="3" y="1"/>
                    <a:pt x="2" y="0"/>
                    <a:pt x="0" y="0"/>
                  </a:cubicBezTo>
                  <a:close/>
                </a:path>
              </a:pathLst>
            </a:custGeom>
            <a:solidFill>
              <a:srgbClr val="B4CE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01" name="Freeform 175">
              <a:extLst>
                <a:ext uri="{FF2B5EF4-FFF2-40B4-BE49-F238E27FC236}">
                  <a16:creationId xmlns:a16="http://schemas.microsoft.com/office/drawing/2014/main" id="{DD26DCB0-7025-48D0-A7C3-AC0EC486C98F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8959381" y="4463299"/>
              <a:ext cx="37612" cy="35523"/>
            </a:xfrm>
            <a:custGeom>
              <a:avLst/>
              <a:gdLst>
                <a:gd name="T0" fmla="*/ 8 w 10"/>
                <a:gd name="T1" fmla="*/ 1 h 10"/>
                <a:gd name="T2" fmla="*/ 9 w 10"/>
                <a:gd name="T3" fmla="*/ 7 h 10"/>
                <a:gd name="T4" fmla="*/ 3 w 10"/>
                <a:gd name="T5" fmla="*/ 9 h 10"/>
                <a:gd name="T6" fmla="*/ 1 w 10"/>
                <a:gd name="T7" fmla="*/ 3 h 10"/>
                <a:gd name="T8" fmla="*/ 8 w 10"/>
                <a:gd name="T9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8" y="1"/>
                  </a:moveTo>
                  <a:cubicBezTo>
                    <a:pt x="10" y="3"/>
                    <a:pt x="10" y="5"/>
                    <a:pt x="9" y="7"/>
                  </a:cubicBezTo>
                  <a:cubicBezTo>
                    <a:pt x="8" y="10"/>
                    <a:pt x="5" y="10"/>
                    <a:pt x="3" y="9"/>
                  </a:cubicBezTo>
                  <a:cubicBezTo>
                    <a:pt x="1" y="7"/>
                    <a:pt x="0" y="5"/>
                    <a:pt x="1" y="3"/>
                  </a:cubicBezTo>
                  <a:cubicBezTo>
                    <a:pt x="3" y="0"/>
                    <a:pt x="6" y="0"/>
                    <a:pt x="8" y="1"/>
                  </a:cubicBezTo>
                  <a:close/>
                </a:path>
              </a:pathLst>
            </a:custGeom>
            <a:solidFill>
              <a:srgbClr val="A1BE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02" name="Freeform 176">
              <a:extLst>
                <a:ext uri="{FF2B5EF4-FFF2-40B4-BE49-F238E27FC236}">
                  <a16:creationId xmlns:a16="http://schemas.microsoft.com/office/drawing/2014/main" id="{B3D4F020-9A15-4F28-9F57-962B2171D1FC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9350132" y="4444492"/>
              <a:ext cx="71046" cy="73135"/>
            </a:xfrm>
            <a:custGeom>
              <a:avLst/>
              <a:gdLst>
                <a:gd name="T0" fmla="*/ 15 w 20"/>
                <a:gd name="T1" fmla="*/ 3 h 20"/>
                <a:gd name="T2" fmla="*/ 17 w 20"/>
                <a:gd name="T3" fmla="*/ 15 h 20"/>
                <a:gd name="T4" fmla="*/ 5 w 20"/>
                <a:gd name="T5" fmla="*/ 17 h 20"/>
                <a:gd name="T6" fmla="*/ 2 w 20"/>
                <a:gd name="T7" fmla="*/ 5 h 20"/>
                <a:gd name="T8" fmla="*/ 15 w 20"/>
                <a:gd name="T9" fmla="*/ 3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20">
                  <a:moveTo>
                    <a:pt x="15" y="3"/>
                  </a:moveTo>
                  <a:cubicBezTo>
                    <a:pt x="19" y="5"/>
                    <a:pt x="20" y="11"/>
                    <a:pt x="17" y="15"/>
                  </a:cubicBezTo>
                  <a:cubicBezTo>
                    <a:pt x="15" y="19"/>
                    <a:pt x="9" y="20"/>
                    <a:pt x="5" y="17"/>
                  </a:cubicBezTo>
                  <a:cubicBezTo>
                    <a:pt x="1" y="15"/>
                    <a:pt x="0" y="9"/>
                    <a:pt x="2" y="5"/>
                  </a:cubicBezTo>
                  <a:cubicBezTo>
                    <a:pt x="5" y="1"/>
                    <a:pt x="10" y="0"/>
                    <a:pt x="15" y="3"/>
                  </a:cubicBezTo>
                  <a:close/>
                </a:path>
              </a:pathLst>
            </a:custGeom>
            <a:solidFill>
              <a:srgbClr val="C8DC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03" name="Freeform 177">
              <a:extLst>
                <a:ext uri="{FF2B5EF4-FFF2-40B4-BE49-F238E27FC236}">
                  <a16:creationId xmlns:a16="http://schemas.microsoft.com/office/drawing/2014/main" id="{4C74545F-6021-4F48-8527-10E1F23AE4BD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9350132" y="4448672"/>
              <a:ext cx="35523" cy="64777"/>
            </a:xfrm>
            <a:custGeom>
              <a:avLst/>
              <a:gdLst>
                <a:gd name="T0" fmla="*/ 0 w 10"/>
                <a:gd name="T1" fmla="*/ 0 h 18"/>
                <a:gd name="T2" fmla="*/ 0 w 10"/>
                <a:gd name="T3" fmla="*/ 18 h 18"/>
                <a:gd name="T4" fmla="*/ 7 w 10"/>
                <a:gd name="T5" fmla="*/ 14 h 18"/>
                <a:gd name="T6" fmla="*/ 5 w 10"/>
                <a:gd name="T7" fmla="*/ 2 h 18"/>
                <a:gd name="T8" fmla="*/ 0 w 10"/>
                <a:gd name="T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8">
                  <a:moveTo>
                    <a:pt x="0" y="0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3" y="18"/>
                    <a:pt x="5" y="16"/>
                    <a:pt x="7" y="14"/>
                  </a:cubicBezTo>
                  <a:cubicBezTo>
                    <a:pt x="10" y="10"/>
                    <a:pt x="9" y="4"/>
                    <a:pt x="5" y="2"/>
                  </a:cubicBezTo>
                  <a:cubicBezTo>
                    <a:pt x="3" y="1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B4CE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04" name="Freeform 178">
              <a:extLst>
                <a:ext uri="{FF2B5EF4-FFF2-40B4-BE49-F238E27FC236}">
                  <a16:creationId xmlns:a16="http://schemas.microsoft.com/office/drawing/2014/main" id="{63B3ED7B-0671-4A8B-93E7-04331A02F9B1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9368938" y="4463299"/>
              <a:ext cx="35523" cy="35523"/>
            </a:xfrm>
            <a:custGeom>
              <a:avLst/>
              <a:gdLst>
                <a:gd name="T0" fmla="*/ 7 w 10"/>
                <a:gd name="T1" fmla="*/ 1 h 10"/>
                <a:gd name="T2" fmla="*/ 9 w 10"/>
                <a:gd name="T3" fmla="*/ 7 h 10"/>
                <a:gd name="T4" fmla="*/ 2 w 10"/>
                <a:gd name="T5" fmla="*/ 9 h 10"/>
                <a:gd name="T6" fmla="*/ 1 w 10"/>
                <a:gd name="T7" fmla="*/ 3 h 10"/>
                <a:gd name="T8" fmla="*/ 7 w 10"/>
                <a:gd name="T9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7" y="1"/>
                  </a:moveTo>
                  <a:cubicBezTo>
                    <a:pt x="9" y="3"/>
                    <a:pt x="10" y="5"/>
                    <a:pt x="9" y="7"/>
                  </a:cubicBezTo>
                  <a:cubicBezTo>
                    <a:pt x="7" y="10"/>
                    <a:pt x="4" y="10"/>
                    <a:pt x="2" y="9"/>
                  </a:cubicBezTo>
                  <a:cubicBezTo>
                    <a:pt x="0" y="7"/>
                    <a:pt x="0" y="5"/>
                    <a:pt x="1" y="3"/>
                  </a:cubicBezTo>
                  <a:cubicBezTo>
                    <a:pt x="2" y="0"/>
                    <a:pt x="5" y="0"/>
                    <a:pt x="7" y="1"/>
                  </a:cubicBezTo>
                  <a:close/>
                </a:path>
              </a:pathLst>
            </a:custGeom>
            <a:solidFill>
              <a:srgbClr val="A1BE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05" name="Freeform 179">
              <a:extLst>
                <a:ext uri="{FF2B5EF4-FFF2-40B4-BE49-F238E27FC236}">
                  <a16:creationId xmlns:a16="http://schemas.microsoft.com/office/drawing/2014/main" id="{FC2DA8CF-4BA8-4D32-9F2F-6A10F607C0C9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9134905" y="3876128"/>
              <a:ext cx="284182" cy="417915"/>
            </a:xfrm>
            <a:custGeom>
              <a:avLst/>
              <a:gdLst>
                <a:gd name="T0" fmla="*/ 70 w 79"/>
                <a:gd name="T1" fmla="*/ 113 h 117"/>
                <a:gd name="T2" fmla="*/ 70 w 79"/>
                <a:gd name="T3" fmla="*/ 113 h 117"/>
                <a:gd name="T4" fmla="*/ 51 w 79"/>
                <a:gd name="T5" fmla="*/ 108 h 117"/>
                <a:gd name="T6" fmla="*/ 4 w 79"/>
                <a:gd name="T7" fmla="*/ 23 h 117"/>
                <a:gd name="T8" fmla="*/ 10 w 79"/>
                <a:gd name="T9" fmla="*/ 4 h 117"/>
                <a:gd name="T10" fmla="*/ 10 w 79"/>
                <a:gd name="T11" fmla="*/ 4 h 117"/>
                <a:gd name="T12" fmla="*/ 29 w 79"/>
                <a:gd name="T13" fmla="*/ 9 h 117"/>
                <a:gd name="T14" fmla="*/ 75 w 79"/>
                <a:gd name="T15" fmla="*/ 94 h 117"/>
                <a:gd name="T16" fmla="*/ 70 w 79"/>
                <a:gd name="T17" fmla="*/ 113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9" h="117">
                  <a:moveTo>
                    <a:pt x="70" y="113"/>
                  </a:moveTo>
                  <a:cubicBezTo>
                    <a:pt x="70" y="113"/>
                    <a:pt x="70" y="113"/>
                    <a:pt x="70" y="113"/>
                  </a:cubicBezTo>
                  <a:cubicBezTo>
                    <a:pt x="63" y="117"/>
                    <a:pt x="54" y="115"/>
                    <a:pt x="51" y="108"/>
                  </a:cubicBezTo>
                  <a:cubicBezTo>
                    <a:pt x="4" y="23"/>
                    <a:pt x="4" y="23"/>
                    <a:pt x="4" y="23"/>
                  </a:cubicBezTo>
                  <a:cubicBezTo>
                    <a:pt x="0" y="16"/>
                    <a:pt x="3" y="8"/>
                    <a:pt x="10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7" y="0"/>
                    <a:pt x="25" y="3"/>
                    <a:pt x="29" y="9"/>
                  </a:cubicBezTo>
                  <a:cubicBezTo>
                    <a:pt x="75" y="94"/>
                    <a:pt x="75" y="94"/>
                    <a:pt x="75" y="94"/>
                  </a:cubicBezTo>
                  <a:cubicBezTo>
                    <a:pt x="79" y="101"/>
                    <a:pt x="77" y="110"/>
                    <a:pt x="70" y="113"/>
                  </a:cubicBezTo>
                  <a:close/>
                </a:path>
              </a:pathLst>
            </a:custGeom>
            <a:solidFill>
              <a:srgbClr val="C8DC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06" name="Freeform 180">
              <a:extLst>
                <a:ext uri="{FF2B5EF4-FFF2-40B4-BE49-F238E27FC236}">
                  <a16:creationId xmlns:a16="http://schemas.microsoft.com/office/drawing/2014/main" id="{FD88D4D3-8E00-47DD-943A-89638F74881B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9134905" y="3876128"/>
              <a:ext cx="248660" cy="403288"/>
            </a:xfrm>
            <a:custGeom>
              <a:avLst/>
              <a:gdLst>
                <a:gd name="T0" fmla="*/ 65 w 69"/>
                <a:gd name="T1" fmla="*/ 94 h 113"/>
                <a:gd name="T2" fmla="*/ 19 w 69"/>
                <a:gd name="T3" fmla="*/ 9 h 113"/>
                <a:gd name="T4" fmla="*/ 0 w 69"/>
                <a:gd name="T5" fmla="*/ 4 h 113"/>
                <a:gd name="T6" fmla="*/ 0 w 69"/>
                <a:gd name="T7" fmla="*/ 4 h 113"/>
                <a:gd name="T8" fmla="*/ 60 w 69"/>
                <a:gd name="T9" fmla="*/ 113 h 113"/>
                <a:gd name="T10" fmla="*/ 65 w 69"/>
                <a:gd name="T11" fmla="*/ 94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9" h="113">
                  <a:moveTo>
                    <a:pt x="65" y="94"/>
                  </a:moveTo>
                  <a:cubicBezTo>
                    <a:pt x="19" y="9"/>
                    <a:pt x="19" y="9"/>
                    <a:pt x="19" y="9"/>
                  </a:cubicBezTo>
                  <a:cubicBezTo>
                    <a:pt x="15" y="3"/>
                    <a:pt x="7" y="0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60" y="113"/>
                    <a:pt x="60" y="113"/>
                    <a:pt x="60" y="113"/>
                  </a:cubicBezTo>
                  <a:cubicBezTo>
                    <a:pt x="67" y="110"/>
                    <a:pt x="69" y="101"/>
                    <a:pt x="65" y="94"/>
                  </a:cubicBezTo>
                  <a:close/>
                </a:path>
              </a:pathLst>
            </a:custGeom>
            <a:solidFill>
              <a:srgbClr val="B4CE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07" name="Freeform 181">
              <a:extLst>
                <a:ext uri="{FF2B5EF4-FFF2-40B4-BE49-F238E27FC236}">
                  <a16:creationId xmlns:a16="http://schemas.microsoft.com/office/drawing/2014/main" id="{B47A3B98-1E88-4380-A379-8CC6F0D3EF45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9325057" y="3901203"/>
              <a:ext cx="68956" cy="66866"/>
            </a:xfrm>
            <a:custGeom>
              <a:avLst/>
              <a:gdLst>
                <a:gd name="T0" fmla="*/ 19 w 19"/>
                <a:gd name="T1" fmla="*/ 10 h 19"/>
                <a:gd name="T2" fmla="*/ 9 w 19"/>
                <a:gd name="T3" fmla="*/ 19 h 19"/>
                <a:gd name="T4" fmla="*/ 1 w 19"/>
                <a:gd name="T5" fmla="*/ 9 h 19"/>
                <a:gd name="T6" fmla="*/ 10 w 19"/>
                <a:gd name="T7" fmla="*/ 1 h 19"/>
                <a:gd name="T8" fmla="*/ 19 w 19"/>
                <a:gd name="T9" fmla="*/ 1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9">
                  <a:moveTo>
                    <a:pt x="19" y="10"/>
                  </a:moveTo>
                  <a:cubicBezTo>
                    <a:pt x="19" y="16"/>
                    <a:pt x="14" y="19"/>
                    <a:pt x="9" y="19"/>
                  </a:cubicBezTo>
                  <a:cubicBezTo>
                    <a:pt x="4" y="19"/>
                    <a:pt x="0" y="14"/>
                    <a:pt x="1" y="9"/>
                  </a:cubicBezTo>
                  <a:cubicBezTo>
                    <a:pt x="1" y="4"/>
                    <a:pt x="5" y="0"/>
                    <a:pt x="10" y="1"/>
                  </a:cubicBezTo>
                  <a:cubicBezTo>
                    <a:pt x="16" y="1"/>
                    <a:pt x="19" y="5"/>
                    <a:pt x="19" y="10"/>
                  </a:cubicBezTo>
                  <a:close/>
                </a:path>
              </a:pathLst>
            </a:custGeom>
            <a:solidFill>
              <a:srgbClr val="306C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08" name="Freeform 182">
              <a:extLst>
                <a:ext uri="{FF2B5EF4-FFF2-40B4-BE49-F238E27FC236}">
                  <a16:creationId xmlns:a16="http://schemas.microsoft.com/office/drawing/2014/main" id="{A7A45A7C-7649-4940-9BF1-602F12C33C70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9325057" y="3917919"/>
              <a:ext cx="60598" cy="50150"/>
            </a:xfrm>
            <a:custGeom>
              <a:avLst/>
              <a:gdLst>
                <a:gd name="T0" fmla="*/ 16 w 17"/>
                <a:gd name="T1" fmla="*/ 0 h 14"/>
                <a:gd name="T2" fmla="*/ 0 w 17"/>
                <a:gd name="T3" fmla="*/ 9 h 14"/>
                <a:gd name="T4" fmla="*/ 7 w 17"/>
                <a:gd name="T5" fmla="*/ 14 h 14"/>
                <a:gd name="T6" fmla="*/ 17 w 17"/>
                <a:gd name="T7" fmla="*/ 5 h 14"/>
                <a:gd name="T8" fmla="*/ 16 w 17"/>
                <a:gd name="T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4">
                  <a:moveTo>
                    <a:pt x="16" y="0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1" y="12"/>
                    <a:pt x="4" y="14"/>
                    <a:pt x="7" y="14"/>
                  </a:cubicBezTo>
                  <a:cubicBezTo>
                    <a:pt x="12" y="14"/>
                    <a:pt x="17" y="11"/>
                    <a:pt x="17" y="5"/>
                  </a:cubicBezTo>
                  <a:cubicBezTo>
                    <a:pt x="17" y="4"/>
                    <a:pt x="17" y="2"/>
                    <a:pt x="16" y="0"/>
                  </a:cubicBezTo>
                  <a:close/>
                </a:path>
              </a:pathLst>
            </a:custGeom>
            <a:solidFill>
              <a:srgbClr val="215E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09" name="Freeform 183">
              <a:extLst>
                <a:ext uri="{FF2B5EF4-FFF2-40B4-BE49-F238E27FC236}">
                  <a16:creationId xmlns:a16="http://schemas.microsoft.com/office/drawing/2014/main" id="{4E0C7328-A57A-4732-BCE3-0E2DE24FD922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9157891" y="4202102"/>
              <a:ext cx="66866" cy="66866"/>
            </a:xfrm>
            <a:custGeom>
              <a:avLst/>
              <a:gdLst>
                <a:gd name="T0" fmla="*/ 19 w 19"/>
                <a:gd name="T1" fmla="*/ 10 h 19"/>
                <a:gd name="T2" fmla="*/ 9 w 19"/>
                <a:gd name="T3" fmla="*/ 19 h 19"/>
                <a:gd name="T4" fmla="*/ 0 w 19"/>
                <a:gd name="T5" fmla="*/ 9 h 19"/>
                <a:gd name="T6" fmla="*/ 10 w 19"/>
                <a:gd name="T7" fmla="*/ 1 h 19"/>
                <a:gd name="T8" fmla="*/ 19 w 19"/>
                <a:gd name="T9" fmla="*/ 1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9">
                  <a:moveTo>
                    <a:pt x="19" y="10"/>
                  </a:moveTo>
                  <a:cubicBezTo>
                    <a:pt x="18" y="15"/>
                    <a:pt x="14" y="19"/>
                    <a:pt x="9" y="19"/>
                  </a:cubicBezTo>
                  <a:cubicBezTo>
                    <a:pt x="4" y="19"/>
                    <a:pt x="0" y="14"/>
                    <a:pt x="0" y="9"/>
                  </a:cubicBezTo>
                  <a:cubicBezTo>
                    <a:pt x="1" y="4"/>
                    <a:pt x="5" y="0"/>
                    <a:pt x="10" y="1"/>
                  </a:cubicBezTo>
                  <a:cubicBezTo>
                    <a:pt x="15" y="1"/>
                    <a:pt x="19" y="5"/>
                    <a:pt x="19" y="10"/>
                  </a:cubicBezTo>
                  <a:close/>
                </a:path>
              </a:pathLst>
            </a:custGeom>
            <a:solidFill>
              <a:srgbClr val="306C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10" name="Freeform 184">
              <a:extLst>
                <a:ext uri="{FF2B5EF4-FFF2-40B4-BE49-F238E27FC236}">
                  <a16:creationId xmlns:a16="http://schemas.microsoft.com/office/drawing/2014/main" id="{09691229-FE1E-4258-8032-58183FA08876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9157891" y="4218818"/>
              <a:ext cx="62687" cy="50150"/>
            </a:xfrm>
            <a:custGeom>
              <a:avLst/>
              <a:gdLst>
                <a:gd name="T0" fmla="*/ 16 w 18"/>
                <a:gd name="T1" fmla="*/ 0 h 14"/>
                <a:gd name="T2" fmla="*/ 0 w 18"/>
                <a:gd name="T3" fmla="*/ 9 h 14"/>
                <a:gd name="T4" fmla="*/ 8 w 18"/>
                <a:gd name="T5" fmla="*/ 14 h 14"/>
                <a:gd name="T6" fmla="*/ 18 w 18"/>
                <a:gd name="T7" fmla="*/ 5 h 14"/>
                <a:gd name="T8" fmla="*/ 16 w 18"/>
                <a:gd name="T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4">
                  <a:moveTo>
                    <a:pt x="16" y="0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2" y="12"/>
                    <a:pt x="5" y="14"/>
                    <a:pt x="8" y="14"/>
                  </a:cubicBezTo>
                  <a:cubicBezTo>
                    <a:pt x="13" y="14"/>
                    <a:pt x="17" y="10"/>
                    <a:pt x="18" y="5"/>
                  </a:cubicBezTo>
                  <a:cubicBezTo>
                    <a:pt x="18" y="4"/>
                    <a:pt x="17" y="2"/>
                    <a:pt x="16" y="0"/>
                  </a:cubicBezTo>
                  <a:close/>
                </a:path>
              </a:pathLst>
            </a:custGeom>
            <a:solidFill>
              <a:srgbClr val="215E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</p:spTree>
    <p:extLst>
      <p:ext uri="{BB962C8B-B14F-4D97-AF65-F5344CB8AC3E}">
        <p14:creationId xmlns:p14="http://schemas.microsoft.com/office/powerpoint/2010/main" val="3300775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:p14="http://schemas.microsoft.com/office/powerpoint/2010/main" xmlns:a16="http://schemas.microsoft.com/office/drawing/2014/main" xmlns:a14="http://schemas.microsoft.com/office/drawing/2010/main" xmlns="">
      <p:transition spd="slow" advClick="0" advTm="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" name="Group 97">
            <a:extLst>
              <a:ext uri="{FF2B5EF4-FFF2-40B4-BE49-F238E27FC236}">
                <a16:creationId xmlns:a16="http://schemas.microsoft.com/office/drawing/2014/main" id="{69ACE293-037C-432F-B5EB-D04FCC89CA1D}"/>
              </a:ext>
            </a:extLst>
          </p:cNvPr>
          <p:cNvGrpSpPr/>
          <p:nvPr/>
        </p:nvGrpSpPr>
        <p:grpSpPr>
          <a:xfrm>
            <a:off x="7183107" y="1369042"/>
            <a:ext cx="3429002" cy="3758438"/>
            <a:chOff x="-3550211" y="-2430463"/>
            <a:chExt cx="1536701" cy="1684338"/>
          </a:xfrm>
          <a:effectLst>
            <a:outerShdw blurRad="203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17" name="Oval 104">
              <a:extLst>
                <a:ext uri="{FF2B5EF4-FFF2-40B4-BE49-F238E27FC236}">
                  <a16:creationId xmlns:a16="http://schemas.microsoft.com/office/drawing/2014/main" id="{81597993-5EB2-460F-BDDB-831EC5985BC5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-3359711" y="-908050"/>
              <a:ext cx="1262063" cy="161925"/>
            </a:xfrm>
            <a:prstGeom prst="ellipse">
              <a:avLst/>
            </a:prstGeom>
            <a:solidFill>
              <a:srgbClr val="E09B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8" name="Freeform 105">
              <a:extLst>
                <a:ext uri="{FF2B5EF4-FFF2-40B4-BE49-F238E27FC236}">
                  <a16:creationId xmlns:a16="http://schemas.microsoft.com/office/drawing/2014/main" id="{B377048B-C3D6-4E89-85FF-AA65BBC89D8F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-2718361" y="-1384300"/>
              <a:ext cx="26988" cy="482600"/>
            </a:xfrm>
            <a:custGeom>
              <a:avLst/>
              <a:gdLst>
                <a:gd name="T0" fmla="*/ 6 w 10"/>
                <a:gd name="T1" fmla="*/ 177 h 177"/>
                <a:gd name="T2" fmla="*/ 5 w 10"/>
                <a:gd name="T3" fmla="*/ 177 h 177"/>
                <a:gd name="T4" fmla="*/ 0 w 10"/>
                <a:gd name="T5" fmla="*/ 172 h 177"/>
                <a:gd name="T6" fmla="*/ 0 w 10"/>
                <a:gd name="T7" fmla="*/ 5 h 177"/>
                <a:gd name="T8" fmla="*/ 5 w 10"/>
                <a:gd name="T9" fmla="*/ 0 h 177"/>
                <a:gd name="T10" fmla="*/ 6 w 10"/>
                <a:gd name="T11" fmla="*/ 0 h 177"/>
                <a:gd name="T12" fmla="*/ 10 w 10"/>
                <a:gd name="T13" fmla="*/ 5 h 177"/>
                <a:gd name="T14" fmla="*/ 10 w 10"/>
                <a:gd name="T15" fmla="*/ 172 h 177"/>
                <a:gd name="T16" fmla="*/ 6 w 10"/>
                <a:gd name="T17" fmla="*/ 177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" h="177">
                  <a:moveTo>
                    <a:pt x="6" y="177"/>
                  </a:moveTo>
                  <a:cubicBezTo>
                    <a:pt x="5" y="177"/>
                    <a:pt x="5" y="177"/>
                    <a:pt x="5" y="177"/>
                  </a:cubicBezTo>
                  <a:cubicBezTo>
                    <a:pt x="2" y="177"/>
                    <a:pt x="0" y="175"/>
                    <a:pt x="0" y="172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8" y="0"/>
                    <a:pt x="10" y="2"/>
                    <a:pt x="10" y="5"/>
                  </a:cubicBezTo>
                  <a:cubicBezTo>
                    <a:pt x="10" y="172"/>
                    <a:pt x="10" y="172"/>
                    <a:pt x="10" y="172"/>
                  </a:cubicBezTo>
                  <a:cubicBezTo>
                    <a:pt x="10" y="175"/>
                    <a:pt x="8" y="177"/>
                    <a:pt x="6" y="177"/>
                  </a:cubicBezTo>
                  <a:close/>
                </a:path>
              </a:pathLst>
            </a:custGeom>
            <a:solidFill>
              <a:srgbClr val="C8DC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9" name="Freeform 106">
              <a:extLst>
                <a:ext uri="{FF2B5EF4-FFF2-40B4-BE49-F238E27FC236}">
                  <a16:creationId xmlns:a16="http://schemas.microsoft.com/office/drawing/2014/main" id="{B8279E56-540C-49A9-9EAB-75EA76098384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-2718361" y="-1384300"/>
              <a:ext cx="14288" cy="482600"/>
            </a:xfrm>
            <a:custGeom>
              <a:avLst/>
              <a:gdLst>
                <a:gd name="T0" fmla="*/ 1 w 5"/>
                <a:gd name="T1" fmla="*/ 0 h 177"/>
                <a:gd name="T2" fmla="*/ 0 w 5"/>
                <a:gd name="T3" fmla="*/ 0 h 177"/>
                <a:gd name="T4" fmla="*/ 0 w 5"/>
                <a:gd name="T5" fmla="*/ 177 h 177"/>
                <a:gd name="T6" fmla="*/ 1 w 5"/>
                <a:gd name="T7" fmla="*/ 177 h 177"/>
                <a:gd name="T8" fmla="*/ 5 w 5"/>
                <a:gd name="T9" fmla="*/ 172 h 177"/>
                <a:gd name="T10" fmla="*/ 5 w 5"/>
                <a:gd name="T11" fmla="*/ 5 h 177"/>
                <a:gd name="T12" fmla="*/ 1 w 5"/>
                <a:gd name="T13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177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77"/>
                    <a:pt x="0" y="177"/>
                    <a:pt x="0" y="177"/>
                  </a:cubicBezTo>
                  <a:cubicBezTo>
                    <a:pt x="1" y="177"/>
                    <a:pt x="1" y="177"/>
                    <a:pt x="1" y="177"/>
                  </a:cubicBezTo>
                  <a:cubicBezTo>
                    <a:pt x="3" y="177"/>
                    <a:pt x="5" y="175"/>
                    <a:pt x="5" y="172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2"/>
                    <a:pt x="3" y="0"/>
                    <a:pt x="1" y="0"/>
                  </a:cubicBezTo>
                  <a:close/>
                </a:path>
              </a:pathLst>
            </a:custGeom>
            <a:solidFill>
              <a:srgbClr val="B4CE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0" name="Freeform 107">
              <a:extLst>
                <a:ext uri="{FF2B5EF4-FFF2-40B4-BE49-F238E27FC236}">
                  <a16:creationId xmlns:a16="http://schemas.microsoft.com/office/drawing/2014/main" id="{D722EEA4-F9C1-48B7-95ED-29231C6C3CEA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-3027923" y="-1373188"/>
              <a:ext cx="187325" cy="460375"/>
            </a:xfrm>
            <a:custGeom>
              <a:avLst/>
              <a:gdLst>
                <a:gd name="T0" fmla="*/ 65 w 69"/>
                <a:gd name="T1" fmla="*/ 167 h 169"/>
                <a:gd name="T2" fmla="*/ 64 w 69"/>
                <a:gd name="T3" fmla="*/ 168 h 169"/>
                <a:gd name="T4" fmla="*/ 58 w 69"/>
                <a:gd name="T5" fmla="*/ 165 h 169"/>
                <a:gd name="T6" fmla="*/ 1 w 69"/>
                <a:gd name="T7" fmla="*/ 7 h 169"/>
                <a:gd name="T8" fmla="*/ 4 w 69"/>
                <a:gd name="T9" fmla="*/ 1 h 169"/>
                <a:gd name="T10" fmla="*/ 4 w 69"/>
                <a:gd name="T11" fmla="*/ 1 h 169"/>
                <a:gd name="T12" fmla="*/ 11 w 69"/>
                <a:gd name="T13" fmla="*/ 4 h 169"/>
                <a:gd name="T14" fmla="*/ 68 w 69"/>
                <a:gd name="T15" fmla="*/ 161 h 169"/>
                <a:gd name="T16" fmla="*/ 65 w 69"/>
                <a:gd name="T17" fmla="*/ 167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9" h="169">
                  <a:moveTo>
                    <a:pt x="65" y="167"/>
                  </a:moveTo>
                  <a:cubicBezTo>
                    <a:pt x="64" y="168"/>
                    <a:pt x="64" y="168"/>
                    <a:pt x="64" y="168"/>
                  </a:cubicBezTo>
                  <a:cubicBezTo>
                    <a:pt x="62" y="169"/>
                    <a:pt x="59" y="167"/>
                    <a:pt x="58" y="165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0" y="5"/>
                    <a:pt x="1" y="2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7" y="0"/>
                    <a:pt x="10" y="1"/>
                    <a:pt x="11" y="4"/>
                  </a:cubicBezTo>
                  <a:cubicBezTo>
                    <a:pt x="68" y="161"/>
                    <a:pt x="68" y="161"/>
                    <a:pt x="68" y="161"/>
                  </a:cubicBezTo>
                  <a:cubicBezTo>
                    <a:pt x="69" y="164"/>
                    <a:pt x="67" y="166"/>
                    <a:pt x="65" y="167"/>
                  </a:cubicBezTo>
                  <a:close/>
                </a:path>
              </a:pathLst>
            </a:custGeom>
            <a:solidFill>
              <a:srgbClr val="C8DC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1" name="Freeform 108">
              <a:extLst>
                <a:ext uri="{FF2B5EF4-FFF2-40B4-BE49-F238E27FC236}">
                  <a16:creationId xmlns:a16="http://schemas.microsoft.com/office/drawing/2014/main" id="{F31EA3AF-2735-4886-9F35-E9629DE74F12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-3027923" y="-1373188"/>
              <a:ext cx="176213" cy="454025"/>
            </a:xfrm>
            <a:custGeom>
              <a:avLst/>
              <a:gdLst>
                <a:gd name="T0" fmla="*/ 0 w 65"/>
                <a:gd name="T1" fmla="*/ 1 h 167"/>
                <a:gd name="T2" fmla="*/ 0 w 65"/>
                <a:gd name="T3" fmla="*/ 1 h 167"/>
                <a:gd name="T4" fmla="*/ 61 w 65"/>
                <a:gd name="T5" fmla="*/ 167 h 167"/>
                <a:gd name="T6" fmla="*/ 61 w 65"/>
                <a:gd name="T7" fmla="*/ 167 h 167"/>
                <a:gd name="T8" fmla="*/ 64 w 65"/>
                <a:gd name="T9" fmla="*/ 161 h 167"/>
                <a:gd name="T10" fmla="*/ 7 w 65"/>
                <a:gd name="T11" fmla="*/ 4 h 167"/>
                <a:gd name="T12" fmla="*/ 0 w 65"/>
                <a:gd name="T13" fmla="*/ 1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5" h="167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61" y="167"/>
                    <a:pt x="61" y="167"/>
                    <a:pt x="61" y="167"/>
                  </a:cubicBezTo>
                  <a:cubicBezTo>
                    <a:pt x="61" y="167"/>
                    <a:pt x="61" y="167"/>
                    <a:pt x="61" y="167"/>
                  </a:cubicBezTo>
                  <a:cubicBezTo>
                    <a:pt x="63" y="166"/>
                    <a:pt x="65" y="164"/>
                    <a:pt x="64" y="161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6" y="1"/>
                    <a:pt x="3" y="0"/>
                    <a:pt x="0" y="1"/>
                  </a:cubicBezTo>
                  <a:close/>
                </a:path>
              </a:pathLst>
            </a:custGeom>
            <a:solidFill>
              <a:srgbClr val="B4CE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2" name="Freeform 109">
              <a:extLst>
                <a:ext uri="{FF2B5EF4-FFF2-40B4-BE49-F238E27FC236}">
                  <a16:creationId xmlns:a16="http://schemas.microsoft.com/office/drawing/2014/main" id="{88899B88-5A41-4FD9-BF17-9F7C2B99EBA1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-2570723" y="-1373188"/>
              <a:ext cx="187325" cy="460375"/>
            </a:xfrm>
            <a:custGeom>
              <a:avLst/>
              <a:gdLst>
                <a:gd name="T0" fmla="*/ 4 w 69"/>
                <a:gd name="T1" fmla="*/ 167 h 169"/>
                <a:gd name="T2" fmla="*/ 4 w 69"/>
                <a:gd name="T3" fmla="*/ 168 h 169"/>
                <a:gd name="T4" fmla="*/ 11 w 69"/>
                <a:gd name="T5" fmla="*/ 165 h 169"/>
                <a:gd name="T6" fmla="*/ 68 w 69"/>
                <a:gd name="T7" fmla="*/ 7 h 169"/>
                <a:gd name="T8" fmla="*/ 65 w 69"/>
                <a:gd name="T9" fmla="*/ 1 h 169"/>
                <a:gd name="T10" fmla="*/ 64 w 69"/>
                <a:gd name="T11" fmla="*/ 1 h 169"/>
                <a:gd name="T12" fmla="*/ 58 w 69"/>
                <a:gd name="T13" fmla="*/ 4 h 169"/>
                <a:gd name="T14" fmla="*/ 1 w 69"/>
                <a:gd name="T15" fmla="*/ 161 h 169"/>
                <a:gd name="T16" fmla="*/ 4 w 69"/>
                <a:gd name="T17" fmla="*/ 167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9" h="169">
                  <a:moveTo>
                    <a:pt x="4" y="167"/>
                  </a:moveTo>
                  <a:cubicBezTo>
                    <a:pt x="4" y="168"/>
                    <a:pt x="4" y="168"/>
                    <a:pt x="4" y="168"/>
                  </a:cubicBezTo>
                  <a:cubicBezTo>
                    <a:pt x="7" y="169"/>
                    <a:pt x="10" y="167"/>
                    <a:pt x="11" y="165"/>
                  </a:cubicBezTo>
                  <a:cubicBezTo>
                    <a:pt x="68" y="7"/>
                    <a:pt x="68" y="7"/>
                    <a:pt x="68" y="7"/>
                  </a:cubicBezTo>
                  <a:cubicBezTo>
                    <a:pt x="69" y="5"/>
                    <a:pt x="67" y="2"/>
                    <a:pt x="65" y="1"/>
                  </a:cubicBezTo>
                  <a:cubicBezTo>
                    <a:pt x="64" y="1"/>
                    <a:pt x="64" y="1"/>
                    <a:pt x="64" y="1"/>
                  </a:cubicBezTo>
                  <a:cubicBezTo>
                    <a:pt x="62" y="0"/>
                    <a:pt x="59" y="1"/>
                    <a:pt x="58" y="4"/>
                  </a:cubicBezTo>
                  <a:cubicBezTo>
                    <a:pt x="1" y="161"/>
                    <a:pt x="1" y="161"/>
                    <a:pt x="1" y="161"/>
                  </a:cubicBezTo>
                  <a:cubicBezTo>
                    <a:pt x="0" y="164"/>
                    <a:pt x="1" y="166"/>
                    <a:pt x="4" y="167"/>
                  </a:cubicBezTo>
                  <a:close/>
                </a:path>
              </a:pathLst>
            </a:custGeom>
            <a:solidFill>
              <a:srgbClr val="C8DC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3" name="Freeform 110">
              <a:extLst>
                <a:ext uri="{FF2B5EF4-FFF2-40B4-BE49-F238E27FC236}">
                  <a16:creationId xmlns:a16="http://schemas.microsoft.com/office/drawing/2014/main" id="{849B4038-1371-4B98-A4EE-ABB4F81F02D8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-2558023" y="-1373188"/>
              <a:ext cx="174625" cy="454025"/>
            </a:xfrm>
            <a:custGeom>
              <a:avLst/>
              <a:gdLst>
                <a:gd name="T0" fmla="*/ 64 w 64"/>
                <a:gd name="T1" fmla="*/ 1 h 167"/>
                <a:gd name="T2" fmla="*/ 64 w 64"/>
                <a:gd name="T3" fmla="*/ 1 h 167"/>
                <a:gd name="T4" fmla="*/ 4 w 64"/>
                <a:gd name="T5" fmla="*/ 167 h 167"/>
                <a:gd name="T6" fmla="*/ 4 w 64"/>
                <a:gd name="T7" fmla="*/ 167 h 167"/>
                <a:gd name="T8" fmla="*/ 1 w 64"/>
                <a:gd name="T9" fmla="*/ 161 h 167"/>
                <a:gd name="T10" fmla="*/ 58 w 64"/>
                <a:gd name="T11" fmla="*/ 4 h 167"/>
                <a:gd name="T12" fmla="*/ 64 w 64"/>
                <a:gd name="T13" fmla="*/ 1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167">
                  <a:moveTo>
                    <a:pt x="64" y="1"/>
                  </a:moveTo>
                  <a:cubicBezTo>
                    <a:pt x="64" y="1"/>
                    <a:pt x="64" y="1"/>
                    <a:pt x="64" y="1"/>
                  </a:cubicBezTo>
                  <a:cubicBezTo>
                    <a:pt x="4" y="167"/>
                    <a:pt x="4" y="167"/>
                    <a:pt x="4" y="167"/>
                  </a:cubicBezTo>
                  <a:cubicBezTo>
                    <a:pt x="4" y="167"/>
                    <a:pt x="4" y="167"/>
                    <a:pt x="4" y="167"/>
                  </a:cubicBezTo>
                  <a:cubicBezTo>
                    <a:pt x="1" y="166"/>
                    <a:pt x="0" y="164"/>
                    <a:pt x="1" y="161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1"/>
                    <a:pt x="62" y="0"/>
                    <a:pt x="64" y="1"/>
                  </a:cubicBezTo>
                  <a:close/>
                </a:path>
              </a:pathLst>
            </a:custGeom>
            <a:solidFill>
              <a:srgbClr val="B4CE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4" name="Rectangle 111">
              <a:extLst>
                <a:ext uri="{FF2B5EF4-FFF2-40B4-BE49-F238E27FC236}">
                  <a16:creationId xmlns:a16="http://schemas.microsoft.com/office/drawing/2014/main" id="{A4A76C4D-0384-4F5C-B4CE-E2E2E11CC48F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-2496111" y="-939800"/>
              <a:ext cx="193675" cy="84138"/>
            </a:xfrm>
            <a:prstGeom prst="rect">
              <a:avLst/>
            </a:prstGeom>
            <a:solidFill>
              <a:srgbClr val="306C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5" name="Rectangle 112">
              <a:extLst>
                <a:ext uri="{FF2B5EF4-FFF2-40B4-BE49-F238E27FC236}">
                  <a16:creationId xmlns:a16="http://schemas.microsoft.com/office/drawing/2014/main" id="{7EB97087-C8E1-4986-B40B-0F8653192D30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-2496111" y="-939800"/>
              <a:ext cx="98425" cy="84138"/>
            </a:xfrm>
            <a:prstGeom prst="rect">
              <a:avLst/>
            </a:prstGeom>
            <a:solidFill>
              <a:srgbClr val="215E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6" name="Rectangle 113">
              <a:extLst>
                <a:ext uri="{FF2B5EF4-FFF2-40B4-BE49-F238E27FC236}">
                  <a16:creationId xmlns:a16="http://schemas.microsoft.com/office/drawing/2014/main" id="{6112CD94-2159-4DB4-8361-1DA49692F152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-2802498" y="-939800"/>
              <a:ext cx="193675" cy="84138"/>
            </a:xfrm>
            <a:prstGeom prst="rect">
              <a:avLst/>
            </a:prstGeom>
            <a:solidFill>
              <a:srgbClr val="306C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7" name="Rectangle 114">
              <a:extLst>
                <a:ext uri="{FF2B5EF4-FFF2-40B4-BE49-F238E27FC236}">
                  <a16:creationId xmlns:a16="http://schemas.microsoft.com/office/drawing/2014/main" id="{2DF02DE2-AD69-4F76-86B2-75A9DC5A3A78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-2802498" y="-939800"/>
              <a:ext cx="98425" cy="84138"/>
            </a:xfrm>
            <a:prstGeom prst="rect">
              <a:avLst/>
            </a:prstGeom>
            <a:solidFill>
              <a:srgbClr val="215E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8" name="Rectangle 115">
              <a:extLst>
                <a:ext uri="{FF2B5EF4-FFF2-40B4-BE49-F238E27FC236}">
                  <a16:creationId xmlns:a16="http://schemas.microsoft.com/office/drawing/2014/main" id="{6A4032D6-D8DC-48DD-B62B-3FBEA601CA1C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-3110473" y="-939800"/>
              <a:ext cx="193675" cy="84138"/>
            </a:xfrm>
            <a:prstGeom prst="rect">
              <a:avLst/>
            </a:prstGeom>
            <a:solidFill>
              <a:srgbClr val="306C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9" name="Rectangle 116">
              <a:extLst>
                <a:ext uri="{FF2B5EF4-FFF2-40B4-BE49-F238E27FC236}">
                  <a16:creationId xmlns:a16="http://schemas.microsoft.com/office/drawing/2014/main" id="{9F422F3E-AD75-49E4-B7C4-07895C137778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-3110473" y="-939800"/>
              <a:ext cx="98425" cy="84138"/>
            </a:xfrm>
            <a:prstGeom prst="rect">
              <a:avLst/>
            </a:prstGeom>
            <a:solidFill>
              <a:srgbClr val="215E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0" name="Freeform 117">
              <a:extLst>
                <a:ext uri="{FF2B5EF4-FFF2-40B4-BE49-F238E27FC236}">
                  <a16:creationId xmlns:a16="http://schemas.microsoft.com/office/drawing/2014/main" id="{37F4D548-E8C6-4DA8-8CE3-46442A91316B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-2250048" y="-1874838"/>
              <a:ext cx="133350" cy="215900"/>
            </a:xfrm>
            <a:custGeom>
              <a:avLst/>
              <a:gdLst>
                <a:gd name="T0" fmla="*/ 16 w 49"/>
                <a:gd name="T1" fmla="*/ 5 h 79"/>
                <a:gd name="T2" fmla="*/ 48 w 49"/>
                <a:gd name="T3" fmla="*/ 66 h 79"/>
                <a:gd name="T4" fmla="*/ 47 w 49"/>
                <a:gd name="T5" fmla="*/ 74 h 79"/>
                <a:gd name="T6" fmla="*/ 40 w 49"/>
                <a:gd name="T7" fmla="*/ 78 h 79"/>
                <a:gd name="T8" fmla="*/ 33 w 49"/>
                <a:gd name="T9" fmla="*/ 73 h 79"/>
                <a:gd name="T10" fmla="*/ 1 w 49"/>
                <a:gd name="T11" fmla="*/ 13 h 79"/>
                <a:gd name="T12" fmla="*/ 2 w 49"/>
                <a:gd name="T13" fmla="*/ 5 h 79"/>
                <a:gd name="T14" fmla="*/ 9 w 49"/>
                <a:gd name="T15" fmla="*/ 1 h 79"/>
                <a:gd name="T16" fmla="*/ 16 w 49"/>
                <a:gd name="T17" fmla="*/ 5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" h="79">
                  <a:moveTo>
                    <a:pt x="16" y="5"/>
                  </a:moveTo>
                  <a:cubicBezTo>
                    <a:pt x="48" y="66"/>
                    <a:pt x="48" y="66"/>
                    <a:pt x="48" y="66"/>
                  </a:cubicBezTo>
                  <a:cubicBezTo>
                    <a:pt x="49" y="69"/>
                    <a:pt x="49" y="73"/>
                    <a:pt x="47" y="74"/>
                  </a:cubicBezTo>
                  <a:cubicBezTo>
                    <a:pt x="40" y="78"/>
                    <a:pt x="40" y="78"/>
                    <a:pt x="40" y="78"/>
                  </a:cubicBezTo>
                  <a:cubicBezTo>
                    <a:pt x="38" y="79"/>
                    <a:pt x="35" y="77"/>
                    <a:pt x="33" y="73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0" y="10"/>
                    <a:pt x="0" y="6"/>
                    <a:pt x="2" y="5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11" y="0"/>
                    <a:pt x="14" y="2"/>
                    <a:pt x="16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1" name="Freeform 118">
              <a:extLst>
                <a:ext uri="{FF2B5EF4-FFF2-40B4-BE49-F238E27FC236}">
                  <a16:creationId xmlns:a16="http://schemas.microsoft.com/office/drawing/2014/main" id="{5DCEC062-1379-4331-91FE-1000858BB598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-2250048" y="-1874838"/>
              <a:ext cx="119063" cy="207963"/>
            </a:xfrm>
            <a:custGeom>
              <a:avLst/>
              <a:gdLst>
                <a:gd name="T0" fmla="*/ 39 w 44"/>
                <a:gd name="T1" fmla="*/ 76 h 76"/>
                <a:gd name="T2" fmla="*/ 42 w 44"/>
                <a:gd name="T3" fmla="*/ 74 h 76"/>
                <a:gd name="T4" fmla="*/ 43 w 44"/>
                <a:gd name="T5" fmla="*/ 66 h 76"/>
                <a:gd name="T6" fmla="*/ 11 w 44"/>
                <a:gd name="T7" fmla="*/ 5 h 76"/>
                <a:gd name="T8" fmla="*/ 4 w 44"/>
                <a:gd name="T9" fmla="*/ 1 h 76"/>
                <a:gd name="T10" fmla="*/ 0 w 44"/>
                <a:gd name="T11" fmla="*/ 3 h 76"/>
                <a:gd name="T12" fmla="*/ 39 w 44"/>
                <a:gd name="T13" fmla="*/ 7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76">
                  <a:moveTo>
                    <a:pt x="39" y="76"/>
                  </a:moveTo>
                  <a:cubicBezTo>
                    <a:pt x="42" y="74"/>
                    <a:pt x="42" y="74"/>
                    <a:pt x="42" y="74"/>
                  </a:cubicBezTo>
                  <a:cubicBezTo>
                    <a:pt x="44" y="73"/>
                    <a:pt x="44" y="69"/>
                    <a:pt x="43" y="66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9" y="2"/>
                    <a:pt x="6" y="0"/>
                    <a:pt x="4" y="1"/>
                  </a:cubicBezTo>
                  <a:cubicBezTo>
                    <a:pt x="0" y="3"/>
                    <a:pt x="0" y="3"/>
                    <a:pt x="0" y="3"/>
                  </a:cubicBezTo>
                  <a:lnTo>
                    <a:pt x="39" y="76"/>
                  </a:lnTo>
                  <a:close/>
                </a:path>
              </a:pathLst>
            </a:custGeom>
            <a:solidFill>
              <a:srgbClr val="DFED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2" name="Freeform 119">
              <a:extLst>
                <a:ext uri="{FF2B5EF4-FFF2-40B4-BE49-F238E27FC236}">
                  <a16:creationId xmlns:a16="http://schemas.microsoft.com/office/drawing/2014/main" id="{DE7482CC-0439-4E57-8879-B2F2DAC697E5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-2256398" y="-1738313"/>
              <a:ext cx="82550" cy="63500"/>
            </a:xfrm>
            <a:custGeom>
              <a:avLst/>
              <a:gdLst>
                <a:gd name="T0" fmla="*/ 43 w 52"/>
                <a:gd name="T1" fmla="*/ 0 h 40"/>
                <a:gd name="T2" fmla="*/ 52 w 52"/>
                <a:gd name="T3" fmla="*/ 17 h 40"/>
                <a:gd name="T4" fmla="*/ 9 w 52"/>
                <a:gd name="T5" fmla="*/ 40 h 40"/>
                <a:gd name="T6" fmla="*/ 0 w 52"/>
                <a:gd name="T7" fmla="*/ 24 h 40"/>
                <a:gd name="T8" fmla="*/ 43 w 52"/>
                <a:gd name="T9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40">
                  <a:moveTo>
                    <a:pt x="43" y="0"/>
                  </a:moveTo>
                  <a:lnTo>
                    <a:pt x="52" y="17"/>
                  </a:lnTo>
                  <a:lnTo>
                    <a:pt x="9" y="40"/>
                  </a:lnTo>
                  <a:lnTo>
                    <a:pt x="0" y="24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306C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3" name="Freeform 120">
              <a:extLst>
                <a:ext uri="{FF2B5EF4-FFF2-40B4-BE49-F238E27FC236}">
                  <a16:creationId xmlns:a16="http://schemas.microsoft.com/office/drawing/2014/main" id="{F01E5546-A61B-4EE7-BD56-47A1A5EB49B2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-2256398" y="-1738313"/>
              <a:ext cx="46038" cy="46038"/>
            </a:xfrm>
            <a:custGeom>
              <a:avLst/>
              <a:gdLst>
                <a:gd name="T0" fmla="*/ 20 w 29"/>
                <a:gd name="T1" fmla="*/ 0 h 29"/>
                <a:gd name="T2" fmla="*/ 29 w 29"/>
                <a:gd name="T3" fmla="*/ 17 h 29"/>
                <a:gd name="T4" fmla="*/ 8 w 29"/>
                <a:gd name="T5" fmla="*/ 29 h 29"/>
                <a:gd name="T6" fmla="*/ 0 w 29"/>
                <a:gd name="T7" fmla="*/ 12 h 29"/>
                <a:gd name="T8" fmla="*/ 20 w 29"/>
                <a:gd name="T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29">
                  <a:moveTo>
                    <a:pt x="20" y="0"/>
                  </a:moveTo>
                  <a:lnTo>
                    <a:pt x="29" y="17"/>
                  </a:lnTo>
                  <a:lnTo>
                    <a:pt x="8" y="29"/>
                  </a:lnTo>
                  <a:lnTo>
                    <a:pt x="0" y="12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215E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4" name="Freeform 121">
              <a:extLst>
                <a:ext uri="{FF2B5EF4-FFF2-40B4-BE49-F238E27FC236}">
                  <a16:creationId xmlns:a16="http://schemas.microsoft.com/office/drawing/2014/main" id="{07D651F9-AFBA-47DC-82A0-620B0A9EB054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-2191311" y="-1863725"/>
              <a:ext cx="82550" cy="63500"/>
            </a:xfrm>
            <a:custGeom>
              <a:avLst/>
              <a:gdLst>
                <a:gd name="T0" fmla="*/ 43 w 52"/>
                <a:gd name="T1" fmla="*/ 0 h 40"/>
                <a:gd name="T2" fmla="*/ 52 w 52"/>
                <a:gd name="T3" fmla="*/ 17 h 40"/>
                <a:gd name="T4" fmla="*/ 9 w 52"/>
                <a:gd name="T5" fmla="*/ 40 h 40"/>
                <a:gd name="T6" fmla="*/ 0 w 52"/>
                <a:gd name="T7" fmla="*/ 24 h 40"/>
                <a:gd name="T8" fmla="*/ 43 w 52"/>
                <a:gd name="T9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40">
                  <a:moveTo>
                    <a:pt x="43" y="0"/>
                  </a:moveTo>
                  <a:lnTo>
                    <a:pt x="52" y="17"/>
                  </a:lnTo>
                  <a:lnTo>
                    <a:pt x="9" y="40"/>
                  </a:lnTo>
                  <a:lnTo>
                    <a:pt x="0" y="24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306C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5" name="Freeform 122">
              <a:extLst>
                <a:ext uri="{FF2B5EF4-FFF2-40B4-BE49-F238E27FC236}">
                  <a16:creationId xmlns:a16="http://schemas.microsoft.com/office/drawing/2014/main" id="{AE5F0665-91E1-4D54-A77A-67F7E97021DF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-2191311" y="-1863725"/>
              <a:ext cx="46038" cy="44450"/>
            </a:xfrm>
            <a:custGeom>
              <a:avLst/>
              <a:gdLst>
                <a:gd name="T0" fmla="*/ 20 w 29"/>
                <a:gd name="T1" fmla="*/ 0 h 28"/>
                <a:gd name="T2" fmla="*/ 29 w 29"/>
                <a:gd name="T3" fmla="*/ 17 h 28"/>
                <a:gd name="T4" fmla="*/ 8 w 29"/>
                <a:gd name="T5" fmla="*/ 28 h 28"/>
                <a:gd name="T6" fmla="*/ 0 w 29"/>
                <a:gd name="T7" fmla="*/ 12 h 28"/>
                <a:gd name="T8" fmla="*/ 20 w 29"/>
                <a:gd name="T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28">
                  <a:moveTo>
                    <a:pt x="20" y="0"/>
                  </a:moveTo>
                  <a:lnTo>
                    <a:pt x="29" y="17"/>
                  </a:lnTo>
                  <a:lnTo>
                    <a:pt x="8" y="28"/>
                  </a:lnTo>
                  <a:lnTo>
                    <a:pt x="0" y="12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215E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6" name="Freeform 123">
              <a:extLst>
                <a:ext uri="{FF2B5EF4-FFF2-40B4-BE49-F238E27FC236}">
                  <a16:creationId xmlns:a16="http://schemas.microsoft.com/office/drawing/2014/main" id="{AAD37FAA-9B6B-4E7C-81BC-F30EB5836CE5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-2416736" y="-1754188"/>
              <a:ext cx="396875" cy="304800"/>
            </a:xfrm>
            <a:custGeom>
              <a:avLst/>
              <a:gdLst>
                <a:gd name="T0" fmla="*/ 138 w 146"/>
                <a:gd name="T1" fmla="*/ 52 h 112"/>
                <a:gd name="T2" fmla="*/ 35 w 146"/>
                <a:gd name="T3" fmla="*/ 108 h 112"/>
                <a:gd name="T4" fmla="*/ 17 w 146"/>
                <a:gd name="T5" fmla="*/ 103 h 112"/>
                <a:gd name="T6" fmla="*/ 3 w 146"/>
                <a:gd name="T7" fmla="*/ 77 h 112"/>
                <a:gd name="T8" fmla="*/ 8 w 146"/>
                <a:gd name="T9" fmla="*/ 60 h 112"/>
                <a:gd name="T10" fmla="*/ 111 w 146"/>
                <a:gd name="T11" fmla="*/ 3 h 112"/>
                <a:gd name="T12" fmla="*/ 128 w 146"/>
                <a:gd name="T13" fmla="*/ 8 h 112"/>
                <a:gd name="T14" fmla="*/ 143 w 146"/>
                <a:gd name="T15" fmla="*/ 34 h 112"/>
                <a:gd name="T16" fmla="*/ 138 w 146"/>
                <a:gd name="T17" fmla="*/ 5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6" h="112">
                  <a:moveTo>
                    <a:pt x="138" y="52"/>
                  </a:moveTo>
                  <a:cubicBezTo>
                    <a:pt x="35" y="108"/>
                    <a:pt x="35" y="108"/>
                    <a:pt x="35" y="108"/>
                  </a:cubicBezTo>
                  <a:cubicBezTo>
                    <a:pt x="29" y="112"/>
                    <a:pt x="21" y="109"/>
                    <a:pt x="17" y="103"/>
                  </a:cubicBezTo>
                  <a:cubicBezTo>
                    <a:pt x="3" y="77"/>
                    <a:pt x="3" y="77"/>
                    <a:pt x="3" y="77"/>
                  </a:cubicBezTo>
                  <a:cubicBezTo>
                    <a:pt x="0" y="71"/>
                    <a:pt x="2" y="63"/>
                    <a:pt x="8" y="60"/>
                  </a:cubicBezTo>
                  <a:cubicBezTo>
                    <a:pt x="111" y="3"/>
                    <a:pt x="111" y="3"/>
                    <a:pt x="111" y="3"/>
                  </a:cubicBezTo>
                  <a:cubicBezTo>
                    <a:pt x="117" y="0"/>
                    <a:pt x="125" y="2"/>
                    <a:pt x="128" y="8"/>
                  </a:cubicBezTo>
                  <a:cubicBezTo>
                    <a:pt x="143" y="34"/>
                    <a:pt x="143" y="34"/>
                    <a:pt x="143" y="34"/>
                  </a:cubicBezTo>
                  <a:cubicBezTo>
                    <a:pt x="146" y="40"/>
                    <a:pt x="144" y="48"/>
                    <a:pt x="138" y="52"/>
                  </a:cubicBezTo>
                  <a:close/>
                </a:path>
              </a:pathLst>
            </a:custGeom>
            <a:solidFill>
              <a:srgbClr val="215E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7" name="Freeform 124">
              <a:extLst>
                <a:ext uri="{FF2B5EF4-FFF2-40B4-BE49-F238E27FC236}">
                  <a16:creationId xmlns:a16="http://schemas.microsoft.com/office/drawing/2014/main" id="{E86DC07E-71C4-41ED-ADC6-E58B53EE3E75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-2416736" y="-1697038"/>
              <a:ext cx="369888" cy="247650"/>
            </a:xfrm>
            <a:custGeom>
              <a:avLst/>
              <a:gdLst>
                <a:gd name="T0" fmla="*/ 0 w 136"/>
                <a:gd name="T1" fmla="*/ 69 h 91"/>
                <a:gd name="T2" fmla="*/ 7 w 136"/>
                <a:gd name="T3" fmla="*/ 82 h 91"/>
                <a:gd name="T4" fmla="*/ 25 w 136"/>
                <a:gd name="T5" fmla="*/ 87 h 91"/>
                <a:gd name="T6" fmla="*/ 128 w 136"/>
                <a:gd name="T7" fmla="*/ 31 h 91"/>
                <a:gd name="T8" fmla="*/ 133 w 136"/>
                <a:gd name="T9" fmla="*/ 13 h 91"/>
                <a:gd name="T10" fmla="*/ 126 w 136"/>
                <a:gd name="T11" fmla="*/ 0 h 91"/>
                <a:gd name="T12" fmla="*/ 0 w 136"/>
                <a:gd name="T13" fmla="*/ 69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6" h="91">
                  <a:moveTo>
                    <a:pt x="0" y="69"/>
                  </a:moveTo>
                  <a:cubicBezTo>
                    <a:pt x="7" y="82"/>
                    <a:pt x="7" y="82"/>
                    <a:pt x="7" y="82"/>
                  </a:cubicBezTo>
                  <a:cubicBezTo>
                    <a:pt x="11" y="88"/>
                    <a:pt x="19" y="91"/>
                    <a:pt x="25" y="87"/>
                  </a:cubicBezTo>
                  <a:cubicBezTo>
                    <a:pt x="128" y="31"/>
                    <a:pt x="128" y="31"/>
                    <a:pt x="128" y="31"/>
                  </a:cubicBezTo>
                  <a:cubicBezTo>
                    <a:pt x="134" y="27"/>
                    <a:pt x="136" y="19"/>
                    <a:pt x="133" y="13"/>
                  </a:cubicBezTo>
                  <a:cubicBezTo>
                    <a:pt x="126" y="0"/>
                    <a:pt x="126" y="0"/>
                    <a:pt x="126" y="0"/>
                  </a:cubicBezTo>
                  <a:lnTo>
                    <a:pt x="0" y="69"/>
                  </a:lnTo>
                  <a:close/>
                </a:path>
              </a:pathLst>
            </a:custGeom>
            <a:solidFill>
              <a:srgbClr val="DFED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8" name="Freeform 125">
              <a:extLst>
                <a:ext uri="{FF2B5EF4-FFF2-40B4-BE49-F238E27FC236}">
                  <a16:creationId xmlns:a16="http://schemas.microsoft.com/office/drawing/2014/main" id="{3CA5D82D-8F97-4B57-9446-6B0821172B62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-2419911" y="-1757363"/>
              <a:ext cx="117475" cy="155575"/>
            </a:xfrm>
            <a:custGeom>
              <a:avLst/>
              <a:gdLst>
                <a:gd name="T0" fmla="*/ 7 w 43"/>
                <a:gd name="T1" fmla="*/ 4 h 57"/>
                <a:gd name="T2" fmla="*/ 0 w 43"/>
                <a:gd name="T3" fmla="*/ 7 h 57"/>
                <a:gd name="T4" fmla="*/ 28 w 43"/>
                <a:gd name="T5" fmla="*/ 57 h 57"/>
                <a:gd name="T6" fmla="*/ 34 w 43"/>
                <a:gd name="T7" fmla="*/ 53 h 57"/>
                <a:gd name="T8" fmla="*/ 39 w 43"/>
                <a:gd name="T9" fmla="*/ 35 h 57"/>
                <a:gd name="T10" fmla="*/ 24 w 43"/>
                <a:gd name="T11" fmla="*/ 9 h 57"/>
                <a:gd name="T12" fmla="*/ 7 w 43"/>
                <a:gd name="T13" fmla="*/ 4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" h="57">
                  <a:moveTo>
                    <a:pt x="7" y="4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28" y="57"/>
                    <a:pt x="28" y="57"/>
                    <a:pt x="28" y="57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40" y="50"/>
                    <a:pt x="43" y="42"/>
                    <a:pt x="39" y="35"/>
                  </a:cubicBezTo>
                  <a:cubicBezTo>
                    <a:pt x="24" y="9"/>
                    <a:pt x="24" y="9"/>
                    <a:pt x="24" y="9"/>
                  </a:cubicBezTo>
                  <a:cubicBezTo>
                    <a:pt x="21" y="2"/>
                    <a:pt x="13" y="0"/>
                    <a:pt x="7" y="4"/>
                  </a:cubicBezTo>
                  <a:close/>
                </a:path>
              </a:pathLst>
            </a:custGeom>
            <a:solidFill>
              <a:srgbClr val="306C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9" name="Freeform 126">
              <a:extLst>
                <a:ext uri="{FF2B5EF4-FFF2-40B4-BE49-F238E27FC236}">
                  <a16:creationId xmlns:a16="http://schemas.microsoft.com/office/drawing/2014/main" id="{96A5F6E6-5D4F-46B1-8A38-B76DC19E87D9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-2135748" y="-1608138"/>
              <a:ext cx="119063" cy="161925"/>
            </a:xfrm>
            <a:custGeom>
              <a:avLst/>
              <a:gdLst>
                <a:gd name="T0" fmla="*/ 16 w 44"/>
                <a:gd name="T1" fmla="*/ 0 h 59"/>
                <a:gd name="T2" fmla="*/ 9 w 44"/>
                <a:gd name="T3" fmla="*/ 5 h 59"/>
                <a:gd name="T4" fmla="*/ 3 w 44"/>
                <a:gd name="T5" fmla="*/ 23 h 59"/>
                <a:gd name="T6" fmla="*/ 18 w 44"/>
                <a:gd name="T7" fmla="*/ 50 h 59"/>
                <a:gd name="T8" fmla="*/ 36 w 44"/>
                <a:gd name="T9" fmla="*/ 55 h 59"/>
                <a:gd name="T10" fmla="*/ 44 w 44"/>
                <a:gd name="T11" fmla="*/ 51 h 59"/>
                <a:gd name="T12" fmla="*/ 16 w 44"/>
                <a:gd name="T13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59">
                  <a:moveTo>
                    <a:pt x="16" y="0"/>
                  </a:moveTo>
                  <a:cubicBezTo>
                    <a:pt x="9" y="5"/>
                    <a:pt x="9" y="5"/>
                    <a:pt x="9" y="5"/>
                  </a:cubicBezTo>
                  <a:cubicBezTo>
                    <a:pt x="2" y="8"/>
                    <a:pt x="0" y="16"/>
                    <a:pt x="3" y="23"/>
                  </a:cubicBezTo>
                  <a:cubicBezTo>
                    <a:pt x="18" y="50"/>
                    <a:pt x="18" y="50"/>
                    <a:pt x="18" y="50"/>
                  </a:cubicBezTo>
                  <a:cubicBezTo>
                    <a:pt x="22" y="56"/>
                    <a:pt x="30" y="59"/>
                    <a:pt x="36" y="55"/>
                  </a:cubicBezTo>
                  <a:cubicBezTo>
                    <a:pt x="44" y="51"/>
                    <a:pt x="44" y="51"/>
                    <a:pt x="44" y="51"/>
                  </a:cubicBezTo>
                  <a:lnTo>
                    <a:pt x="16" y="0"/>
                  </a:lnTo>
                  <a:close/>
                </a:path>
              </a:pathLst>
            </a:custGeom>
            <a:solidFill>
              <a:srgbClr val="306C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0" name="Freeform 127">
              <a:extLst>
                <a:ext uri="{FF2B5EF4-FFF2-40B4-BE49-F238E27FC236}">
                  <a16:creationId xmlns:a16="http://schemas.microsoft.com/office/drawing/2014/main" id="{AD550A9D-2843-45FE-BA98-953AD3C8A529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-2378636" y="-1738313"/>
              <a:ext cx="98425" cy="149225"/>
            </a:xfrm>
            <a:custGeom>
              <a:avLst/>
              <a:gdLst>
                <a:gd name="T0" fmla="*/ 62 w 62"/>
                <a:gd name="T1" fmla="*/ 86 h 94"/>
                <a:gd name="T2" fmla="*/ 46 w 62"/>
                <a:gd name="T3" fmla="*/ 94 h 94"/>
                <a:gd name="T4" fmla="*/ 0 w 62"/>
                <a:gd name="T5" fmla="*/ 7 h 94"/>
                <a:gd name="T6" fmla="*/ 14 w 62"/>
                <a:gd name="T7" fmla="*/ 0 h 94"/>
                <a:gd name="T8" fmla="*/ 62 w 62"/>
                <a:gd name="T9" fmla="*/ 86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94">
                  <a:moveTo>
                    <a:pt x="62" y="86"/>
                  </a:moveTo>
                  <a:lnTo>
                    <a:pt x="46" y="94"/>
                  </a:lnTo>
                  <a:lnTo>
                    <a:pt x="0" y="7"/>
                  </a:lnTo>
                  <a:lnTo>
                    <a:pt x="14" y="0"/>
                  </a:lnTo>
                  <a:lnTo>
                    <a:pt x="62" y="86"/>
                  </a:lnTo>
                  <a:close/>
                </a:path>
              </a:pathLst>
            </a:custGeom>
            <a:solidFill>
              <a:srgbClr val="C8DC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1" name="Freeform 128">
              <a:extLst>
                <a:ext uri="{FF2B5EF4-FFF2-40B4-BE49-F238E27FC236}">
                  <a16:creationId xmlns:a16="http://schemas.microsoft.com/office/drawing/2014/main" id="{8850FD86-CFC7-419B-A556-13EE168E3051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-2378636" y="-1670050"/>
              <a:ext cx="63500" cy="80963"/>
            </a:xfrm>
            <a:custGeom>
              <a:avLst/>
              <a:gdLst>
                <a:gd name="T0" fmla="*/ 40 w 40"/>
                <a:gd name="T1" fmla="*/ 43 h 51"/>
                <a:gd name="T2" fmla="*/ 24 w 40"/>
                <a:gd name="T3" fmla="*/ 51 h 51"/>
                <a:gd name="T4" fmla="*/ 0 w 40"/>
                <a:gd name="T5" fmla="*/ 9 h 51"/>
                <a:gd name="T6" fmla="*/ 16 w 40"/>
                <a:gd name="T7" fmla="*/ 0 h 51"/>
                <a:gd name="T8" fmla="*/ 40 w 40"/>
                <a:gd name="T9" fmla="*/ 43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51">
                  <a:moveTo>
                    <a:pt x="40" y="43"/>
                  </a:moveTo>
                  <a:lnTo>
                    <a:pt x="24" y="51"/>
                  </a:lnTo>
                  <a:lnTo>
                    <a:pt x="0" y="9"/>
                  </a:lnTo>
                  <a:lnTo>
                    <a:pt x="16" y="0"/>
                  </a:lnTo>
                  <a:lnTo>
                    <a:pt x="40" y="43"/>
                  </a:lnTo>
                  <a:close/>
                </a:path>
              </a:pathLst>
            </a:custGeom>
            <a:solidFill>
              <a:srgbClr val="B4CE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2" name="Freeform 129">
              <a:extLst>
                <a:ext uri="{FF2B5EF4-FFF2-40B4-BE49-F238E27FC236}">
                  <a16:creationId xmlns:a16="http://schemas.microsoft.com/office/drawing/2014/main" id="{2A4747A9-EC22-47F8-A6B6-5206D7B13F60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-2419911" y="-1697038"/>
              <a:ext cx="79375" cy="95250"/>
            </a:xfrm>
            <a:custGeom>
              <a:avLst/>
              <a:gdLst>
                <a:gd name="T0" fmla="*/ 0 w 29"/>
                <a:gd name="T1" fmla="*/ 10 h 35"/>
                <a:gd name="T2" fmla="*/ 14 w 29"/>
                <a:gd name="T3" fmla="*/ 35 h 35"/>
                <a:gd name="T4" fmla="*/ 20 w 29"/>
                <a:gd name="T5" fmla="*/ 31 h 35"/>
                <a:gd name="T6" fmla="*/ 25 w 29"/>
                <a:gd name="T7" fmla="*/ 13 h 35"/>
                <a:gd name="T8" fmla="*/ 18 w 29"/>
                <a:gd name="T9" fmla="*/ 0 h 35"/>
                <a:gd name="T10" fmla="*/ 0 w 29"/>
                <a:gd name="T11" fmla="*/ 1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" h="35">
                  <a:moveTo>
                    <a:pt x="0" y="10"/>
                  </a:moveTo>
                  <a:cubicBezTo>
                    <a:pt x="14" y="35"/>
                    <a:pt x="14" y="35"/>
                    <a:pt x="14" y="35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6" y="28"/>
                    <a:pt x="29" y="20"/>
                    <a:pt x="25" y="13"/>
                  </a:cubicBezTo>
                  <a:cubicBezTo>
                    <a:pt x="18" y="0"/>
                    <a:pt x="18" y="0"/>
                    <a:pt x="18" y="0"/>
                  </a:cubicBezTo>
                  <a:lnTo>
                    <a:pt x="0" y="10"/>
                  </a:lnTo>
                  <a:close/>
                </a:path>
              </a:pathLst>
            </a:custGeom>
            <a:solidFill>
              <a:srgbClr val="215E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3" name="Freeform 130">
              <a:extLst>
                <a:ext uri="{FF2B5EF4-FFF2-40B4-BE49-F238E27FC236}">
                  <a16:creationId xmlns:a16="http://schemas.microsoft.com/office/drawing/2014/main" id="{72CD7BA6-5926-4997-9AF3-67E7F5F0F1F1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-2135748" y="-1536700"/>
              <a:ext cx="88900" cy="90488"/>
            </a:xfrm>
            <a:custGeom>
              <a:avLst/>
              <a:gdLst>
                <a:gd name="T0" fmla="*/ 0 w 33"/>
                <a:gd name="T1" fmla="*/ 10 h 33"/>
                <a:gd name="T2" fmla="*/ 7 w 33"/>
                <a:gd name="T3" fmla="*/ 24 h 33"/>
                <a:gd name="T4" fmla="*/ 25 w 33"/>
                <a:gd name="T5" fmla="*/ 29 h 33"/>
                <a:gd name="T6" fmla="*/ 33 w 33"/>
                <a:gd name="T7" fmla="*/ 25 h 33"/>
                <a:gd name="T8" fmla="*/ 19 w 33"/>
                <a:gd name="T9" fmla="*/ 0 h 33"/>
                <a:gd name="T10" fmla="*/ 0 w 33"/>
                <a:gd name="T11" fmla="*/ 1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3" h="33">
                  <a:moveTo>
                    <a:pt x="0" y="10"/>
                  </a:moveTo>
                  <a:cubicBezTo>
                    <a:pt x="7" y="24"/>
                    <a:pt x="7" y="24"/>
                    <a:pt x="7" y="24"/>
                  </a:cubicBezTo>
                  <a:cubicBezTo>
                    <a:pt x="11" y="30"/>
                    <a:pt x="19" y="33"/>
                    <a:pt x="25" y="29"/>
                  </a:cubicBezTo>
                  <a:cubicBezTo>
                    <a:pt x="33" y="25"/>
                    <a:pt x="33" y="25"/>
                    <a:pt x="33" y="25"/>
                  </a:cubicBezTo>
                  <a:cubicBezTo>
                    <a:pt x="19" y="0"/>
                    <a:pt x="19" y="0"/>
                    <a:pt x="19" y="0"/>
                  </a:cubicBezTo>
                  <a:lnTo>
                    <a:pt x="0" y="10"/>
                  </a:lnTo>
                  <a:close/>
                </a:path>
              </a:pathLst>
            </a:custGeom>
            <a:solidFill>
              <a:srgbClr val="215E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4" name="Freeform 131">
              <a:extLst>
                <a:ext uri="{FF2B5EF4-FFF2-40B4-BE49-F238E27FC236}">
                  <a16:creationId xmlns:a16="http://schemas.microsoft.com/office/drawing/2014/main" id="{2AFB991B-C670-48AA-977F-6FA397D180FD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-2296086" y="-2019300"/>
              <a:ext cx="279400" cy="212725"/>
            </a:xfrm>
            <a:custGeom>
              <a:avLst/>
              <a:gdLst>
                <a:gd name="T0" fmla="*/ 97 w 103"/>
                <a:gd name="T1" fmla="*/ 37 h 78"/>
                <a:gd name="T2" fmla="*/ 25 w 103"/>
                <a:gd name="T3" fmla="*/ 76 h 78"/>
                <a:gd name="T4" fmla="*/ 12 w 103"/>
                <a:gd name="T5" fmla="*/ 72 h 78"/>
                <a:gd name="T6" fmla="*/ 2 w 103"/>
                <a:gd name="T7" fmla="*/ 54 h 78"/>
                <a:gd name="T8" fmla="*/ 6 w 103"/>
                <a:gd name="T9" fmla="*/ 42 h 78"/>
                <a:gd name="T10" fmla="*/ 78 w 103"/>
                <a:gd name="T11" fmla="*/ 3 h 78"/>
                <a:gd name="T12" fmla="*/ 90 w 103"/>
                <a:gd name="T13" fmla="*/ 6 h 78"/>
                <a:gd name="T14" fmla="*/ 100 w 103"/>
                <a:gd name="T15" fmla="*/ 24 h 78"/>
                <a:gd name="T16" fmla="*/ 97 w 103"/>
                <a:gd name="T17" fmla="*/ 37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3" h="78">
                  <a:moveTo>
                    <a:pt x="97" y="37"/>
                  </a:moveTo>
                  <a:cubicBezTo>
                    <a:pt x="25" y="76"/>
                    <a:pt x="25" y="76"/>
                    <a:pt x="25" y="76"/>
                  </a:cubicBezTo>
                  <a:cubicBezTo>
                    <a:pt x="20" y="78"/>
                    <a:pt x="15" y="77"/>
                    <a:pt x="12" y="72"/>
                  </a:cubicBezTo>
                  <a:cubicBezTo>
                    <a:pt x="2" y="54"/>
                    <a:pt x="2" y="54"/>
                    <a:pt x="2" y="54"/>
                  </a:cubicBezTo>
                  <a:cubicBezTo>
                    <a:pt x="0" y="50"/>
                    <a:pt x="2" y="44"/>
                    <a:pt x="6" y="42"/>
                  </a:cubicBezTo>
                  <a:cubicBezTo>
                    <a:pt x="78" y="3"/>
                    <a:pt x="78" y="3"/>
                    <a:pt x="78" y="3"/>
                  </a:cubicBezTo>
                  <a:cubicBezTo>
                    <a:pt x="82" y="0"/>
                    <a:pt x="88" y="2"/>
                    <a:pt x="90" y="6"/>
                  </a:cubicBezTo>
                  <a:cubicBezTo>
                    <a:pt x="100" y="24"/>
                    <a:pt x="100" y="24"/>
                    <a:pt x="100" y="24"/>
                  </a:cubicBezTo>
                  <a:cubicBezTo>
                    <a:pt x="103" y="29"/>
                    <a:pt x="101" y="34"/>
                    <a:pt x="97" y="37"/>
                  </a:cubicBezTo>
                  <a:close/>
                </a:path>
              </a:pathLst>
            </a:custGeom>
            <a:solidFill>
              <a:srgbClr val="215E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5" name="Freeform 132">
              <a:extLst>
                <a:ext uri="{FF2B5EF4-FFF2-40B4-BE49-F238E27FC236}">
                  <a16:creationId xmlns:a16="http://schemas.microsoft.com/office/drawing/2014/main" id="{ABA9D9F6-1823-4B48-8662-E41A35AA7B3C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-2296086" y="-1978025"/>
              <a:ext cx="260350" cy="171450"/>
            </a:xfrm>
            <a:custGeom>
              <a:avLst/>
              <a:gdLst>
                <a:gd name="T0" fmla="*/ 0 w 96"/>
                <a:gd name="T1" fmla="*/ 48 h 63"/>
                <a:gd name="T2" fmla="*/ 5 w 96"/>
                <a:gd name="T3" fmla="*/ 57 h 63"/>
                <a:gd name="T4" fmla="*/ 18 w 96"/>
                <a:gd name="T5" fmla="*/ 61 h 63"/>
                <a:gd name="T6" fmla="*/ 90 w 96"/>
                <a:gd name="T7" fmla="*/ 22 h 63"/>
                <a:gd name="T8" fmla="*/ 93 w 96"/>
                <a:gd name="T9" fmla="*/ 9 h 63"/>
                <a:gd name="T10" fmla="*/ 88 w 96"/>
                <a:gd name="T11" fmla="*/ 0 h 63"/>
                <a:gd name="T12" fmla="*/ 0 w 96"/>
                <a:gd name="T13" fmla="*/ 48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6" h="63">
                  <a:moveTo>
                    <a:pt x="0" y="48"/>
                  </a:moveTo>
                  <a:cubicBezTo>
                    <a:pt x="5" y="57"/>
                    <a:pt x="5" y="57"/>
                    <a:pt x="5" y="57"/>
                  </a:cubicBezTo>
                  <a:cubicBezTo>
                    <a:pt x="8" y="62"/>
                    <a:pt x="13" y="63"/>
                    <a:pt x="18" y="61"/>
                  </a:cubicBezTo>
                  <a:cubicBezTo>
                    <a:pt x="90" y="22"/>
                    <a:pt x="90" y="22"/>
                    <a:pt x="90" y="22"/>
                  </a:cubicBezTo>
                  <a:cubicBezTo>
                    <a:pt x="94" y="19"/>
                    <a:pt x="96" y="14"/>
                    <a:pt x="93" y="9"/>
                  </a:cubicBezTo>
                  <a:cubicBezTo>
                    <a:pt x="88" y="0"/>
                    <a:pt x="88" y="0"/>
                    <a:pt x="88" y="0"/>
                  </a:cubicBezTo>
                  <a:lnTo>
                    <a:pt x="0" y="48"/>
                  </a:lnTo>
                  <a:close/>
                </a:path>
              </a:pathLst>
            </a:custGeom>
            <a:solidFill>
              <a:srgbClr val="DFED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6" name="Freeform 133">
              <a:extLst>
                <a:ext uri="{FF2B5EF4-FFF2-40B4-BE49-F238E27FC236}">
                  <a16:creationId xmlns:a16="http://schemas.microsoft.com/office/drawing/2014/main" id="{1919A852-4DA5-4E36-86AC-354F155AD6D1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-2296086" y="-2019300"/>
              <a:ext cx="80963" cy="106363"/>
            </a:xfrm>
            <a:custGeom>
              <a:avLst/>
              <a:gdLst>
                <a:gd name="T0" fmla="*/ 5 w 30"/>
                <a:gd name="T1" fmla="*/ 2 h 39"/>
                <a:gd name="T2" fmla="*/ 0 w 30"/>
                <a:gd name="T3" fmla="*/ 5 h 39"/>
                <a:gd name="T4" fmla="*/ 19 w 30"/>
                <a:gd name="T5" fmla="*/ 39 h 39"/>
                <a:gd name="T6" fmla="*/ 24 w 30"/>
                <a:gd name="T7" fmla="*/ 37 h 39"/>
                <a:gd name="T8" fmla="*/ 27 w 30"/>
                <a:gd name="T9" fmla="*/ 25 h 39"/>
                <a:gd name="T10" fmla="*/ 17 w 30"/>
                <a:gd name="T11" fmla="*/ 6 h 39"/>
                <a:gd name="T12" fmla="*/ 5 w 30"/>
                <a:gd name="T13" fmla="*/ 2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39">
                  <a:moveTo>
                    <a:pt x="5" y="2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24" y="37"/>
                    <a:pt x="24" y="37"/>
                    <a:pt x="24" y="37"/>
                  </a:cubicBezTo>
                  <a:cubicBezTo>
                    <a:pt x="28" y="35"/>
                    <a:pt x="30" y="29"/>
                    <a:pt x="27" y="25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5" y="1"/>
                    <a:pt x="9" y="0"/>
                    <a:pt x="5" y="2"/>
                  </a:cubicBezTo>
                  <a:close/>
                </a:path>
              </a:pathLst>
            </a:custGeom>
            <a:solidFill>
              <a:srgbClr val="306C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7" name="Freeform 134">
              <a:extLst>
                <a:ext uri="{FF2B5EF4-FFF2-40B4-BE49-F238E27FC236}">
                  <a16:creationId xmlns:a16="http://schemas.microsoft.com/office/drawing/2014/main" id="{D2D46BE5-58B8-4CBC-BC23-F8B30977F750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-2097648" y="-1914525"/>
              <a:ext cx="84138" cy="111125"/>
            </a:xfrm>
            <a:custGeom>
              <a:avLst/>
              <a:gdLst>
                <a:gd name="T0" fmla="*/ 12 w 31"/>
                <a:gd name="T1" fmla="*/ 0 h 41"/>
                <a:gd name="T2" fmla="*/ 7 w 31"/>
                <a:gd name="T3" fmla="*/ 3 h 41"/>
                <a:gd name="T4" fmla="*/ 3 w 31"/>
                <a:gd name="T5" fmla="*/ 16 h 41"/>
                <a:gd name="T6" fmla="*/ 13 w 31"/>
                <a:gd name="T7" fmla="*/ 35 h 41"/>
                <a:gd name="T8" fmla="*/ 26 w 31"/>
                <a:gd name="T9" fmla="*/ 39 h 41"/>
                <a:gd name="T10" fmla="*/ 31 w 31"/>
                <a:gd name="T11" fmla="*/ 36 h 41"/>
                <a:gd name="T12" fmla="*/ 12 w 31"/>
                <a:gd name="T13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" h="41">
                  <a:moveTo>
                    <a:pt x="12" y="0"/>
                  </a:moveTo>
                  <a:cubicBezTo>
                    <a:pt x="7" y="3"/>
                    <a:pt x="7" y="3"/>
                    <a:pt x="7" y="3"/>
                  </a:cubicBezTo>
                  <a:cubicBezTo>
                    <a:pt x="2" y="6"/>
                    <a:pt x="0" y="11"/>
                    <a:pt x="3" y="16"/>
                  </a:cubicBezTo>
                  <a:cubicBezTo>
                    <a:pt x="13" y="35"/>
                    <a:pt x="13" y="35"/>
                    <a:pt x="13" y="35"/>
                  </a:cubicBezTo>
                  <a:cubicBezTo>
                    <a:pt x="16" y="39"/>
                    <a:pt x="21" y="41"/>
                    <a:pt x="26" y="39"/>
                  </a:cubicBezTo>
                  <a:cubicBezTo>
                    <a:pt x="31" y="36"/>
                    <a:pt x="31" y="36"/>
                    <a:pt x="31" y="36"/>
                  </a:cubicBezTo>
                  <a:lnTo>
                    <a:pt x="12" y="0"/>
                  </a:lnTo>
                  <a:close/>
                </a:path>
              </a:pathLst>
            </a:custGeom>
            <a:solidFill>
              <a:srgbClr val="306C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8" name="Freeform 135">
              <a:extLst>
                <a:ext uri="{FF2B5EF4-FFF2-40B4-BE49-F238E27FC236}">
                  <a16:creationId xmlns:a16="http://schemas.microsoft.com/office/drawing/2014/main" id="{0D15035C-A38B-4334-84C5-585265859DA8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-2269098" y="-2008188"/>
              <a:ext cx="69850" cy="106363"/>
            </a:xfrm>
            <a:custGeom>
              <a:avLst/>
              <a:gdLst>
                <a:gd name="T0" fmla="*/ 44 w 44"/>
                <a:gd name="T1" fmla="*/ 62 h 67"/>
                <a:gd name="T2" fmla="*/ 34 w 44"/>
                <a:gd name="T3" fmla="*/ 67 h 67"/>
                <a:gd name="T4" fmla="*/ 0 w 44"/>
                <a:gd name="T5" fmla="*/ 7 h 67"/>
                <a:gd name="T6" fmla="*/ 10 w 44"/>
                <a:gd name="T7" fmla="*/ 0 h 67"/>
                <a:gd name="T8" fmla="*/ 44 w 44"/>
                <a:gd name="T9" fmla="*/ 62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67">
                  <a:moveTo>
                    <a:pt x="44" y="62"/>
                  </a:moveTo>
                  <a:lnTo>
                    <a:pt x="34" y="67"/>
                  </a:lnTo>
                  <a:lnTo>
                    <a:pt x="0" y="7"/>
                  </a:lnTo>
                  <a:lnTo>
                    <a:pt x="10" y="0"/>
                  </a:lnTo>
                  <a:lnTo>
                    <a:pt x="44" y="62"/>
                  </a:lnTo>
                  <a:close/>
                </a:path>
              </a:pathLst>
            </a:custGeom>
            <a:solidFill>
              <a:srgbClr val="C8DC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9" name="Freeform 136">
              <a:extLst>
                <a:ext uri="{FF2B5EF4-FFF2-40B4-BE49-F238E27FC236}">
                  <a16:creationId xmlns:a16="http://schemas.microsoft.com/office/drawing/2014/main" id="{CA304E3F-0C75-4EC9-9C9B-A0A329246821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-2269098" y="-1958975"/>
              <a:ext cx="42863" cy="57150"/>
            </a:xfrm>
            <a:custGeom>
              <a:avLst/>
              <a:gdLst>
                <a:gd name="T0" fmla="*/ 27 w 27"/>
                <a:gd name="T1" fmla="*/ 31 h 36"/>
                <a:gd name="T2" fmla="*/ 17 w 27"/>
                <a:gd name="T3" fmla="*/ 36 h 36"/>
                <a:gd name="T4" fmla="*/ 0 w 27"/>
                <a:gd name="T5" fmla="*/ 5 h 36"/>
                <a:gd name="T6" fmla="*/ 10 w 27"/>
                <a:gd name="T7" fmla="*/ 0 h 36"/>
                <a:gd name="T8" fmla="*/ 27 w 27"/>
                <a:gd name="T9" fmla="*/ 31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36">
                  <a:moveTo>
                    <a:pt x="27" y="31"/>
                  </a:moveTo>
                  <a:lnTo>
                    <a:pt x="17" y="36"/>
                  </a:lnTo>
                  <a:lnTo>
                    <a:pt x="0" y="5"/>
                  </a:lnTo>
                  <a:lnTo>
                    <a:pt x="10" y="0"/>
                  </a:lnTo>
                  <a:lnTo>
                    <a:pt x="27" y="31"/>
                  </a:lnTo>
                  <a:close/>
                </a:path>
              </a:pathLst>
            </a:custGeom>
            <a:solidFill>
              <a:srgbClr val="B4CE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50" name="Freeform 137">
              <a:extLst>
                <a:ext uri="{FF2B5EF4-FFF2-40B4-BE49-F238E27FC236}">
                  <a16:creationId xmlns:a16="http://schemas.microsoft.com/office/drawing/2014/main" id="{F286E79C-3770-4DA6-B0F0-B9135F6E02E9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-2296086" y="-1978025"/>
              <a:ext cx="53975" cy="65088"/>
            </a:xfrm>
            <a:custGeom>
              <a:avLst/>
              <a:gdLst>
                <a:gd name="T0" fmla="*/ 0 w 20"/>
                <a:gd name="T1" fmla="*/ 7 h 24"/>
                <a:gd name="T2" fmla="*/ 9 w 20"/>
                <a:gd name="T3" fmla="*/ 24 h 24"/>
                <a:gd name="T4" fmla="*/ 14 w 20"/>
                <a:gd name="T5" fmla="*/ 22 h 24"/>
                <a:gd name="T6" fmla="*/ 17 w 20"/>
                <a:gd name="T7" fmla="*/ 10 h 24"/>
                <a:gd name="T8" fmla="*/ 12 w 20"/>
                <a:gd name="T9" fmla="*/ 0 h 24"/>
                <a:gd name="T10" fmla="*/ 0 w 20"/>
                <a:gd name="T11" fmla="*/ 7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" h="24">
                  <a:moveTo>
                    <a:pt x="0" y="7"/>
                  </a:moveTo>
                  <a:cubicBezTo>
                    <a:pt x="9" y="24"/>
                    <a:pt x="9" y="24"/>
                    <a:pt x="9" y="24"/>
                  </a:cubicBezTo>
                  <a:cubicBezTo>
                    <a:pt x="14" y="22"/>
                    <a:pt x="14" y="22"/>
                    <a:pt x="14" y="22"/>
                  </a:cubicBezTo>
                  <a:cubicBezTo>
                    <a:pt x="18" y="20"/>
                    <a:pt x="20" y="14"/>
                    <a:pt x="17" y="10"/>
                  </a:cubicBezTo>
                  <a:cubicBezTo>
                    <a:pt x="12" y="0"/>
                    <a:pt x="12" y="0"/>
                    <a:pt x="12" y="0"/>
                  </a:cubicBezTo>
                  <a:lnTo>
                    <a:pt x="0" y="7"/>
                  </a:lnTo>
                  <a:close/>
                </a:path>
              </a:pathLst>
            </a:custGeom>
            <a:solidFill>
              <a:srgbClr val="215E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51" name="Freeform 138">
              <a:extLst>
                <a:ext uri="{FF2B5EF4-FFF2-40B4-BE49-F238E27FC236}">
                  <a16:creationId xmlns:a16="http://schemas.microsoft.com/office/drawing/2014/main" id="{4FFDA882-04AF-4716-BF51-50C74557A950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-2097648" y="-1865313"/>
              <a:ext cx="61913" cy="61913"/>
            </a:xfrm>
            <a:custGeom>
              <a:avLst/>
              <a:gdLst>
                <a:gd name="T0" fmla="*/ 0 w 23"/>
                <a:gd name="T1" fmla="*/ 7 h 23"/>
                <a:gd name="T2" fmla="*/ 5 w 23"/>
                <a:gd name="T3" fmla="*/ 17 h 23"/>
                <a:gd name="T4" fmla="*/ 18 w 23"/>
                <a:gd name="T5" fmla="*/ 21 h 23"/>
                <a:gd name="T6" fmla="*/ 23 w 23"/>
                <a:gd name="T7" fmla="*/ 18 h 23"/>
                <a:gd name="T8" fmla="*/ 14 w 23"/>
                <a:gd name="T9" fmla="*/ 0 h 23"/>
                <a:gd name="T10" fmla="*/ 0 w 23"/>
                <a:gd name="T11" fmla="*/ 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" h="23">
                  <a:moveTo>
                    <a:pt x="0" y="7"/>
                  </a:moveTo>
                  <a:cubicBezTo>
                    <a:pt x="5" y="17"/>
                    <a:pt x="5" y="17"/>
                    <a:pt x="5" y="17"/>
                  </a:cubicBezTo>
                  <a:cubicBezTo>
                    <a:pt x="8" y="21"/>
                    <a:pt x="13" y="23"/>
                    <a:pt x="18" y="21"/>
                  </a:cubicBezTo>
                  <a:cubicBezTo>
                    <a:pt x="23" y="18"/>
                    <a:pt x="23" y="18"/>
                    <a:pt x="23" y="18"/>
                  </a:cubicBezTo>
                  <a:cubicBezTo>
                    <a:pt x="14" y="0"/>
                    <a:pt x="14" y="0"/>
                    <a:pt x="14" y="0"/>
                  </a:cubicBezTo>
                  <a:lnTo>
                    <a:pt x="0" y="7"/>
                  </a:lnTo>
                  <a:close/>
                </a:path>
              </a:pathLst>
            </a:custGeom>
            <a:solidFill>
              <a:srgbClr val="215E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52" name="Freeform 139">
              <a:extLst>
                <a:ext uri="{FF2B5EF4-FFF2-40B4-BE49-F238E27FC236}">
                  <a16:creationId xmlns:a16="http://schemas.microsoft.com/office/drawing/2014/main" id="{C00ADF13-406B-4032-9A6E-CB6B867D486D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-2867586" y="-2020888"/>
              <a:ext cx="568325" cy="434975"/>
            </a:xfrm>
            <a:custGeom>
              <a:avLst/>
              <a:gdLst>
                <a:gd name="T0" fmla="*/ 197 w 209"/>
                <a:gd name="T1" fmla="*/ 74 h 160"/>
                <a:gd name="T2" fmla="*/ 50 w 209"/>
                <a:gd name="T3" fmla="*/ 155 h 160"/>
                <a:gd name="T4" fmla="*/ 25 w 209"/>
                <a:gd name="T5" fmla="*/ 148 h 160"/>
                <a:gd name="T6" fmla="*/ 4 w 209"/>
                <a:gd name="T7" fmla="*/ 110 h 160"/>
                <a:gd name="T8" fmla="*/ 12 w 209"/>
                <a:gd name="T9" fmla="*/ 85 h 160"/>
                <a:gd name="T10" fmla="*/ 158 w 209"/>
                <a:gd name="T11" fmla="*/ 5 h 160"/>
                <a:gd name="T12" fmla="*/ 183 w 209"/>
                <a:gd name="T13" fmla="*/ 12 h 160"/>
                <a:gd name="T14" fmla="*/ 204 w 209"/>
                <a:gd name="T15" fmla="*/ 49 h 160"/>
                <a:gd name="T16" fmla="*/ 197 w 209"/>
                <a:gd name="T17" fmla="*/ 74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9" h="160">
                  <a:moveTo>
                    <a:pt x="197" y="74"/>
                  </a:moveTo>
                  <a:cubicBezTo>
                    <a:pt x="50" y="155"/>
                    <a:pt x="50" y="155"/>
                    <a:pt x="50" y="155"/>
                  </a:cubicBezTo>
                  <a:cubicBezTo>
                    <a:pt x="41" y="160"/>
                    <a:pt x="30" y="157"/>
                    <a:pt x="25" y="148"/>
                  </a:cubicBezTo>
                  <a:cubicBezTo>
                    <a:pt x="4" y="110"/>
                    <a:pt x="4" y="110"/>
                    <a:pt x="4" y="110"/>
                  </a:cubicBezTo>
                  <a:cubicBezTo>
                    <a:pt x="0" y="102"/>
                    <a:pt x="3" y="90"/>
                    <a:pt x="12" y="85"/>
                  </a:cubicBezTo>
                  <a:cubicBezTo>
                    <a:pt x="158" y="5"/>
                    <a:pt x="158" y="5"/>
                    <a:pt x="158" y="5"/>
                  </a:cubicBezTo>
                  <a:cubicBezTo>
                    <a:pt x="167" y="0"/>
                    <a:pt x="179" y="3"/>
                    <a:pt x="183" y="12"/>
                  </a:cubicBezTo>
                  <a:cubicBezTo>
                    <a:pt x="204" y="49"/>
                    <a:pt x="204" y="49"/>
                    <a:pt x="204" y="49"/>
                  </a:cubicBezTo>
                  <a:cubicBezTo>
                    <a:pt x="209" y="58"/>
                    <a:pt x="206" y="69"/>
                    <a:pt x="197" y="74"/>
                  </a:cubicBezTo>
                  <a:close/>
                </a:path>
              </a:pathLst>
            </a:custGeom>
            <a:solidFill>
              <a:srgbClr val="215E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53" name="Freeform 140">
              <a:extLst>
                <a:ext uri="{FF2B5EF4-FFF2-40B4-BE49-F238E27FC236}">
                  <a16:creationId xmlns:a16="http://schemas.microsoft.com/office/drawing/2014/main" id="{E789636D-DF0E-45C3-AE0D-4F29062B299F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-2867586" y="-1936750"/>
              <a:ext cx="527050" cy="350838"/>
            </a:xfrm>
            <a:custGeom>
              <a:avLst/>
              <a:gdLst>
                <a:gd name="T0" fmla="*/ 0 w 194"/>
                <a:gd name="T1" fmla="*/ 98 h 129"/>
                <a:gd name="T2" fmla="*/ 10 w 194"/>
                <a:gd name="T3" fmla="*/ 117 h 129"/>
                <a:gd name="T4" fmla="*/ 35 w 194"/>
                <a:gd name="T5" fmla="*/ 124 h 129"/>
                <a:gd name="T6" fmla="*/ 182 w 194"/>
                <a:gd name="T7" fmla="*/ 43 h 129"/>
                <a:gd name="T8" fmla="*/ 189 w 194"/>
                <a:gd name="T9" fmla="*/ 18 h 129"/>
                <a:gd name="T10" fmla="*/ 179 w 194"/>
                <a:gd name="T11" fmla="*/ 0 h 129"/>
                <a:gd name="T12" fmla="*/ 0 w 194"/>
                <a:gd name="T13" fmla="*/ 98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4" h="129">
                  <a:moveTo>
                    <a:pt x="0" y="98"/>
                  </a:moveTo>
                  <a:cubicBezTo>
                    <a:pt x="10" y="117"/>
                    <a:pt x="10" y="117"/>
                    <a:pt x="10" y="117"/>
                  </a:cubicBezTo>
                  <a:cubicBezTo>
                    <a:pt x="15" y="126"/>
                    <a:pt x="26" y="129"/>
                    <a:pt x="35" y="124"/>
                  </a:cubicBezTo>
                  <a:cubicBezTo>
                    <a:pt x="182" y="43"/>
                    <a:pt x="182" y="43"/>
                    <a:pt x="182" y="43"/>
                  </a:cubicBezTo>
                  <a:cubicBezTo>
                    <a:pt x="191" y="38"/>
                    <a:pt x="194" y="27"/>
                    <a:pt x="189" y="18"/>
                  </a:cubicBezTo>
                  <a:cubicBezTo>
                    <a:pt x="179" y="0"/>
                    <a:pt x="179" y="0"/>
                    <a:pt x="179" y="0"/>
                  </a:cubicBezTo>
                  <a:lnTo>
                    <a:pt x="0" y="98"/>
                  </a:lnTo>
                  <a:close/>
                </a:path>
              </a:pathLst>
            </a:custGeom>
            <a:solidFill>
              <a:srgbClr val="DFED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54" name="Freeform 141">
              <a:extLst>
                <a:ext uri="{FF2B5EF4-FFF2-40B4-BE49-F238E27FC236}">
                  <a16:creationId xmlns:a16="http://schemas.microsoft.com/office/drawing/2014/main" id="{3A1CD14B-F421-4D80-8141-4F3C1860E482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-2867586" y="-2024063"/>
              <a:ext cx="163513" cy="220663"/>
            </a:xfrm>
            <a:custGeom>
              <a:avLst/>
              <a:gdLst>
                <a:gd name="T0" fmla="*/ 9 w 60"/>
                <a:gd name="T1" fmla="*/ 5 h 81"/>
                <a:gd name="T2" fmla="*/ 0 w 60"/>
                <a:gd name="T3" fmla="*/ 10 h 81"/>
                <a:gd name="T4" fmla="*/ 39 w 60"/>
                <a:gd name="T5" fmla="*/ 81 h 81"/>
                <a:gd name="T6" fmla="*/ 48 w 60"/>
                <a:gd name="T7" fmla="*/ 76 h 81"/>
                <a:gd name="T8" fmla="*/ 55 w 60"/>
                <a:gd name="T9" fmla="*/ 51 h 81"/>
                <a:gd name="T10" fmla="*/ 34 w 60"/>
                <a:gd name="T11" fmla="*/ 13 h 81"/>
                <a:gd name="T12" fmla="*/ 9 w 60"/>
                <a:gd name="T13" fmla="*/ 5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81">
                  <a:moveTo>
                    <a:pt x="9" y="5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39" y="81"/>
                    <a:pt x="39" y="81"/>
                    <a:pt x="39" y="81"/>
                  </a:cubicBezTo>
                  <a:cubicBezTo>
                    <a:pt x="48" y="76"/>
                    <a:pt x="48" y="76"/>
                    <a:pt x="48" y="76"/>
                  </a:cubicBezTo>
                  <a:cubicBezTo>
                    <a:pt x="57" y="71"/>
                    <a:pt x="60" y="60"/>
                    <a:pt x="55" y="51"/>
                  </a:cubicBezTo>
                  <a:cubicBezTo>
                    <a:pt x="34" y="13"/>
                    <a:pt x="34" y="13"/>
                    <a:pt x="34" y="13"/>
                  </a:cubicBezTo>
                  <a:cubicBezTo>
                    <a:pt x="29" y="3"/>
                    <a:pt x="18" y="0"/>
                    <a:pt x="9" y="5"/>
                  </a:cubicBezTo>
                  <a:close/>
                </a:path>
              </a:pathLst>
            </a:custGeom>
            <a:solidFill>
              <a:srgbClr val="306C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55" name="Freeform 142">
              <a:extLst>
                <a:ext uri="{FF2B5EF4-FFF2-40B4-BE49-F238E27FC236}">
                  <a16:creationId xmlns:a16="http://schemas.microsoft.com/office/drawing/2014/main" id="{7C17CDFD-F1B7-4A41-9264-E5547D8503D1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-2467536" y="-1808163"/>
              <a:ext cx="171450" cy="225425"/>
            </a:xfrm>
            <a:custGeom>
              <a:avLst/>
              <a:gdLst>
                <a:gd name="T0" fmla="*/ 23 w 63"/>
                <a:gd name="T1" fmla="*/ 0 h 83"/>
                <a:gd name="T2" fmla="*/ 12 w 63"/>
                <a:gd name="T3" fmla="*/ 6 h 83"/>
                <a:gd name="T4" fmla="*/ 5 w 63"/>
                <a:gd name="T5" fmla="*/ 32 h 83"/>
                <a:gd name="T6" fmla="*/ 26 w 63"/>
                <a:gd name="T7" fmla="*/ 71 h 83"/>
                <a:gd name="T8" fmla="*/ 52 w 63"/>
                <a:gd name="T9" fmla="*/ 78 h 83"/>
                <a:gd name="T10" fmla="*/ 63 w 63"/>
                <a:gd name="T11" fmla="*/ 72 h 83"/>
                <a:gd name="T12" fmla="*/ 23 w 63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3" h="83">
                  <a:moveTo>
                    <a:pt x="23" y="0"/>
                  </a:moveTo>
                  <a:cubicBezTo>
                    <a:pt x="12" y="6"/>
                    <a:pt x="12" y="6"/>
                    <a:pt x="12" y="6"/>
                  </a:cubicBezTo>
                  <a:cubicBezTo>
                    <a:pt x="3" y="11"/>
                    <a:pt x="0" y="23"/>
                    <a:pt x="5" y="32"/>
                  </a:cubicBezTo>
                  <a:cubicBezTo>
                    <a:pt x="26" y="71"/>
                    <a:pt x="26" y="71"/>
                    <a:pt x="26" y="71"/>
                  </a:cubicBezTo>
                  <a:cubicBezTo>
                    <a:pt x="31" y="80"/>
                    <a:pt x="42" y="83"/>
                    <a:pt x="52" y="78"/>
                  </a:cubicBezTo>
                  <a:cubicBezTo>
                    <a:pt x="63" y="72"/>
                    <a:pt x="63" y="72"/>
                    <a:pt x="63" y="72"/>
                  </a:cubicBezTo>
                  <a:lnTo>
                    <a:pt x="23" y="0"/>
                  </a:lnTo>
                  <a:close/>
                </a:path>
              </a:pathLst>
            </a:custGeom>
            <a:solidFill>
              <a:srgbClr val="306C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56" name="Freeform 143">
              <a:extLst>
                <a:ext uri="{FF2B5EF4-FFF2-40B4-BE49-F238E27FC236}">
                  <a16:creationId xmlns:a16="http://schemas.microsoft.com/office/drawing/2014/main" id="{84460796-1CB7-4C3F-9C72-AE0B9F2D80DF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-2810436" y="-2000250"/>
              <a:ext cx="138113" cy="215900"/>
            </a:xfrm>
            <a:custGeom>
              <a:avLst/>
              <a:gdLst>
                <a:gd name="T0" fmla="*/ 87 w 87"/>
                <a:gd name="T1" fmla="*/ 124 h 136"/>
                <a:gd name="T2" fmla="*/ 67 w 87"/>
                <a:gd name="T3" fmla="*/ 136 h 136"/>
                <a:gd name="T4" fmla="*/ 0 w 87"/>
                <a:gd name="T5" fmla="*/ 12 h 136"/>
                <a:gd name="T6" fmla="*/ 20 w 87"/>
                <a:gd name="T7" fmla="*/ 0 h 136"/>
                <a:gd name="T8" fmla="*/ 87 w 87"/>
                <a:gd name="T9" fmla="*/ 124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7" h="136">
                  <a:moveTo>
                    <a:pt x="87" y="124"/>
                  </a:moveTo>
                  <a:lnTo>
                    <a:pt x="67" y="136"/>
                  </a:lnTo>
                  <a:lnTo>
                    <a:pt x="0" y="12"/>
                  </a:lnTo>
                  <a:lnTo>
                    <a:pt x="20" y="0"/>
                  </a:lnTo>
                  <a:lnTo>
                    <a:pt x="87" y="124"/>
                  </a:lnTo>
                  <a:close/>
                </a:path>
              </a:pathLst>
            </a:custGeom>
            <a:solidFill>
              <a:srgbClr val="C8DC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57" name="Freeform 144">
              <a:extLst>
                <a:ext uri="{FF2B5EF4-FFF2-40B4-BE49-F238E27FC236}">
                  <a16:creationId xmlns:a16="http://schemas.microsoft.com/office/drawing/2014/main" id="{D145D252-D319-4BDC-90CD-D147998024E6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-2810436" y="-1901825"/>
              <a:ext cx="87313" cy="117475"/>
            </a:xfrm>
            <a:custGeom>
              <a:avLst/>
              <a:gdLst>
                <a:gd name="T0" fmla="*/ 55 w 55"/>
                <a:gd name="T1" fmla="*/ 62 h 74"/>
                <a:gd name="T2" fmla="*/ 35 w 55"/>
                <a:gd name="T3" fmla="*/ 74 h 74"/>
                <a:gd name="T4" fmla="*/ 0 w 55"/>
                <a:gd name="T5" fmla="*/ 12 h 74"/>
                <a:gd name="T6" fmla="*/ 23 w 55"/>
                <a:gd name="T7" fmla="*/ 0 h 74"/>
                <a:gd name="T8" fmla="*/ 55 w 55"/>
                <a:gd name="T9" fmla="*/ 62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74">
                  <a:moveTo>
                    <a:pt x="55" y="62"/>
                  </a:moveTo>
                  <a:lnTo>
                    <a:pt x="35" y="74"/>
                  </a:lnTo>
                  <a:lnTo>
                    <a:pt x="0" y="12"/>
                  </a:lnTo>
                  <a:lnTo>
                    <a:pt x="23" y="0"/>
                  </a:lnTo>
                  <a:lnTo>
                    <a:pt x="55" y="62"/>
                  </a:lnTo>
                  <a:close/>
                </a:path>
              </a:pathLst>
            </a:custGeom>
            <a:solidFill>
              <a:srgbClr val="B4CE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58" name="Freeform 145">
              <a:extLst>
                <a:ext uri="{FF2B5EF4-FFF2-40B4-BE49-F238E27FC236}">
                  <a16:creationId xmlns:a16="http://schemas.microsoft.com/office/drawing/2014/main" id="{82AF1A8F-CB87-45B4-813D-7F51F055A36D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-2867586" y="-1936750"/>
              <a:ext cx="107950" cy="133350"/>
            </a:xfrm>
            <a:custGeom>
              <a:avLst/>
              <a:gdLst>
                <a:gd name="T0" fmla="*/ 0 w 40"/>
                <a:gd name="T1" fmla="*/ 13 h 49"/>
                <a:gd name="T2" fmla="*/ 19 w 40"/>
                <a:gd name="T3" fmla="*/ 49 h 49"/>
                <a:gd name="T4" fmla="*/ 28 w 40"/>
                <a:gd name="T5" fmla="*/ 44 h 49"/>
                <a:gd name="T6" fmla="*/ 35 w 40"/>
                <a:gd name="T7" fmla="*/ 19 h 49"/>
                <a:gd name="T8" fmla="*/ 25 w 40"/>
                <a:gd name="T9" fmla="*/ 0 h 49"/>
                <a:gd name="T10" fmla="*/ 0 w 40"/>
                <a:gd name="T11" fmla="*/ 13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" h="49">
                  <a:moveTo>
                    <a:pt x="0" y="13"/>
                  </a:moveTo>
                  <a:cubicBezTo>
                    <a:pt x="19" y="49"/>
                    <a:pt x="19" y="49"/>
                    <a:pt x="19" y="49"/>
                  </a:cubicBezTo>
                  <a:cubicBezTo>
                    <a:pt x="28" y="44"/>
                    <a:pt x="28" y="44"/>
                    <a:pt x="28" y="44"/>
                  </a:cubicBezTo>
                  <a:cubicBezTo>
                    <a:pt x="37" y="39"/>
                    <a:pt x="40" y="28"/>
                    <a:pt x="35" y="19"/>
                  </a:cubicBezTo>
                  <a:cubicBezTo>
                    <a:pt x="25" y="0"/>
                    <a:pt x="25" y="0"/>
                    <a:pt x="25" y="0"/>
                  </a:cubicBezTo>
                  <a:lnTo>
                    <a:pt x="0" y="13"/>
                  </a:lnTo>
                  <a:close/>
                </a:path>
              </a:pathLst>
            </a:custGeom>
            <a:solidFill>
              <a:srgbClr val="215E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59" name="Freeform 146">
              <a:extLst>
                <a:ext uri="{FF2B5EF4-FFF2-40B4-BE49-F238E27FC236}">
                  <a16:creationId xmlns:a16="http://schemas.microsoft.com/office/drawing/2014/main" id="{8AE1217A-6C62-46BF-9D30-7FA9058D46B9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-2467536" y="-1711325"/>
              <a:ext cx="130175" cy="128588"/>
            </a:xfrm>
            <a:custGeom>
              <a:avLst/>
              <a:gdLst>
                <a:gd name="T0" fmla="*/ 0 w 48"/>
                <a:gd name="T1" fmla="*/ 15 h 47"/>
                <a:gd name="T2" fmla="*/ 11 w 48"/>
                <a:gd name="T3" fmla="*/ 35 h 47"/>
                <a:gd name="T4" fmla="*/ 37 w 48"/>
                <a:gd name="T5" fmla="*/ 42 h 47"/>
                <a:gd name="T6" fmla="*/ 48 w 48"/>
                <a:gd name="T7" fmla="*/ 36 h 47"/>
                <a:gd name="T8" fmla="*/ 28 w 48"/>
                <a:gd name="T9" fmla="*/ 0 h 47"/>
                <a:gd name="T10" fmla="*/ 0 w 48"/>
                <a:gd name="T11" fmla="*/ 15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8" h="47">
                  <a:moveTo>
                    <a:pt x="0" y="15"/>
                  </a:moveTo>
                  <a:cubicBezTo>
                    <a:pt x="11" y="35"/>
                    <a:pt x="11" y="35"/>
                    <a:pt x="11" y="35"/>
                  </a:cubicBezTo>
                  <a:cubicBezTo>
                    <a:pt x="16" y="44"/>
                    <a:pt x="27" y="47"/>
                    <a:pt x="37" y="42"/>
                  </a:cubicBezTo>
                  <a:cubicBezTo>
                    <a:pt x="48" y="36"/>
                    <a:pt x="48" y="36"/>
                    <a:pt x="48" y="36"/>
                  </a:cubicBezTo>
                  <a:cubicBezTo>
                    <a:pt x="28" y="0"/>
                    <a:pt x="28" y="0"/>
                    <a:pt x="28" y="0"/>
                  </a:cubicBezTo>
                  <a:lnTo>
                    <a:pt x="0" y="15"/>
                  </a:lnTo>
                  <a:close/>
                </a:path>
              </a:pathLst>
            </a:custGeom>
            <a:solidFill>
              <a:srgbClr val="215E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60" name="Freeform 147">
              <a:extLst>
                <a:ext uri="{FF2B5EF4-FFF2-40B4-BE49-F238E27FC236}">
                  <a16:creationId xmlns:a16="http://schemas.microsoft.com/office/drawing/2014/main" id="{D4F6803F-28FB-4CD7-92A5-68398705CDB4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-3550211" y="-2430463"/>
              <a:ext cx="858838" cy="660400"/>
            </a:xfrm>
            <a:custGeom>
              <a:avLst/>
              <a:gdLst>
                <a:gd name="T0" fmla="*/ 298 w 316"/>
                <a:gd name="T1" fmla="*/ 113 h 242"/>
                <a:gd name="T2" fmla="*/ 76 w 316"/>
                <a:gd name="T3" fmla="*/ 234 h 242"/>
                <a:gd name="T4" fmla="*/ 39 w 316"/>
                <a:gd name="T5" fmla="*/ 223 h 242"/>
                <a:gd name="T6" fmla="*/ 8 w 316"/>
                <a:gd name="T7" fmla="*/ 167 h 242"/>
                <a:gd name="T8" fmla="*/ 19 w 316"/>
                <a:gd name="T9" fmla="*/ 129 h 242"/>
                <a:gd name="T10" fmla="*/ 240 w 316"/>
                <a:gd name="T11" fmla="*/ 8 h 242"/>
                <a:gd name="T12" fmla="*/ 278 w 316"/>
                <a:gd name="T13" fmla="*/ 19 h 242"/>
                <a:gd name="T14" fmla="*/ 309 w 316"/>
                <a:gd name="T15" fmla="*/ 75 h 242"/>
                <a:gd name="T16" fmla="*/ 298 w 316"/>
                <a:gd name="T17" fmla="*/ 113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6" h="242">
                  <a:moveTo>
                    <a:pt x="298" y="113"/>
                  </a:moveTo>
                  <a:cubicBezTo>
                    <a:pt x="76" y="234"/>
                    <a:pt x="76" y="234"/>
                    <a:pt x="76" y="234"/>
                  </a:cubicBezTo>
                  <a:cubicBezTo>
                    <a:pt x="63" y="242"/>
                    <a:pt x="46" y="237"/>
                    <a:pt x="39" y="223"/>
                  </a:cubicBezTo>
                  <a:cubicBezTo>
                    <a:pt x="8" y="167"/>
                    <a:pt x="8" y="167"/>
                    <a:pt x="8" y="167"/>
                  </a:cubicBezTo>
                  <a:cubicBezTo>
                    <a:pt x="0" y="154"/>
                    <a:pt x="5" y="137"/>
                    <a:pt x="19" y="129"/>
                  </a:cubicBezTo>
                  <a:cubicBezTo>
                    <a:pt x="240" y="8"/>
                    <a:pt x="240" y="8"/>
                    <a:pt x="240" y="8"/>
                  </a:cubicBezTo>
                  <a:cubicBezTo>
                    <a:pt x="253" y="0"/>
                    <a:pt x="270" y="5"/>
                    <a:pt x="278" y="19"/>
                  </a:cubicBezTo>
                  <a:cubicBezTo>
                    <a:pt x="309" y="75"/>
                    <a:pt x="309" y="75"/>
                    <a:pt x="309" y="75"/>
                  </a:cubicBezTo>
                  <a:cubicBezTo>
                    <a:pt x="316" y="88"/>
                    <a:pt x="311" y="105"/>
                    <a:pt x="298" y="113"/>
                  </a:cubicBezTo>
                  <a:close/>
                </a:path>
              </a:pathLst>
            </a:custGeom>
            <a:solidFill>
              <a:srgbClr val="215E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61" name="Freeform 148">
              <a:extLst>
                <a:ext uri="{FF2B5EF4-FFF2-40B4-BE49-F238E27FC236}">
                  <a16:creationId xmlns:a16="http://schemas.microsoft.com/office/drawing/2014/main" id="{16B0760E-D182-4355-97E8-84E7032DECBE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-3550211" y="-2301875"/>
              <a:ext cx="796925" cy="531813"/>
            </a:xfrm>
            <a:custGeom>
              <a:avLst/>
              <a:gdLst>
                <a:gd name="T0" fmla="*/ 0 w 293"/>
                <a:gd name="T1" fmla="*/ 148 h 195"/>
                <a:gd name="T2" fmla="*/ 16 w 293"/>
                <a:gd name="T3" fmla="*/ 176 h 195"/>
                <a:gd name="T4" fmla="*/ 53 w 293"/>
                <a:gd name="T5" fmla="*/ 187 h 195"/>
                <a:gd name="T6" fmla="*/ 275 w 293"/>
                <a:gd name="T7" fmla="*/ 66 h 195"/>
                <a:gd name="T8" fmla="*/ 286 w 293"/>
                <a:gd name="T9" fmla="*/ 28 h 195"/>
                <a:gd name="T10" fmla="*/ 270 w 293"/>
                <a:gd name="T11" fmla="*/ 0 h 195"/>
                <a:gd name="T12" fmla="*/ 0 w 293"/>
                <a:gd name="T13" fmla="*/ 148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3" h="195">
                  <a:moveTo>
                    <a:pt x="0" y="148"/>
                  </a:moveTo>
                  <a:cubicBezTo>
                    <a:pt x="16" y="176"/>
                    <a:pt x="16" y="176"/>
                    <a:pt x="16" y="176"/>
                  </a:cubicBezTo>
                  <a:cubicBezTo>
                    <a:pt x="23" y="190"/>
                    <a:pt x="40" y="195"/>
                    <a:pt x="53" y="187"/>
                  </a:cubicBezTo>
                  <a:cubicBezTo>
                    <a:pt x="275" y="66"/>
                    <a:pt x="275" y="66"/>
                    <a:pt x="275" y="66"/>
                  </a:cubicBezTo>
                  <a:cubicBezTo>
                    <a:pt x="288" y="58"/>
                    <a:pt x="293" y="41"/>
                    <a:pt x="286" y="28"/>
                  </a:cubicBezTo>
                  <a:cubicBezTo>
                    <a:pt x="270" y="0"/>
                    <a:pt x="270" y="0"/>
                    <a:pt x="270" y="0"/>
                  </a:cubicBezTo>
                  <a:lnTo>
                    <a:pt x="0" y="148"/>
                  </a:lnTo>
                  <a:close/>
                </a:path>
              </a:pathLst>
            </a:custGeom>
            <a:solidFill>
              <a:srgbClr val="DFED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62" name="Freeform 149">
              <a:extLst>
                <a:ext uri="{FF2B5EF4-FFF2-40B4-BE49-F238E27FC236}">
                  <a16:creationId xmlns:a16="http://schemas.microsoft.com/office/drawing/2014/main" id="{0C53ADB5-4D34-4006-94F7-6F226FC6C146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-2946961" y="-2108200"/>
              <a:ext cx="258763" cy="342900"/>
            </a:xfrm>
            <a:custGeom>
              <a:avLst/>
              <a:gdLst>
                <a:gd name="T0" fmla="*/ 35 w 95"/>
                <a:gd name="T1" fmla="*/ 0 h 126"/>
                <a:gd name="T2" fmla="*/ 19 w 95"/>
                <a:gd name="T3" fmla="*/ 9 h 126"/>
                <a:gd name="T4" fmla="*/ 8 w 95"/>
                <a:gd name="T5" fmla="*/ 48 h 126"/>
                <a:gd name="T6" fmla="*/ 40 w 95"/>
                <a:gd name="T7" fmla="*/ 107 h 126"/>
                <a:gd name="T8" fmla="*/ 79 w 95"/>
                <a:gd name="T9" fmla="*/ 118 h 126"/>
                <a:gd name="T10" fmla="*/ 95 w 95"/>
                <a:gd name="T11" fmla="*/ 109 h 126"/>
                <a:gd name="T12" fmla="*/ 35 w 95"/>
                <a:gd name="T13" fmla="*/ 0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5" h="126">
                  <a:moveTo>
                    <a:pt x="35" y="0"/>
                  </a:moveTo>
                  <a:cubicBezTo>
                    <a:pt x="19" y="9"/>
                    <a:pt x="19" y="9"/>
                    <a:pt x="19" y="9"/>
                  </a:cubicBezTo>
                  <a:cubicBezTo>
                    <a:pt x="5" y="17"/>
                    <a:pt x="0" y="35"/>
                    <a:pt x="8" y="48"/>
                  </a:cubicBezTo>
                  <a:cubicBezTo>
                    <a:pt x="40" y="107"/>
                    <a:pt x="40" y="107"/>
                    <a:pt x="40" y="107"/>
                  </a:cubicBezTo>
                  <a:cubicBezTo>
                    <a:pt x="47" y="121"/>
                    <a:pt x="65" y="126"/>
                    <a:pt x="79" y="118"/>
                  </a:cubicBezTo>
                  <a:cubicBezTo>
                    <a:pt x="95" y="109"/>
                    <a:pt x="95" y="109"/>
                    <a:pt x="95" y="109"/>
                  </a:cubicBezTo>
                  <a:lnTo>
                    <a:pt x="35" y="0"/>
                  </a:lnTo>
                  <a:close/>
                </a:path>
              </a:pathLst>
            </a:custGeom>
            <a:solidFill>
              <a:srgbClr val="306C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63" name="Freeform 150">
              <a:extLst>
                <a:ext uri="{FF2B5EF4-FFF2-40B4-BE49-F238E27FC236}">
                  <a16:creationId xmlns:a16="http://schemas.microsoft.com/office/drawing/2014/main" id="{477370D9-CDA1-4E0B-A3FC-B27AFB8D02D9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-2946961" y="-1958975"/>
              <a:ext cx="193675" cy="193675"/>
            </a:xfrm>
            <a:custGeom>
              <a:avLst/>
              <a:gdLst>
                <a:gd name="T0" fmla="*/ 0 w 71"/>
                <a:gd name="T1" fmla="*/ 23 h 71"/>
                <a:gd name="T2" fmla="*/ 16 w 71"/>
                <a:gd name="T3" fmla="*/ 52 h 71"/>
                <a:gd name="T4" fmla="*/ 55 w 71"/>
                <a:gd name="T5" fmla="*/ 63 h 71"/>
                <a:gd name="T6" fmla="*/ 71 w 71"/>
                <a:gd name="T7" fmla="*/ 54 h 71"/>
                <a:gd name="T8" fmla="*/ 41 w 71"/>
                <a:gd name="T9" fmla="*/ 0 h 71"/>
                <a:gd name="T10" fmla="*/ 0 w 71"/>
                <a:gd name="T11" fmla="*/ 23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1" h="71">
                  <a:moveTo>
                    <a:pt x="0" y="23"/>
                  </a:moveTo>
                  <a:cubicBezTo>
                    <a:pt x="16" y="52"/>
                    <a:pt x="16" y="52"/>
                    <a:pt x="16" y="52"/>
                  </a:cubicBezTo>
                  <a:cubicBezTo>
                    <a:pt x="23" y="66"/>
                    <a:pt x="41" y="71"/>
                    <a:pt x="55" y="63"/>
                  </a:cubicBezTo>
                  <a:cubicBezTo>
                    <a:pt x="71" y="54"/>
                    <a:pt x="71" y="54"/>
                    <a:pt x="71" y="54"/>
                  </a:cubicBezTo>
                  <a:cubicBezTo>
                    <a:pt x="41" y="0"/>
                    <a:pt x="41" y="0"/>
                    <a:pt x="41" y="0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215E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64" name="Freeform 151">
              <a:extLst>
                <a:ext uri="{FF2B5EF4-FFF2-40B4-BE49-F238E27FC236}">
                  <a16:creationId xmlns:a16="http://schemas.microsoft.com/office/drawing/2014/main" id="{39751250-B7D9-4C5F-A6AF-69F4D19B40C1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-2916798" y="-2009775"/>
              <a:ext cx="103188" cy="103188"/>
            </a:xfrm>
            <a:custGeom>
              <a:avLst/>
              <a:gdLst>
                <a:gd name="T0" fmla="*/ 38 w 38"/>
                <a:gd name="T1" fmla="*/ 20 h 38"/>
                <a:gd name="T2" fmla="*/ 18 w 38"/>
                <a:gd name="T3" fmla="*/ 37 h 38"/>
                <a:gd name="T4" fmla="*/ 1 w 38"/>
                <a:gd name="T5" fmla="*/ 17 h 38"/>
                <a:gd name="T6" fmla="*/ 21 w 38"/>
                <a:gd name="T7" fmla="*/ 0 h 38"/>
                <a:gd name="T8" fmla="*/ 38 w 38"/>
                <a:gd name="T9" fmla="*/ 2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8">
                  <a:moveTo>
                    <a:pt x="38" y="20"/>
                  </a:moveTo>
                  <a:cubicBezTo>
                    <a:pt x="37" y="30"/>
                    <a:pt x="28" y="38"/>
                    <a:pt x="18" y="37"/>
                  </a:cubicBezTo>
                  <a:cubicBezTo>
                    <a:pt x="8" y="36"/>
                    <a:pt x="0" y="28"/>
                    <a:pt x="1" y="17"/>
                  </a:cubicBezTo>
                  <a:cubicBezTo>
                    <a:pt x="2" y="7"/>
                    <a:pt x="10" y="0"/>
                    <a:pt x="21" y="0"/>
                  </a:cubicBezTo>
                  <a:cubicBezTo>
                    <a:pt x="31" y="1"/>
                    <a:pt x="38" y="10"/>
                    <a:pt x="38" y="20"/>
                  </a:cubicBezTo>
                  <a:close/>
                </a:path>
              </a:pathLst>
            </a:custGeom>
            <a:solidFill>
              <a:srgbClr val="C8DC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65" name="Freeform 152">
              <a:extLst>
                <a:ext uri="{FF2B5EF4-FFF2-40B4-BE49-F238E27FC236}">
                  <a16:creationId xmlns:a16="http://schemas.microsoft.com/office/drawing/2014/main" id="{00174CD8-D66B-41F8-9F94-BE64A8324CF4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-2916798" y="-1982788"/>
              <a:ext cx="95250" cy="76200"/>
            </a:xfrm>
            <a:custGeom>
              <a:avLst/>
              <a:gdLst>
                <a:gd name="T0" fmla="*/ 32 w 35"/>
                <a:gd name="T1" fmla="*/ 0 h 28"/>
                <a:gd name="T2" fmla="*/ 0 w 35"/>
                <a:gd name="T3" fmla="*/ 18 h 28"/>
                <a:gd name="T4" fmla="*/ 15 w 35"/>
                <a:gd name="T5" fmla="*/ 27 h 28"/>
                <a:gd name="T6" fmla="*/ 35 w 35"/>
                <a:gd name="T7" fmla="*/ 10 h 28"/>
                <a:gd name="T8" fmla="*/ 32 w 35"/>
                <a:gd name="T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28">
                  <a:moveTo>
                    <a:pt x="32" y="0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3" y="23"/>
                    <a:pt x="9" y="27"/>
                    <a:pt x="15" y="27"/>
                  </a:cubicBezTo>
                  <a:cubicBezTo>
                    <a:pt x="25" y="28"/>
                    <a:pt x="34" y="20"/>
                    <a:pt x="35" y="10"/>
                  </a:cubicBezTo>
                  <a:cubicBezTo>
                    <a:pt x="35" y="6"/>
                    <a:pt x="34" y="3"/>
                    <a:pt x="32" y="0"/>
                  </a:cubicBezTo>
                  <a:close/>
                </a:path>
              </a:pathLst>
            </a:custGeom>
            <a:solidFill>
              <a:srgbClr val="B4CE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66" name="Freeform 153">
              <a:extLst>
                <a:ext uri="{FF2B5EF4-FFF2-40B4-BE49-F238E27FC236}">
                  <a16:creationId xmlns:a16="http://schemas.microsoft.com/office/drawing/2014/main" id="{378A6EE2-C3D5-4036-B1E2-30283FC3D255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-2892986" y="-1985963"/>
              <a:ext cx="55563" cy="53975"/>
            </a:xfrm>
            <a:custGeom>
              <a:avLst/>
              <a:gdLst>
                <a:gd name="T0" fmla="*/ 20 w 20"/>
                <a:gd name="T1" fmla="*/ 10 h 20"/>
                <a:gd name="T2" fmla="*/ 10 w 20"/>
                <a:gd name="T3" fmla="*/ 19 h 20"/>
                <a:gd name="T4" fmla="*/ 1 w 20"/>
                <a:gd name="T5" fmla="*/ 9 h 20"/>
                <a:gd name="T6" fmla="*/ 11 w 20"/>
                <a:gd name="T7" fmla="*/ 0 h 20"/>
                <a:gd name="T8" fmla="*/ 20 w 20"/>
                <a:gd name="T9" fmla="*/ 1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20">
                  <a:moveTo>
                    <a:pt x="20" y="10"/>
                  </a:moveTo>
                  <a:cubicBezTo>
                    <a:pt x="19" y="16"/>
                    <a:pt x="15" y="20"/>
                    <a:pt x="10" y="19"/>
                  </a:cubicBezTo>
                  <a:cubicBezTo>
                    <a:pt x="4" y="19"/>
                    <a:pt x="0" y="14"/>
                    <a:pt x="1" y="9"/>
                  </a:cubicBezTo>
                  <a:cubicBezTo>
                    <a:pt x="1" y="4"/>
                    <a:pt x="6" y="0"/>
                    <a:pt x="11" y="0"/>
                  </a:cubicBezTo>
                  <a:cubicBezTo>
                    <a:pt x="16" y="1"/>
                    <a:pt x="20" y="5"/>
                    <a:pt x="20" y="10"/>
                  </a:cubicBezTo>
                  <a:close/>
                </a:path>
              </a:pathLst>
            </a:custGeom>
            <a:solidFill>
              <a:srgbClr val="A1BE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67" name="Freeform 154">
              <a:extLst>
                <a:ext uri="{FF2B5EF4-FFF2-40B4-BE49-F238E27FC236}">
                  <a16:creationId xmlns:a16="http://schemas.microsoft.com/office/drawing/2014/main" id="{3F4B5666-EDDE-411F-9C3B-5002F737EDAD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-2448486" y="-1746250"/>
              <a:ext cx="73025" cy="73025"/>
            </a:xfrm>
            <a:custGeom>
              <a:avLst/>
              <a:gdLst>
                <a:gd name="T0" fmla="*/ 27 w 27"/>
                <a:gd name="T1" fmla="*/ 14 h 27"/>
                <a:gd name="T2" fmla="*/ 13 w 27"/>
                <a:gd name="T3" fmla="*/ 26 h 27"/>
                <a:gd name="T4" fmla="*/ 1 w 27"/>
                <a:gd name="T5" fmla="*/ 12 h 27"/>
                <a:gd name="T6" fmla="*/ 15 w 27"/>
                <a:gd name="T7" fmla="*/ 0 h 27"/>
                <a:gd name="T8" fmla="*/ 27 w 27"/>
                <a:gd name="T9" fmla="*/ 1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27">
                  <a:moveTo>
                    <a:pt x="27" y="14"/>
                  </a:moveTo>
                  <a:cubicBezTo>
                    <a:pt x="26" y="21"/>
                    <a:pt x="20" y="27"/>
                    <a:pt x="13" y="26"/>
                  </a:cubicBezTo>
                  <a:cubicBezTo>
                    <a:pt x="6" y="26"/>
                    <a:pt x="0" y="19"/>
                    <a:pt x="1" y="12"/>
                  </a:cubicBezTo>
                  <a:cubicBezTo>
                    <a:pt x="1" y="5"/>
                    <a:pt x="8" y="0"/>
                    <a:pt x="15" y="0"/>
                  </a:cubicBezTo>
                  <a:cubicBezTo>
                    <a:pt x="22" y="1"/>
                    <a:pt x="27" y="7"/>
                    <a:pt x="27" y="14"/>
                  </a:cubicBezTo>
                  <a:close/>
                </a:path>
              </a:pathLst>
            </a:custGeom>
            <a:solidFill>
              <a:srgbClr val="C8DC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68" name="Freeform 155">
              <a:extLst>
                <a:ext uri="{FF2B5EF4-FFF2-40B4-BE49-F238E27FC236}">
                  <a16:creationId xmlns:a16="http://schemas.microsoft.com/office/drawing/2014/main" id="{AF409E17-CFA1-474B-BEE2-A1570156F3B7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-2448486" y="-1727200"/>
              <a:ext cx="65088" cy="53975"/>
            </a:xfrm>
            <a:custGeom>
              <a:avLst/>
              <a:gdLst>
                <a:gd name="T0" fmla="*/ 22 w 24"/>
                <a:gd name="T1" fmla="*/ 0 h 20"/>
                <a:gd name="T2" fmla="*/ 0 w 24"/>
                <a:gd name="T3" fmla="*/ 12 h 20"/>
                <a:gd name="T4" fmla="*/ 10 w 24"/>
                <a:gd name="T5" fmla="*/ 19 h 20"/>
                <a:gd name="T6" fmla="*/ 24 w 24"/>
                <a:gd name="T7" fmla="*/ 7 h 20"/>
                <a:gd name="T8" fmla="*/ 22 w 24"/>
                <a:gd name="T9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20">
                  <a:moveTo>
                    <a:pt x="22" y="0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2" y="16"/>
                    <a:pt x="5" y="19"/>
                    <a:pt x="10" y="19"/>
                  </a:cubicBezTo>
                  <a:cubicBezTo>
                    <a:pt x="17" y="20"/>
                    <a:pt x="23" y="14"/>
                    <a:pt x="24" y="7"/>
                  </a:cubicBezTo>
                  <a:cubicBezTo>
                    <a:pt x="24" y="5"/>
                    <a:pt x="23" y="2"/>
                    <a:pt x="22" y="0"/>
                  </a:cubicBezTo>
                  <a:close/>
                </a:path>
              </a:pathLst>
            </a:custGeom>
            <a:solidFill>
              <a:srgbClr val="B4CE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69" name="Freeform 156">
              <a:extLst>
                <a:ext uri="{FF2B5EF4-FFF2-40B4-BE49-F238E27FC236}">
                  <a16:creationId xmlns:a16="http://schemas.microsoft.com/office/drawing/2014/main" id="{44E31849-5F34-4B75-B5E0-3A8081E831B6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-2432611" y="-1730375"/>
              <a:ext cx="38100" cy="38100"/>
            </a:xfrm>
            <a:custGeom>
              <a:avLst/>
              <a:gdLst>
                <a:gd name="T0" fmla="*/ 13 w 14"/>
                <a:gd name="T1" fmla="*/ 8 h 14"/>
                <a:gd name="T2" fmla="*/ 6 w 14"/>
                <a:gd name="T3" fmla="*/ 14 h 14"/>
                <a:gd name="T4" fmla="*/ 0 w 14"/>
                <a:gd name="T5" fmla="*/ 7 h 14"/>
                <a:gd name="T6" fmla="*/ 7 w 14"/>
                <a:gd name="T7" fmla="*/ 1 h 14"/>
                <a:gd name="T8" fmla="*/ 13 w 14"/>
                <a:gd name="T9" fmla="*/ 8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4">
                  <a:moveTo>
                    <a:pt x="13" y="8"/>
                  </a:moveTo>
                  <a:cubicBezTo>
                    <a:pt x="13" y="11"/>
                    <a:pt x="10" y="14"/>
                    <a:pt x="6" y="14"/>
                  </a:cubicBezTo>
                  <a:cubicBezTo>
                    <a:pt x="3" y="14"/>
                    <a:pt x="0" y="10"/>
                    <a:pt x="0" y="7"/>
                  </a:cubicBezTo>
                  <a:cubicBezTo>
                    <a:pt x="0" y="3"/>
                    <a:pt x="4" y="0"/>
                    <a:pt x="7" y="1"/>
                  </a:cubicBezTo>
                  <a:cubicBezTo>
                    <a:pt x="11" y="1"/>
                    <a:pt x="14" y="4"/>
                    <a:pt x="13" y="8"/>
                  </a:cubicBezTo>
                  <a:close/>
                </a:path>
              </a:pathLst>
            </a:custGeom>
            <a:solidFill>
              <a:srgbClr val="A1BE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70" name="Freeform 157">
              <a:extLst>
                <a:ext uri="{FF2B5EF4-FFF2-40B4-BE49-F238E27FC236}">
                  <a16:creationId xmlns:a16="http://schemas.microsoft.com/office/drawing/2014/main" id="{120693A7-7C31-4412-9D2F-6C0E174919AE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-2123048" y="-1560513"/>
              <a:ext cx="49213" cy="49213"/>
            </a:xfrm>
            <a:custGeom>
              <a:avLst/>
              <a:gdLst>
                <a:gd name="T0" fmla="*/ 18 w 18"/>
                <a:gd name="T1" fmla="*/ 10 h 18"/>
                <a:gd name="T2" fmla="*/ 8 w 18"/>
                <a:gd name="T3" fmla="*/ 18 h 18"/>
                <a:gd name="T4" fmla="*/ 0 w 18"/>
                <a:gd name="T5" fmla="*/ 8 h 18"/>
                <a:gd name="T6" fmla="*/ 9 w 18"/>
                <a:gd name="T7" fmla="*/ 0 h 18"/>
                <a:gd name="T8" fmla="*/ 18 w 18"/>
                <a:gd name="T9" fmla="*/ 1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8">
                  <a:moveTo>
                    <a:pt x="18" y="10"/>
                  </a:moveTo>
                  <a:cubicBezTo>
                    <a:pt x="17" y="14"/>
                    <a:pt x="13" y="18"/>
                    <a:pt x="8" y="18"/>
                  </a:cubicBezTo>
                  <a:cubicBezTo>
                    <a:pt x="3" y="17"/>
                    <a:pt x="0" y="13"/>
                    <a:pt x="0" y="8"/>
                  </a:cubicBezTo>
                  <a:cubicBezTo>
                    <a:pt x="0" y="3"/>
                    <a:pt x="5" y="0"/>
                    <a:pt x="9" y="0"/>
                  </a:cubicBezTo>
                  <a:cubicBezTo>
                    <a:pt x="14" y="0"/>
                    <a:pt x="18" y="5"/>
                    <a:pt x="18" y="10"/>
                  </a:cubicBezTo>
                  <a:close/>
                </a:path>
              </a:pathLst>
            </a:custGeom>
            <a:solidFill>
              <a:srgbClr val="C8DC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71" name="Freeform 158">
              <a:extLst>
                <a:ext uri="{FF2B5EF4-FFF2-40B4-BE49-F238E27FC236}">
                  <a16:creationId xmlns:a16="http://schemas.microsoft.com/office/drawing/2014/main" id="{C9825ECE-2D8A-40A3-8776-CE6EF00540C8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-2123048" y="-1547813"/>
              <a:ext cx="46038" cy="36513"/>
            </a:xfrm>
            <a:custGeom>
              <a:avLst/>
              <a:gdLst>
                <a:gd name="T0" fmla="*/ 16 w 17"/>
                <a:gd name="T1" fmla="*/ 0 h 13"/>
                <a:gd name="T2" fmla="*/ 0 w 17"/>
                <a:gd name="T3" fmla="*/ 8 h 13"/>
                <a:gd name="T4" fmla="*/ 7 w 17"/>
                <a:gd name="T5" fmla="*/ 13 h 13"/>
                <a:gd name="T6" fmla="*/ 17 w 17"/>
                <a:gd name="T7" fmla="*/ 5 h 13"/>
                <a:gd name="T8" fmla="*/ 16 w 17"/>
                <a:gd name="T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3">
                  <a:moveTo>
                    <a:pt x="16" y="0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1" y="11"/>
                    <a:pt x="4" y="12"/>
                    <a:pt x="7" y="13"/>
                  </a:cubicBezTo>
                  <a:cubicBezTo>
                    <a:pt x="12" y="13"/>
                    <a:pt x="16" y="9"/>
                    <a:pt x="17" y="5"/>
                  </a:cubicBezTo>
                  <a:cubicBezTo>
                    <a:pt x="17" y="3"/>
                    <a:pt x="16" y="1"/>
                    <a:pt x="16" y="0"/>
                  </a:cubicBezTo>
                  <a:close/>
                </a:path>
              </a:pathLst>
            </a:custGeom>
            <a:solidFill>
              <a:srgbClr val="B4CE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72" name="Freeform 159">
              <a:extLst>
                <a:ext uri="{FF2B5EF4-FFF2-40B4-BE49-F238E27FC236}">
                  <a16:creationId xmlns:a16="http://schemas.microsoft.com/office/drawing/2014/main" id="{4CD81321-E62D-4AD2-8AFD-74FEC2323916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-2111936" y="-1549400"/>
              <a:ext cx="26988" cy="26988"/>
            </a:xfrm>
            <a:custGeom>
              <a:avLst/>
              <a:gdLst>
                <a:gd name="T0" fmla="*/ 9 w 10"/>
                <a:gd name="T1" fmla="*/ 5 h 10"/>
                <a:gd name="T2" fmla="*/ 4 w 10"/>
                <a:gd name="T3" fmla="*/ 9 h 10"/>
                <a:gd name="T4" fmla="*/ 0 w 10"/>
                <a:gd name="T5" fmla="*/ 5 h 10"/>
                <a:gd name="T6" fmla="*/ 5 w 10"/>
                <a:gd name="T7" fmla="*/ 0 h 10"/>
                <a:gd name="T8" fmla="*/ 9 w 10"/>
                <a:gd name="T9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9" y="5"/>
                  </a:moveTo>
                  <a:cubicBezTo>
                    <a:pt x="9" y="8"/>
                    <a:pt x="7" y="10"/>
                    <a:pt x="4" y="9"/>
                  </a:cubicBezTo>
                  <a:cubicBezTo>
                    <a:pt x="2" y="9"/>
                    <a:pt x="0" y="7"/>
                    <a:pt x="0" y="5"/>
                  </a:cubicBezTo>
                  <a:cubicBezTo>
                    <a:pt x="0" y="2"/>
                    <a:pt x="3" y="0"/>
                    <a:pt x="5" y="0"/>
                  </a:cubicBezTo>
                  <a:cubicBezTo>
                    <a:pt x="8" y="1"/>
                    <a:pt x="10" y="3"/>
                    <a:pt x="9" y="5"/>
                  </a:cubicBezTo>
                  <a:close/>
                </a:path>
              </a:pathLst>
            </a:custGeom>
            <a:solidFill>
              <a:srgbClr val="A1BE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73" name="Freeform 160">
              <a:extLst>
                <a:ext uri="{FF2B5EF4-FFF2-40B4-BE49-F238E27FC236}">
                  <a16:creationId xmlns:a16="http://schemas.microsoft.com/office/drawing/2014/main" id="{6A14A8AC-92D0-4B8A-8F17-9E4EEA60DF81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-2165911" y="-1868488"/>
              <a:ext cx="49213" cy="49213"/>
            </a:xfrm>
            <a:custGeom>
              <a:avLst/>
              <a:gdLst>
                <a:gd name="T0" fmla="*/ 18 w 18"/>
                <a:gd name="T1" fmla="*/ 10 h 18"/>
                <a:gd name="T2" fmla="*/ 9 w 18"/>
                <a:gd name="T3" fmla="*/ 18 h 18"/>
                <a:gd name="T4" fmla="*/ 0 w 18"/>
                <a:gd name="T5" fmla="*/ 9 h 18"/>
                <a:gd name="T6" fmla="*/ 10 w 18"/>
                <a:gd name="T7" fmla="*/ 0 h 18"/>
                <a:gd name="T8" fmla="*/ 18 w 18"/>
                <a:gd name="T9" fmla="*/ 1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8">
                  <a:moveTo>
                    <a:pt x="18" y="10"/>
                  </a:moveTo>
                  <a:cubicBezTo>
                    <a:pt x="18" y="15"/>
                    <a:pt x="14" y="18"/>
                    <a:pt x="9" y="18"/>
                  </a:cubicBezTo>
                  <a:cubicBezTo>
                    <a:pt x="4" y="18"/>
                    <a:pt x="0" y="13"/>
                    <a:pt x="0" y="9"/>
                  </a:cubicBezTo>
                  <a:cubicBezTo>
                    <a:pt x="1" y="4"/>
                    <a:pt x="5" y="0"/>
                    <a:pt x="10" y="0"/>
                  </a:cubicBezTo>
                  <a:cubicBezTo>
                    <a:pt x="15" y="1"/>
                    <a:pt x="18" y="5"/>
                    <a:pt x="18" y="10"/>
                  </a:cubicBezTo>
                  <a:close/>
                </a:path>
              </a:pathLst>
            </a:custGeom>
            <a:solidFill>
              <a:srgbClr val="C8DC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74" name="Freeform 161">
              <a:extLst>
                <a:ext uri="{FF2B5EF4-FFF2-40B4-BE49-F238E27FC236}">
                  <a16:creationId xmlns:a16="http://schemas.microsoft.com/office/drawing/2014/main" id="{C3FA171C-C658-41C5-BEA3-CF09B46FBEA4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-2165911" y="-1855788"/>
              <a:ext cx="42863" cy="36513"/>
            </a:xfrm>
            <a:custGeom>
              <a:avLst/>
              <a:gdLst>
                <a:gd name="T0" fmla="*/ 15 w 16"/>
                <a:gd name="T1" fmla="*/ 0 h 13"/>
                <a:gd name="T2" fmla="*/ 0 w 16"/>
                <a:gd name="T3" fmla="*/ 8 h 13"/>
                <a:gd name="T4" fmla="*/ 7 w 16"/>
                <a:gd name="T5" fmla="*/ 13 h 13"/>
                <a:gd name="T6" fmla="*/ 16 w 16"/>
                <a:gd name="T7" fmla="*/ 5 h 13"/>
                <a:gd name="T8" fmla="*/ 15 w 16"/>
                <a:gd name="T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3">
                  <a:moveTo>
                    <a:pt x="15" y="0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1" y="11"/>
                    <a:pt x="4" y="13"/>
                    <a:pt x="7" y="13"/>
                  </a:cubicBezTo>
                  <a:cubicBezTo>
                    <a:pt x="12" y="13"/>
                    <a:pt x="16" y="10"/>
                    <a:pt x="16" y="5"/>
                  </a:cubicBezTo>
                  <a:cubicBezTo>
                    <a:pt x="16" y="3"/>
                    <a:pt x="16" y="1"/>
                    <a:pt x="15" y="0"/>
                  </a:cubicBezTo>
                  <a:close/>
                </a:path>
              </a:pathLst>
            </a:custGeom>
            <a:solidFill>
              <a:srgbClr val="B4CE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75" name="Freeform 162">
              <a:extLst>
                <a:ext uri="{FF2B5EF4-FFF2-40B4-BE49-F238E27FC236}">
                  <a16:creationId xmlns:a16="http://schemas.microsoft.com/office/drawing/2014/main" id="{2286978E-BB26-41B5-BF94-086E4C33D344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-2154798" y="-1857375"/>
              <a:ext cx="23813" cy="26988"/>
            </a:xfrm>
            <a:custGeom>
              <a:avLst/>
              <a:gdLst>
                <a:gd name="T0" fmla="*/ 9 w 9"/>
                <a:gd name="T1" fmla="*/ 6 h 10"/>
                <a:gd name="T2" fmla="*/ 4 w 9"/>
                <a:gd name="T3" fmla="*/ 10 h 10"/>
                <a:gd name="T4" fmla="*/ 0 w 9"/>
                <a:gd name="T5" fmla="*/ 5 h 10"/>
                <a:gd name="T6" fmla="*/ 5 w 9"/>
                <a:gd name="T7" fmla="*/ 1 h 10"/>
                <a:gd name="T8" fmla="*/ 9 w 9"/>
                <a:gd name="T9" fmla="*/ 6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0">
                  <a:moveTo>
                    <a:pt x="9" y="6"/>
                  </a:moveTo>
                  <a:cubicBezTo>
                    <a:pt x="9" y="8"/>
                    <a:pt x="6" y="10"/>
                    <a:pt x="4" y="10"/>
                  </a:cubicBezTo>
                  <a:cubicBezTo>
                    <a:pt x="1" y="10"/>
                    <a:pt x="0" y="7"/>
                    <a:pt x="0" y="5"/>
                  </a:cubicBezTo>
                  <a:cubicBezTo>
                    <a:pt x="0" y="2"/>
                    <a:pt x="2" y="0"/>
                    <a:pt x="5" y="1"/>
                  </a:cubicBezTo>
                  <a:cubicBezTo>
                    <a:pt x="7" y="1"/>
                    <a:pt x="9" y="3"/>
                    <a:pt x="9" y="6"/>
                  </a:cubicBezTo>
                  <a:close/>
                </a:path>
              </a:pathLst>
            </a:custGeom>
            <a:solidFill>
              <a:srgbClr val="A1BE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76" name="Rectangle 163">
              <a:extLst>
                <a:ext uri="{FF2B5EF4-FFF2-40B4-BE49-F238E27FC236}">
                  <a16:creationId xmlns:a16="http://schemas.microsoft.com/office/drawing/2014/main" id="{BD20AAAA-F1DB-467A-A7E3-3D18599E9E65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-2873936" y="-1465263"/>
              <a:ext cx="338138" cy="11588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77" name="Rectangle 164">
              <a:extLst>
                <a:ext uri="{FF2B5EF4-FFF2-40B4-BE49-F238E27FC236}">
                  <a16:creationId xmlns:a16="http://schemas.microsoft.com/office/drawing/2014/main" id="{F4627BA2-83C4-4E3A-90AB-5B30CD8B38A0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-2873936" y="-1465263"/>
              <a:ext cx="169863" cy="115888"/>
            </a:xfrm>
            <a:prstGeom prst="rect">
              <a:avLst/>
            </a:prstGeom>
            <a:solidFill>
              <a:srgbClr val="DFED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78" name="Rectangle 165">
              <a:extLst>
                <a:ext uri="{FF2B5EF4-FFF2-40B4-BE49-F238E27FC236}">
                  <a16:creationId xmlns:a16="http://schemas.microsoft.com/office/drawing/2014/main" id="{1B5758B5-D110-4D21-BA46-7DC9957E7994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-2897748" y="-1560513"/>
              <a:ext cx="385763" cy="106363"/>
            </a:xfrm>
            <a:prstGeom prst="rect">
              <a:avLst/>
            </a:prstGeom>
            <a:solidFill>
              <a:srgbClr val="306C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79" name="Rectangle 166">
              <a:extLst>
                <a:ext uri="{FF2B5EF4-FFF2-40B4-BE49-F238E27FC236}">
                  <a16:creationId xmlns:a16="http://schemas.microsoft.com/office/drawing/2014/main" id="{A3B73A1A-F493-490D-82EF-2F77EFC3E6D9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-2897748" y="-1560513"/>
              <a:ext cx="193675" cy="106363"/>
            </a:xfrm>
            <a:prstGeom prst="rect">
              <a:avLst/>
            </a:prstGeom>
            <a:solidFill>
              <a:srgbClr val="215E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80" name="Freeform 167">
              <a:extLst>
                <a:ext uri="{FF2B5EF4-FFF2-40B4-BE49-F238E27FC236}">
                  <a16:creationId xmlns:a16="http://schemas.microsoft.com/office/drawing/2014/main" id="{4A4350F8-A91B-47EE-8B67-ED2B08DEC926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-2732648" y="-1482725"/>
              <a:ext cx="55563" cy="55563"/>
            </a:xfrm>
            <a:custGeom>
              <a:avLst/>
              <a:gdLst>
                <a:gd name="T0" fmla="*/ 15 w 20"/>
                <a:gd name="T1" fmla="*/ 2 h 20"/>
                <a:gd name="T2" fmla="*/ 18 w 20"/>
                <a:gd name="T3" fmla="*/ 14 h 20"/>
                <a:gd name="T4" fmla="*/ 5 w 20"/>
                <a:gd name="T5" fmla="*/ 17 h 20"/>
                <a:gd name="T6" fmla="*/ 3 w 20"/>
                <a:gd name="T7" fmla="*/ 5 h 20"/>
                <a:gd name="T8" fmla="*/ 15 w 20"/>
                <a:gd name="T9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20">
                  <a:moveTo>
                    <a:pt x="15" y="2"/>
                  </a:moveTo>
                  <a:cubicBezTo>
                    <a:pt x="19" y="5"/>
                    <a:pt x="20" y="10"/>
                    <a:pt x="18" y="14"/>
                  </a:cubicBezTo>
                  <a:cubicBezTo>
                    <a:pt x="15" y="18"/>
                    <a:pt x="9" y="20"/>
                    <a:pt x="5" y="17"/>
                  </a:cubicBezTo>
                  <a:cubicBezTo>
                    <a:pt x="1" y="14"/>
                    <a:pt x="0" y="9"/>
                    <a:pt x="3" y="5"/>
                  </a:cubicBezTo>
                  <a:cubicBezTo>
                    <a:pt x="5" y="1"/>
                    <a:pt x="11" y="0"/>
                    <a:pt x="15" y="2"/>
                  </a:cubicBezTo>
                  <a:close/>
                </a:path>
              </a:pathLst>
            </a:custGeom>
            <a:solidFill>
              <a:srgbClr val="C8DC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81" name="Freeform 168">
              <a:extLst>
                <a:ext uri="{FF2B5EF4-FFF2-40B4-BE49-F238E27FC236}">
                  <a16:creationId xmlns:a16="http://schemas.microsoft.com/office/drawing/2014/main" id="{D97B8F2B-2BA2-48DC-BB52-A2003B9362CC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-2732648" y="-1479550"/>
              <a:ext cx="28575" cy="46038"/>
            </a:xfrm>
            <a:custGeom>
              <a:avLst/>
              <a:gdLst>
                <a:gd name="T0" fmla="*/ 0 w 10"/>
                <a:gd name="T1" fmla="*/ 0 h 17"/>
                <a:gd name="T2" fmla="*/ 0 w 10"/>
                <a:gd name="T3" fmla="*/ 17 h 17"/>
                <a:gd name="T4" fmla="*/ 8 w 10"/>
                <a:gd name="T5" fmla="*/ 13 h 17"/>
                <a:gd name="T6" fmla="*/ 5 w 10"/>
                <a:gd name="T7" fmla="*/ 1 h 17"/>
                <a:gd name="T8" fmla="*/ 0 w 10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7">
                  <a:moveTo>
                    <a:pt x="0" y="0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3" y="17"/>
                    <a:pt x="6" y="16"/>
                    <a:pt x="8" y="13"/>
                  </a:cubicBezTo>
                  <a:cubicBezTo>
                    <a:pt x="10" y="9"/>
                    <a:pt x="9" y="4"/>
                    <a:pt x="5" y="1"/>
                  </a:cubicBezTo>
                  <a:cubicBezTo>
                    <a:pt x="3" y="0"/>
                    <a:pt x="2" y="0"/>
                    <a:pt x="0" y="0"/>
                  </a:cubicBezTo>
                  <a:close/>
                </a:path>
              </a:pathLst>
            </a:custGeom>
            <a:solidFill>
              <a:srgbClr val="B4CE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82" name="Freeform 169">
              <a:extLst>
                <a:ext uri="{FF2B5EF4-FFF2-40B4-BE49-F238E27FC236}">
                  <a16:creationId xmlns:a16="http://schemas.microsoft.com/office/drawing/2014/main" id="{B129194A-C4BE-4BCE-B984-0F61DDF038D9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-2718361" y="-1471613"/>
              <a:ext cx="26988" cy="30163"/>
            </a:xfrm>
            <a:custGeom>
              <a:avLst/>
              <a:gdLst>
                <a:gd name="T0" fmla="*/ 8 w 10"/>
                <a:gd name="T1" fmla="*/ 2 h 11"/>
                <a:gd name="T2" fmla="*/ 9 w 10"/>
                <a:gd name="T3" fmla="*/ 8 h 11"/>
                <a:gd name="T4" fmla="*/ 3 w 10"/>
                <a:gd name="T5" fmla="*/ 9 h 11"/>
                <a:gd name="T6" fmla="*/ 1 w 10"/>
                <a:gd name="T7" fmla="*/ 3 h 11"/>
                <a:gd name="T8" fmla="*/ 8 w 10"/>
                <a:gd name="T9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1">
                  <a:moveTo>
                    <a:pt x="8" y="2"/>
                  </a:moveTo>
                  <a:cubicBezTo>
                    <a:pt x="10" y="3"/>
                    <a:pt x="10" y="6"/>
                    <a:pt x="9" y="8"/>
                  </a:cubicBezTo>
                  <a:cubicBezTo>
                    <a:pt x="8" y="10"/>
                    <a:pt x="5" y="11"/>
                    <a:pt x="3" y="9"/>
                  </a:cubicBezTo>
                  <a:cubicBezTo>
                    <a:pt x="1" y="8"/>
                    <a:pt x="0" y="5"/>
                    <a:pt x="1" y="3"/>
                  </a:cubicBezTo>
                  <a:cubicBezTo>
                    <a:pt x="3" y="1"/>
                    <a:pt x="6" y="0"/>
                    <a:pt x="8" y="2"/>
                  </a:cubicBezTo>
                  <a:close/>
                </a:path>
              </a:pathLst>
            </a:custGeom>
            <a:solidFill>
              <a:srgbClr val="A1BE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83" name="Freeform 170">
              <a:extLst>
                <a:ext uri="{FF2B5EF4-FFF2-40B4-BE49-F238E27FC236}">
                  <a16:creationId xmlns:a16="http://schemas.microsoft.com/office/drawing/2014/main" id="{BEBAC354-BA70-4740-9052-22D29B705776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-2732648" y="-1376363"/>
              <a:ext cx="55563" cy="55563"/>
            </a:xfrm>
            <a:custGeom>
              <a:avLst/>
              <a:gdLst>
                <a:gd name="T0" fmla="*/ 15 w 20"/>
                <a:gd name="T1" fmla="*/ 3 h 20"/>
                <a:gd name="T2" fmla="*/ 18 w 20"/>
                <a:gd name="T3" fmla="*/ 15 h 20"/>
                <a:gd name="T4" fmla="*/ 5 w 20"/>
                <a:gd name="T5" fmla="*/ 17 h 20"/>
                <a:gd name="T6" fmla="*/ 3 w 20"/>
                <a:gd name="T7" fmla="*/ 5 h 20"/>
                <a:gd name="T8" fmla="*/ 15 w 20"/>
                <a:gd name="T9" fmla="*/ 3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20">
                  <a:moveTo>
                    <a:pt x="15" y="3"/>
                  </a:moveTo>
                  <a:cubicBezTo>
                    <a:pt x="19" y="5"/>
                    <a:pt x="20" y="11"/>
                    <a:pt x="18" y="15"/>
                  </a:cubicBezTo>
                  <a:cubicBezTo>
                    <a:pt x="15" y="19"/>
                    <a:pt x="9" y="20"/>
                    <a:pt x="5" y="17"/>
                  </a:cubicBezTo>
                  <a:cubicBezTo>
                    <a:pt x="1" y="15"/>
                    <a:pt x="0" y="9"/>
                    <a:pt x="3" y="5"/>
                  </a:cubicBezTo>
                  <a:cubicBezTo>
                    <a:pt x="5" y="1"/>
                    <a:pt x="11" y="0"/>
                    <a:pt x="15" y="3"/>
                  </a:cubicBezTo>
                  <a:close/>
                </a:path>
              </a:pathLst>
            </a:custGeom>
            <a:solidFill>
              <a:srgbClr val="C8DC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84" name="Freeform 171">
              <a:extLst>
                <a:ext uri="{FF2B5EF4-FFF2-40B4-BE49-F238E27FC236}">
                  <a16:creationId xmlns:a16="http://schemas.microsoft.com/office/drawing/2014/main" id="{2ABC24A1-E591-4262-9821-1FB9B66DDADC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-2732648" y="-1373188"/>
              <a:ext cx="28575" cy="49213"/>
            </a:xfrm>
            <a:custGeom>
              <a:avLst/>
              <a:gdLst>
                <a:gd name="T0" fmla="*/ 0 w 10"/>
                <a:gd name="T1" fmla="*/ 0 h 18"/>
                <a:gd name="T2" fmla="*/ 0 w 10"/>
                <a:gd name="T3" fmla="*/ 18 h 18"/>
                <a:gd name="T4" fmla="*/ 8 w 10"/>
                <a:gd name="T5" fmla="*/ 14 h 18"/>
                <a:gd name="T6" fmla="*/ 5 w 10"/>
                <a:gd name="T7" fmla="*/ 2 h 18"/>
                <a:gd name="T8" fmla="*/ 0 w 10"/>
                <a:gd name="T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8">
                  <a:moveTo>
                    <a:pt x="0" y="0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3" y="18"/>
                    <a:pt x="6" y="16"/>
                    <a:pt x="8" y="14"/>
                  </a:cubicBezTo>
                  <a:cubicBezTo>
                    <a:pt x="10" y="10"/>
                    <a:pt x="9" y="4"/>
                    <a:pt x="5" y="2"/>
                  </a:cubicBezTo>
                  <a:cubicBezTo>
                    <a:pt x="3" y="1"/>
                    <a:pt x="2" y="0"/>
                    <a:pt x="0" y="0"/>
                  </a:cubicBezTo>
                  <a:close/>
                </a:path>
              </a:pathLst>
            </a:custGeom>
            <a:solidFill>
              <a:srgbClr val="B4CE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85" name="Freeform 172">
              <a:extLst>
                <a:ext uri="{FF2B5EF4-FFF2-40B4-BE49-F238E27FC236}">
                  <a16:creationId xmlns:a16="http://schemas.microsoft.com/office/drawing/2014/main" id="{A79F40D3-EAA5-4F1F-9DE8-F8B126147207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-2718361" y="-1362075"/>
              <a:ext cx="26988" cy="26988"/>
            </a:xfrm>
            <a:custGeom>
              <a:avLst/>
              <a:gdLst>
                <a:gd name="T0" fmla="*/ 8 w 10"/>
                <a:gd name="T1" fmla="*/ 1 h 10"/>
                <a:gd name="T2" fmla="*/ 9 w 10"/>
                <a:gd name="T3" fmla="*/ 7 h 10"/>
                <a:gd name="T4" fmla="*/ 3 w 10"/>
                <a:gd name="T5" fmla="*/ 9 h 10"/>
                <a:gd name="T6" fmla="*/ 1 w 10"/>
                <a:gd name="T7" fmla="*/ 3 h 10"/>
                <a:gd name="T8" fmla="*/ 8 w 10"/>
                <a:gd name="T9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8" y="1"/>
                  </a:moveTo>
                  <a:cubicBezTo>
                    <a:pt x="10" y="3"/>
                    <a:pt x="10" y="5"/>
                    <a:pt x="9" y="7"/>
                  </a:cubicBezTo>
                  <a:cubicBezTo>
                    <a:pt x="8" y="10"/>
                    <a:pt x="5" y="10"/>
                    <a:pt x="3" y="9"/>
                  </a:cubicBezTo>
                  <a:cubicBezTo>
                    <a:pt x="1" y="7"/>
                    <a:pt x="0" y="5"/>
                    <a:pt x="1" y="3"/>
                  </a:cubicBezTo>
                  <a:cubicBezTo>
                    <a:pt x="3" y="0"/>
                    <a:pt x="6" y="0"/>
                    <a:pt x="8" y="1"/>
                  </a:cubicBezTo>
                  <a:close/>
                </a:path>
              </a:pathLst>
            </a:custGeom>
            <a:solidFill>
              <a:srgbClr val="A1BE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86" name="Freeform 173">
              <a:extLst>
                <a:ext uri="{FF2B5EF4-FFF2-40B4-BE49-F238E27FC236}">
                  <a16:creationId xmlns:a16="http://schemas.microsoft.com/office/drawing/2014/main" id="{4FC581AB-69FA-4CAE-847B-0E0F34102F29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-2886636" y="-1376363"/>
              <a:ext cx="53975" cy="55563"/>
            </a:xfrm>
            <a:custGeom>
              <a:avLst/>
              <a:gdLst>
                <a:gd name="T0" fmla="*/ 15 w 20"/>
                <a:gd name="T1" fmla="*/ 3 h 20"/>
                <a:gd name="T2" fmla="*/ 18 w 20"/>
                <a:gd name="T3" fmla="*/ 15 h 20"/>
                <a:gd name="T4" fmla="*/ 5 w 20"/>
                <a:gd name="T5" fmla="*/ 17 h 20"/>
                <a:gd name="T6" fmla="*/ 3 w 20"/>
                <a:gd name="T7" fmla="*/ 5 h 20"/>
                <a:gd name="T8" fmla="*/ 15 w 20"/>
                <a:gd name="T9" fmla="*/ 3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20">
                  <a:moveTo>
                    <a:pt x="15" y="3"/>
                  </a:moveTo>
                  <a:cubicBezTo>
                    <a:pt x="19" y="5"/>
                    <a:pt x="20" y="11"/>
                    <a:pt x="18" y="15"/>
                  </a:cubicBezTo>
                  <a:cubicBezTo>
                    <a:pt x="15" y="19"/>
                    <a:pt x="9" y="20"/>
                    <a:pt x="5" y="17"/>
                  </a:cubicBezTo>
                  <a:cubicBezTo>
                    <a:pt x="1" y="15"/>
                    <a:pt x="0" y="9"/>
                    <a:pt x="3" y="5"/>
                  </a:cubicBezTo>
                  <a:cubicBezTo>
                    <a:pt x="5" y="1"/>
                    <a:pt x="11" y="0"/>
                    <a:pt x="15" y="3"/>
                  </a:cubicBezTo>
                  <a:close/>
                </a:path>
              </a:pathLst>
            </a:custGeom>
            <a:solidFill>
              <a:srgbClr val="C8DC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87" name="Freeform 174">
              <a:extLst>
                <a:ext uri="{FF2B5EF4-FFF2-40B4-BE49-F238E27FC236}">
                  <a16:creationId xmlns:a16="http://schemas.microsoft.com/office/drawing/2014/main" id="{824E3B92-62BE-4363-B3E0-C1837B595AFA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-2886636" y="-1373188"/>
              <a:ext cx="26988" cy="49213"/>
            </a:xfrm>
            <a:custGeom>
              <a:avLst/>
              <a:gdLst>
                <a:gd name="T0" fmla="*/ 0 w 10"/>
                <a:gd name="T1" fmla="*/ 0 h 18"/>
                <a:gd name="T2" fmla="*/ 0 w 10"/>
                <a:gd name="T3" fmla="*/ 18 h 18"/>
                <a:gd name="T4" fmla="*/ 8 w 10"/>
                <a:gd name="T5" fmla="*/ 14 h 18"/>
                <a:gd name="T6" fmla="*/ 5 w 10"/>
                <a:gd name="T7" fmla="*/ 2 h 18"/>
                <a:gd name="T8" fmla="*/ 0 w 10"/>
                <a:gd name="T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8">
                  <a:moveTo>
                    <a:pt x="0" y="0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3" y="18"/>
                    <a:pt x="6" y="16"/>
                    <a:pt x="8" y="14"/>
                  </a:cubicBezTo>
                  <a:cubicBezTo>
                    <a:pt x="10" y="10"/>
                    <a:pt x="9" y="4"/>
                    <a:pt x="5" y="2"/>
                  </a:cubicBezTo>
                  <a:cubicBezTo>
                    <a:pt x="3" y="1"/>
                    <a:pt x="2" y="0"/>
                    <a:pt x="0" y="0"/>
                  </a:cubicBezTo>
                  <a:close/>
                </a:path>
              </a:pathLst>
            </a:custGeom>
            <a:solidFill>
              <a:srgbClr val="B4CE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88" name="Freeform 175">
              <a:extLst>
                <a:ext uri="{FF2B5EF4-FFF2-40B4-BE49-F238E27FC236}">
                  <a16:creationId xmlns:a16="http://schemas.microsoft.com/office/drawing/2014/main" id="{92BCF36A-9D27-4CAE-B2B6-4D94710DE6C1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-2873936" y="-1362075"/>
              <a:ext cx="28575" cy="26988"/>
            </a:xfrm>
            <a:custGeom>
              <a:avLst/>
              <a:gdLst>
                <a:gd name="T0" fmla="*/ 8 w 10"/>
                <a:gd name="T1" fmla="*/ 1 h 10"/>
                <a:gd name="T2" fmla="*/ 9 w 10"/>
                <a:gd name="T3" fmla="*/ 7 h 10"/>
                <a:gd name="T4" fmla="*/ 3 w 10"/>
                <a:gd name="T5" fmla="*/ 9 h 10"/>
                <a:gd name="T6" fmla="*/ 1 w 10"/>
                <a:gd name="T7" fmla="*/ 3 h 10"/>
                <a:gd name="T8" fmla="*/ 8 w 10"/>
                <a:gd name="T9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8" y="1"/>
                  </a:moveTo>
                  <a:cubicBezTo>
                    <a:pt x="10" y="3"/>
                    <a:pt x="10" y="5"/>
                    <a:pt x="9" y="7"/>
                  </a:cubicBezTo>
                  <a:cubicBezTo>
                    <a:pt x="8" y="10"/>
                    <a:pt x="5" y="10"/>
                    <a:pt x="3" y="9"/>
                  </a:cubicBezTo>
                  <a:cubicBezTo>
                    <a:pt x="1" y="7"/>
                    <a:pt x="0" y="5"/>
                    <a:pt x="1" y="3"/>
                  </a:cubicBezTo>
                  <a:cubicBezTo>
                    <a:pt x="3" y="0"/>
                    <a:pt x="6" y="0"/>
                    <a:pt x="8" y="1"/>
                  </a:cubicBezTo>
                  <a:close/>
                </a:path>
              </a:pathLst>
            </a:custGeom>
            <a:solidFill>
              <a:srgbClr val="A1BE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89" name="Freeform 176">
              <a:extLst>
                <a:ext uri="{FF2B5EF4-FFF2-40B4-BE49-F238E27FC236}">
                  <a16:creationId xmlns:a16="http://schemas.microsoft.com/office/drawing/2014/main" id="{C89B779A-0926-49B0-9845-4A4480E16D89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-2577073" y="-1376363"/>
              <a:ext cx="53975" cy="55563"/>
            </a:xfrm>
            <a:custGeom>
              <a:avLst/>
              <a:gdLst>
                <a:gd name="T0" fmla="*/ 15 w 20"/>
                <a:gd name="T1" fmla="*/ 3 h 20"/>
                <a:gd name="T2" fmla="*/ 17 w 20"/>
                <a:gd name="T3" fmla="*/ 15 h 20"/>
                <a:gd name="T4" fmla="*/ 5 w 20"/>
                <a:gd name="T5" fmla="*/ 17 h 20"/>
                <a:gd name="T6" fmla="*/ 2 w 20"/>
                <a:gd name="T7" fmla="*/ 5 h 20"/>
                <a:gd name="T8" fmla="*/ 15 w 20"/>
                <a:gd name="T9" fmla="*/ 3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20">
                  <a:moveTo>
                    <a:pt x="15" y="3"/>
                  </a:moveTo>
                  <a:cubicBezTo>
                    <a:pt x="19" y="5"/>
                    <a:pt x="20" y="11"/>
                    <a:pt x="17" y="15"/>
                  </a:cubicBezTo>
                  <a:cubicBezTo>
                    <a:pt x="15" y="19"/>
                    <a:pt x="9" y="20"/>
                    <a:pt x="5" y="17"/>
                  </a:cubicBezTo>
                  <a:cubicBezTo>
                    <a:pt x="1" y="15"/>
                    <a:pt x="0" y="9"/>
                    <a:pt x="2" y="5"/>
                  </a:cubicBezTo>
                  <a:cubicBezTo>
                    <a:pt x="5" y="1"/>
                    <a:pt x="10" y="0"/>
                    <a:pt x="15" y="3"/>
                  </a:cubicBezTo>
                  <a:close/>
                </a:path>
              </a:pathLst>
            </a:custGeom>
            <a:solidFill>
              <a:srgbClr val="C8DC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90" name="Freeform 177">
              <a:extLst>
                <a:ext uri="{FF2B5EF4-FFF2-40B4-BE49-F238E27FC236}">
                  <a16:creationId xmlns:a16="http://schemas.microsoft.com/office/drawing/2014/main" id="{B5D4E552-07CC-4EFE-9B4D-78A648B5C48B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-2577073" y="-1373188"/>
              <a:ext cx="26988" cy="49213"/>
            </a:xfrm>
            <a:custGeom>
              <a:avLst/>
              <a:gdLst>
                <a:gd name="T0" fmla="*/ 0 w 10"/>
                <a:gd name="T1" fmla="*/ 0 h 18"/>
                <a:gd name="T2" fmla="*/ 0 w 10"/>
                <a:gd name="T3" fmla="*/ 18 h 18"/>
                <a:gd name="T4" fmla="*/ 7 w 10"/>
                <a:gd name="T5" fmla="*/ 14 h 18"/>
                <a:gd name="T6" fmla="*/ 5 w 10"/>
                <a:gd name="T7" fmla="*/ 2 h 18"/>
                <a:gd name="T8" fmla="*/ 0 w 10"/>
                <a:gd name="T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8">
                  <a:moveTo>
                    <a:pt x="0" y="0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3" y="18"/>
                    <a:pt x="5" y="16"/>
                    <a:pt x="7" y="14"/>
                  </a:cubicBezTo>
                  <a:cubicBezTo>
                    <a:pt x="10" y="10"/>
                    <a:pt x="9" y="4"/>
                    <a:pt x="5" y="2"/>
                  </a:cubicBezTo>
                  <a:cubicBezTo>
                    <a:pt x="3" y="1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B4CE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91" name="Freeform 178">
              <a:extLst>
                <a:ext uri="{FF2B5EF4-FFF2-40B4-BE49-F238E27FC236}">
                  <a16:creationId xmlns:a16="http://schemas.microsoft.com/office/drawing/2014/main" id="{0000D413-DB96-40E9-B0ED-553E3F40590E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-2562786" y="-1362075"/>
              <a:ext cx="26988" cy="26988"/>
            </a:xfrm>
            <a:custGeom>
              <a:avLst/>
              <a:gdLst>
                <a:gd name="T0" fmla="*/ 7 w 10"/>
                <a:gd name="T1" fmla="*/ 1 h 10"/>
                <a:gd name="T2" fmla="*/ 9 w 10"/>
                <a:gd name="T3" fmla="*/ 7 h 10"/>
                <a:gd name="T4" fmla="*/ 2 w 10"/>
                <a:gd name="T5" fmla="*/ 9 h 10"/>
                <a:gd name="T6" fmla="*/ 1 w 10"/>
                <a:gd name="T7" fmla="*/ 3 h 10"/>
                <a:gd name="T8" fmla="*/ 7 w 10"/>
                <a:gd name="T9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7" y="1"/>
                  </a:moveTo>
                  <a:cubicBezTo>
                    <a:pt x="9" y="3"/>
                    <a:pt x="10" y="5"/>
                    <a:pt x="9" y="7"/>
                  </a:cubicBezTo>
                  <a:cubicBezTo>
                    <a:pt x="7" y="10"/>
                    <a:pt x="4" y="10"/>
                    <a:pt x="2" y="9"/>
                  </a:cubicBezTo>
                  <a:cubicBezTo>
                    <a:pt x="0" y="7"/>
                    <a:pt x="0" y="5"/>
                    <a:pt x="1" y="3"/>
                  </a:cubicBezTo>
                  <a:cubicBezTo>
                    <a:pt x="2" y="0"/>
                    <a:pt x="5" y="0"/>
                    <a:pt x="7" y="1"/>
                  </a:cubicBezTo>
                  <a:close/>
                </a:path>
              </a:pathLst>
            </a:custGeom>
            <a:solidFill>
              <a:srgbClr val="A1BE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92" name="Freeform 179">
              <a:extLst>
                <a:ext uri="{FF2B5EF4-FFF2-40B4-BE49-F238E27FC236}">
                  <a16:creationId xmlns:a16="http://schemas.microsoft.com/office/drawing/2014/main" id="{28021FEC-2560-4D7D-B24D-CBE1FF86AC62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-2740586" y="-1808163"/>
              <a:ext cx="215900" cy="317500"/>
            </a:xfrm>
            <a:custGeom>
              <a:avLst/>
              <a:gdLst>
                <a:gd name="T0" fmla="*/ 70 w 79"/>
                <a:gd name="T1" fmla="*/ 113 h 117"/>
                <a:gd name="T2" fmla="*/ 70 w 79"/>
                <a:gd name="T3" fmla="*/ 113 h 117"/>
                <a:gd name="T4" fmla="*/ 51 w 79"/>
                <a:gd name="T5" fmla="*/ 108 h 117"/>
                <a:gd name="T6" fmla="*/ 4 w 79"/>
                <a:gd name="T7" fmla="*/ 23 h 117"/>
                <a:gd name="T8" fmla="*/ 10 w 79"/>
                <a:gd name="T9" fmla="*/ 4 h 117"/>
                <a:gd name="T10" fmla="*/ 10 w 79"/>
                <a:gd name="T11" fmla="*/ 4 h 117"/>
                <a:gd name="T12" fmla="*/ 29 w 79"/>
                <a:gd name="T13" fmla="*/ 9 h 117"/>
                <a:gd name="T14" fmla="*/ 75 w 79"/>
                <a:gd name="T15" fmla="*/ 94 h 117"/>
                <a:gd name="T16" fmla="*/ 70 w 79"/>
                <a:gd name="T17" fmla="*/ 113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9" h="117">
                  <a:moveTo>
                    <a:pt x="70" y="113"/>
                  </a:moveTo>
                  <a:cubicBezTo>
                    <a:pt x="70" y="113"/>
                    <a:pt x="70" y="113"/>
                    <a:pt x="70" y="113"/>
                  </a:cubicBezTo>
                  <a:cubicBezTo>
                    <a:pt x="63" y="117"/>
                    <a:pt x="54" y="115"/>
                    <a:pt x="51" y="108"/>
                  </a:cubicBezTo>
                  <a:cubicBezTo>
                    <a:pt x="4" y="23"/>
                    <a:pt x="4" y="23"/>
                    <a:pt x="4" y="23"/>
                  </a:cubicBezTo>
                  <a:cubicBezTo>
                    <a:pt x="0" y="16"/>
                    <a:pt x="3" y="8"/>
                    <a:pt x="10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7" y="0"/>
                    <a:pt x="25" y="3"/>
                    <a:pt x="29" y="9"/>
                  </a:cubicBezTo>
                  <a:cubicBezTo>
                    <a:pt x="75" y="94"/>
                    <a:pt x="75" y="94"/>
                    <a:pt x="75" y="94"/>
                  </a:cubicBezTo>
                  <a:cubicBezTo>
                    <a:pt x="79" y="101"/>
                    <a:pt x="77" y="110"/>
                    <a:pt x="70" y="113"/>
                  </a:cubicBezTo>
                  <a:close/>
                </a:path>
              </a:pathLst>
            </a:custGeom>
            <a:solidFill>
              <a:srgbClr val="C8DC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93" name="Freeform 180">
              <a:extLst>
                <a:ext uri="{FF2B5EF4-FFF2-40B4-BE49-F238E27FC236}">
                  <a16:creationId xmlns:a16="http://schemas.microsoft.com/office/drawing/2014/main" id="{ADD54AC0-A1C7-41CC-8780-BDA97768B811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-2740586" y="-1808163"/>
              <a:ext cx="188913" cy="306388"/>
            </a:xfrm>
            <a:custGeom>
              <a:avLst/>
              <a:gdLst>
                <a:gd name="T0" fmla="*/ 65 w 69"/>
                <a:gd name="T1" fmla="*/ 94 h 113"/>
                <a:gd name="T2" fmla="*/ 19 w 69"/>
                <a:gd name="T3" fmla="*/ 9 h 113"/>
                <a:gd name="T4" fmla="*/ 0 w 69"/>
                <a:gd name="T5" fmla="*/ 4 h 113"/>
                <a:gd name="T6" fmla="*/ 0 w 69"/>
                <a:gd name="T7" fmla="*/ 4 h 113"/>
                <a:gd name="T8" fmla="*/ 60 w 69"/>
                <a:gd name="T9" fmla="*/ 113 h 113"/>
                <a:gd name="T10" fmla="*/ 65 w 69"/>
                <a:gd name="T11" fmla="*/ 94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9" h="113">
                  <a:moveTo>
                    <a:pt x="65" y="94"/>
                  </a:moveTo>
                  <a:cubicBezTo>
                    <a:pt x="19" y="9"/>
                    <a:pt x="19" y="9"/>
                    <a:pt x="19" y="9"/>
                  </a:cubicBezTo>
                  <a:cubicBezTo>
                    <a:pt x="15" y="3"/>
                    <a:pt x="7" y="0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60" y="113"/>
                    <a:pt x="60" y="113"/>
                    <a:pt x="60" y="113"/>
                  </a:cubicBezTo>
                  <a:cubicBezTo>
                    <a:pt x="67" y="110"/>
                    <a:pt x="69" y="101"/>
                    <a:pt x="65" y="94"/>
                  </a:cubicBezTo>
                  <a:close/>
                </a:path>
              </a:pathLst>
            </a:custGeom>
            <a:solidFill>
              <a:srgbClr val="B4CE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94" name="Freeform 181">
              <a:extLst>
                <a:ext uri="{FF2B5EF4-FFF2-40B4-BE49-F238E27FC236}">
                  <a16:creationId xmlns:a16="http://schemas.microsoft.com/office/drawing/2014/main" id="{BCEF57F1-207C-43B0-B82F-7948F82769AB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-2596123" y="-1789113"/>
              <a:ext cx="52388" cy="50800"/>
            </a:xfrm>
            <a:custGeom>
              <a:avLst/>
              <a:gdLst>
                <a:gd name="T0" fmla="*/ 19 w 19"/>
                <a:gd name="T1" fmla="*/ 10 h 19"/>
                <a:gd name="T2" fmla="*/ 9 w 19"/>
                <a:gd name="T3" fmla="*/ 19 h 19"/>
                <a:gd name="T4" fmla="*/ 1 w 19"/>
                <a:gd name="T5" fmla="*/ 9 h 19"/>
                <a:gd name="T6" fmla="*/ 10 w 19"/>
                <a:gd name="T7" fmla="*/ 1 h 19"/>
                <a:gd name="T8" fmla="*/ 19 w 19"/>
                <a:gd name="T9" fmla="*/ 1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9">
                  <a:moveTo>
                    <a:pt x="19" y="10"/>
                  </a:moveTo>
                  <a:cubicBezTo>
                    <a:pt x="19" y="16"/>
                    <a:pt x="14" y="19"/>
                    <a:pt x="9" y="19"/>
                  </a:cubicBezTo>
                  <a:cubicBezTo>
                    <a:pt x="4" y="19"/>
                    <a:pt x="0" y="14"/>
                    <a:pt x="1" y="9"/>
                  </a:cubicBezTo>
                  <a:cubicBezTo>
                    <a:pt x="1" y="4"/>
                    <a:pt x="5" y="0"/>
                    <a:pt x="10" y="1"/>
                  </a:cubicBezTo>
                  <a:cubicBezTo>
                    <a:pt x="16" y="1"/>
                    <a:pt x="19" y="5"/>
                    <a:pt x="19" y="10"/>
                  </a:cubicBezTo>
                  <a:close/>
                </a:path>
              </a:pathLst>
            </a:custGeom>
            <a:solidFill>
              <a:srgbClr val="306C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95" name="Freeform 182">
              <a:extLst>
                <a:ext uri="{FF2B5EF4-FFF2-40B4-BE49-F238E27FC236}">
                  <a16:creationId xmlns:a16="http://schemas.microsoft.com/office/drawing/2014/main" id="{F03A79E3-B630-4766-AFE8-6CFBE8BF8B05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-2596123" y="-1776413"/>
              <a:ext cx="46038" cy="38100"/>
            </a:xfrm>
            <a:custGeom>
              <a:avLst/>
              <a:gdLst>
                <a:gd name="T0" fmla="*/ 16 w 17"/>
                <a:gd name="T1" fmla="*/ 0 h 14"/>
                <a:gd name="T2" fmla="*/ 0 w 17"/>
                <a:gd name="T3" fmla="*/ 9 h 14"/>
                <a:gd name="T4" fmla="*/ 7 w 17"/>
                <a:gd name="T5" fmla="*/ 14 h 14"/>
                <a:gd name="T6" fmla="*/ 17 w 17"/>
                <a:gd name="T7" fmla="*/ 5 h 14"/>
                <a:gd name="T8" fmla="*/ 16 w 17"/>
                <a:gd name="T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4">
                  <a:moveTo>
                    <a:pt x="16" y="0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1" y="12"/>
                    <a:pt x="4" y="14"/>
                    <a:pt x="7" y="14"/>
                  </a:cubicBezTo>
                  <a:cubicBezTo>
                    <a:pt x="12" y="14"/>
                    <a:pt x="17" y="11"/>
                    <a:pt x="17" y="5"/>
                  </a:cubicBezTo>
                  <a:cubicBezTo>
                    <a:pt x="17" y="4"/>
                    <a:pt x="17" y="2"/>
                    <a:pt x="16" y="0"/>
                  </a:cubicBezTo>
                  <a:close/>
                </a:path>
              </a:pathLst>
            </a:custGeom>
            <a:solidFill>
              <a:srgbClr val="215E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96" name="Freeform 183">
              <a:extLst>
                <a:ext uri="{FF2B5EF4-FFF2-40B4-BE49-F238E27FC236}">
                  <a16:creationId xmlns:a16="http://schemas.microsoft.com/office/drawing/2014/main" id="{975E7ED8-3D1E-417A-84FA-7714DE43439D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-2723123" y="-1560513"/>
              <a:ext cx="50800" cy="50800"/>
            </a:xfrm>
            <a:custGeom>
              <a:avLst/>
              <a:gdLst>
                <a:gd name="T0" fmla="*/ 19 w 19"/>
                <a:gd name="T1" fmla="*/ 10 h 19"/>
                <a:gd name="T2" fmla="*/ 9 w 19"/>
                <a:gd name="T3" fmla="*/ 19 h 19"/>
                <a:gd name="T4" fmla="*/ 0 w 19"/>
                <a:gd name="T5" fmla="*/ 9 h 19"/>
                <a:gd name="T6" fmla="*/ 10 w 19"/>
                <a:gd name="T7" fmla="*/ 1 h 19"/>
                <a:gd name="T8" fmla="*/ 19 w 19"/>
                <a:gd name="T9" fmla="*/ 1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9">
                  <a:moveTo>
                    <a:pt x="19" y="10"/>
                  </a:moveTo>
                  <a:cubicBezTo>
                    <a:pt x="18" y="15"/>
                    <a:pt x="14" y="19"/>
                    <a:pt x="9" y="19"/>
                  </a:cubicBezTo>
                  <a:cubicBezTo>
                    <a:pt x="4" y="19"/>
                    <a:pt x="0" y="14"/>
                    <a:pt x="0" y="9"/>
                  </a:cubicBezTo>
                  <a:cubicBezTo>
                    <a:pt x="1" y="4"/>
                    <a:pt x="5" y="0"/>
                    <a:pt x="10" y="1"/>
                  </a:cubicBezTo>
                  <a:cubicBezTo>
                    <a:pt x="15" y="1"/>
                    <a:pt x="19" y="5"/>
                    <a:pt x="19" y="10"/>
                  </a:cubicBezTo>
                  <a:close/>
                </a:path>
              </a:pathLst>
            </a:custGeom>
            <a:solidFill>
              <a:srgbClr val="306C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97" name="Freeform 184">
              <a:extLst>
                <a:ext uri="{FF2B5EF4-FFF2-40B4-BE49-F238E27FC236}">
                  <a16:creationId xmlns:a16="http://schemas.microsoft.com/office/drawing/2014/main" id="{0CF199B0-9C8A-4506-8AC6-F7A4F4E7CFE3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-2723123" y="-1547813"/>
              <a:ext cx="47625" cy="38100"/>
            </a:xfrm>
            <a:custGeom>
              <a:avLst/>
              <a:gdLst>
                <a:gd name="T0" fmla="*/ 16 w 18"/>
                <a:gd name="T1" fmla="*/ 0 h 14"/>
                <a:gd name="T2" fmla="*/ 0 w 18"/>
                <a:gd name="T3" fmla="*/ 9 h 14"/>
                <a:gd name="T4" fmla="*/ 8 w 18"/>
                <a:gd name="T5" fmla="*/ 14 h 14"/>
                <a:gd name="T6" fmla="*/ 18 w 18"/>
                <a:gd name="T7" fmla="*/ 5 h 14"/>
                <a:gd name="T8" fmla="*/ 16 w 18"/>
                <a:gd name="T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4">
                  <a:moveTo>
                    <a:pt x="16" y="0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2" y="12"/>
                    <a:pt x="5" y="14"/>
                    <a:pt x="8" y="14"/>
                  </a:cubicBezTo>
                  <a:cubicBezTo>
                    <a:pt x="13" y="14"/>
                    <a:pt x="17" y="10"/>
                    <a:pt x="18" y="5"/>
                  </a:cubicBezTo>
                  <a:cubicBezTo>
                    <a:pt x="18" y="4"/>
                    <a:pt x="17" y="2"/>
                    <a:pt x="16" y="0"/>
                  </a:cubicBezTo>
                  <a:close/>
                </a:path>
              </a:pathLst>
            </a:custGeom>
            <a:solidFill>
              <a:srgbClr val="215E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sp>
        <p:nvSpPr>
          <p:cNvPr id="118" name="Text Placeholder 4">
            <a:extLst>
              <a:ext uri="{FF2B5EF4-FFF2-40B4-BE49-F238E27FC236}">
                <a16:creationId xmlns:a16="http://schemas.microsoft.com/office/drawing/2014/main" id="{808BF3E9-D296-4766-9844-3F76E79B9DF6}"/>
              </a:ext>
            </a:extLst>
          </p:cNvPr>
          <p:cNvSpPr txBox="1">
            <a:spLocks/>
          </p:cNvSpPr>
          <p:nvPr/>
        </p:nvSpPr>
        <p:spPr>
          <a:xfrm>
            <a:off x="664540" y="5659123"/>
            <a:ext cx="6899485" cy="77312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4000"/>
              </a:lnSpc>
              <a:buNone/>
              <a:defRPr/>
            </a:pPr>
            <a:r>
              <a:rPr lang="id-ID" sz="1400" b="1" dirty="0">
                <a:solidFill>
                  <a:schemeClr val="bg1"/>
                </a:solidFill>
                <a:latin typeface="+mj-lt"/>
                <a:cs typeface="Calibri"/>
              </a:rPr>
              <a:t>Ut wisi enim </a:t>
            </a:r>
            <a:r>
              <a:rPr lang="id-ID" sz="1400" dirty="0">
                <a:solidFill>
                  <a:schemeClr val="bg1"/>
                </a:solidFill>
                <a:latin typeface="+mj-lt"/>
                <a:cs typeface="Calibri"/>
              </a:rPr>
              <a:t>Ad minim veniam, quis nostrud exerci ticullamcor per nibh eu ismod tincidunt ut laoreet dolorea agus agum erat volutp At. Ut wisi enim ad minim veniam, quis nostrud exerci.</a:t>
            </a:r>
          </a:p>
        </p:txBody>
      </p:sp>
      <p:sp>
        <p:nvSpPr>
          <p:cNvPr id="123" name="Text Placeholder 14">
            <a:extLst>
              <a:ext uri="{FF2B5EF4-FFF2-40B4-BE49-F238E27FC236}">
                <a16:creationId xmlns:a16="http://schemas.microsoft.com/office/drawing/2014/main" id="{75F93306-4464-44CC-AB5E-A7C7BAB5CA33}"/>
              </a:ext>
            </a:extLst>
          </p:cNvPr>
          <p:cNvSpPr txBox="1">
            <a:spLocks/>
          </p:cNvSpPr>
          <p:nvPr/>
        </p:nvSpPr>
        <p:spPr>
          <a:xfrm>
            <a:off x="664540" y="5034894"/>
            <a:ext cx="2493663" cy="3385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en-IN" sz="1100" dirty="0">
                <a:solidFill>
                  <a:schemeClr val="bg1"/>
                </a:solidFill>
              </a:rPr>
              <a:t>Lorem ipsum </a:t>
            </a:r>
            <a:r>
              <a:rPr lang="en-IN" sz="1100" dirty="0" err="1">
                <a:solidFill>
                  <a:schemeClr val="bg1"/>
                </a:solidFill>
              </a:rPr>
              <a:t>dolor</a:t>
            </a:r>
            <a:r>
              <a:rPr lang="en-IN" sz="1100" dirty="0">
                <a:solidFill>
                  <a:schemeClr val="bg1"/>
                </a:solidFill>
              </a:rPr>
              <a:t> sit </a:t>
            </a:r>
            <a:r>
              <a:rPr lang="en-IN" sz="1100" dirty="0" err="1">
                <a:solidFill>
                  <a:schemeClr val="bg1"/>
                </a:solidFill>
              </a:rPr>
              <a:t>amet</a:t>
            </a:r>
            <a:r>
              <a:rPr lang="en-IN" sz="1100" dirty="0">
                <a:solidFill>
                  <a:schemeClr val="bg1"/>
                </a:solidFill>
              </a:rPr>
              <a:t>, </a:t>
            </a:r>
            <a:r>
              <a:rPr lang="en-IN" sz="1100" dirty="0" err="1">
                <a:solidFill>
                  <a:schemeClr val="bg1"/>
                </a:solidFill>
              </a:rPr>
              <a:t>consectetuer</a:t>
            </a:r>
            <a:r>
              <a:rPr lang="en-IN" sz="1100" dirty="0">
                <a:solidFill>
                  <a:schemeClr val="bg1"/>
                </a:solidFill>
              </a:rPr>
              <a:t> </a:t>
            </a:r>
            <a:r>
              <a:rPr lang="en-IN" sz="1100" dirty="0" err="1">
                <a:solidFill>
                  <a:schemeClr val="bg1"/>
                </a:solidFill>
              </a:rPr>
              <a:t>adipiscing</a:t>
            </a:r>
            <a:r>
              <a:rPr lang="en-IN" sz="1100" dirty="0">
                <a:solidFill>
                  <a:schemeClr val="bg1"/>
                </a:solidFill>
              </a:rPr>
              <a:t> </a:t>
            </a:r>
            <a:r>
              <a:rPr lang="en-IN" sz="1100" dirty="0" err="1">
                <a:solidFill>
                  <a:schemeClr val="bg1"/>
                </a:solidFill>
              </a:rPr>
              <a:t>elit</a:t>
            </a:r>
            <a:r>
              <a:rPr lang="en-IN" sz="1100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124" name="Text Placeholder 14">
            <a:extLst>
              <a:ext uri="{FF2B5EF4-FFF2-40B4-BE49-F238E27FC236}">
                <a16:creationId xmlns:a16="http://schemas.microsoft.com/office/drawing/2014/main" id="{EBEC3A8A-27BF-4DAC-9F06-4E6E4412B5BC}"/>
              </a:ext>
            </a:extLst>
          </p:cNvPr>
          <p:cNvSpPr txBox="1">
            <a:spLocks/>
          </p:cNvSpPr>
          <p:nvPr/>
        </p:nvSpPr>
        <p:spPr>
          <a:xfrm>
            <a:off x="3427422" y="5034894"/>
            <a:ext cx="2493663" cy="3385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en-IN" sz="1100" dirty="0">
                <a:solidFill>
                  <a:schemeClr val="bg1"/>
                </a:solidFill>
              </a:rPr>
              <a:t>Lorem ipsum </a:t>
            </a:r>
            <a:r>
              <a:rPr lang="en-IN" sz="1100" dirty="0" err="1">
                <a:solidFill>
                  <a:schemeClr val="bg1"/>
                </a:solidFill>
              </a:rPr>
              <a:t>dolor</a:t>
            </a:r>
            <a:r>
              <a:rPr lang="en-IN" sz="1100" dirty="0">
                <a:solidFill>
                  <a:schemeClr val="bg1"/>
                </a:solidFill>
              </a:rPr>
              <a:t> sit </a:t>
            </a:r>
            <a:r>
              <a:rPr lang="en-IN" sz="1100" dirty="0" err="1">
                <a:solidFill>
                  <a:schemeClr val="bg1"/>
                </a:solidFill>
              </a:rPr>
              <a:t>amet</a:t>
            </a:r>
            <a:r>
              <a:rPr lang="en-IN" sz="1100" dirty="0">
                <a:solidFill>
                  <a:schemeClr val="bg1"/>
                </a:solidFill>
              </a:rPr>
              <a:t>, </a:t>
            </a:r>
            <a:r>
              <a:rPr lang="en-IN" sz="1100" dirty="0" err="1">
                <a:solidFill>
                  <a:schemeClr val="bg1"/>
                </a:solidFill>
              </a:rPr>
              <a:t>consectetuer</a:t>
            </a:r>
            <a:r>
              <a:rPr lang="en-IN" sz="1100" dirty="0">
                <a:solidFill>
                  <a:schemeClr val="bg1"/>
                </a:solidFill>
              </a:rPr>
              <a:t> </a:t>
            </a:r>
            <a:r>
              <a:rPr lang="en-IN" sz="1100" dirty="0" err="1">
                <a:solidFill>
                  <a:schemeClr val="bg1"/>
                </a:solidFill>
              </a:rPr>
              <a:t>adipiscing</a:t>
            </a:r>
            <a:r>
              <a:rPr lang="en-IN" sz="1100" dirty="0">
                <a:solidFill>
                  <a:schemeClr val="bg1"/>
                </a:solidFill>
              </a:rPr>
              <a:t> </a:t>
            </a:r>
            <a:r>
              <a:rPr lang="en-IN" sz="1100" dirty="0" err="1">
                <a:solidFill>
                  <a:schemeClr val="bg1"/>
                </a:solidFill>
              </a:rPr>
              <a:t>elit</a:t>
            </a:r>
            <a:r>
              <a:rPr lang="en-IN" sz="1100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105" name="Rectangle: Rounded Corners 7">
            <a:extLst>
              <a:ext uri="{FF2B5EF4-FFF2-40B4-BE49-F238E27FC236}">
                <a16:creationId xmlns:a16="http://schemas.microsoft.com/office/drawing/2014/main" id="{C6E339AA-79C5-4E58-8550-A5141A71ECD5}"/>
              </a:ext>
            </a:extLst>
          </p:cNvPr>
          <p:cNvSpPr/>
          <p:nvPr/>
        </p:nvSpPr>
        <p:spPr>
          <a:xfrm>
            <a:off x="905184" y="1330918"/>
            <a:ext cx="360000" cy="36000"/>
          </a:xfrm>
          <a:prstGeom prst="roundRect">
            <a:avLst>
              <a:gd name="adj" fmla="val 1232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id-ID">
              <a:gradFill>
                <a:gsLst>
                  <a:gs pos="2000">
                    <a:schemeClr val="accent1"/>
                  </a:gs>
                  <a:gs pos="100000">
                    <a:schemeClr val="accent5"/>
                  </a:gs>
                </a:gsLst>
                <a:lin ang="0" scaled="0"/>
              </a:gradFill>
            </a:endParaRP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31C1448C-36C7-41C0-8671-D7D6C0043077}"/>
              </a:ext>
            </a:extLst>
          </p:cNvPr>
          <p:cNvSpPr txBox="1"/>
          <p:nvPr/>
        </p:nvSpPr>
        <p:spPr>
          <a:xfrm>
            <a:off x="797235" y="1375757"/>
            <a:ext cx="615916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gradFill>
                  <a:gsLst>
                    <a:gs pos="2000">
                      <a:schemeClr val="accent1">
                        <a:alpha val="80000"/>
                      </a:schemeClr>
                    </a:gs>
                    <a:gs pos="100000">
                      <a:schemeClr val="accent5">
                        <a:alpha val="80000"/>
                      </a:schemeClr>
                    </a:gs>
                  </a:gsLst>
                  <a:lin ang="0" scaled="0"/>
                </a:gradFill>
                <a:latin typeface="文悦古典明朝体 (非商业使用) W5" pitchFamily="50" charset="-122"/>
                <a:ea typeface="文悦古典明朝体 (非商业使用) W5" pitchFamily="50" charset="-122"/>
              </a:rPr>
              <a:t>Falling Xia and Lone Fly</a:t>
            </a:r>
          </a:p>
          <a:p>
            <a:r>
              <a:rPr lang="zh-CN" altLang="en-US" sz="3200" dirty="0">
                <a:gradFill>
                  <a:gsLst>
                    <a:gs pos="2000">
                      <a:schemeClr val="accent1">
                        <a:alpha val="80000"/>
                      </a:schemeClr>
                    </a:gs>
                    <a:gs pos="100000">
                      <a:schemeClr val="accent5">
                        <a:alpha val="80000"/>
                      </a:schemeClr>
                    </a:gs>
                  </a:gsLst>
                  <a:lin ang="0" scaled="0"/>
                </a:gradFill>
                <a:latin typeface="文悦古典明朝体 (非商业使用) W5" pitchFamily="50" charset="-122"/>
                <a:ea typeface="文悦古典明朝体 (非商业使用) W5" pitchFamily="50" charset="-122"/>
              </a:rPr>
              <a:t>Autumn water is a long day</a:t>
            </a:r>
            <a:r>
              <a:rPr lang="en-US" altLang="zh-CN" sz="3200" dirty="0">
                <a:gradFill>
                  <a:gsLst>
                    <a:gs pos="2000">
                      <a:schemeClr val="accent1">
                        <a:alpha val="80000"/>
                      </a:schemeClr>
                    </a:gs>
                    <a:gs pos="100000">
                      <a:schemeClr val="accent5">
                        <a:alpha val="80000"/>
                      </a:schemeClr>
                    </a:gs>
                  </a:gsLst>
                  <a:lin ang="0" scaled="0"/>
                </a:gradFill>
                <a:latin typeface="文悦古典明朝体 (非商业使用) W5" pitchFamily="50" charset="-122"/>
                <a:ea typeface="文悦古典明朝体 (非商业使用) W5" pitchFamily="50" charset="-122"/>
              </a:rPr>
              <a:t>.</a:t>
            </a:r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D844B218-898D-426C-B1DD-7C4FE055AE77}"/>
              </a:ext>
            </a:extLst>
          </p:cNvPr>
          <p:cNvSpPr/>
          <p:nvPr/>
        </p:nvSpPr>
        <p:spPr>
          <a:xfrm>
            <a:off x="797234" y="2527411"/>
            <a:ext cx="80983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>
                <a:solidFill>
                  <a:schemeClr val="bg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Business</a:t>
            </a:r>
            <a:endParaRPr lang="id-ID" sz="1400" dirty="0">
              <a:solidFill>
                <a:schemeClr val="bg1">
                  <a:lumMod val="75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08" name="Text Placeholder 4">
            <a:extLst>
              <a:ext uri="{FF2B5EF4-FFF2-40B4-BE49-F238E27FC236}">
                <a16:creationId xmlns:a16="http://schemas.microsoft.com/office/drawing/2014/main" id="{E32BE487-DCD8-4CCB-85EF-0F056E8814C2}"/>
              </a:ext>
            </a:extLst>
          </p:cNvPr>
          <p:cNvSpPr txBox="1">
            <a:spLocks/>
          </p:cNvSpPr>
          <p:nvPr/>
        </p:nvSpPr>
        <p:spPr>
          <a:xfrm>
            <a:off x="797234" y="3112501"/>
            <a:ext cx="5730461" cy="77312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4000"/>
              </a:lnSpc>
              <a:buNone/>
              <a:defRPr/>
            </a:pPr>
            <a:r>
              <a:rPr lang="id-ID" sz="1200" b="1" dirty="0">
                <a:solidFill>
                  <a:schemeClr val="bg1">
                    <a:lumMod val="65000"/>
                  </a:schemeClr>
                </a:solidFill>
                <a:latin typeface="+mj-lt"/>
                <a:cs typeface="Calibri"/>
              </a:rPr>
              <a:t>Ut wisi enim </a:t>
            </a:r>
            <a:r>
              <a:rPr lang="id-ID" sz="1200" dirty="0">
                <a:solidFill>
                  <a:schemeClr val="bg1">
                    <a:lumMod val="65000"/>
                  </a:schemeClr>
                </a:solidFill>
                <a:latin typeface="+mj-lt"/>
                <a:cs typeface="Calibri"/>
              </a:rPr>
              <a:t>Ad minim veniam, quis nostrud exerci ticullamcor per nibh eu ismod tincidunt ut laoreet dolorea agus agum erat volutp At. Ut wisi enim ad minim veniam, quis nostrud exerci.</a:t>
            </a:r>
          </a:p>
        </p:txBody>
      </p:sp>
    </p:spTree>
    <p:extLst>
      <p:ext uri="{BB962C8B-B14F-4D97-AF65-F5344CB8AC3E}">
        <p14:creationId xmlns:p14="http://schemas.microsoft.com/office/powerpoint/2010/main" val="16305805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:p14="http://schemas.microsoft.com/office/powerpoint/2010/main" xmlns:a14="http://schemas.microsoft.com/office/drawing/2010/main" xmlns:a16="http://schemas.microsoft.com/office/drawing/2014/main" xmlns="">
      <p:transition spd="slow" advClick="0" advTm="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9">
            <a:extLst>
              <a:ext uri="{FF2B5EF4-FFF2-40B4-BE49-F238E27FC236}">
                <a16:creationId xmlns:a16="http://schemas.microsoft.com/office/drawing/2014/main" id="{D5E60915-0F42-4B94-8187-38ABFA13A397}"/>
              </a:ext>
            </a:extLst>
          </p:cNvPr>
          <p:cNvSpPr>
            <a:spLocks noEditPoints="1"/>
          </p:cNvSpPr>
          <p:nvPr/>
        </p:nvSpPr>
        <p:spPr bwMode="auto">
          <a:xfrm>
            <a:off x="6370839" y="3548222"/>
            <a:ext cx="1797210" cy="2344499"/>
          </a:xfrm>
          <a:custGeom>
            <a:avLst/>
            <a:gdLst>
              <a:gd name="T0" fmla="*/ 244 w 482"/>
              <a:gd name="T1" fmla="*/ 148 h 629"/>
              <a:gd name="T2" fmla="*/ 106 w 482"/>
              <a:gd name="T3" fmla="*/ 148 h 629"/>
              <a:gd name="T4" fmla="*/ 106 w 482"/>
              <a:gd name="T5" fmla="*/ 0 h 629"/>
              <a:gd name="T6" fmla="*/ 2 w 482"/>
              <a:gd name="T7" fmla="*/ 0 h 629"/>
              <a:gd name="T8" fmla="*/ 2 w 482"/>
              <a:gd name="T9" fmla="*/ 148 h 629"/>
              <a:gd name="T10" fmla="*/ 0 w 482"/>
              <a:gd name="T11" fmla="*/ 148 h 629"/>
              <a:gd name="T12" fmla="*/ 0 w 482"/>
              <a:gd name="T13" fmla="*/ 253 h 629"/>
              <a:gd name="T14" fmla="*/ 2 w 482"/>
              <a:gd name="T15" fmla="*/ 253 h 629"/>
              <a:gd name="T16" fmla="*/ 2 w 482"/>
              <a:gd name="T17" fmla="*/ 391 h 629"/>
              <a:gd name="T18" fmla="*/ 239 w 482"/>
              <a:gd name="T19" fmla="*/ 629 h 629"/>
              <a:gd name="T20" fmla="*/ 408 w 482"/>
              <a:gd name="T21" fmla="*/ 558 h 629"/>
              <a:gd name="T22" fmla="*/ 411 w 482"/>
              <a:gd name="T23" fmla="*/ 555 h 629"/>
              <a:gd name="T24" fmla="*/ 482 w 482"/>
              <a:gd name="T25" fmla="*/ 386 h 629"/>
              <a:gd name="T26" fmla="*/ 244 w 482"/>
              <a:gd name="T27" fmla="*/ 148 h 629"/>
              <a:gd name="T28" fmla="*/ 340 w 482"/>
              <a:gd name="T29" fmla="*/ 486 h 629"/>
              <a:gd name="T30" fmla="*/ 244 w 482"/>
              <a:gd name="T31" fmla="*/ 524 h 629"/>
              <a:gd name="T32" fmla="*/ 106 w 482"/>
              <a:gd name="T33" fmla="*/ 386 h 629"/>
              <a:gd name="T34" fmla="*/ 106 w 482"/>
              <a:gd name="T35" fmla="*/ 253 h 629"/>
              <a:gd name="T36" fmla="*/ 239 w 482"/>
              <a:gd name="T37" fmla="*/ 253 h 629"/>
              <a:gd name="T38" fmla="*/ 378 w 482"/>
              <a:gd name="T39" fmla="*/ 391 h 629"/>
              <a:gd name="T40" fmla="*/ 340 w 482"/>
              <a:gd name="T41" fmla="*/ 486 h 6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482" h="629">
                <a:moveTo>
                  <a:pt x="244" y="148"/>
                </a:moveTo>
                <a:cubicBezTo>
                  <a:pt x="106" y="148"/>
                  <a:pt x="106" y="148"/>
                  <a:pt x="106" y="148"/>
                </a:cubicBezTo>
                <a:cubicBezTo>
                  <a:pt x="106" y="0"/>
                  <a:pt x="106" y="0"/>
                  <a:pt x="106" y="0"/>
                </a:cubicBezTo>
                <a:cubicBezTo>
                  <a:pt x="2" y="0"/>
                  <a:pt x="2" y="0"/>
                  <a:pt x="2" y="0"/>
                </a:cubicBezTo>
                <a:cubicBezTo>
                  <a:pt x="2" y="148"/>
                  <a:pt x="2" y="148"/>
                  <a:pt x="2" y="148"/>
                </a:cubicBezTo>
                <a:cubicBezTo>
                  <a:pt x="0" y="148"/>
                  <a:pt x="0" y="148"/>
                  <a:pt x="0" y="148"/>
                </a:cubicBezTo>
                <a:cubicBezTo>
                  <a:pt x="0" y="253"/>
                  <a:pt x="0" y="253"/>
                  <a:pt x="0" y="253"/>
                </a:cubicBezTo>
                <a:cubicBezTo>
                  <a:pt x="2" y="253"/>
                  <a:pt x="2" y="253"/>
                  <a:pt x="2" y="253"/>
                </a:cubicBezTo>
                <a:cubicBezTo>
                  <a:pt x="2" y="391"/>
                  <a:pt x="2" y="391"/>
                  <a:pt x="2" y="391"/>
                </a:cubicBezTo>
                <a:cubicBezTo>
                  <a:pt x="2" y="522"/>
                  <a:pt x="108" y="629"/>
                  <a:pt x="239" y="629"/>
                </a:cubicBezTo>
                <a:cubicBezTo>
                  <a:pt x="305" y="629"/>
                  <a:pt x="365" y="602"/>
                  <a:pt x="408" y="558"/>
                </a:cubicBezTo>
                <a:cubicBezTo>
                  <a:pt x="409" y="557"/>
                  <a:pt x="410" y="556"/>
                  <a:pt x="411" y="555"/>
                </a:cubicBezTo>
                <a:cubicBezTo>
                  <a:pt x="455" y="512"/>
                  <a:pt x="482" y="452"/>
                  <a:pt x="482" y="386"/>
                </a:cubicBezTo>
                <a:cubicBezTo>
                  <a:pt x="482" y="255"/>
                  <a:pt x="375" y="148"/>
                  <a:pt x="244" y="148"/>
                </a:cubicBezTo>
                <a:close/>
                <a:moveTo>
                  <a:pt x="340" y="486"/>
                </a:moveTo>
                <a:cubicBezTo>
                  <a:pt x="315" y="510"/>
                  <a:pt x="281" y="524"/>
                  <a:pt x="244" y="524"/>
                </a:cubicBezTo>
                <a:cubicBezTo>
                  <a:pt x="168" y="524"/>
                  <a:pt x="106" y="462"/>
                  <a:pt x="106" y="386"/>
                </a:cubicBezTo>
                <a:cubicBezTo>
                  <a:pt x="106" y="253"/>
                  <a:pt x="106" y="253"/>
                  <a:pt x="106" y="253"/>
                </a:cubicBezTo>
                <a:cubicBezTo>
                  <a:pt x="239" y="253"/>
                  <a:pt x="239" y="253"/>
                  <a:pt x="239" y="253"/>
                </a:cubicBezTo>
                <a:cubicBezTo>
                  <a:pt x="316" y="253"/>
                  <a:pt x="378" y="315"/>
                  <a:pt x="378" y="391"/>
                </a:cubicBezTo>
                <a:cubicBezTo>
                  <a:pt x="378" y="428"/>
                  <a:pt x="363" y="462"/>
                  <a:pt x="340" y="486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Freeform 10">
            <a:extLst>
              <a:ext uri="{FF2B5EF4-FFF2-40B4-BE49-F238E27FC236}">
                <a16:creationId xmlns:a16="http://schemas.microsoft.com/office/drawing/2014/main" id="{A566297F-B0D2-4CE0-8D2F-F78C46E5DB34}"/>
              </a:ext>
            </a:extLst>
          </p:cNvPr>
          <p:cNvSpPr>
            <a:spLocks noEditPoints="1"/>
          </p:cNvSpPr>
          <p:nvPr/>
        </p:nvSpPr>
        <p:spPr bwMode="auto">
          <a:xfrm>
            <a:off x="4023951" y="4093120"/>
            <a:ext cx="2346888" cy="1799601"/>
          </a:xfrm>
          <a:custGeom>
            <a:avLst/>
            <a:gdLst>
              <a:gd name="T0" fmla="*/ 480 w 629"/>
              <a:gd name="T1" fmla="*/ 2 h 483"/>
              <a:gd name="T2" fmla="*/ 480 w 629"/>
              <a:gd name="T3" fmla="*/ 0 h 483"/>
              <a:gd name="T4" fmla="*/ 376 w 629"/>
              <a:gd name="T5" fmla="*/ 0 h 483"/>
              <a:gd name="T6" fmla="*/ 376 w 629"/>
              <a:gd name="T7" fmla="*/ 2 h 483"/>
              <a:gd name="T8" fmla="*/ 243 w 629"/>
              <a:gd name="T9" fmla="*/ 2 h 483"/>
              <a:gd name="T10" fmla="*/ 74 w 629"/>
              <a:gd name="T11" fmla="*/ 73 h 483"/>
              <a:gd name="T12" fmla="*/ 71 w 629"/>
              <a:gd name="T13" fmla="*/ 76 h 483"/>
              <a:gd name="T14" fmla="*/ 0 w 629"/>
              <a:gd name="T15" fmla="*/ 245 h 483"/>
              <a:gd name="T16" fmla="*/ 238 w 629"/>
              <a:gd name="T17" fmla="*/ 483 h 483"/>
              <a:gd name="T18" fmla="*/ 407 w 629"/>
              <a:gd name="T19" fmla="*/ 412 h 483"/>
              <a:gd name="T20" fmla="*/ 409 w 629"/>
              <a:gd name="T21" fmla="*/ 409 h 483"/>
              <a:gd name="T22" fmla="*/ 480 w 629"/>
              <a:gd name="T23" fmla="*/ 240 h 483"/>
              <a:gd name="T24" fmla="*/ 480 w 629"/>
              <a:gd name="T25" fmla="*/ 107 h 483"/>
              <a:gd name="T26" fmla="*/ 629 w 629"/>
              <a:gd name="T27" fmla="*/ 107 h 483"/>
              <a:gd name="T28" fmla="*/ 629 w 629"/>
              <a:gd name="T29" fmla="*/ 2 h 483"/>
              <a:gd name="T30" fmla="*/ 480 w 629"/>
              <a:gd name="T31" fmla="*/ 2 h 483"/>
              <a:gd name="T32" fmla="*/ 376 w 629"/>
              <a:gd name="T33" fmla="*/ 245 h 483"/>
              <a:gd name="T34" fmla="*/ 338 w 629"/>
              <a:gd name="T35" fmla="*/ 340 h 483"/>
              <a:gd name="T36" fmla="*/ 243 w 629"/>
              <a:gd name="T37" fmla="*/ 378 h 483"/>
              <a:gd name="T38" fmla="*/ 104 w 629"/>
              <a:gd name="T39" fmla="*/ 240 h 483"/>
              <a:gd name="T40" fmla="*/ 142 w 629"/>
              <a:gd name="T41" fmla="*/ 145 h 483"/>
              <a:gd name="T42" fmla="*/ 238 w 629"/>
              <a:gd name="T43" fmla="*/ 107 h 483"/>
              <a:gd name="T44" fmla="*/ 376 w 629"/>
              <a:gd name="T45" fmla="*/ 107 h 483"/>
              <a:gd name="T46" fmla="*/ 376 w 629"/>
              <a:gd name="T47" fmla="*/ 245 h 4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629" h="483">
                <a:moveTo>
                  <a:pt x="480" y="2"/>
                </a:moveTo>
                <a:cubicBezTo>
                  <a:pt x="480" y="0"/>
                  <a:pt x="480" y="0"/>
                  <a:pt x="480" y="0"/>
                </a:cubicBezTo>
                <a:cubicBezTo>
                  <a:pt x="376" y="0"/>
                  <a:pt x="376" y="0"/>
                  <a:pt x="376" y="0"/>
                </a:cubicBezTo>
                <a:cubicBezTo>
                  <a:pt x="376" y="2"/>
                  <a:pt x="376" y="2"/>
                  <a:pt x="376" y="2"/>
                </a:cubicBezTo>
                <a:cubicBezTo>
                  <a:pt x="243" y="2"/>
                  <a:pt x="243" y="2"/>
                  <a:pt x="243" y="2"/>
                </a:cubicBezTo>
                <a:cubicBezTo>
                  <a:pt x="177" y="2"/>
                  <a:pt x="117" y="30"/>
                  <a:pt x="74" y="73"/>
                </a:cubicBezTo>
                <a:cubicBezTo>
                  <a:pt x="73" y="74"/>
                  <a:pt x="72" y="75"/>
                  <a:pt x="71" y="76"/>
                </a:cubicBezTo>
                <a:cubicBezTo>
                  <a:pt x="27" y="119"/>
                  <a:pt x="0" y="179"/>
                  <a:pt x="0" y="245"/>
                </a:cubicBezTo>
                <a:cubicBezTo>
                  <a:pt x="0" y="376"/>
                  <a:pt x="107" y="483"/>
                  <a:pt x="238" y="483"/>
                </a:cubicBezTo>
                <a:cubicBezTo>
                  <a:pt x="304" y="483"/>
                  <a:pt x="364" y="456"/>
                  <a:pt x="407" y="412"/>
                </a:cubicBezTo>
                <a:cubicBezTo>
                  <a:pt x="408" y="411"/>
                  <a:pt x="409" y="410"/>
                  <a:pt x="409" y="409"/>
                </a:cubicBezTo>
                <a:cubicBezTo>
                  <a:pt x="453" y="366"/>
                  <a:pt x="480" y="306"/>
                  <a:pt x="480" y="240"/>
                </a:cubicBezTo>
                <a:cubicBezTo>
                  <a:pt x="480" y="107"/>
                  <a:pt x="480" y="107"/>
                  <a:pt x="480" y="107"/>
                </a:cubicBezTo>
                <a:cubicBezTo>
                  <a:pt x="629" y="107"/>
                  <a:pt x="629" y="107"/>
                  <a:pt x="629" y="107"/>
                </a:cubicBezTo>
                <a:cubicBezTo>
                  <a:pt x="629" y="2"/>
                  <a:pt x="629" y="2"/>
                  <a:pt x="629" y="2"/>
                </a:cubicBezTo>
                <a:lnTo>
                  <a:pt x="480" y="2"/>
                </a:lnTo>
                <a:close/>
                <a:moveTo>
                  <a:pt x="376" y="245"/>
                </a:moveTo>
                <a:cubicBezTo>
                  <a:pt x="376" y="282"/>
                  <a:pt x="362" y="316"/>
                  <a:pt x="338" y="340"/>
                </a:cubicBezTo>
                <a:cubicBezTo>
                  <a:pt x="313" y="364"/>
                  <a:pt x="280" y="378"/>
                  <a:pt x="243" y="378"/>
                </a:cubicBezTo>
                <a:cubicBezTo>
                  <a:pt x="166" y="378"/>
                  <a:pt x="104" y="316"/>
                  <a:pt x="104" y="240"/>
                </a:cubicBezTo>
                <a:cubicBezTo>
                  <a:pt x="104" y="203"/>
                  <a:pt x="119" y="170"/>
                  <a:pt x="142" y="145"/>
                </a:cubicBezTo>
                <a:cubicBezTo>
                  <a:pt x="167" y="121"/>
                  <a:pt x="201" y="107"/>
                  <a:pt x="238" y="107"/>
                </a:cubicBezTo>
                <a:cubicBezTo>
                  <a:pt x="376" y="107"/>
                  <a:pt x="376" y="107"/>
                  <a:pt x="376" y="107"/>
                </a:cubicBezTo>
                <a:lnTo>
                  <a:pt x="376" y="245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Freeform 11">
            <a:extLst>
              <a:ext uri="{FF2B5EF4-FFF2-40B4-BE49-F238E27FC236}">
                <a16:creationId xmlns:a16="http://schemas.microsoft.com/office/drawing/2014/main" id="{D04673E2-BEB9-4FAD-803B-4D7D033C4CFF}"/>
              </a:ext>
            </a:extLst>
          </p:cNvPr>
          <p:cNvSpPr>
            <a:spLocks noEditPoints="1"/>
          </p:cNvSpPr>
          <p:nvPr/>
        </p:nvSpPr>
        <p:spPr bwMode="auto">
          <a:xfrm>
            <a:off x="4023951" y="1758181"/>
            <a:ext cx="1801989" cy="2334939"/>
          </a:xfrm>
          <a:custGeom>
            <a:avLst/>
            <a:gdLst>
              <a:gd name="T0" fmla="*/ 480 w 483"/>
              <a:gd name="T1" fmla="*/ 481 h 627"/>
              <a:gd name="T2" fmla="*/ 483 w 483"/>
              <a:gd name="T3" fmla="*/ 481 h 627"/>
              <a:gd name="T4" fmla="*/ 483 w 483"/>
              <a:gd name="T5" fmla="*/ 376 h 627"/>
              <a:gd name="T6" fmla="*/ 480 w 483"/>
              <a:gd name="T7" fmla="*/ 376 h 627"/>
              <a:gd name="T8" fmla="*/ 480 w 483"/>
              <a:gd name="T9" fmla="*/ 238 h 627"/>
              <a:gd name="T10" fmla="*/ 243 w 483"/>
              <a:gd name="T11" fmla="*/ 0 h 627"/>
              <a:gd name="T12" fmla="*/ 74 w 483"/>
              <a:gd name="T13" fmla="*/ 71 h 627"/>
              <a:gd name="T14" fmla="*/ 71 w 483"/>
              <a:gd name="T15" fmla="*/ 74 h 627"/>
              <a:gd name="T16" fmla="*/ 0 w 483"/>
              <a:gd name="T17" fmla="*/ 243 h 627"/>
              <a:gd name="T18" fmla="*/ 238 w 483"/>
              <a:gd name="T19" fmla="*/ 481 h 627"/>
              <a:gd name="T20" fmla="*/ 376 w 483"/>
              <a:gd name="T21" fmla="*/ 481 h 627"/>
              <a:gd name="T22" fmla="*/ 376 w 483"/>
              <a:gd name="T23" fmla="*/ 627 h 627"/>
              <a:gd name="T24" fmla="*/ 480 w 483"/>
              <a:gd name="T25" fmla="*/ 627 h 627"/>
              <a:gd name="T26" fmla="*/ 480 w 483"/>
              <a:gd name="T27" fmla="*/ 481 h 627"/>
              <a:gd name="T28" fmla="*/ 376 w 483"/>
              <a:gd name="T29" fmla="*/ 376 h 627"/>
              <a:gd name="T30" fmla="*/ 243 w 483"/>
              <a:gd name="T31" fmla="*/ 376 h 627"/>
              <a:gd name="T32" fmla="*/ 104 w 483"/>
              <a:gd name="T33" fmla="*/ 238 h 627"/>
              <a:gd name="T34" fmla="*/ 142 w 483"/>
              <a:gd name="T35" fmla="*/ 143 h 627"/>
              <a:gd name="T36" fmla="*/ 238 w 483"/>
              <a:gd name="T37" fmla="*/ 105 h 627"/>
              <a:gd name="T38" fmla="*/ 376 w 483"/>
              <a:gd name="T39" fmla="*/ 243 h 627"/>
              <a:gd name="T40" fmla="*/ 376 w 483"/>
              <a:gd name="T41" fmla="*/ 376 h 6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483" h="627">
                <a:moveTo>
                  <a:pt x="480" y="481"/>
                </a:moveTo>
                <a:cubicBezTo>
                  <a:pt x="483" y="481"/>
                  <a:pt x="483" y="481"/>
                  <a:pt x="483" y="481"/>
                </a:cubicBezTo>
                <a:cubicBezTo>
                  <a:pt x="483" y="376"/>
                  <a:pt x="483" y="376"/>
                  <a:pt x="483" y="376"/>
                </a:cubicBezTo>
                <a:cubicBezTo>
                  <a:pt x="480" y="376"/>
                  <a:pt x="480" y="376"/>
                  <a:pt x="480" y="376"/>
                </a:cubicBezTo>
                <a:cubicBezTo>
                  <a:pt x="480" y="238"/>
                  <a:pt x="480" y="238"/>
                  <a:pt x="480" y="238"/>
                </a:cubicBezTo>
                <a:cubicBezTo>
                  <a:pt x="480" y="107"/>
                  <a:pt x="374" y="0"/>
                  <a:pt x="243" y="0"/>
                </a:cubicBezTo>
                <a:cubicBezTo>
                  <a:pt x="177" y="0"/>
                  <a:pt x="117" y="27"/>
                  <a:pt x="74" y="71"/>
                </a:cubicBezTo>
                <a:cubicBezTo>
                  <a:pt x="73" y="72"/>
                  <a:pt x="72" y="73"/>
                  <a:pt x="71" y="74"/>
                </a:cubicBezTo>
                <a:cubicBezTo>
                  <a:pt x="27" y="117"/>
                  <a:pt x="0" y="177"/>
                  <a:pt x="0" y="243"/>
                </a:cubicBezTo>
                <a:cubicBezTo>
                  <a:pt x="0" y="374"/>
                  <a:pt x="107" y="481"/>
                  <a:pt x="238" y="481"/>
                </a:cubicBezTo>
                <a:cubicBezTo>
                  <a:pt x="376" y="481"/>
                  <a:pt x="376" y="481"/>
                  <a:pt x="376" y="481"/>
                </a:cubicBezTo>
                <a:cubicBezTo>
                  <a:pt x="376" y="627"/>
                  <a:pt x="376" y="627"/>
                  <a:pt x="376" y="627"/>
                </a:cubicBezTo>
                <a:cubicBezTo>
                  <a:pt x="480" y="627"/>
                  <a:pt x="480" y="627"/>
                  <a:pt x="480" y="627"/>
                </a:cubicBezTo>
                <a:lnTo>
                  <a:pt x="480" y="481"/>
                </a:lnTo>
                <a:close/>
                <a:moveTo>
                  <a:pt x="376" y="376"/>
                </a:moveTo>
                <a:cubicBezTo>
                  <a:pt x="243" y="376"/>
                  <a:pt x="243" y="376"/>
                  <a:pt x="243" y="376"/>
                </a:cubicBezTo>
                <a:cubicBezTo>
                  <a:pt x="166" y="376"/>
                  <a:pt x="104" y="314"/>
                  <a:pt x="104" y="238"/>
                </a:cubicBezTo>
                <a:cubicBezTo>
                  <a:pt x="104" y="201"/>
                  <a:pt x="119" y="167"/>
                  <a:pt x="142" y="143"/>
                </a:cubicBezTo>
                <a:cubicBezTo>
                  <a:pt x="167" y="119"/>
                  <a:pt x="201" y="105"/>
                  <a:pt x="238" y="105"/>
                </a:cubicBezTo>
                <a:cubicBezTo>
                  <a:pt x="314" y="105"/>
                  <a:pt x="376" y="167"/>
                  <a:pt x="376" y="243"/>
                </a:cubicBezTo>
                <a:lnTo>
                  <a:pt x="376" y="37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Freeform 12">
            <a:extLst>
              <a:ext uri="{FF2B5EF4-FFF2-40B4-BE49-F238E27FC236}">
                <a16:creationId xmlns:a16="http://schemas.microsoft.com/office/drawing/2014/main" id="{AABEEC39-D089-4C55-B8A6-AC8687C6EC7D}"/>
              </a:ext>
            </a:extLst>
          </p:cNvPr>
          <p:cNvSpPr>
            <a:spLocks noEditPoints="1"/>
          </p:cNvSpPr>
          <p:nvPr/>
        </p:nvSpPr>
        <p:spPr bwMode="auto">
          <a:xfrm>
            <a:off x="5825940" y="1758181"/>
            <a:ext cx="2342109" cy="1790041"/>
          </a:xfrm>
          <a:custGeom>
            <a:avLst/>
            <a:gdLst>
              <a:gd name="T0" fmla="*/ 148 w 628"/>
              <a:gd name="T1" fmla="*/ 481 h 481"/>
              <a:gd name="T2" fmla="*/ 148 w 628"/>
              <a:gd name="T3" fmla="*/ 481 h 481"/>
              <a:gd name="T4" fmla="*/ 252 w 628"/>
              <a:gd name="T5" fmla="*/ 481 h 481"/>
              <a:gd name="T6" fmla="*/ 252 w 628"/>
              <a:gd name="T7" fmla="*/ 481 h 481"/>
              <a:gd name="T8" fmla="*/ 385 w 628"/>
              <a:gd name="T9" fmla="*/ 481 h 481"/>
              <a:gd name="T10" fmla="*/ 554 w 628"/>
              <a:gd name="T11" fmla="*/ 410 h 481"/>
              <a:gd name="T12" fmla="*/ 557 w 628"/>
              <a:gd name="T13" fmla="*/ 407 h 481"/>
              <a:gd name="T14" fmla="*/ 628 w 628"/>
              <a:gd name="T15" fmla="*/ 238 h 481"/>
              <a:gd name="T16" fmla="*/ 390 w 628"/>
              <a:gd name="T17" fmla="*/ 0 h 481"/>
              <a:gd name="T18" fmla="*/ 221 w 628"/>
              <a:gd name="T19" fmla="*/ 71 h 481"/>
              <a:gd name="T20" fmla="*/ 218 w 628"/>
              <a:gd name="T21" fmla="*/ 74 h 481"/>
              <a:gd name="T22" fmla="*/ 148 w 628"/>
              <a:gd name="T23" fmla="*/ 243 h 481"/>
              <a:gd name="T24" fmla="*/ 148 w 628"/>
              <a:gd name="T25" fmla="*/ 376 h 481"/>
              <a:gd name="T26" fmla="*/ 0 w 628"/>
              <a:gd name="T27" fmla="*/ 376 h 481"/>
              <a:gd name="T28" fmla="*/ 0 w 628"/>
              <a:gd name="T29" fmla="*/ 481 h 481"/>
              <a:gd name="T30" fmla="*/ 148 w 628"/>
              <a:gd name="T31" fmla="*/ 481 h 481"/>
              <a:gd name="T32" fmla="*/ 252 w 628"/>
              <a:gd name="T33" fmla="*/ 238 h 481"/>
              <a:gd name="T34" fmla="*/ 290 w 628"/>
              <a:gd name="T35" fmla="*/ 143 h 481"/>
              <a:gd name="T36" fmla="*/ 385 w 628"/>
              <a:gd name="T37" fmla="*/ 105 h 481"/>
              <a:gd name="T38" fmla="*/ 524 w 628"/>
              <a:gd name="T39" fmla="*/ 243 h 481"/>
              <a:gd name="T40" fmla="*/ 486 w 628"/>
              <a:gd name="T41" fmla="*/ 338 h 481"/>
              <a:gd name="T42" fmla="*/ 390 w 628"/>
              <a:gd name="T43" fmla="*/ 376 h 481"/>
              <a:gd name="T44" fmla="*/ 252 w 628"/>
              <a:gd name="T45" fmla="*/ 376 h 481"/>
              <a:gd name="T46" fmla="*/ 252 w 628"/>
              <a:gd name="T47" fmla="*/ 238 h 4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628" h="481">
                <a:moveTo>
                  <a:pt x="148" y="481"/>
                </a:moveTo>
                <a:cubicBezTo>
                  <a:pt x="148" y="481"/>
                  <a:pt x="148" y="481"/>
                  <a:pt x="148" y="481"/>
                </a:cubicBezTo>
                <a:cubicBezTo>
                  <a:pt x="252" y="481"/>
                  <a:pt x="252" y="481"/>
                  <a:pt x="252" y="481"/>
                </a:cubicBezTo>
                <a:cubicBezTo>
                  <a:pt x="252" y="481"/>
                  <a:pt x="252" y="481"/>
                  <a:pt x="252" y="481"/>
                </a:cubicBezTo>
                <a:cubicBezTo>
                  <a:pt x="385" y="481"/>
                  <a:pt x="385" y="481"/>
                  <a:pt x="385" y="481"/>
                </a:cubicBezTo>
                <a:cubicBezTo>
                  <a:pt x="451" y="481"/>
                  <a:pt x="511" y="453"/>
                  <a:pt x="554" y="410"/>
                </a:cubicBezTo>
                <a:cubicBezTo>
                  <a:pt x="555" y="409"/>
                  <a:pt x="556" y="408"/>
                  <a:pt x="557" y="407"/>
                </a:cubicBezTo>
                <a:cubicBezTo>
                  <a:pt x="601" y="364"/>
                  <a:pt x="628" y="304"/>
                  <a:pt x="628" y="238"/>
                </a:cubicBezTo>
                <a:cubicBezTo>
                  <a:pt x="628" y="107"/>
                  <a:pt x="521" y="0"/>
                  <a:pt x="390" y="0"/>
                </a:cubicBezTo>
                <a:cubicBezTo>
                  <a:pt x="324" y="0"/>
                  <a:pt x="264" y="27"/>
                  <a:pt x="221" y="71"/>
                </a:cubicBezTo>
                <a:cubicBezTo>
                  <a:pt x="220" y="72"/>
                  <a:pt x="219" y="73"/>
                  <a:pt x="218" y="74"/>
                </a:cubicBezTo>
                <a:cubicBezTo>
                  <a:pt x="175" y="117"/>
                  <a:pt x="148" y="177"/>
                  <a:pt x="148" y="243"/>
                </a:cubicBezTo>
                <a:cubicBezTo>
                  <a:pt x="148" y="376"/>
                  <a:pt x="148" y="376"/>
                  <a:pt x="148" y="376"/>
                </a:cubicBezTo>
                <a:cubicBezTo>
                  <a:pt x="0" y="376"/>
                  <a:pt x="0" y="376"/>
                  <a:pt x="0" y="376"/>
                </a:cubicBezTo>
                <a:cubicBezTo>
                  <a:pt x="0" y="481"/>
                  <a:pt x="0" y="481"/>
                  <a:pt x="0" y="481"/>
                </a:cubicBezTo>
                <a:lnTo>
                  <a:pt x="148" y="481"/>
                </a:lnTo>
                <a:close/>
                <a:moveTo>
                  <a:pt x="252" y="238"/>
                </a:moveTo>
                <a:cubicBezTo>
                  <a:pt x="252" y="201"/>
                  <a:pt x="266" y="167"/>
                  <a:pt x="290" y="143"/>
                </a:cubicBezTo>
                <a:cubicBezTo>
                  <a:pt x="315" y="119"/>
                  <a:pt x="348" y="105"/>
                  <a:pt x="385" y="105"/>
                </a:cubicBezTo>
                <a:cubicBezTo>
                  <a:pt x="462" y="105"/>
                  <a:pt x="524" y="167"/>
                  <a:pt x="524" y="243"/>
                </a:cubicBezTo>
                <a:cubicBezTo>
                  <a:pt x="524" y="280"/>
                  <a:pt x="509" y="313"/>
                  <a:pt x="486" y="338"/>
                </a:cubicBezTo>
                <a:cubicBezTo>
                  <a:pt x="461" y="362"/>
                  <a:pt x="427" y="376"/>
                  <a:pt x="390" y="376"/>
                </a:cubicBezTo>
                <a:cubicBezTo>
                  <a:pt x="252" y="376"/>
                  <a:pt x="252" y="376"/>
                  <a:pt x="252" y="376"/>
                </a:cubicBezTo>
                <a:lnTo>
                  <a:pt x="252" y="23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Freeform 170">
            <a:extLst>
              <a:ext uri="{FF2B5EF4-FFF2-40B4-BE49-F238E27FC236}">
                <a16:creationId xmlns:a16="http://schemas.microsoft.com/office/drawing/2014/main" id="{AFD6244D-A42D-486D-8D4F-D9AC89C92F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43168" y="4781044"/>
            <a:ext cx="452552" cy="452550"/>
          </a:xfrm>
          <a:custGeom>
            <a:avLst/>
            <a:gdLst>
              <a:gd name="T0" fmla="*/ 185701 w 634"/>
              <a:gd name="T1" fmla="*/ 169829 h 634"/>
              <a:gd name="T2" fmla="*/ 79329 w 634"/>
              <a:gd name="T3" fmla="*/ 148555 h 634"/>
              <a:gd name="T4" fmla="*/ 42188 w 634"/>
              <a:gd name="T5" fmla="*/ 169829 h 634"/>
              <a:gd name="T6" fmla="*/ 42188 w 634"/>
              <a:gd name="T7" fmla="*/ 185694 h 634"/>
              <a:gd name="T8" fmla="*/ 79329 w 634"/>
              <a:gd name="T9" fmla="*/ 206968 h 634"/>
              <a:gd name="T10" fmla="*/ 185701 w 634"/>
              <a:gd name="T11" fmla="*/ 185694 h 634"/>
              <a:gd name="T12" fmla="*/ 185701 w 634"/>
              <a:gd name="T13" fmla="*/ 169829 h 634"/>
              <a:gd name="T14" fmla="*/ 79329 w 634"/>
              <a:gd name="T15" fmla="*/ 196511 h 634"/>
              <a:gd name="T16" fmla="*/ 79329 w 634"/>
              <a:gd name="T17" fmla="*/ 159372 h 634"/>
              <a:gd name="T18" fmla="*/ 79329 w 634"/>
              <a:gd name="T19" fmla="*/ 196511 h 634"/>
              <a:gd name="T20" fmla="*/ 185701 w 634"/>
              <a:gd name="T21" fmla="*/ 58412 h 634"/>
              <a:gd name="T22" fmla="*/ 79329 w 634"/>
              <a:gd name="T23" fmla="*/ 37139 h 634"/>
              <a:gd name="T24" fmla="*/ 42188 w 634"/>
              <a:gd name="T25" fmla="*/ 58412 h 634"/>
              <a:gd name="T26" fmla="*/ 42188 w 634"/>
              <a:gd name="T27" fmla="*/ 74278 h 634"/>
              <a:gd name="T28" fmla="*/ 79329 w 634"/>
              <a:gd name="T29" fmla="*/ 95551 h 634"/>
              <a:gd name="T30" fmla="*/ 185701 w 634"/>
              <a:gd name="T31" fmla="*/ 74278 h 634"/>
              <a:gd name="T32" fmla="*/ 185701 w 634"/>
              <a:gd name="T33" fmla="*/ 58412 h 634"/>
              <a:gd name="T34" fmla="*/ 79329 w 634"/>
              <a:gd name="T35" fmla="*/ 84734 h 634"/>
              <a:gd name="T36" fmla="*/ 79329 w 634"/>
              <a:gd name="T37" fmla="*/ 47956 h 634"/>
              <a:gd name="T38" fmla="*/ 79329 w 634"/>
              <a:gd name="T39" fmla="*/ 84734 h 634"/>
              <a:gd name="T40" fmla="*/ 185701 w 634"/>
              <a:gd name="T41" fmla="*/ 116825 h 634"/>
              <a:gd name="T42" fmla="*/ 143152 w 634"/>
              <a:gd name="T43" fmla="*/ 95551 h 634"/>
              <a:gd name="T44" fmla="*/ 42188 w 634"/>
              <a:gd name="T45" fmla="*/ 116825 h 634"/>
              <a:gd name="T46" fmla="*/ 42188 w 634"/>
              <a:gd name="T47" fmla="*/ 127282 h 634"/>
              <a:gd name="T48" fmla="*/ 143152 w 634"/>
              <a:gd name="T49" fmla="*/ 148555 h 634"/>
              <a:gd name="T50" fmla="*/ 185701 w 634"/>
              <a:gd name="T51" fmla="*/ 127282 h 634"/>
              <a:gd name="T52" fmla="*/ 185701 w 634"/>
              <a:gd name="T53" fmla="*/ 116825 h 634"/>
              <a:gd name="T54" fmla="*/ 143152 w 634"/>
              <a:gd name="T55" fmla="*/ 138099 h 634"/>
              <a:gd name="T56" fmla="*/ 143152 w 634"/>
              <a:gd name="T57" fmla="*/ 106008 h 634"/>
              <a:gd name="T58" fmla="*/ 143152 w 634"/>
              <a:gd name="T59" fmla="*/ 138099 h 634"/>
              <a:gd name="T60" fmla="*/ 196158 w 634"/>
              <a:gd name="T61" fmla="*/ 0 h 634"/>
              <a:gd name="T62" fmla="*/ 0 w 634"/>
              <a:gd name="T63" fmla="*/ 31730 h 634"/>
              <a:gd name="T64" fmla="*/ 26323 w 634"/>
              <a:gd name="T65" fmla="*/ 228241 h 634"/>
              <a:gd name="T66" fmla="*/ 228250 w 634"/>
              <a:gd name="T67" fmla="*/ 201559 h 634"/>
              <a:gd name="T68" fmla="*/ 196158 w 634"/>
              <a:gd name="T69" fmla="*/ 0 h 634"/>
              <a:gd name="T70" fmla="*/ 212024 w 634"/>
              <a:gd name="T71" fmla="*/ 201559 h 634"/>
              <a:gd name="T72" fmla="*/ 26323 w 634"/>
              <a:gd name="T73" fmla="*/ 212376 h 634"/>
              <a:gd name="T74" fmla="*/ 15866 w 634"/>
              <a:gd name="T75" fmla="*/ 31730 h 634"/>
              <a:gd name="T76" fmla="*/ 196158 w 634"/>
              <a:gd name="T77" fmla="*/ 15865 h 634"/>
              <a:gd name="T78" fmla="*/ 212024 w 634"/>
              <a:gd name="T79" fmla="*/ 201559 h 634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0" t="0" r="r" b="b"/>
            <a:pathLst>
              <a:path w="634" h="634">
                <a:moveTo>
                  <a:pt x="515" y="471"/>
                </a:moveTo>
                <a:lnTo>
                  <a:pt x="515" y="471"/>
                </a:lnTo>
                <a:cubicBezTo>
                  <a:pt x="294" y="471"/>
                  <a:pt x="294" y="471"/>
                  <a:pt x="294" y="471"/>
                </a:cubicBezTo>
                <a:cubicBezTo>
                  <a:pt x="279" y="442"/>
                  <a:pt x="250" y="412"/>
                  <a:pt x="220" y="412"/>
                </a:cubicBezTo>
                <a:cubicBezTo>
                  <a:pt x="176" y="412"/>
                  <a:pt x="147" y="442"/>
                  <a:pt x="147" y="471"/>
                </a:cubicBezTo>
                <a:cubicBezTo>
                  <a:pt x="117" y="471"/>
                  <a:pt x="117" y="471"/>
                  <a:pt x="117" y="471"/>
                </a:cubicBezTo>
                <a:cubicBezTo>
                  <a:pt x="103" y="471"/>
                  <a:pt x="103" y="486"/>
                  <a:pt x="103" y="501"/>
                </a:cubicBezTo>
                <a:cubicBezTo>
                  <a:pt x="103" y="501"/>
                  <a:pt x="103" y="515"/>
                  <a:pt x="117" y="515"/>
                </a:cubicBezTo>
                <a:cubicBezTo>
                  <a:pt x="147" y="515"/>
                  <a:pt x="147" y="515"/>
                  <a:pt x="147" y="515"/>
                </a:cubicBezTo>
                <a:cubicBezTo>
                  <a:pt x="147" y="545"/>
                  <a:pt x="176" y="574"/>
                  <a:pt x="220" y="574"/>
                </a:cubicBezTo>
                <a:cubicBezTo>
                  <a:pt x="250" y="574"/>
                  <a:pt x="279" y="545"/>
                  <a:pt x="294" y="515"/>
                </a:cubicBezTo>
                <a:cubicBezTo>
                  <a:pt x="515" y="515"/>
                  <a:pt x="515" y="515"/>
                  <a:pt x="515" y="515"/>
                </a:cubicBezTo>
                <a:lnTo>
                  <a:pt x="530" y="501"/>
                </a:lnTo>
                <a:cubicBezTo>
                  <a:pt x="530" y="486"/>
                  <a:pt x="515" y="471"/>
                  <a:pt x="515" y="471"/>
                </a:cubicBezTo>
                <a:close/>
                <a:moveTo>
                  <a:pt x="220" y="545"/>
                </a:moveTo>
                <a:lnTo>
                  <a:pt x="220" y="545"/>
                </a:lnTo>
                <a:cubicBezTo>
                  <a:pt x="191" y="545"/>
                  <a:pt x="162" y="515"/>
                  <a:pt x="162" y="501"/>
                </a:cubicBezTo>
                <a:cubicBezTo>
                  <a:pt x="162" y="471"/>
                  <a:pt x="191" y="442"/>
                  <a:pt x="220" y="442"/>
                </a:cubicBezTo>
                <a:cubicBezTo>
                  <a:pt x="235" y="442"/>
                  <a:pt x="265" y="471"/>
                  <a:pt x="265" y="501"/>
                </a:cubicBezTo>
                <a:cubicBezTo>
                  <a:pt x="265" y="515"/>
                  <a:pt x="235" y="545"/>
                  <a:pt x="220" y="545"/>
                </a:cubicBezTo>
                <a:close/>
                <a:moveTo>
                  <a:pt x="515" y="162"/>
                </a:moveTo>
                <a:lnTo>
                  <a:pt x="515" y="162"/>
                </a:lnTo>
                <a:cubicBezTo>
                  <a:pt x="294" y="162"/>
                  <a:pt x="294" y="162"/>
                  <a:pt x="294" y="162"/>
                </a:cubicBezTo>
                <a:cubicBezTo>
                  <a:pt x="279" y="133"/>
                  <a:pt x="250" y="103"/>
                  <a:pt x="220" y="103"/>
                </a:cubicBezTo>
                <a:cubicBezTo>
                  <a:pt x="176" y="103"/>
                  <a:pt x="147" y="133"/>
                  <a:pt x="147" y="162"/>
                </a:cubicBezTo>
                <a:cubicBezTo>
                  <a:pt x="117" y="162"/>
                  <a:pt x="117" y="162"/>
                  <a:pt x="117" y="162"/>
                </a:cubicBezTo>
                <a:cubicBezTo>
                  <a:pt x="103" y="162"/>
                  <a:pt x="103" y="176"/>
                  <a:pt x="103" y="176"/>
                </a:cubicBezTo>
                <a:cubicBezTo>
                  <a:pt x="103" y="192"/>
                  <a:pt x="103" y="206"/>
                  <a:pt x="117" y="206"/>
                </a:cubicBezTo>
                <a:cubicBezTo>
                  <a:pt x="147" y="206"/>
                  <a:pt x="147" y="206"/>
                  <a:pt x="147" y="206"/>
                </a:cubicBezTo>
                <a:cubicBezTo>
                  <a:pt x="147" y="235"/>
                  <a:pt x="176" y="265"/>
                  <a:pt x="220" y="265"/>
                </a:cubicBezTo>
                <a:cubicBezTo>
                  <a:pt x="250" y="265"/>
                  <a:pt x="279" y="235"/>
                  <a:pt x="294" y="206"/>
                </a:cubicBezTo>
                <a:cubicBezTo>
                  <a:pt x="515" y="206"/>
                  <a:pt x="515" y="206"/>
                  <a:pt x="515" y="206"/>
                </a:cubicBezTo>
                <a:cubicBezTo>
                  <a:pt x="515" y="206"/>
                  <a:pt x="530" y="192"/>
                  <a:pt x="530" y="176"/>
                </a:cubicBezTo>
                <a:lnTo>
                  <a:pt x="515" y="162"/>
                </a:lnTo>
                <a:close/>
                <a:moveTo>
                  <a:pt x="220" y="235"/>
                </a:moveTo>
                <a:lnTo>
                  <a:pt x="220" y="235"/>
                </a:lnTo>
                <a:cubicBezTo>
                  <a:pt x="191" y="235"/>
                  <a:pt x="162" y="206"/>
                  <a:pt x="162" y="176"/>
                </a:cubicBezTo>
                <a:cubicBezTo>
                  <a:pt x="162" y="162"/>
                  <a:pt x="191" y="133"/>
                  <a:pt x="220" y="133"/>
                </a:cubicBezTo>
                <a:cubicBezTo>
                  <a:pt x="235" y="133"/>
                  <a:pt x="265" y="162"/>
                  <a:pt x="265" y="176"/>
                </a:cubicBezTo>
                <a:cubicBezTo>
                  <a:pt x="265" y="206"/>
                  <a:pt x="235" y="235"/>
                  <a:pt x="220" y="235"/>
                </a:cubicBezTo>
                <a:close/>
                <a:moveTo>
                  <a:pt x="515" y="324"/>
                </a:moveTo>
                <a:lnTo>
                  <a:pt x="515" y="324"/>
                </a:lnTo>
                <a:cubicBezTo>
                  <a:pt x="471" y="324"/>
                  <a:pt x="471" y="324"/>
                  <a:pt x="471" y="324"/>
                </a:cubicBezTo>
                <a:cubicBezTo>
                  <a:pt x="456" y="280"/>
                  <a:pt x="426" y="265"/>
                  <a:pt x="397" y="265"/>
                </a:cubicBezTo>
                <a:cubicBezTo>
                  <a:pt x="353" y="265"/>
                  <a:pt x="324" y="280"/>
                  <a:pt x="324" y="324"/>
                </a:cubicBezTo>
                <a:cubicBezTo>
                  <a:pt x="117" y="324"/>
                  <a:pt x="117" y="324"/>
                  <a:pt x="117" y="324"/>
                </a:cubicBezTo>
                <a:cubicBezTo>
                  <a:pt x="103" y="324"/>
                  <a:pt x="103" y="324"/>
                  <a:pt x="103" y="338"/>
                </a:cubicBezTo>
                <a:cubicBezTo>
                  <a:pt x="103" y="353"/>
                  <a:pt x="103" y="353"/>
                  <a:pt x="117" y="353"/>
                </a:cubicBezTo>
                <a:cubicBezTo>
                  <a:pt x="324" y="353"/>
                  <a:pt x="324" y="353"/>
                  <a:pt x="324" y="353"/>
                </a:cubicBezTo>
                <a:cubicBezTo>
                  <a:pt x="324" y="397"/>
                  <a:pt x="353" y="412"/>
                  <a:pt x="397" y="412"/>
                </a:cubicBezTo>
                <a:cubicBezTo>
                  <a:pt x="426" y="412"/>
                  <a:pt x="456" y="397"/>
                  <a:pt x="471" y="353"/>
                </a:cubicBezTo>
                <a:cubicBezTo>
                  <a:pt x="515" y="353"/>
                  <a:pt x="515" y="353"/>
                  <a:pt x="515" y="353"/>
                </a:cubicBezTo>
                <a:cubicBezTo>
                  <a:pt x="515" y="353"/>
                  <a:pt x="530" y="353"/>
                  <a:pt x="530" y="338"/>
                </a:cubicBezTo>
                <a:cubicBezTo>
                  <a:pt x="530" y="324"/>
                  <a:pt x="515" y="324"/>
                  <a:pt x="515" y="324"/>
                </a:cubicBezTo>
                <a:close/>
                <a:moveTo>
                  <a:pt x="397" y="383"/>
                </a:moveTo>
                <a:lnTo>
                  <a:pt x="397" y="383"/>
                </a:lnTo>
                <a:cubicBezTo>
                  <a:pt x="367" y="383"/>
                  <a:pt x="338" y="368"/>
                  <a:pt x="338" y="338"/>
                </a:cubicBezTo>
                <a:cubicBezTo>
                  <a:pt x="338" y="309"/>
                  <a:pt x="367" y="294"/>
                  <a:pt x="397" y="294"/>
                </a:cubicBezTo>
                <a:cubicBezTo>
                  <a:pt x="412" y="294"/>
                  <a:pt x="441" y="309"/>
                  <a:pt x="441" y="338"/>
                </a:cubicBezTo>
                <a:cubicBezTo>
                  <a:pt x="441" y="368"/>
                  <a:pt x="412" y="383"/>
                  <a:pt x="397" y="383"/>
                </a:cubicBezTo>
                <a:close/>
                <a:moveTo>
                  <a:pt x="544" y="0"/>
                </a:moveTo>
                <a:lnTo>
                  <a:pt x="544" y="0"/>
                </a:lnTo>
                <a:cubicBezTo>
                  <a:pt x="73" y="0"/>
                  <a:pt x="73" y="0"/>
                  <a:pt x="73" y="0"/>
                </a:cubicBezTo>
                <a:cubicBezTo>
                  <a:pt x="29" y="0"/>
                  <a:pt x="0" y="44"/>
                  <a:pt x="0" y="88"/>
                </a:cubicBezTo>
                <a:cubicBezTo>
                  <a:pt x="0" y="559"/>
                  <a:pt x="0" y="559"/>
                  <a:pt x="0" y="559"/>
                </a:cubicBezTo>
                <a:cubicBezTo>
                  <a:pt x="0" y="604"/>
                  <a:pt x="29" y="633"/>
                  <a:pt x="73" y="633"/>
                </a:cubicBezTo>
                <a:cubicBezTo>
                  <a:pt x="544" y="633"/>
                  <a:pt x="544" y="633"/>
                  <a:pt x="544" y="633"/>
                </a:cubicBezTo>
                <a:cubicBezTo>
                  <a:pt x="588" y="633"/>
                  <a:pt x="633" y="604"/>
                  <a:pt x="633" y="559"/>
                </a:cubicBezTo>
                <a:cubicBezTo>
                  <a:pt x="633" y="88"/>
                  <a:pt x="633" y="88"/>
                  <a:pt x="633" y="88"/>
                </a:cubicBezTo>
                <a:cubicBezTo>
                  <a:pt x="633" y="44"/>
                  <a:pt x="588" y="0"/>
                  <a:pt x="544" y="0"/>
                </a:cubicBezTo>
                <a:close/>
                <a:moveTo>
                  <a:pt x="588" y="559"/>
                </a:moveTo>
                <a:lnTo>
                  <a:pt x="588" y="559"/>
                </a:lnTo>
                <a:cubicBezTo>
                  <a:pt x="588" y="574"/>
                  <a:pt x="574" y="589"/>
                  <a:pt x="544" y="589"/>
                </a:cubicBezTo>
                <a:cubicBezTo>
                  <a:pt x="73" y="589"/>
                  <a:pt x="73" y="589"/>
                  <a:pt x="73" y="589"/>
                </a:cubicBezTo>
                <a:cubicBezTo>
                  <a:pt x="58" y="589"/>
                  <a:pt x="44" y="574"/>
                  <a:pt x="44" y="559"/>
                </a:cubicBezTo>
                <a:cubicBezTo>
                  <a:pt x="44" y="88"/>
                  <a:pt x="44" y="88"/>
                  <a:pt x="44" y="88"/>
                </a:cubicBezTo>
                <a:cubicBezTo>
                  <a:pt x="44" y="59"/>
                  <a:pt x="58" y="44"/>
                  <a:pt x="73" y="44"/>
                </a:cubicBezTo>
                <a:cubicBezTo>
                  <a:pt x="544" y="44"/>
                  <a:pt x="544" y="44"/>
                  <a:pt x="544" y="44"/>
                </a:cubicBezTo>
                <a:cubicBezTo>
                  <a:pt x="574" y="44"/>
                  <a:pt x="588" y="59"/>
                  <a:pt x="588" y="88"/>
                </a:cubicBezTo>
                <a:lnTo>
                  <a:pt x="588" y="559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:p159="http://schemas.microsoft.com/office/powerpoint/2015/09/main" xmlns:mc="http://schemas.openxmlformats.org/markup-compatibility/2006" xmlns:p14="http://schemas.microsoft.com/office/powerpoint/2010/main" xmlns:a16="http://schemas.microsoft.com/office/drawing/2014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159="http://schemas.microsoft.com/office/powerpoint/2015/09/main" xmlns:mc="http://schemas.openxmlformats.org/markup-compatibility/2006" xmlns:p14="http://schemas.microsoft.com/office/powerpoint/2010/main" xmlns:a16="http://schemas.microsoft.com/office/drawing/2014/main" xmlns="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lIns="91431" tIns="45716" rIns="91431" bIns="45716" anchor="ctr"/>
          <a:lstStyle/>
          <a:p>
            <a:endParaRPr lang="en-US" dirty="0"/>
          </a:p>
        </p:txBody>
      </p:sp>
      <p:sp>
        <p:nvSpPr>
          <p:cNvPr id="8" name="Freeform 172">
            <a:extLst>
              <a:ext uri="{FF2B5EF4-FFF2-40B4-BE49-F238E27FC236}">
                <a16:creationId xmlns:a16="http://schemas.microsoft.com/office/drawing/2014/main" id="{134F8499-965C-4141-B9F6-D734BCF3DE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5010" y="2474246"/>
            <a:ext cx="439406" cy="443162"/>
          </a:xfrm>
          <a:custGeom>
            <a:avLst/>
            <a:gdLst>
              <a:gd name="T0" fmla="*/ 211212 w 619"/>
              <a:gd name="T1" fmla="*/ 42605 h 620"/>
              <a:gd name="T2" fmla="*/ 211212 w 619"/>
              <a:gd name="T3" fmla="*/ 42605 h 620"/>
              <a:gd name="T4" fmla="*/ 190055 w 619"/>
              <a:gd name="T5" fmla="*/ 63908 h 620"/>
              <a:gd name="T6" fmla="*/ 163878 w 619"/>
              <a:gd name="T7" fmla="*/ 63908 h 620"/>
              <a:gd name="T8" fmla="*/ 163878 w 619"/>
              <a:gd name="T9" fmla="*/ 32135 h 620"/>
              <a:gd name="T10" fmla="*/ 179297 w 619"/>
              <a:gd name="T11" fmla="*/ 10832 h 620"/>
              <a:gd name="T12" fmla="*/ 105427 w 619"/>
              <a:gd name="T13" fmla="*/ 26719 h 620"/>
              <a:gd name="T14" fmla="*/ 89649 w 619"/>
              <a:gd name="T15" fmla="*/ 95682 h 620"/>
              <a:gd name="T16" fmla="*/ 15778 w 619"/>
              <a:gd name="T17" fmla="*/ 170061 h 620"/>
              <a:gd name="T18" fmla="*/ 15778 w 619"/>
              <a:gd name="T19" fmla="*/ 212666 h 620"/>
              <a:gd name="T20" fmla="*/ 52713 w 619"/>
              <a:gd name="T21" fmla="*/ 212666 h 620"/>
              <a:gd name="T22" fmla="*/ 131963 w 619"/>
              <a:gd name="T23" fmla="*/ 132871 h 620"/>
              <a:gd name="T24" fmla="*/ 195434 w 619"/>
              <a:gd name="T25" fmla="*/ 116984 h 620"/>
              <a:gd name="T26" fmla="*/ 211212 w 619"/>
              <a:gd name="T27" fmla="*/ 42605 h 620"/>
              <a:gd name="T28" fmla="*/ 190055 w 619"/>
              <a:gd name="T29" fmla="*/ 106514 h 620"/>
              <a:gd name="T30" fmla="*/ 190055 w 619"/>
              <a:gd name="T31" fmla="*/ 106514 h 620"/>
              <a:gd name="T32" fmla="*/ 126584 w 619"/>
              <a:gd name="T33" fmla="*/ 116984 h 620"/>
              <a:gd name="T34" fmla="*/ 42314 w 619"/>
              <a:gd name="T35" fmla="*/ 202195 h 620"/>
              <a:gd name="T36" fmla="*/ 26536 w 619"/>
              <a:gd name="T37" fmla="*/ 202195 h 620"/>
              <a:gd name="T38" fmla="*/ 26536 w 619"/>
              <a:gd name="T39" fmla="*/ 180893 h 620"/>
              <a:gd name="T40" fmla="*/ 105427 w 619"/>
              <a:gd name="T41" fmla="*/ 95682 h 620"/>
              <a:gd name="T42" fmla="*/ 116185 w 619"/>
              <a:gd name="T43" fmla="*/ 37189 h 620"/>
              <a:gd name="T44" fmla="*/ 153120 w 619"/>
              <a:gd name="T45" fmla="*/ 21303 h 620"/>
              <a:gd name="T46" fmla="*/ 153120 w 619"/>
              <a:gd name="T47" fmla="*/ 74379 h 620"/>
              <a:gd name="T48" fmla="*/ 200454 w 619"/>
              <a:gd name="T49" fmla="*/ 74379 h 620"/>
              <a:gd name="T50" fmla="*/ 190055 w 619"/>
              <a:gd name="T51" fmla="*/ 106514 h 620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619" h="620">
                <a:moveTo>
                  <a:pt x="589" y="118"/>
                </a:moveTo>
                <a:lnTo>
                  <a:pt x="589" y="118"/>
                </a:lnTo>
                <a:cubicBezTo>
                  <a:pt x="574" y="132"/>
                  <a:pt x="559" y="148"/>
                  <a:pt x="530" y="177"/>
                </a:cubicBezTo>
                <a:cubicBezTo>
                  <a:pt x="515" y="191"/>
                  <a:pt x="471" y="191"/>
                  <a:pt x="457" y="177"/>
                </a:cubicBezTo>
                <a:cubicBezTo>
                  <a:pt x="427" y="148"/>
                  <a:pt x="427" y="118"/>
                  <a:pt x="457" y="89"/>
                </a:cubicBezTo>
                <a:cubicBezTo>
                  <a:pt x="471" y="59"/>
                  <a:pt x="500" y="30"/>
                  <a:pt x="500" y="30"/>
                </a:cubicBezTo>
                <a:cubicBezTo>
                  <a:pt x="427" y="0"/>
                  <a:pt x="353" y="15"/>
                  <a:pt x="294" y="74"/>
                </a:cubicBezTo>
                <a:cubicBezTo>
                  <a:pt x="250" y="118"/>
                  <a:pt x="236" y="191"/>
                  <a:pt x="250" y="265"/>
                </a:cubicBezTo>
                <a:cubicBezTo>
                  <a:pt x="44" y="471"/>
                  <a:pt x="44" y="471"/>
                  <a:pt x="44" y="471"/>
                </a:cubicBezTo>
                <a:cubicBezTo>
                  <a:pt x="0" y="501"/>
                  <a:pt x="0" y="560"/>
                  <a:pt x="44" y="589"/>
                </a:cubicBezTo>
                <a:cubicBezTo>
                  <a:pt x="74" y="619"/>
                  <a:pt x="118" y="619"/>
                  <a:pt x="147" y="589"/>
                </a:cubicBezTo>
                <a:cubicBezTo>
                  <a:pt x="368" y="368"/>
                  <a:pt x="368" y="368"/>
                  <a:pt x="368" y="368"/>
                </a:cubicBezTo>
                <a:cubicBezTo>
                  <a:pt x="427" y="398"/>
                  <a:pt x="500" y="383"/>
                  <a:pt x="545" y="324"/>
                </a:cubicBezTo>
                <a:cubicBezTo>
                  <a:pt x="603" y="280"/>
                  <a:pt x="618" y="191"/>
                  <a:pt x="589" y="118"/>
                </a:cubicBezTo>
                <a:close/>
                <a:moveTo>
                  <a:pt x="530" y="295"/>
                </a:moveTo>
                <a:lnTo>
                  <a:pt x="530" y="295"/>
                </a:lnTo>
                <a:cubicBezTo>
                  <a:pt x="471" y="339"/>
                  <a:pt x="412" y="353"/>
                  <a:pt x="353" y="324"/>
                </a:cubicBezTo>
                <a:cubicBezTo>
                  <a:pt x="118" y="560"/>
                  <a:pt x="118" y="560"/>
                  <a:pt x="118" y="560"/>
                </a:cubicBezTo>
                <a:cubicBezTo>
                  <a:pt x="103" y="574"/>
                  <a:pt x="88" y="574"/>
                  <a:pt x="74" y="560"/>
                </a:cubicBezTo>
                <a:cubicBezTo>
                  <a:pt x="44" y="545"/>
                  <a:pt x="44" y="515"/>
                  <a:pt x="74" y="501"/>
                </a:cubicBezTo>
                <a:cubicBezTo>
                  <a:pt x="294" y="265"/>
                  <a:pt x="294" y="265"/>
                  <a:pt x="294" y="265"/>
                </a:cubicBezTo>
                <a:cubicBezTo>
                  <a:pt x="265" y="221"/>
                  <a:pt x="280" y="148"/>
                  <a:pt x="324" y="103"/>
                </a:cubicBezTo>
                <a:cubicBezTo>
                  <a:pt x="353" y="74"/>
                  <a:pt x="383" y="59"/>
                  <a:pt x="427" y="59"/>
                </a:cubicBezTo>
                <a:cubicBezTo>
                  <a:pt x="383" y="103"/>
                  <a:pt x="383" y="162"/>
                  <a:pt x="427" y="206"/>
                </a:cubicBezTo>
                <a:cubicBezTo>
                  <a:pt x="457" y="236"/>
                  <a:pt x="530" y="236"/>
                  <a:pt x="559" y="206"/>
                </a:cubicBezTo>
                <a:cubicBezTo>
                  <a:pt x="559" y="236"/>
                  <a:pt x="545" y="280"/>
                  <a:pt x="530" y="295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:p159="http://schemas.microsoft.com/office/powerpoint/2015/09/main" xmlns:mc="http://schemas.openxmlformats.org/markup-compatibility/2006" xmlns:p14="http://schemas.microsoft.com/office/powerpoint/2010/main" xmlns:a16="http://schemas.microsoft.com/office/drawing/2014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159="http://schemas.microsoft.com/office/powerpoint/2015/09/main" xmlns:mc="http://schemas.openxmlformats.org/markup-compatibility/2006" xmlns:p14="http://schemas.microsoft.com/office/powerpoint/2010/main" xmlns:a16="http://schemas.microsoft.com/office/drawing/2014/main" xmlns="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lIns="91431" tIns="45716" rIns="91431" bIns="45716" anchor="ctr"/>
          <a:lstStyle/>
          <a:p>
            <a:endParaRPr lang="en-US" dirty="0"/>
          </a:p>
        </p:txBody>
      </p:sp>
      <p:sp>
        <p:nvSpPr>
          <p:cNvPr id="9" name="Freeform 177">
            <a:extLst>
              <a:ext uri="{FF2B5EF4-FFF2-40B4-BE49-F238E27FC236}">
                <a16:creationId xmlns:a16="http://schemas.microsoft.com/office/drawing/2014/main" id="{28AADE7B-F854-4F35-BB38-159EB6DFE1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38473" y="2464856"/>
            <a:ext cx="461942" cy="461940"/>
          </a:xfrm>
          <a:custGeom>
            <a:avLst/>
            <a:gdLst>
              <a:gd name="T0" fmla="*/ 227601 w 649"/>
              <a:gd name="T1" fmla="*/ 10786 h 649"/>
              <a:gd name="T2" fmla="*/ 227601 w 649"/>
              <a:gd name="T3" fmla="*/ 10786 h 649"/>
              <a:gd name="T4" fmla="*/ 190566 w 649"/>
              <a:gd name="T5" fmla="*/ 10786 h 649"/>
              <a:gd name="T6" fmla="*/ 148138 w 649"/>
              <a:gd name="T7" fmla="*/ 58606 h 649"/>
              <a:gd name="T8" fmla="*/ 63642 w 649"/>
              <a:gd name="T9" fmla="*/ 26606 h 649"/>
              <a:gd name="T10" fmla="*/ 37035 w 649"/>
              <a:gd name="T11" fmla="*/ 32000 h 649"/>
              <a:gd name="T12" fmla="*/ 37035 w 649"/>
              <a:gd name="T13" fmla="*/ 63640 h 649"/>
              <a:gd name="T14" fmla="*/ 95283 w 649"/>
              <a:gd name="T15" fmla="*/ 111459 h 649"/>
              <a:gd name="T16" fmla="*/ 58249 w 649"/>
              <a:gd name="T17" fmla="*/ 148492 h 649"/>
              <a:gd name="T18" fmla="*/ 21214 w 649"/>
              <a:gd name="T19" fmla="*/ 137706 h 649"/>
              <a:gd name="T20" fmla="*/ 10427 w 649"/>
              <a:gd name="T21" fmla="*/ 143099 h 649"/>
              <a:gd name="T22" fmla="*/ 5393 w 649"/>
              <a:gd name="T23" fmla="*/ 158919 h 649"/>
              <a:gd name="T24" fmla="*/ 47462 w 649"/>
              <a:gd name="T25" fmla="*/ 190559 h 649"/>
              <a:gd name="T26" fmla="*/ 79463 w 649"/>
              <a:gd name="T27" fmla="*/ 227952 h 649"/>
              <a:gd name="T28" fmla="*/ 95283 w 649"/>
              <a:gd name="T29" fmla="*/ 222559 h 649"/>
              <a:gd name="T30" fmla="*/ 95283 w 649"/>
              <a:gd name="T31" fmla="*/ 211772 h 649"/>
              <a:gd name="T32" fmla="*/ 89890 w 649"/>
              <a:gd name="T33" fmla="*/ 180132 h 649"/>
              <a:gd name="T34" fmla="*/ 126924 w 649"/>
              <a:gd name="T35" fmla="*/ 143099 h 649"/>
              <a:gd name="T36" fmla="*/ 174746 w 649"/>
              <a:gd name="T37" fmla="*/ 201345 h 649"/>
              <a:gd name="T38" fmla="*/ 206387 w 649"/>
              <a:gd name="T39" fmla="*/ 201345 h 649"/>
              <a:gd name="T40" fmla="*/ 211780 w 649"/>
              <a:gd name="T41" fmla="*/ 174739 h 649"/>
              <a:gd name="T42" fmla="*/ 179780 w 649"/>
              <a:gd name="T43" fmla="*/ 90246 h 649"/>
              <a:gd name="T44" fmla="*/ 222208 w 649"/>
              <a:gd name="T45" fmla="*/ 42426 h 649"/>
              <a:gd name="T46" fmla="*/ 227601 w 649"/>
              <a:gd name="T47" fmla="*/ 10786 h 649"/>
              <a:gd name="T48" fmla="*/ 216814 w 649"/>
              <a:gd name="T49" fmla="*/ 37393 h 649"/>
              <a:gd name="T50" fmla="*/ 216814 w 649"/>
              <a:gd name="T51" fmla="*/ 37393 h 649"/>
              <a:gd name="T52" fmla="*/ 163959 w 649"/>
              <a:gd name="T53" fmla="*/ 90246 h 649"/>
              <a:gd name="T54" fmla="*/ 195960 w 649"/>
              <a:gd name="T55" fmla="*/ 174739 h 649"/>
              <a:gd name="T56" fmla="*/ 195960 w 649"/>
              <a:gd name="T57" fmla="*/ 190559 h 649"/>
              <a:gd name="T58" fmla="*/ 179780 w 649"/>
              <a:gd name="T59" fmla="*/ 190559 h 649"/>
              <a:gd name="T60" fmla="*/ 132318 w 649"/>
              <a:gd name="T61" fmla="*/ 121886 h 649"/>
              <a:gd name="T62" fmla="*/ 74069 w 649"/>
              <a:gd name="T63" fmla="*/ 174739 h 649"/>
              <a:gd name="T64" fmla="*/ 84856 w 649"/>
              <a:gd name="T65" fmla="*/ 211772 h 649"/>
              <a:gd name="T66" fmla="*/ 58249 w 649"/>
              <a:gd name="T67" fmla="*/ 180132 h 649"/>
              <a:gd name="T68" fmla="*/ 21214 w 649"/>
              <a:gd name="T69" fmla="*/ 153526 h 649"/>
              <a:gd name="T70" fmla="*/ 58249 w 649"/>
              <a:gd name="T71" fmla="*/ 164312 h 649"/>
              <a:gd name="T72" fmla="*/ 116497 w 649"/>
              <a:gd name="T73" fmla="*/ 106066 h 649"/>
              <a:gd name="T74" fmla="*/ 47462 w 649"/>
              <a:gd name="T75" fmla="*/ 52853 h 649"/>
              <a:gd name="T76" fmla="*/ 47462 w 649"/>
              <a:gd name="T77" fmla="*/ 42426 h 649"/>
              <a:gd name="T78" fmla="*/ 63642 w 649"/>
              <a:gd name="T79" fmla="*/ 42426 h 649"/>
              <a:gd name="T80" fmla="*/ 148138 w 649"/>
              <a:gd name="T81" fmla="*/ 74066 h 649"/>
              <a:gd name="T82" fmla="*/ 200994 w 649"/>
              <a:gd name="T83" fmla="*/ 21213 h 649"/>
              <a:gd name="T84" fmla="*/ 216814 w 649"/>
              <a:gd name="T85" fmla="*/ 21213 h 649"/>
              <a:gd name="T86" fmla="*/ 216814 w 649"/>
              <a:gd name="T87" fmla="*/ 37393 h 649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649" h="649">
                <a:moveTo>
                  <a:pt x="633" y="30"/>
                </a:moveTo>
                <a:lnTo>
                  <a:pt x="633" y="30"/>
                </a:lnTo>
                <a:cubicBezTo>
                  <a:pt x="603" y="0"/>
                  <a:pt x="559" y="15"/>
                  <a:pt x="530" y="30"/>
                </a:cubicBezTo>
                <a:cubicBezTo>
                  <a:pt x="412" y="163"/>
                  <a:pt x="412" y="163"/>
                  <a:pt x="412" y="163"/>
                </a:cubicBezTo>
                <a:cubicBezTo>
                  <a:pt x="177" y="74"/>
                  <a:pt x="177" y="74"/>
                  <a:pt x="177" y="74"/>
                </a:cubicBezTo>
                <a:cubicBezTo>
                  <a:pt x="162" y="74"/>
                  <a:pt x="132" y="59"/>
                  <a:pt x="103" y="89"/>
                </a:cubicBezTo>
                <a:cubicBezTo>
                  <a:pt x="88" y="104"/>
                  <a:pt x="59" y="133"/>
                  <a:pt x="103" y="177"/>
                </a:cubicBezTo>
                <a:cubicBezTo>
                  <a:pt x="265" y="310"/>
                  <a:pt x="265" y="310"/>
                  <a:pt x="265" y="310"/>
                </a:cubicBezTo>
                <a:cubicBezTo>
                  <a:pt x="162" y="413"/>
                  <a:pt x="162" y="413"/>
                  <a:pt x="162" y="413"/>
                </a:cubicBezTo>
                <a:cubicBezTo>
                  <a:pt x="59" y="383"/>
                  <a:pt x="59" y="383"/>
                  <a:pt x="59" y="383"/>
                </a:cubicBezTo>
                <a:cubicBezTo>
                  <a:pt x="44" y="383"/>
                  <a:pt x="44" y="383"/>
                  <a:pt x="29" y="398"/>
                </a:cubicBezTo>
                <a:cubicBezTo>
                  <a:pt x="29" y="398"/>
                  <a:pt x="0" y="413"/>
                  <a:pt x="15" y="442"/>
                </a:cubicBezTo>
                <a:cubicBezTo>
                  <a:pt x="132" y="530"/>
                  <a:pt x="132" y="530"/>
                  <a:pt x="132" y="530"/>
                </a:cubicBezTo>
                <a:cubicBezTo>
                  <a:pt x="221" y="634"/>
                  <a:pt x="221" y="634"/>
                  <a:pt x="221" y="634"/>
                </a:cubicBezTo>
                <a:cubicBezTo>
                  <a:pt x="236" y="648"/>
                  <a:pt x="250" y="648"/>
                  <a:pt x="265" y="619"/>
                </a:cubicBezTo>
                <a:cubicBezTo>
                  <a:pt x="280" y="619"/>
                  <a:pt x="280" y="604"/>
                  <a:pt x="265" y="589"/>
                </a:cubicBezTo>
                <a:cubicBezTo>
                  <a:pt x="250" y="501"/>
                  <a:pt x="250" y="501"/>
                  <a:pt x="250" y="501"/>
                </a:cubicBezTo>
                <a:cubicBezTo>
                  <a:pt x="353" y="398"/>
                  <a:pt x="353" y="398"/>
                  <a:pt x="353" y="398"/>
                </a:cubicBezTo>
                <a:cubicBezTo>
                  <a:pt x="486" y="560"/>
                  <a:pt x="486" y="560"/>
                  <a:pt x="486" y="560"/>
                </a:cubicBezTo>
                <a:cubicBezTo>
                  <a:pt x="530" y="589"/>
                  <a:pt x="559" y="560"/>
                  <a:pt x="574" y="560"/>
                </a:cubicBezTo>
                <a:cubicBezTo>
                  <a:pt x="589" y="530"/>
                  <a:pt x="589" y="501"/>
                  <a:pt x="589" y="486"/>
                </a:cubicBezTo>
                <a:cubicBezTo>
                  <a:pt x="500" y="251"/>
                  <a:pt x="500" y="251"/>
                  <a:pt x="500" y="251"/>
                </a:cubicBezTo>
                <a:cubicBezTo>
                  <a:pt x="618" y="118"/>
                  <a:pt x="618" y="118"/>
                  <a:pt x="618" y="118"/>
                </a:cubicBezTo>
                <a:cubicBezTo>
                  <a:pt x="648" y="104"/>
                  <a:pt x="648" y="59"/>
                  <a:pt x="633" y="30"/>
                </a:cubicBezTo>
                <a:close/>
                <a:moveTo>
                  <a:pt x="603" y="104"/>
                </a:moveTo>
                <a:lnTo>
                  <a:pt x="603" y="104"/>
                </a:lnTo>
                <a:cubicBezTo>
                  <a:pt x="456" y="251"/>
                  <a:pt x="456" y="251"/>
                  <a:pt x="456" y="251"/>
                </a:cubicBezTo>
                <a:cubicBezTo>
                  <a:pt x="545" y="486"/>
                  <a:pt x="545" y="486"/>
                  <a:pt x="545" y="486"/>
                </a:cubicBezTo>
                <a:cubicBezTo>
                  <a:pt x="545" y="501"/>
                  <a:pt x="545" y="516"/>
                  <a:pt x="545" y="530"/>
                </a:cubicBezTo>
                <a:cubicBezTo>
                  <a:pt x="530" y="545"/>
                  <a:pt x="515" y="530"/>
                  <a:pt x="500" y="530"/>
                </a:cubicBezTo>
                <a:cubicBezTo>
                  <a:pt x="368" y="339"/>
                  <a:pt x="368" y="339"/>
                  <a:pt x="368" y="339"/>
                </a:cubicBezTo>
                <a:cubicBezTo>
                  <a:pt x="206" y="486"/>
                  <a:pt x="206" y="486"/>
                  <a:pt x="206" y="486"/>
                </a:cubicBezTo>
                <a:cubicBezTo>
                  <a:pt x="236" y="589"/>
                  <a:pt x="236" y="589"/>
                  <a:pt x="236" y="589"/>
                </a:cubicBezTo>
                <a:cubicBezTo>
                  <a:pt x="221" y="589"/>
                  <a:pt x="162" y="501"/>
                  <a:pt x="162" y="501"/>
                </a:cubicBezTo>
                <a:cubicBezTo>
                  <a:pt x="162" y="501"/>
                  <a:pt x="73" y="427"/>
                  <a:pt x="59" y="427"/>
                </a:cubicBezTo>
                <a:cubicBezTo>
                  <a:pt x="162" y="457"/>
                  <a:pt x="162" y="457"/>
                  <a:pt x="162" y="457"/>
                </a:cubicBezTo>
                <a:cubicBezTo>
                  <a:pt x="324" y="295"/>
                  <a:pt x="324" y="295"/>
                  <a:pt x="324" y="295"/>
                </a:cubicBezTo>
                <a:cubicBezTo>
                  <a:pt x="132" y="147"/>
                  <a:pt x="132" y="147"/>
                  <a:pt x="132" y="147"/>
                </a:cubicBezTo>
                <a:cubicBezTo>
                  <a:pt x="132" y="147"/>
                  <a:pt x="118" y="133"/>
                  <a:pt x="132" y="118"/>
                </a:cubicBezTo>
                <a:cubicBezTo>
                  <a:pt x="147" y="118"/>
                  <a:pt x="162" y="118"/>
                  <a:pt x="177" y="118"/>
                </a:cubicBezTo>
                <a:cubicBezTo>
                  <a:pt x="412" y="206"/>
                  <a:pt x="412" y="206"/>
                  <a:pt x="412" y="206"/>
                </a:cubicBezTo>
                <a:cubicBezTo>
                  <a:pt x="559" y="59"/>
                  <a:pt x="559" y="59"/>
                  <a:pt x="559" y="59"/>
                </a:cubicBezTo>
                <a:cubicBezTo>
                  <a:pt x="574" y="45"/>
                  <a:pt x="589" y="45"/>
                  <a:pt x="603" y="59"/>
                </a:cubicBezTo>
                <a:cubicBezTo>
                  <a:pt x="603" y="74"/>
                  <a:pt x="618" y="89"/>
                  <a:pt x="603" y="104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:p159="http://schemas.microsoft.com/office/powerpoint/2015/09/main" xmlns:mc="http://schemas.openxmlformats.org/markup-compatibility/2006" xmlns:p14="http://schemas.microsoft.com/office/powerpoint/2010/main" xmlns:a16="http://schemas.microsoft.com/office/drawing/2014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159="http://schemas.microsoft.com/office/powerpoint/2015/09/main" xmlns:mc="http://schemas.openxmlformats.org/markup-compatibility/2006" xmlns:p14="http://schemas.microsoft.com/office/powerpoint/2010/main" xmlns:a16="http://schemas.microsoft.com/office/drawing/2014/main" xmlns="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lIns="91431" tIns="45716" rIns="91431" bIns="45716" anchor="ctr"/>
          <a:lstStyle/>
          <a:p>
            <a:endParaRPr lang="en-US" dirty="0"/>
          </a:p>
        </p:txBody>
      </p:sp>
      <p:sp>
        <p:nvSpPr>
          <p:cNvPr id="10" name="Freeform 182">
            <a:extLst>
              <a:ext uri="{FF2B5EF4-FFF2-40B4-BE49-F238E27FC236}">
                <a16:creationId xmlns:a16="http://schemas.microsoft.com/office/drawing/2014/main" id="{BB081DE2-3A45-4E9F-B544-DB49CD8E28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8438" y="4781044"/>
            <a:ext cx="452548" cy="452550"/>
          </a:xfrm>
          <a:custGeom>
            <a:avLst/>
            <a:gdLst>
              <a:gd name="T0" fmla="*/ 217432 w 634"/>
              <a:gd name="T1" fmla="*/ 5056 h 633"/>
              <a:gd name="T2" fmla="*/ 217432 w 634"/>
              <a:gd name="T3" fmla="*/ 5056 h 633"/>
              <a:gd name="T4" fmla="*/ 0 w 634"/>
              <a:gd name="T5" fmla="*/ 111592 h 633"/>
              <a:gd name="T6" fmla="*/ 68871 w 634"/>
              <a:gd name="T7" fmla="*/ 154207 h 633"/>
              <a:gd name="T8" fmla="*/ 111420 w 634"/>
              <a:gd name="T9" fmla="*/ 228241 h 633"/>
              <a:gd name="T10" fmla="*/ 222841 w 634"/>
              <a:gd name="T11" fmla="*/ 10473 h 633"/>
              <a:gd name="T12" fmla="*/ 217432 w 634"/>
              <a:gd name="T13" fmla="*/ 5056 h 633"/>
              <a:gd name="T14" fmla="*/ 26683 w 634"/>
              <a:gd name="T15" fmla="*/ 111592 h 633"/>
              <a:gd name="T16" fmla="*/ 26683 w 634"/>
              <a:gd name="T17" fmla="*/ 111592 h 633"/>
              <a:gd name="T18" fmla="*/ 191109 w 634"/>
              <a:gd name="T19" fmla="*/ 31780 h 633"/>
              <a:gd name="T20" fmla="*/ 74280 w 634"/>
              <a:gd name="T21" fmla="*/ 137956 h 633"/>
              <a:gd name="T22" fmla="*/ 26683 w 634"/>
              <a:gd name="T23" fmla="*/ 111592 h 633"/>
              <a:gd name="T24" fmla="*/ 111420 w 634"/>
              <a:gd name="T25" fmla="*/ 201878 h 633"/>
              <a:gd name="T26" fmla="*/ 111420 w 634"/>
              <a:gd name="T27" fmla="*/ 201878 h 633"/>
              <a:gd name="T28" fmla="*/ 85098 w 634"/>
              <a:gd name="T29" fmla="*/ 143373 h 633"/>
              <a:gd name="T30" fmla="*/ 196518 w 634"/>
              <a:gd name="T31" fmla="*/ 36836 h 633"/>
              <a:gd name="T32" fmla="*/ 111420 w 634"/>
              <a:gd name="T33" fmla="*/ 201878 h 633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634" h="633">
                <a:moveTo>
                  <a:pt x="603" y="14"/>
                </a:moveTo>
                <a:lnTo>
                  <a:pt x="603" y="14"/>
                </a:lnTo>
                <a:cubicBezTo>
                  <a:pt x="574" y="14"/>
                  <a:pt x="0" y="309"/>
                  <a:pt x="0" y="309"/>
                </a:cubicBezTo>
                <a:lnTo>
                  <a:pt x="191" y="427"/>
                </a:lnTo>
                <a:lnTo>
                  <a:pt x="309" y="632"/>
                </a:lnTo>
                <a:cubicBezTo>
                  <a:pt x="309" y="632"/>
                  <a:pt x="618" y="44"/>
                  <a:pt x="618" y="29"/>
                </a:cubicBezTo>
                <a:cubicBezTo>
                  <a:pt x="633" y="14"/>
                  <a:pt x="618" y="0"/>
                  <a:pt x="603" y="14"/>
                </a:cubicBezTo>
                <a:close/>
                <a:moveTo>
                  <a:pt x="74" y="309"/>
                </a:moveTo>
                <a:lnTo>
                  <a:pt x="74" y="309"/>
                </a:lnTo>
                <a:cubicBezTo>
                  <a:pt x="530" y="88"/>
                  <a:pt x="530" y="88"/>
                  <a:pt x="530" y="88"/>
                </a:cubicBezTo>
                <a:cubicBezTo>
                  <a:pt x="206" y="382"/>
                  <a:pt x="206" y="382"/>
                  <a:pt x="206" y="382"/>
                </a:cubicBezTo>
                <a:lnTo>
                  <a:pt x="74" y="309"/>
                </a:lnTo>
                <a:close/>
                <a:moveTo>
                  <a:pt x="309" y="559"/>
                </a:moveTo>
                <a:lnTo>
                  <a:pt x="309" y="559"/>
                </a:lnTo>
                <a:cubicBezTo>
                  <a:pt x="309" y="559"/>
                  <a:pt x="250" y="441"/>
                  <a:pt x="236" y="397"/>
                </a:cubicBezTo>
                <a:cubicBezTo>
                  <a:pt x="545" y="102"/>
                  <a:pt x="545" y="102"/>
                  <a:pt x="545" y="102"/>
                </a:cubicBezTo>
                <a:lnTo>
                  <a:pt x="309" y="559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:p159="http://schemas.microsoft.com/office/powerpoint/2015/09/main" xmlns:mc="http://schemas.openxmlformats.org/markup-compatibility/2006" xmlns:p14="http://schemas.microsoft.com/office/powerpoint/2010/main" xmlns:a16="http://schemas.microsoft.com/office/drawing/2014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159="http://schemas.microsoft.com/office/powerpoint/2015/09/main" xmlns:mc="http://schemas.openxmlformats.org/markup-compatibility/2006" xmlns:p14="http://schemas.microsoft.com/office/powerpoint/2010/main" xmlns:a16="http://schemas.microsoft.com/office/drawing/2014/main" xmlns="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lIns="91431" tIns="45716" rIns="91431" bIns="45716" anchor="ctr"/>
          <a:lstStyle/>
          <a:p>
            <a:endParaRPr lang="en-US" dirty="0"/>
          </a:p>
        </p:txBody>
      </p:sp>
      <p:sp>
        <p:nvSpPr>
          <p:cNvPr id="11" name="AutoShape 139">
            <a:extLst>
              <a:ext uri="{FF2B5EF4-FFF2-40B4-BE49-F238E27FC236}">
                <a16:creationId xmlns:a16="http://schemas.microsoft.com/office/drawing/2014/main" id="{BE36980D-59C7-45AD-BB34-A9390572F32D}"/>
              </a:ext>
            </a:extLst>
          </p:cNvPr>
          <p:cNvSpPr>
            <a:spLocks/>
          </p:cNvSpPr>
          <p:nvPr/>
        </p:nvSpPr>
        <p:spPr bwMode="auto">
          <a:xfrm>
            <a:off x="5903119" y="3633725"/>
            <a:ext cx="385762" cy="373892"/>
          </a:xfrm>
          <a:custGeom>
            <a:avLst/>
            <a:gdLst>
              <a:gd name="T0" fmla="+- 0 10800 104"/>
              <a:gd name="T1" fmla="*/ T0 w 21392"/>
              <a:gd name="T2" fmla="*/ 10800 h 21600"/>
              <a:gd name="T3" fmla="+- 0 10800 104"/>
              <a:gd name="T4" fmla="*/ T3 w 21392"/>
              <a:gd name="T5" fmla="*/ 10800 h 21600"/>
              <a:gd name="T6" fmla="+- 0 10800 104"/>
              <a:gd name="T7" fmla="*/ T6 w 21392"/>
              <a:gd name="T8" fmla="*/ 10800 h 21600"/>
              <a:gd name="T9" fmla="+- 0 10800 104"/>
              <a:gd name="T10" fmla="*/ T9 w 21392"/>
              <a:gd name="T11" fmla="*/ 10800 h 21600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</a:cxnLst>
            <a:rect l="0" t="0" r="r" b="b"/>
            <a:pathLst>
              <a:path w="21392" h="21600">
                <a:moveTo>
                  <a:pt x="15768" y="12794"/>
                </a:moveTo>
                <a:cubicBezTo>
                  <a:pt x="15426" y="13150"/>
                  <a:pt x="15271" y="13651"/>
                  <a:pt x="15350" y="14142"/>
                </a:cubicBezTo>
                <a:lnTo>
                  <a:pt x="16296" y="20031"/>
                </a:lnTo>
                <a:lnTo>
                  <a:pt x="11443" y="17309"/>
                </a:lnTo>
                <a:cubicBezTo>
                  <a:pt x="11210" y="17178"/>
                  <a:pt x="10953" y="17112"/>
                  <a:pt x="10696" y="17112"/>
                </a:cubicBezTo>
                <a:cubicBezTo>
                  <a:pt x="10439" y="17112"/>
                  <a:pt x="10182" y="17178"/>
                  <a:pt x="9949" y="17309"/>
                </a:cubicBezTo>
                <a:lnTo>
                  <a:pt x="5095" y="20031"/>
                </a:lnTo>
                <a:lnTo>
                  <a:pt x="6042" y="14142"/>
                </a:lnTo>
                <a:cubicBezTo>
                  <a:pt x="6121" y="13651"/>
                  <a:pt x="5966" y="13150"/>
                  <a:pt x="5624" y="12794"/>
                </a:cubicBezTo>
                <a:lnTo>
                  <a:pt x="1545" y="8550"/>
                </a:lnTo>
                <a:lnTo>
                  <a:pt x="7111" y="7685"/>
                </a:lnTo>
                <a:cubicBezTo>
                  <a:pt x="7619" y="7607"/>
                  <a:pt x="8057" y="7275"/>
                  <a:pt x="8276" y="6802"/>
                </a:cubicBezTo>
                <a:lnTo>
                  <a:pt x="10696" y="1568"/>
                </a:lnTo>
                <a:lnTo>
                  <a:pt x="13116" y="6802"/>
                </a:lnTo>
                <a:cubicBezTo>
                  <a:pt x="13334" y="7275"/>
                  <a:pt x="13772" y="7607"/>
                  <a:pt x="14280" y="7685"/>
                </a:cubicBezTo>
                <a:lnTo>
                  <a:pt x="19847" y="8550"/>
                </a:lnTo>
                <a:cubicBezTo>
                  <a:pt x="19847" y="8550"/>
                  <a:pt x="15768" y="12794"/>
                  <a:pt x="15768" y="12794"/>
                </a:cubicBezTo>
                <a:close/>
                <a:moveTo>
                  <a:pt x="21312" y="8051"/>
                </a:moveTo>
                <a:cubicBezTo>
                  <a:pt x="21127" y="7495"/>
                  <a:pt x="20652" y="7088"/>
                  <a:pt x="20080" y="6999"/>
                </a:cubicBezTo>
                <a:lnTo>
                  <a:pt x="14514" y="6136"/>
                </a:lnTo>
                <a:lnTo>
                  <a:pt x="12094" y="901"/>
                </a:lnTo>
                <a:cubicBezTo>
                  <a:pt x="11840" y="351"/>
                  <a:pt x="11295" y="0"/>
                  <a:pt x="10696" y="0"/>
                </a:cubicBezTo>
                <a:cubicBezTo>
                  <a:pt x="10097" y="0"/>
                  <a:pt x="9552" y="351"/>
                  <a:pt x="9297" y="901"/>
                </a:cubicBezTo>
                <a:lnTo>
                  <a:pt x="6878" y="6136"/>
                </a:lnTo>
                <a:lnTo>
                  <a:pt x="1311" y="6999"/>
                </a:lnTo>
                <a:cubicBezTo>
                  <a:pt x="739" y="7088"/>
                  <a:pt x="264" y="7495"/>
                  <a:pt x="80" y="8051"/>
                </a:cubicBezTo>
                <a:cubicBezTo>
                  <a:pt x="-104" y="8609"/>
                  <a:pt x="35" y="9224"/>
                  <a:pt x="439" y="9644"/>
                </a:cubicBezTo>
                <a:lnTo>
                  <a:pt x="4518" y="13889"/>
                </a:lnTo>
                <a:lnTo>
                  <a:pt x="3572" y="19777"/>
                </a:lnTo>
                <a:cubicBezTo>
                  <a:pt x="3476" y="20370"/>
                  <a:pt x="3722" y="20966"/>
                  <a:pt x="4206" y="21313"/>
                </a:cubicBezTo>
                <a:cubicBezTo>
                  <a:pt x="4471" y="21503"/>
                  <a:pt x="4783" y="21600"/>
                  <a:pt x="5095" y="21600"/>
                </a:cubicBezTo>
                <a:cubicBezTo>
                  <a:pt x="5352" y="21600"/>
                  <a:pt x="5609" y="21534"/>
                  <a:pt x="5843" y="21404"/>
                </a:cubicBezTo>
                <a:lnTo>
                  <a:pt x="10696" y="18681"/>
                </a:lnTo>
                <a:lnTo>
                  <a:pt x="15549" y="21404"/>
                </a:lnTo>
                <a:cubicBezTo>
                  <a:pt x="15782" y="21534"/>
                  <a:pt x="16040" y="21600"/>
                  <a:pt x="16296" y="21600"/>
                </a:cubicBezTo>
                <a:cubicBezTo>
                  <a:pt x="16608" y="21600"/>
                  <a:pt x="16920" y="21503"/>
                  <a:pt x="17186" y="21313"/>
                </a:cubicBezTo>
                <a:cubicBezTo>
                  <a:pt x="17669" y="20966"/>
                  <a:pt x="17915" y="20370"/>
                  <a:pt x="17820" y="19777"/>
                </a:cubicBezTo>
                <a:lnTo>
                  <a:pt x="16873" y="13889"/>
                </a:lnTo>
                <a:lnTo>
                  <a:pt x="20953" y="9644"/>
                </a:lnTo>
                <a:cubicBezTo>
                  <a:pt x="21357" y="9224"/>
                  <a:pt x="21496" y="8609"/>
                  <a:pt x="21312" y="8051"/>
                </a:cubicBezTo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:p159="http://schemas.microsoft.com/office/powerpoint/2015/09/main" xmlns:mc="http://schemas.openxmlformats.org/markup-compatibility/2006" xmlns:p14="http://schemas.microsoft.com/office/powerpoint/2010/main" xmlns:a16="http://schemas.microsoft.com/office/drawing/2014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159="http://schemas.microsoft.com/office/powerpoint/2015/09/main" xmlns:mc="http://schemas.openxmlformats.org/markup-compatibility/2006" xmlns:p14="http://schemas.microsoft.com/office/powerpoint/2010/main" xmlns:a16="http://schemas.microsoft.com/office/drawing/2014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9050" tIns="19050" rIns="19050" bIns="19050" anchor="ctr"/>
          <a:lstStyle/>
          <a:p>
            <a:pPr algn="ctr" defTabSz="228600" fontAlgn="base" hangingPunct="0">
              <a:spcBef>
                <a:spcPct val="0"/>
              </a:spcBef>
              <a:spcAft>
                <a:spcPct val="0"/>
              </a:spcAft>
            </a:pPr>
            <a:endParaRPr lang="en-US" sz="15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sym typeface="Gill Sans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2781FE0-0CDA-458E-82E8-EDA6E0DEDD74}"/>
              </a:ext>
            </a:extLst>
          </p:cNvPr>
          <p:cNvSpPr txBox="1"/>
          <p:nvPr/>
        </p:nvSpPr>
        <p:spPr>
          <a:xfrm>
            <a:off x="8401553" y="1573515"/>
            <a:ext cx="32302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tx2"/>
                </a:solidFill>
              </a:rPr>
              <a:t>Insert text here</a:t>
            </a:r>
            <a:endParaRPr lang="en-US" sz="1800" dirty="0">
              <a:solidFill>
                <a:schemeClr val="accent1"/>
              </a:solidFill>
            </a:endParaRPr>
          </a:p>
        </p:txBody>
      </p:sp>
      <p:sp>
        <p:nvSpPr>
          <p:cNvPr id="13" name="Freeform 48">
            <a:extLst>
              <a:ext uri="{FF2B5EF4-FFF2-40B4-BE49-F238E27FC236}">
                <a16:creationId xmlns:a16="http://schemas.microsoft.com/office/drawing/2014/main" id="{1908701E-D238-4F96-8A2E-8485DF045411}"/>
              </a:ext>
            </a:extLst>
          </p:cNvPr>
          <p:cNvSpPr>
            <a:spLocks noEditPoints="1"/>
          </p:cNvSpPr>
          <p:nvPr/>
        </p:nvSpPr>
        <p:spPr bwMode="auto">
          <a:xfrm>
            <a:off x="8494391" y="2050378"/>
            <a:ext cx="234056" cy="234056"/>
          </a:xfrm>
          <a:custGeom>
            <a:avLst/>
            <a:gdLst>
              <a:gd name="T0" fmla="*/ 1462 w 3405"/>
              <a:gd name="T1" fmla="*/ 1863 h 3405"/>
              <a:gd name="T2" fmla="*/ 659 w 3405"/>
              <a:gd name="T3" fmla="*/ 1703 h 3405"/>
              <a:gd name="T4" fmla="*/ 2746 w 3405"/>
              <a:gd name="T5" fmla="*/ 1222 h 3405"/>
              <a:gd name="T6" fmla="*/ 1703 w 3405"/>
              <a:gd name="T7" fmla="*/ 0 h 3405"/>
              <a:gd name="T8" fmla="*/ 1908 w 3405"/>
              <a:gd name="T9" fmla="*/ 12 h 3405"/>
              <a:gd name="T10" fmla="*/ 2107 w 3405"/>
              <a:gd name="T11" fmla="*/ 48 h 3405"/>
              <a:gd name="T12" fmla="*/ 2297 w 3405"/>
              <a:gd name="T13" fmla="*/ 106 h 3405"/>
              <a:gd name="T14" fmla="*/ 2476 w 3405"/>
              <a:gd name="T15" fmla="*/ 186 h 3405"/>
              <a:gd name="T16" fmla="*/ 2645 w 3405"/>
              <a:gd name="T17" fmla="*/ 284 h 3405"/>
              <a:gd name="T18" fmla="*/ 2799 w 3405"/>
              <a:gd name="T19" fmla="*/ 400 h 3405"/>
              <a:gd name="T20" fmla="*/ 2940 w 3405"/>
              <a:gd name="T21" fmla="*/ 533 h 3405"/>
              <a:gd name="T22" fmla="*/ 3065 w 3405"/>
              <a:gd name="T23" fmla="*/ 682 h 3405"/>
              <a:gd name="T24" fmla="*/ 3173 w 3405"/>
              <a:gd name="T25" fmla="*/ 843 h 3405"/>
              <a:gd name="T26" fmla="*/ 3262 w 3405"/>
              <a:gd name="T27" fmla="*/ 1017 h 3405"/>
              <a:gd name="T28" fmla="*/ 3331 w 3405"/>
              <a:gd name="T29" fmla="*/ 1202 h 3405"/>
              <a:gd name="T30" fmla="*/ 3377 w 3405"/>
              <a:gd name="T31" fmla="*/ 1397 h 3405"/>
              <a:gd name="T32" fmla="*/ 3402 w 3405"/>
              <a:gd name="T33" fmla="*/ 1599 h 3405"/>
              <a:gd name="T34" fmla="*/ 3402 w 3405"/>
              <a:gd name="T35" fmla="*/ 1806 h 3405"/>
              <a:gd name="T36" fmla="*/ 3377 w 3405"/>
              <a:gd name="T37" fmla="*/ 2008 h 3405"/>
              <a:gd name="T38" fmla="*/ 3331 w 3405"/>
              <a:gd name="T39" fmla="*/ 2203 h 3405"/>
              <a:gd name="T40" fmla="*/ 3262 w 3405"/>
              <a:gd name="T41" fmla="*/ 2388 h 3405"/>
              <a:gd name="T42" fmla="*/ 3173 w 3405"/>
              <a:gd name="T43" fmla="*/ 2562 h 3405"/>
              <a:gd name="T44" fmla="*/ 3065 w 3405"/>
              <a:gd name="T45" fmla="*/ 2723 h 3405"/>
              <a:gd name="T46" fmla="*/ 2940 w 3405"/>
              <a:gd name="T47" fmla="*/ 2872 h 3405"/>
              <a:gd name="T48" fmla="*/ 2799 w 3405"/>
              <a:gd name="T49" fmla="*/ 3005 h 3405"/>
              <a:gd name="T50" fmla="*/ 2645 w 3405"/>
              <a:gd name="T51" fmla="*/ 3121 h 3405"/>
              <a:gd name="T52" fmla="*/ 2476 w 3405"/>
              <a:gd name="T53" fmla="*/ 3219 h 3405"/>
              <a:gd name="T54" fmla="*/ 2297 w 3405"/>
              <a:gd name="T55" fmla="*/ 3299 h 3405"/>
              <a:gd name="T56" fmla="*/ 2107 w 3405"/>
              <a:gd name="T57" fmla="*/ 3357 h 3405"/>
              <a:gd name="T58" fmla="*/ 1908 w 3405"/>
              <a:gd name="T59" fmla="*/ 3393 h 3405"/>
              <a:gd name="T60" fmla="*/ 1703 w 3405"/>
              <a:gd name="T61" fmla="*/ 3405 h 3405"/>
              <a:gd name="T62" fmla="*/ 1497 w 3405"/>
              <a:gd name="T63" fmla="*/ 3393 h 3405"/>
              <a:gd name="T64" fmla="*/ 1298 w 3405"/>
              <a:gd name="T65" fmla="*/ 3357 h 3405"/>
              <a:gd name="T66" fmla="*/ 1108 w 3405"/>
              <a:gd name="T67" fmla="*/ 3299 h 3405"/>
              <a:gd name="T68" fmla="*/ 929 w 3405"/>
              <a:gd name="T69" fmla="*/ 3219 h 3405"/>
              <a:gd name="T70" fmla="*/ 760 w 3405"/>
              <a:gd name="T71" fmla="*/ 3121 h 3405"/>
              <a:gd name="T72" fmla="*/ 606 w 3405"/>
              <a:gd name="T73" fmla="*/ 3005 h 3405"/>
              <a:gd name="T74" fmla="*/ 465 w 3405"/>
              <a:gd name="T75" fmla="*/ 2872 h 3405"/>
              <a:gd name="T76" fmla="*/ 341 w 3405"/>
              <a:gd name="T77" fmla="*/ 2723 h 3405"/>
              <a:gd name="T78" fmla="*/ 232 w 3405"/>
              <a:gd name="T79" fmla="*/ 2562 h 3405"/>
              <a:gd name="T80" fmla="*/ 143 w 3405"/>
              <a:gd name="T81" fmla="*/ 2388 h 3405"/>
              <a:gd name="T82" fmla="*/ 74 w 3405"/>
              <a:gd name="T83" fmla="*/ 2203 h 3405"/>
              <a:gd name="T84" fmla="*/ 28 w 3405"/>
              <a:gd name="T85" fmla="*/ 2008 h 3405"/>
              <a:gd name="T86" fmla="*/ 3 w 3405"/>
              <a:gd name="T87" fmla="*/ 1806 h 3405"/>
              <a:gd name="T88" fmla="*/ 3 w 3405"/>
              <a:gd name="T89" fmla="*/ 1599 h 3405"/>
              <a:gd name="T90" fmla="*/ 28 w 3405"/>
              <a:gd name="T91" fmla="*/ 1397 h 3405"/>
              <a:gd name="T92" fmla="*/ 74 w 3405"/>
              <a:gd name="T93" fmla="*/ 1202 h 3405"/>
              <a:gd name="T94" fmla="*/ 143 w 3405"/>
              <a:gd name="T95" fmla="*/ 1017 h 3405"/>
              <a:gd name="T96" fmla="*/ 232 w 3405"/>
              <a:gd name="T97" fmla="*/ 843 h 3405"/>
              <a:gd name="T98" fmla="*/ 341 w 3405"/>
              <a:gd name="T99" fmla="*/ 682 h 3405"/>
              <a:gd name="T100" fmla="*/ 465 w 3405"/>
              <a:gd name="T101" fmla="*/ 533 h 3405"/>
              <a:gd name="T102" fmla="*/ 606 w 3405"/>
              <a:gd name="T103" fmla="*/ 400 h 3405"/>
              <a:gd name="T104" fmla="*/ 760 w 3405"/>
              <a:gd name="T105" fmla="*/ 284 h 3405"/>
              <a:gd name="T106" fmla="*/ 929 w 3405"/>
              <a:gd name="T107" fmla="*/ 186 h 3405"/>
              <a:gd name="T108" fmla="*/ 1108 w 3405"/>
              <a:gd name="T109" fmla="*/ 106 h 3405"/>
              <a:gd name="T110" fmla="*/ 1298 w 3405"/>
              <a:gd name="T111" fmla="*/ 48 h 3405"/>
              <a:gd name="T112" fmla="*/ 1497 w 3405"/>
              <a:gd name="T113" fmla="*/ 12 h 3405"/>
              <a:gd name="T114" fmla="*/ 1703 w 3405"/>
              <a:gd name="T115" fmla="*/ 0 h 34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3405" h="3405">
                <a:moveTo>
                  <a:pt x="2424" y="900"/>
                </a:moveTo>
                <a:lnTo>
                  <a:pt x="1462" y="1863"/>
                </a:lnTo>
                <a:lnTo>
                  <a:pt x="980" y="1381"/>
                </a:lnTo>
                <a:lnTo>
                  <a:pt x="659" y="1703"/>
                </a:lnTo>
                <a:lnTo>
                  <a:pt x="1462" y="2505"/>
                </a:lnTo>
                <a:lnTo>
                  <a:pt x="2746" y="1222"/>
                </a:lnTo>
                <a:lnTo>
                  <a:pt x="2424" y="900"/>
                </a:lnTo>
                <a:close/>
                <a:moveTo>
                  <a:pt x="1703" y="0"/>
                </a:moveTo>
                <a:lnTo>
                  <a:pt x="1806" y="3"/>
                </a:lnTo>
                <a:lnTo>
                  <a:pt x="1908" y="12"/>
                </a:lnTo>
                <a:lnTo>
                  <a:pt x="2008" y="28"/>
                </a:lnTo>
                <a:lnTo>
                  <a:pt x="2107" y="48"/>
                </a:lnTo>
                <a:lnTo>
                  <a:pt x="2203" y="74"/>
                </a:lnTo>
                <a:lnTo>
                  <a:pt x="2297" y="106"/>
                </a:lnTo>
                <a:lnTo>
                  <a:pt x="2388" y="143"/>
                </a:lnTo>
                <a:lnTo>
                  <a:pt x="2476" y="186"/>
                </a:lnTo>
                <a:lnTo>
                  <a:pt x="2562" y="232"/>
                </a:lnTo>
                <a:lnTo>
                  <a:pt x="2645" y="284"/>
                </a:lnTo>
                <a:lnTo>
                  <a:pt x="2723" y="341"/>
                </a:lnTo>
                <a:lnTo>
                  <a:pt x="2799" y="400"/>
                </a:lnTo>
                <a:lnTo>
                  <a:pt x="2872" y="465"/>
                </a:lnTo>
                <a:lnTo>
                  <a:pt x="2940" y="533"/>
                </a:lnTo>
                <a:lnTo>
                  <a:pt x="3005" y="606"/>
                </a:lnTo>
                <a:lnTo>
                  <a:pt x="3065" y="682"/>
                </a:lnTo>
                <a:lnTo>
                  <a:pt x="3121" y="760"/>
                </a:lnTo>
                <a:lnTo>
                  <a:pt x="3173" y="843"/>
                </a:lnTo>
                <a:lnTo>
                  <a:pt x="3219" y="929"/>
                </a:lnTo>
                <a:lnTo>
                  <a:pt x="3262" y="1017"/>
                </a:lnTo>
                <a:lnTo>
                  <a:pt x="3299" y="1108"/>
                </a:lnTo>
                <a:lnTo>
                  <a:pt x="3331" y="1202"/>
                </a:lnTo>
                <a:lnTo>
                  <a:pt x="3357" y="1298"/>
                </a:lnTo>
                <a:lnTo>
                  <a:pt x="3377" y="1397"/>
                </a:lnTo>
                <a:lnTo>
                  <a:pt x="3393" y="1497"/>
                </a:lnTo>
                <a:lnTo>
                  <a:pt x="3402" y="1599"/>
                </a:lnTo>
                <a:lnTo>
                  <a:pt x="3405" y="1703"/>
                </a:lnTo>
                <a:lnTo>
                  <a:pt x="3402" y="1806"/>
                </a:lnTo>
                <a:lnTo>
                  <a:pt x="3393" y="1908"/>
                </a:lnTo>
                <a:lnTo>
                  <a:pt x="3377" y="2008"/>
                </a:lnTo>
                <a:lnTo>
                  <a:pt x="3357" y="2107"/>
                </a:lnTo>
                <a:lnTo>
                  <a:pt x="3331" y="2203"/>
                </a:lnTo>
                <a:lnTo>
                  <a:pt x="3299" y="2297"/>
                </a:lnTo>
                <a:lnTo>
                  <a:pt x="3262" y="2388"/>
                </a:lnTo>
                <a:lnTo>
                  <a:pt x="3219" y="2476"/>
                </a:lnTo>
                <a:lnTo>
                  <a:pt x="3173" y="2562"/>
                </a:lnTo>
                <a:lnTo>
                  <a:pt x="3121" y="2645"/>
                </a:lnTo>
                <a:lnTo>
                  <a:pt x="3065" y="2723"/>
                </a:lnTo>
                <a:lnTo>
                  <a:pt x="3005" y="2799"/>
                </a:lnTo>
                <a:lnTo>
                  <a:pt x="2940" y="2872"/>
                </a:lnTo>
                <a:lnTo>
                  <a:pt x="2872" y="2940"/>
                </a:lnTo>
                <a:lnTo>
                  <a:pt x="2799" y="3005"/>
                </a:lnTo>
                <a:lnTo>
                  <a:pt x="2723" y="3065"/>
                </a:lnTo>
                <a:lnTo>
                  <a:pt x="2645" y="3121"/>
                </a:lnTo>
                <a:lnTo>
                  <a:pt x="2562" y="3173"/>
                </a:lnTo>
                <a:lnTo>
                  <a:pt x="2476" y="3219"/>
                </a:lnTo>
                <a:lnTo>
                  <a:pt x="2388" y="3262"/>
                </a:lnTo>
                <a:lnTo>
                  <a:pt x="2297" y="3299"/>
                </a:lnTo>
                <a:lnTo>
                  <a:pt x="2203" y="3331"/>
                </a:lnTo>
                <a:lnTo>
                  <a:pt x="2107" y="3357"/>
                </a:lnTo>
                <a:lnTo>
                  <a:pt x="2008" y="3377"/>
                </a:lnTo>
                <a:lnTo>
                  <a:pt x="1908" y="3393"/>
                </a:lnTo>
                <a:lnTo>
                  <a:pt x="1806" y="3402"/>
                </a:lnTo>
                <a:lnTo>
                  <a:pt x="1703" y="3405"/>
                </a:lnTo>
                <a:lnTo>
                  <a:pt x="1599" y="3402"/>
                </a:lnTo>
                <a:lnTo>
                  <a:pt x="1497" y="3393"/>
                </a:lnTo>
                <a:lnTo>
                  <a:pt x="1397" y="3377"/>
                </a:lnTo>
                <a:lnTo>
                  <a:pt x="1298" y="3357"/>
                </a:lnTo>
                <a:lnTo>
                  <a:pt x="1202" y="3331"/>
                </a:lnTo>
                <a:lnTo>
                  <a:pt x="1108" y="3299"/>
                </a:lnTo>
                <a:lnTo>
                  <a:pt x="1017" y="3262"/>
                </a:lnTo>
                <a:lnTo>
                  <a:pt x="929" y="3219"/>
                </a:lnTo>
                <a:lnTo>
                  <a:pt x="843" y="3173"/>
                </a:lnTo>
                <a:lnTo>
                  <a:pt x="760" y="3121"/>
                </a:lnTo>
                <a:lnTo>
                  <a:pt x="682" y="3065"/>
                </a:lnTo>
                <a:lnTo>
                  <a:pt x="606" y="3005"/>
                </a:lnTo>
                <a:lnTo>
                  <a:pt x="533" y="2940"/>
                </a:lnTo>
                <a:lnTo>
                  <a:pt x="465" y="2872"/>
                </a:lnTo>
                <a:lnTo>
                  <a:pt x="400" y="2799"/>
                </a:lnTo>
                <a:lnTo>
                  <a:pt x="341" y="2723"/>
                </a:lnTo>
                <a:lnTo>
                  <a:pt x="284" y="2645"/>
                </a:lnTo>
                <a:lnTo>
                  <a:pt x="232" y="2562"/>
                </a:lnTo>
                <a:lnTo>
                  <a:pt x="186" y="2476"/>
                </a:lnTo>
                <a:lnTo>
                  <a:pt x="143" y="2388"/>
                </a:lnTo>
                <a:lnTo>
                  <a:pt x="106" y="2297"/>
                </a:lnTo>
                <a:lnTo>
                  <a:pt x="74" y="2203"/>
                </a:lnTo>
                <a:lnTo>
                  <a:pt x="48" y="2107"/>
                </a:lnTo>
                <a:lnTo>
                  <a:pt x="28" y="2008"/>
                </a:lnTo>
                <a:lnTo>
                  <a:pt x="12" y="1908"/>
                </a:lnTo>
                <a:lnTo>
                  <a:pt x="3" y="1806"/>
                </a:lnTo>
                <a:lnTo>
                  <a:pt x="0" y="1703"/>
                </a:lnTo>
                <a:lnTo>
                  <a:pt x="3" y="1599"/>
                </a:lnTo>
                <a:lnTo>
                  <a:pt x="12" y="1497"/>
                </a:lnTo>
                <a:lnTo>
                  <a:pt x="28" y="1397"/>
                </a:lnTo>
                <a:lnTo>
                  <a:pt x="48" y="1298"/>
                </a:lnTo>
                <a:lnTo>
                  <a:pt x="74" y="1202"/>
                </a:lnTo>
                <a:lnTo>
                  <a:pt x="106" y="1108"/>
                </a:lnTo>
                <a:lnTo>
                  <a:pt x="143" y="1017"/>
                </a:lnTo>
                <a:lnTo>
                  <a:pt x="186" y="929"/>
                </a:lnTo>
                <a:lnTo>
                  <a:pt x="232" y="843"/>
                </a:lnTo>
                <a:lnTo>
                  <a:pt x="284" y="760"/>
                </a:lnTo>
                <a:lnTo>
                  <a:pt x="341" y="682"/>
                </a:lnTo>
                <a:lnTo>
                  <a:pt x="400" y="606"/>
                </a:lnTo>
                <a:lnTo>
                  <a:pt x="465" y="533"/>
                </a:lnTo>
                <a:lnTo>
                  <a:pt x="533" y="465"/>
                </a:lnTo>
                <a:lnTo>
                  <a:pt x="606" y="400"/>
                </a:lnTo>
                <a:lnTo>
                  <a:pt x="682" y="341"/>
                </a:lnTo>
                <a:lnTo>
                  <a:pt x="760" y="284"/>
                </a:lnTo>
                <a:lnTo>
                  <a:pt x="843" y="232"/>
                </a:lnTo>
                <a:lnTo>
                  <a:pt x="929" y="186"/>
                </a:lnTo>
                <a:lnTo>
                  <a:pt x="1017" y="143"/>
                </a:lnTo>
                <a:lnTo>
                  <a:pt x="1108" y="106"/>
                </a:lnTo>
                <a:lnTo>
                  <a:pt x="1202" y="74"/>
                </a:lnTo>
                <a:lnTo>
                  <a:pt x="1298" y="48"/>
                </a:lnTo>
                <a:lnTo>
                  <a:pt x="1397" y="28"/>
                </a:lnTo>
                <a:lnTo>
                  <a:pt x="1497" y="12"/>
                </a:lnTo>
                <a:lnTo>
                  <a:pt x="1599" y="3"/>
                </a:lnTo>
                <a:lnTo>
                  <a:pt x="1703" y="0"/>
                </a:lnTo>
                <a:close/>
              </a:path>
            </a:pathLst>
          </a:custGeom>
          <a:solidFill>
            <a:schemeClr val="accent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A0E66E38-6D62-4841-956B-BB51A2757955}"/>
              </a:ext>
            </a:extLst>
          </p:cNvPr>
          <p:cNvSpPr txBox="1">
            <a:spLocks/>
          </p:cNvSpPr>
          <p:nvPr/>
        </p:nvSpPr>
        <p:spPr>
          <a:xfrm>
            <a:off x="8845072" y="2005824"/>
            <a:ext cx="2493663" cy="3385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IN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Lorem ipsum </a:t>
            </a:r>
            <a:r>
              <a:rPr lang="en-IN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dolor</a:t>
            </a:r>
            <a:r>
              <a:rPr lang="en-IN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sit </a:t>
            </a:r>
            <a:r>
              <a:rPr lang="en-IN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amet</a:t>
            </a:r>
            <a:r>
              <a:rPr lang="en-IN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en-IN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consectetuer</a:t>
            </a:r>
            <a:r>
              <a:rPr lang="en-IN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IN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adipiscing</a:t>
            </a:r>
            <a:r>
              <a:rPr lang="en-IN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IN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elit</a:t>
            </a:r>
            <a:r>
              <a:rPr lang="en-IN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</a:p>
        </p:txBody>
      </p:sp>
      <p:sp>
        <p:nvSpPr>
          <p:cNvPr id="15" name="Freeform 48">
            <a:extLst>
              <a:ext uri="{FF2B5EF4-FFF2-40B4-BE49-F238E27FC236}">
                <a16:creationId xmlns:a16="http://schemas.microsoft.com/office/drawing/2014/main" id="{3DD11F09-41C7-4CD1-A2AA-444180819913}"/>
              </a:ext>
            </a:extLst>
          </p:cNvPr>
          <p:cNvSpPr>
            <a:spLocks noEditPoints="1"/>
          </p:cNvSpPr>
          <p:nvPr/>
        </p:nvSpPr>
        <p:spPr bwMode="auto">
          <a:xfrm>
            <a:off x="8494391" y="2552420"/>
            <a:ext cx="234056" cy="234056"/>
          </a:xfrm>
          <a:custGeom>
            <a:avLst/>
            <a:gdLst>
              <a:gd name="T0" fmla="*/ 1462 w 3405"/>
              <a:gd name="T1" fmla="*/ 1863 h 3405"/>
              <a:gd name="T2" fmla="*/ 659 w 3405"/>
              <a:gd name="T3" fmla="*/ 1703 h 3405"/>
              <a:gd name="T4" fmla="*/ 2746 w 3405"/>
              <a:gd name="T5" fmla="*/ 1222 h 3405"/>
              <a:gd name="T6" fmla="*/ 1703 w 3405"/>
              <a:gd name="T7" fmla="*/ 0 h 3405"/>
              <a:gd name="T8" fmla="*/ 1908 w 3405"/>
              <a:gd name="T9" fmla="*/ 12 h 3405"/>
              <a:gd name="T10" fmla="*/ 2107 w 3405"/>
              <a:gd name="T11" fmla="*/ 48 h 3405"/>
              <a:gd name="T12" fmla="*/ 2297 w 3405"/>
              <a:gd name="T13" fmla="*/ 106 h 3405"/>
              <a:gd name="T14" fmla="*/ 2476 w 3405"/>
              <a:gd name="T15" fmla="*/ 186 h 3405"/>
              <a:gd name="T16" fmla="*/ 2645 w 3405"/>
              <a:gd name="T17" fmla="*/ 284 h 3405"/>
              <a:gd name="T18" fmla="*/ 2799 w 3405"/>
              <a:gd name="T19" fmla="*/ 400 h 3405"/>
              <a:gd name="T20" fmla="*/ 2940 w 3405"/>
              <a:gd name="T21" fmla="*/ 533 h 3405"/>
              <a:gd name="T22" fmla="*/ 3065 w 3405"/>
              <a:gd name="T23" fmla="*/ 682 h 3405"/>
              <a:gd name="T24" fmla="*/ 3173 w 3405"/>
              <a:gd name="T25" fmla="*/ 843 h 3405"/>
              <a:gd name="T26" fmla="*/ 3262 w 3405"/>
              <a:gd name="T27" fmla="*/ 1017 h 3405"/>
              <a:gd name="T28" fmla="*/ 3331 w 3405"/>
              <a:gd name="T29" fmla="*/ 1202 h 3405"/>
              <a:gd name="T30" fmla="*/ 3377 w 3405"/>
              <a:gd name="T31" fmla="*/ 1397 h 3405"/>
              <a:gd name="T32" fmla="*/ 3402 w 3405"/>
              <a:gd name="T33" fmla="*/ 1599 h 3405"/>
              <a:gd name="T34" fmla="*/ 3402 w 3405"/>
              <a:gd name="T35" fmla="*/ 1806 h 3405"/>
              <a:gd name="T36" fmla="*/ 3377 w 3405"/>
              <a:gd name="T37" fmla="*/ 2008 h 3405"/>
              <a:gd name="T38" fmla="*/ 3331 w 3405"/>
              <a:gd name="T39" fmla="*/ 2203 h 3405"/>
              <a:gd name="T40" fmla="*/ 3262 w 3405"/>
              <a:gd name="T41" fmla="*/ 2388 h 3405"/>
              <a:gd name="T42" fmla="*/ 3173 w 3405"/>
              <a:gd name="T43" fmla="*/ 2562 h 3405"/>
              <a:gd name="T44" fmla="*/ 3065 w 3405"/>
              <a:gd name="T45" fmla="*/ 2723 h 3405"/>
              <a:gd name="T46" fmla="*/ 2940 w 3405"/>
              <a:gd name="T47" fmla="*/ 2872 h 3405"/>
              <a:gd name="T48" fmla="*/ 2799 w 3405"/>
              <a:gd name="T49" fmla="*/ 3005 h 3405"/>
              <a:gd name="T50" fmla="*/ 2645 w 3405"/>
              <a:gd name="T51" fmla="*/ 3121 h 3405"/>
              <a:gd name="T52" fmla="*/ 2476 w 3405"/>
              <a:gd name="T53" fmla="*/ 3219 h 3405"/>
              <a:gd name="T54" fmla="*/ 2297 w 3405"/>
              <a:gd name="T55" fmla="*/ 3299 h 3405"/>
              <a:gd name="T56" fmla="*/ 2107 w 3405"/>
              <a:gd name="T57" fmla="*/ 3357 h 3405"/>
              <a:gd name="T58" fmla="*/ 1908 w 3405"/>
              <a:gd name="T59" fmla="*/ 3393 h 3405"/>
              <a:gd name="T60" fmla="*/ 1703 w 3405"/>
              <a:gd name="T61" fmla="*/ 3405 h 3405"/>
              <a:gd name="T62" fmla="*/ 1497 w 3405"/>
              <a:gd name="T63" fmla="*/ 3393 h 3405"/>
              <a:gd name="T64" fmla="*/ 1298 w 3405"/>
              <a:gd name="T65" fmla="*/ 3357 h 3405"/>
              <a:gd name="T66" fmla="*/ 1108 w 3405"/>
              <a:gd name="T67" fmla="*/ 3299 h 3405"/>
              <a:gd name="T68" fmla="*/ 929 w 3405"/>
              <a:gd name="T69" fmla="*/ 3219 h 3405"/>
              <a:gd name="T70" fmla="*/ 760 w 3405"/>
              <a:gd name="T71" fmla="*/ 3121 h 3405"/>
              <a:gd name="T72" fmla="*/ 606 w 3405"/>
              <a:gd name="T73" fmla="*/ 3005 h 3405"/>
              <a:gd name="T74" fmla="*/ 465 w 3405"/>
              <a:gd name="T75" fmla="*/ 2872 h 3405"/>
              <a:gd name="T76" fmla="*/ 341 w 3405"/>
              <a:gd name="T77" fmla="*/ 2723 h 3405"/>
              <a:gd name="T78" fmla="*/ 232 w 3405"/>
              <a:gd name="T79" fmla="*/ 2562 h 3405"/>
              <a:gd name="T80" fmla="*/ 143 w 3405"/>
              <a:gd name="T81" fmla="*/ 2388 h 3405"/>
              <a:gd name="T82" fmla="*/ 74 w 3405"/>
              <a:gd name="T83" fmla="*/ 2203 h 3405"/>
              <a:gd name="T84" fmla="*/ 28 w 3405"/>
              <a:gd name="T85" fmla="*/ 2008 h 3405"/>
              <a:gd name="T86" fmla="*/ 3 w 3405"/>
              <a:gd name="T87" fmla="*/ 1806 h 3405"/>
              <a:gd name="T88" fmla="*/ 3 w 3405"/>
              <a:gd name="T89" fmla="*/ 1599 h 3405"/>
              <a:gd name="T90" fmla="*/ 28 w 3405"/>
              <a:gd name="T91" fmla="*/ 1397 h 3405"/>
              <a:gd name="T92" fmla="*/ 74 w 3405"/>
              <a:gd name="T93" fmla="*/ 1202 h 3405"/>
              <a:gd name="T94" fmla="*/ 143 w 3405"/>
              <a:gd name="T95" fmla="*/ 1017 h 3405"/>
              <a:gd name="T96" fmla="*/ 232 w 3405"/>
              <a:gd name="T97" fmla="*/ 843 h 3405"/>
              <a:gd name="T98" fmla="*/ 341 w 3405"/>
              <a:gd name="T99" fmla="*/ 682 h 3405"/>
              <a:gd name="T100" fmla="*/ 465 w 3405"/>
              <a:gd name="T101" fmla="*/ 533 h 3405"/>
              <a:gd name="T102" fmla="*/ 606 w 3405"/>
              <a:gd name="T103" fmla="*/ 400 h 3405"/>
              <a:gd name="T104" fmla="*/ 760 w 3405"/>
              <a:gd name="T105" fmla="*/ 284 h 3405"/>
              <a:gd name="T106" fmla="*/ 929 w 3405"/>
              <a:gd name="T107" fmla="*/ 186 h 3405"/>
              <a:gd name="T108" fmla="*/ 1108 w 3405"/>
              <a:gd name="T109" fmla="*/ 106 h 3405"/>
              <a:gd name="T110" fmla="*/ 1298 w 3405"/>
              <a:gd name="T111" fmla="*/ 48 h 3405"/>
              <a:gd name="T112" fmla="*/ 1497 w 3405"/>
              <a:gd name="T113" fmla="*/ 12 h 3405"/>
              <a:gd name="T114" fmla="*/ 1703 w 3405"/>
              <a:gd name="T115" fmla="*/ 0 h 34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3405" h="3405">
                <a:moveTo>
                  <a:pt x="2424" y="900"/>
                </a:moveTo>
                <a:lnTo>
                  <a:pt x="1462" y="1863"/>
                </a:lnTo>
                <a:lnTo>
                  <a:pt x="980" y="1381"/>
                </a:lnTo>
                <a:lnTo>
                  <a:pt x="659" y="1703"/>
                </a:lnTo>
                <a:lnTo>
                  <a:pt x="1462" y="2505"/>
                </a:lnTo>
                <a:lnTo>
                  <a:pt x="2746" y="1222"/>
                </a:lnTo>
                <a:lnTo>
                  <a:pt x="2424" y="900"/>
                </a:lnTo>
                <a:close/>
                <a:moveTo>
                  <a:pt x="1703" y="0"/>
                </a:moveTo>
                <a:lnTo>
                  <a:pt x="1806" y="3"/>
                </a:lnTo>
                <a:lnTo>
                  <a:pt x="1908" y="12"/>
                </a:lnTo>
                <a:lnTo>
                  <a:pt x="2008" y="28"/>
                </a:lnTo>
                <a:lnTo>
                  <a:pt x="2107" y="48"/>
                </a:lnTo>
                <a:lnTo>
                  <a:pt x="2203" y="74"/>
                </a:lnTo>
                <a:lnTo>
                  <a:pt x="2297" y="106"/>
                </a:lnTo>
                <a:lnTo>
                  <a:pt x="2388" y="143"/>
                </a:lnTo>
                <a:lnTo>
                  <a:pt x="2476" y="186"/>
                </a:lnTo>
                <a:lnTo>
                  <a:pt x="2562" y="232"/>
                </a:lnTo>
                <a:lnTo>
                  <a:pt x="2645" y="284"/>
                </a:lnTo>
                <a:lnTo>
                  <a:pt x="2723" y="341"/>
                </a:lnTo>
                <a:lnTo>
                  <a:pt x="2799" y="400"/>
                </a:lnTo>
                <a:lnTo>
                  <a:pt x="2872" y="465"/>
                </a:lnTo>
                <a:lnTo>
                  <a:pt x="2940" y="533"/>
                </a:lnTo>
                <a:lnTo>
                  <a:pt x="3005" y="606"/>
                </a:lnTo>
                <a:lnTo>
                  <a:pt x="3065" y="682"/>
                </a:lnTo>
                <a:lnTo>
                  <a:pt x="3121" y="760"/>
                </a:lnTo>
                <a:lnTo>
                  <a:pt x="3173" y="843"/>
                </a:lnTo>
                <a:lnTo>
                  <a:pt x="3219" y="929"/>
                </a:lnTo>
                <a:lnTo>
                  <a:pt x="3262" y="1017"/>
                </a:lnTo>
                <a:lnTo>
                  <a:pt x="3299" y="1108"/>
                </a:lnTo>
                <a:lnTo>
                  <a:pt x="3331" y="1202"/>
                </a:lnTo>
                <a:lnTo>
                  <a:pt x="3357" y="1298"/>
                </a:lnTo>
                <a:lnTo>
                  <a:pt x="3377" y="1397"/>
                </a:lnTo>
                <a:lnTo>
                  <a:pt x="3393" y="1497"/>
                </a:lnTo>
                <a:lnTo>
                  <a:pt x="3402" y="1599"/>
                </a:lnTo>
                <a:lnTo>
                  <a:pt x="3405" y="1703"/>
                </a:lnTo>
                <a:lnTo>
                  <a:pt x="3402" y="1806"/>
                </a:lnTo>
                <a:lnTo>
                  <a:pt x="3393" y="1908"/>
                </a:lnTo>
                <a:lnTo>
                  <a:pt x="3377" y="2008"/>
                </a:lnTo>
                <a:lnTo>
                  <a:pt x="3357" y="2107"/>
                </a:lnTo>
                <a:lnTo>
                  <a:pt x="3331" y="2203"/>
                </a:lnTo>
                <a:lnTo>
                  <a:pt x="3299" y="2297"/>
                </a:lnTo>
                <a:lnTo>
                  <a:pt x="3262" y="2388"/>
                </a:lnTo>
                <a:lnTo>
                  <a:pt x="3219" y="2476"/>
                </a:lnTo>
                <a:lnTo>
                  <a:pt x="3173" y="2562"/>
                </a:lnTo>
                <a:lnTo>
                  <a:pt x="3121" y="2645"/>
                </a:lnTo>
                <a:lnTo>
                  <a:pt x="3065" y="2723"/>
                </a:lnTo>
                <a:lnTo>
                  <a:pt x="3005" y="2799"/>
                </a:lnTo>
                <a:lnTo>
                  <a:pt x="2940" y="2872"/>
                </a:lnTo>
                <a:lnTo>
                  <a:pt x="2872" y="2940"/>
                </a:lnTo>
                <a:lnTo>
                  <a:pt x="2799" y="3005"/>
                </a:lnTo>
                <a:lnTo>
                  <a:pt x="2723" y="3065"/>
                </a:lnTo>
                <a:lnTo>
                  <a:pt x="2645" y="3121"/>
                </a:lnTo>
                <a:lnTo>
                  <a:pt x="2562" y="3173"/>
                </a:lnTo>
                <a:lnTo>
                  <a:pt x="2476" y="3219"/>
                </a:lnTo>
                <a:lnTo>
                  <a:pt x="2388" y="3262"/>
                </a:lnTo>
                <a:lnTo>
                  <a:pt x="2297" y="3299"/>
                </a:lnTo>
                <a:lnTo>
                  <a:pt x="2203" y="3331"/>
                </a:lnTo>
                <a:lnTo>
                  <a:pt x="2107" y="3357"/>
                </a:lnTo>
                <a:lnTo>
                  <a:pt x="2008" y="3377"/>
                </a:lnTo>
                <a:lnTo>
                  <a:pt x="1908" y="3393"/>
                </a:lnTo>
                <a:lnTo>
                  <a:pt x="1806" y="3402"/>
                </a:lnTo>
                <a:lnTo>
                  <a:pt x="1703" y="3405"/>
                </a:lnTo>
                <a:lnTo>
                  <a:pt x="1599" y="3402"/>
                </a:lnTo>
                <a:lnTo>
                  <a:pt x="1497" y="3393"/>
                </a:lnTo>
                <a:lnTo>
                  <a:pt x="1397" y="3377"/>
                </a:lnTo>
                <a:lnTo>
                  <a:pt x="1298" y="3357"/>
                </a:lnTo>
                <a:lnTo>
                  <a:pt x="1202" y="3331"/>
                </a:lnTo>
                <a:lnTo>
                  <a:pt x="1108" y="3299"/>
                </a:lnTo>
                <a:lnTo>
                  <a:pt x="1017" y="3262"/>
                </a:lnTo>
                <a:lnTo>
                  <a:pt x="929" y="3219"/>
                </a:lnTo>
                <a:lnTo>
                  <a:pt x="843" y="3173"/>
                </a:lnTo>
                <a:lnTo>
                  <a:pt x="760" y="3121"/>
                </a:lnTo>
                <a:lnTo>
                  <a:pt x="682" y="3065"/>
                </a:lnTo>
                <a:lnTo>
                  <a:pt x="606" y="3005"/>
                </a:lnTo>
                <a:lnTo>
                  <a:pt x="533" y="2940"/>
                </a:lnTo>
                <a:lnTo>
                  <a:pt x="465" y="2872"/>
                </a:lnTo>
                <a:lnTo>
                  <a:pt x="400" y="2799"/>
                </a:lnTo>
                <a:lnTo>
                  <a:pt x="341" y="2723"/>
                </a:lnTo>
                <a:lnTo>
                  <a:pt x="284" y="2645"/>
                </a:lnTo>
                <a:lnTo>
                  <a:pt x="232" y="2562"/>
                </a:lnTo>
                <a:lnTo>
                  <a:pt x="186" y="2476"/>
                </a:lnTo>
                <a:lnTo>
                  <a:pt x="143" y="2388"/>
                </a:lnTo>
                <a:lnTo>
                  <a:pt x="106" y="2297"/>
                </a:lnTo>
                <a:lnTo>
                  <a:pt x="74" y="2203"/>
                </a:lnTo>
                <a:lnTo>
                  <a:pt x="48" y="2107"/>
                </a:lnTo>
                <a:lnTo>
                  <a:pt x="28" y="2008"/>
                </a:lnTo>
                <a:lnTo>
                  <a:pt x="12" y="1908"/>
                </a:lnTo>
                <a:lnTo>
                  <a:pt x="3" y="1806"/>
                </a:lnTo>
                <a:lnTo>
                  <a:pt x="0" y="1703"/>
                </a:lnTo>
                <a:lnTo>
                  <a:pt x="3" y="1599"/>
                </a:lnTo>
                <a:lnTo>
                  <a:pt x="12" y="1497"/>
                </a:lnTo>
                <a:lnTo>
                  <a:pt x="28" y="1397"/>
                </a:lnTo>
                <a:lnTo>
                  <a:pt x="48" y="1298"/>
                </a:lnTo>
                <a:lnTo>
                  <a:pt x="74" y="1202"/>
                </a:lnTo>
                <a:lnTo>
                  <a:pt x="106" y="1108"/>
                </a:lnTo>
                <a:lnTo>
                  <a:pt x="143" y="1017"/>
                </a:lnTo>
                <a:lnTo>
                  <a:pt x="186" y="929"/>
                </a:lnTo>
                <a:lnTo>
                  <a:pt x="232" y="843"/>
                </a:lnTo>
                <a:lnTo>
                  <a:pt x="284" y="760"/>
                </a:lnTo>
                <a:lnTo>
                  <a:pt x="341" y="682"/>
                </a:lnTo>
                <a:lnTo>
                  <a:pt x="400" y="606"/>
                </a:lnTo>
                <a:lnTo>
                  <a:pt x="465" y="533"/>
                </a:lnTo>
                <a:lnTo>
                  <a:pt x="533" y="465"/>
                </a:lnTo>
                <a:lnTo>
                  <a:pt x="606" y="400"/>
                </a:lnTo>
                <a:lnTo>
                  <a:pt x="682" y="341"/>
                </a:lnTo>
                <a:lnTo>
                  <a:pt x="760" y="284"/>
                </a:lnTo>
                <a:lnTo>
                  <a:pt x="843" y="232"/>
                </a:lnTo>
                <a:lnTo>
                  <a:pt x="929" y="186"/>
                </a:lnTo>
                <a:lnTo>
                  <a:pt x="1017" y="143"/>
                </a:lnTo>
                <a:lnTo>
                  <a:pt x="1108" y="106"/>
                </a:lnTo>
                <a:lnTo>
                  <a:pt x="1202" y="74"/>
                </a:lnTo>
                <a:lnTo>
                  <a:pt x="1298" y="48"/>
                </a:lnTo>
                <a:lnTo>
                  <a:pt x="1397" y="28"/>
                </a:lnTo>
                <a:lnTo>
                  <a:pt x="1497" y="12"/>
                </a:lnTo>
                <a:lnTo>
                  <a:pt x="1599" y="3"/>
                </a:lnTo>
                <a:lnTo>
                  <a:pt x="1703" y="0"/>
                </a:lnTo>
                <a:close/>
              </a:path>
            </a:pathLst>
          </a:custGeom>
          <a:solidFill>
            <a:schemeClr val="accent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38FD015B-B243-4F82-983D-B4DE6B33A430}"/>
              </a:ext>
            </a:extLst>
          </p:cNvPr>
          <p:cNvSpPr txBox="1">
            <a:spLocks/>
          </p:cNvSpPr>
          <p:nvPr/>
        </p:nvSpPr>
        <p:spPr>
          <a:xfrm>
            <a:off x="8845072" y="2507866"/>
            <a:ext cx="2493663" cy="3385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IN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Lorem ipsum </a:t>
            </a:r>
            <a:r>
              <a:rPr lang="en-IN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dolor</a:t>
            </a:r>
            <a:r>
              <a:rPr lang="en-IN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sit </a:t>
            </a:r>
            <a:r>
              <a:rPr lang="en-IN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amet</a:t>
            </a:r>
            <a:r>
              <a:rPr lang="en-IN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en-IN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consectetuer</a:t>
            </a:r>
            <a:r>
              <a:rPr lang="en-IN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IN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adipiscing</a:t>
            </a:r>
            <a:r>
              <a:rPr lang="en-IN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IN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elit</a:t>
            </a:r>
            <a:r>
              <a:rPr lang="en-IN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</a:p>
        </p:txBody>
      </p:sp>
      <p:sp>
        <p:nvSpPr>
          <p:cNvPr id="17" name="Freeform 48">
            <a:extLst>
              <a:ext uri="{FF2B5EF4-FFF2-40B4-BE49-F238E27FC236}">
                <a16:creationId xmlns:a16="http://schemas.microsoft.com/office/drawing/2014/main" id="{AAC6C81F-9DA9-49E5-9C43-5368F5FAA031}"/>
              </a:ext>
            </a:extLst>
          </p:cNvPr>
          <p:cNvSpPr>
            <a:spLocks noEditPoints="1"/>
          </p:cNvSpPr>
          <p:nvPr/>
        </p:nvSpPr>
        <p:spPr bwMode="auto">
          <a:xfrm>
            <a:off x="8494391" y="3054464"/>
            <a:ext cx="234056" cy="234056"/>
          </a:xfrm>
          <a:custGeom>
            <a:avLst/>
            <a:gdLst>
              <a:gd name="T0" fmla="*/ 1462 w 3405"/>
              <a:gd name="T1" fmla="*/ 1863 h 3405"/>
              <a:gd name="T2" fmla="*/ 659 w 3405"/>
              <a:gd name="T3" fmla="*/ 1703 h 3405"/>
              <a:gd name="T4" fmla="*/ 2746 w 3405"/>
              <a:gd name="T5" fmla="*/ 1222 h 3405"/>
              <a:gd name="T6" fmla="*/ 1703 w 3405"/>
              <a:gd name="T7" fmla="*/ 0 h 3405"/>
              <a:gd name="T8" fmla="*/ 1908 w 3405"/>
              <a:gd name="T9" fmla="*/ 12 h 3405"/>
              <a:gd name="T10" fmla="*/ 2107 w 3405"/>
              <a:gd name="T11" fmla="*/ 48 h 3405"/>
              <a:gd name="T12" fmla="*/ 2297 w 3405"/>
              <a:gd name="T13" fmla="*/ 106 h 3405"/>
              <a:gd name="T14" fmla="*/ 2476 w 3405"/>
              <a:gd name="T15" fmla="*/ 186 h 3405"/>
              <a:gd name="T16" fmla="*/ 2645 w 3405"/>
              <a:gd name="T17" fmla="*/ 284 h 3405"/>
              <a:gd name="T18" fmla="*/ 2799 w 3405"/>
              <a:gd name="T19" fmla="*/ 400 h 3405"/>
              <a:gd name="T20" fmla="*/ 2940 w 3405"/>
              <a:gd name="T21" fmla="*/ 533 h 3405"/>
              <a:gd name="T22" fmla="*/ 3065 w 3405"/>
              <a:gd name="T23" fmla="*/ 682 h 3405"/>
              <a:gd name="T24" fmla="*/ 3173 w 3405"/>
              <a:gd name="T25" fmla="*/ 843 h 3405"/>
              <a:gd name="T26" fmla="*/ 3262 w 3405"/>
              <a:gd name="T27" fmla="*/ 1017 h 3405"/>
              <a:gd name="T28" fmla="*/ 3331 w 3405"/>
              <a:gd name="T29" fmla="*/ 1202 h 3405"/>
              <a:gd name="T30" fmla="*/ 3377 w 3405"/>
              <a:gd name="T31" fmla="*/ 1397 h 3405"/>
              <a:gd name="T32" fmla="*/ 3402 w 3405"/>
              <a:gd name="T33" fmla="*/ 1599 h 3405"/>
              <a:gd name="T34" fmla="*/ 3402 w 3405"/>
              <a:gd name="T35" fmla="*/ 1806 h 3405"/>
              <a:gd name="T36" fmla="*/ 3377 w 3405"/>
              <a:gd name="T37" fmla="*/ 2008 h 3405"/>
              <a:gd name="T38" fmla="*/ 3331 w 3405"/>
              <a:gd name="T39" fmla="*/ 2203 h 3405"/>
              <a:gd name="T40" fmla="*/ 3262 w 3405"/>
              <a:gd name="T41" fmla="*/ 2388 h 3405"/>
              <a:gd name="T42" fmla="*/ 3173 w 3405"/>
              <a:gd name="T43" fmla="*/ 2562 h 3405"/>
              <a:gd name="T44" fmla="*/ 3065 w 3405"/>
              <a:gd name="T45" fmla="*/ 2723 h 3405"/>
              <a:gd name="T46" fmla="*/ 2940 w 3405"/>
              <a:gd name="T47" fmla="*/ 2872 h 3405"/>
              <a:gd name="T48" fmla="*/ 2799 w 3405"/>
              <a:gd name="T49" fmla="*/ 3005 h 3405"/>
              <a:gd name="T50" fmla="*/ 2645 w 3405"/>
              <a:gd name="T51" fmla="*/ 3121 h 3405"/>
              <a:gd name="T52" fmla="*/ 2476 w 3405"/>
              <a:gd name="T53" fmla="*/ 3219 h 3405"/>
              <a:gd name="T54" fmla="*/ 2297 w 3405"/>
              <a:gd name="T55" fmla="*/ 3299 h 3405"/>
              <a:gd name="T56" fmla="*/ 2107 w 3405"/>
              <a:gd name="T57" fmla="*/ 3357 h 3405"/>
              <a:gd name="T58" fmla="*/ 1908 w 3405"/>
              <a:gd name="T59" fmla="*/ 3393 h 3405"/>
              <a:gd name="T60" fmla="*/ 1703 w 3405"/>
              <a:gd name="T61" fmla="*/ 3405 h 3405"/>
              <a:gd name="T62" fmla="*/ 1497 w 3405"/>
              <a:gd name="T63" fmla="*/ 3393 h 3405"/>
              <a:gd name="T64" fmla="*/ 1298 w 3405"/>
              <a:gd name="T65" fmla="*/ 3357 h 3405"/>
              <a:gd name="T66" fmla="*/ 1108 w 3405"/>
              <a:gd name="T67" fmla="*/ 3299 h 3405"/>
              <a:gd name="T68" fmla="*/ 929 w 3405"/>
              <a:gd name="T69" fmla="*/ 3219 h 3405"/>
              <a:gd name="T70" fmla="*/ 760 w 3405"/>
              <a:gd name="T71" fmla="*/ 3121 h 3405"/>
              <a:gd name="T72" fmla="*/ 606 w 3405"/>
              <a:gd name="T73" fmla="*/ 3005 h 3405"/>
              <a:gd name="T74" fmla="*/ 465 w 3405"/>
              <a:gd name="T75" fmla="*/ 2872 h 3405"/>
              <a:gd name="T76" fmla="*/ 341 w 3405"/>
              <a:gd name="T77" fmla="*/ 2723 h 3405"/>
              <a:gd name="T78" fmla="*/ 232 w 3405"/>
              <a:gd name="T79" fmla="*/ 2562 h 3405"/>
              <a:gd name="T80" fmla="*/ 143 w 3405"/>
              <a:gd name="T81" fmla="*/ 2388 h 3405"/>
              <a:gd name="T82" fmla="*/ 74 w 3405"/>
              <a:gd name="T83" fmla="*/ 2203 h 3405"/>
              <a:gd name="T84" fmla="*/ 28 w 3405"/>
              <a:gd name="T85" fmla="*/ 2008 h 3405"/>
              <a:gd name="T86" fmla="*/ 3 w 3405"/>
              <a:gd name="T87" fmla="*/ 1806 h 3405"/>
              <a:gd name="T88" fmla="*/ 3 w 3405"/>
              <a:gd name="T89" fmla="*/ 1599 h 3405"/>
              <a:gd name="T90" fmla="*/ 28 w 3405"/>
              <a:gd name="T91" fmla="*/ 1397 h 3405"/>
              <a:gd name="T92" fmla="*/ 74 w 3405"/>
              <a:gd name="T93" fmla="*/ 1202 h 3405"/>
              <a:gd name="T94" fmla="*/ 143 w 3405"/>
              <a:gd name="T95" fmla="*/ 1017 h 3405"/>
              <a:gd name="T96" fmla="*/ 232 w 3405"/>
              <a:gd name="T97" fmla="*/ 843 h 3405"/>
              <a:gd name="T98" fmla="*/ 341 w 3405"/>
              <a:gd name="T99" fmla="*/ 682 h 3405"/>
              <a:gd name="T100" fmla="*/ 465 w 3405"/>
              <a:gd name="T101" fmla="*/ 533 h 3405"/>
              <a:gd name="T102" fmla="*/ 606 w 3405"/>
              <a:gd name="T103" fmla="*/ 400 h 3405"/>
              <a:gd name="T104" fmla="*/ 760 w 3405"/>
              <a:gd name="T105" fmla="*/ 284 h 3405"/>
              <a:gd name="T106" fmla="*/ 929 w 3405"/>
              <a:gd name="T107" fmla="*/ 186 h 3405"/>
              <a:gd name="T108" fmla="*/ 1108 w 3405"/>
              <a:gd name="T109" fmla="*/ 106 h 3405"/>
              <a:gd name="T110" fmla="*/ 1298 w 3405"/>
              <a:gd name="T111" fmla="*/ 48 h 3405"/>
              <a:gd name="T112" fmla="*/ 1497 w 3405"/>
              <a:gd name="T113" fmla="*/ 12 h 3405"/>
              <a:gd name="T114" fmla="*/ 1703 w 3405"/>
              <a:gd name="T115" fmla="*/ 0 h 34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3405" h="3405">
                <a:moveTo>
                  <a:pt x="2424" y="900"/>
                </a:moveTo>
                <a:lnTo>
                  <a:pt x="1462" y="1863"/>
                </a:lnTo>
                <a:lnTo>
                  <a:pt x="980" y="1381"/>
                </a:lnTo>
                <a:lnTo>
                  <a:pt x="659" y="1703"/>
                </a:lnTo>
                <a:lnTo>
                  <a:pt x="1462" y="2505"/>
                </a:lnTo>
                <a:lnTo>
                  <a:pt x="2746" y="1222"/>
                </a:lnTo>
                <a:lnTo>
                  <a:pt x="2424" y="900"/>
                </a:lnTo>
                <a:close/>
                <a:moveTo>
                  <a:pt x="1703" y="0"/>
                </a:moveTo>
                <a:lnTo>
                  <a:pt x="1806" y="3"/>
                </a:lnTo>
                <a:lnTo>
                  <a:pt x="1908" y="12"/>
                </a:lnTo>
                <a:lnTo>
                  <a:pt x="2008" y="28"/>
                </a:lnTo>
                <a:lnTo>
                  <a:pt x="2107" y="48"/>
                </a:lnTo>
                <a:lnTo>
                  <a:pt x="2203" y="74"/>
                </a:lnTo>
                <a:lnTo>
                  <a:pt x="2297" y="106"/>
                </a:lnTo>
                <a:lnTo>
                  <a:pt x="2388" y="143"/>
                </a:lnTo>
                <a:lnTo>
                  <a:pt x="2476" y="186"/>
                </a:lnTo>
                <a:lnTo>
                  <a:pt x="2562" y="232"/>
                </a:lnTo>
                <a:lnTo>
                  <a:pt x="2645" y="284"/>
                </a:lnTo>
                <a:lnTo>
                  <a:pt x="2723" y="341"/>
                </a:lnTo>
                <a:lnTo>
                  <a:pt x="2799" y="400"/>
                </a:lnTo>
                <a:lnTo>
                  <a:pt x="2872" y="465"/>
                </a:lnTo>
                <a:lnTo>
                  <a:pt x="2940" y="533"/>
                </a:lnTo>
                <a:lnTo>
                  <a:pt x="3005" y="606"/>
                </a:lnTo>
                <a:lnTo>
                  <a:pt x="3065" y="682"/>
                </a:lnTo>
                <a:lnTo>
                  <a:pt x="3121" y="760"/>
                </a:lnTo>
                <a:lnTo>
                  <a:pt x="3173" y="843"/>
                </a:lnTo>
                <a:lnTo>
                  <a:pt x="3219" y="929"/>
                </a:lnTo>
                <a:lnTo>
                  <a:pt x="3262" y="1017"/>
                </a:lnTo>
                <a:lnTo>
                  <a:pt x="3299" y="1108"/>
                </a:lnTo>
                <a:lnTo>
                  <a:pt x="3331" y="1202"/>
                </a:lnTo>
                <a:lnTo>
                  <a:pt x="3357" y="1298"/>
                </a:lnTo>
                <a:lnTo>
                  <a:pt x="3377" y="1397"/>
                </a:lnTo>
                <a:lnTo>
                  <a:pt x="3393" y="1497"/>
                </a:lnTo>
                <a:lnTo>
                  <a:pt x="3402" y="1599"/>
                </a:lnTo>
                <a:lnTo>
                  <a:pt x="3405" y="1703"/>
                </a:lnTo>
                <a:lnTo>
                  <a:pt x="3402" y="1806"/>
                </a:lnTo>
                <a:lnTo>
                  <a:pt x="3393" y="1908"/>
                </a:lnTo>
                <a:lnTo>
                  <a:pt x="3377" y="2008"/>
                </a:lnTo>
                <a:lnTo>
                  <a:pt x="3357" y="2107"/>
                </a:lnTo>
                <a:lnTo>
                  <a:pt x="3331" y="2203"/>
                </a:lnTo>
                <a:lnTo>
                  <a:pt x="3299" y="2297"/>
                </a:lnTo>
                <a:lnTo>
                  <a:pt x="3262" y="2388"/>
                </a:lnTo>
                <a:lnTo>
                  <a:pt x="3219" y="2476"/>
                </a:lnTo>
                <a:lnTo>
                  <a:pt x="3173" y="2562"/>
                </a:lnTo>
                <a:lnTo>
                  <a:pt x="3121" y="2645"/>
                </a:lnTo>
                <a:lnTo>
                  <a:pt x="3065" y="2723"/>
                </a:lnTo>
                <a:lnTo>
                  <a:pt x="3005" y="2799"/>
                </a:lnTo>
                <a:lnTo>
                  <a:pt x="2940" y="2872"/>
                </a:lnTo>
                <a:lnTo>
                  <a:pt x="2872" y="2940"/>
                </a:lnTo>
                <a:lnTo>
                  <a:pt x="2799" y="3005"/>
                </a:lnTo>
                <a:lnTo>
                  <a:pt x="2723" y="3065"/>
                </a:lnTo>
                <a:lnTo>
                  <a:pt x="2645" y="3121"/>
                </a:lnTo>
                <a:lnTo>
                  <a:pt x="2562" y="3173"/>
                </a:lnTo>
                <a:lnTo>
                  <a:pt x="2476" y="3219"/>
                </a:lnTo>
                <a:lnTo>
                  <a:pt x="2388" y="3262"/>
                </a:lnTo>
                <a:lnTo>
                  <a:pt x="2297" y="3299"/>
                </a:lnTo>
                <a:lnTo>
                  <a:pt x="2203" y="3331"/>
                </a:lnTo>
                <a:lnTo>
                  <a:pt x="2107" y="3357"/>
                </a:lnTo>
                <a:lnTo>
                  <a:pt x="2008" y="3377"/>
                </a:lnTo>
                <a:lnTo>
                  <a:pt x="1908" y="3393"/>
                </a:lnTo>
                <a:lnTo>
                  <a:pt x="1806" y="3402"/>
                </a:lnTo>
                <a:lnTo>
                  <a:pt x="1703" y="3405"/>
                </a:lnTo>
                <a:lnTo>
                  <a:pt x="1599" y="3402"/>
                </a:lnTo>
                <a:lnTo>
                  <a:pt x="1497" y="3393"/>
                </a:lnTo>
                <a:lnTo>
                  <a:pt x="1397" y="3377"/>
                </a:lnTo>
                <a:lnTo>
                  <a:pt x="1298" y="3357"/>
                </a:lnTo>
                <a:lnTo>
                  <a:pt x="1202" y="3331"/>
                </a:lnTo>
                <a:lnTo>
                  <a:pt x="1108" y="3299"/>
                </a:lnTo>
                <a:lnTo>
                  <a:pt x="1017" y="3262"/>
                </a:lnTo>
                <a:lnTo>
                  <a:pt x="929" y="3219"/>
                </a:lnTo>
                <a:lnTo>
                  <a:pt x="843" y="3173"/>
                </a:lnTo>
                <a:lnTo>
                  <a:pt x="760" y="3121"/>
                </a:lnTo>
                <a:lnTo>
                  <a:pt x="682" y="3065"/>
                </a:lnTo>
                <a:lnTo>
                  <a:pt x="606" y="3005"/>
                </a:lnTo>
                <a:lnTo>
                  <a:pt x="533" y="2940"/>
                </a:lnTo>
                <a:lnTo>
                  <a:pt x="465" y="2872"/>
                </a:lnTo>
                <a:lnTo>
                  <a:pt x="400" y="2799"/>
                </a:lnTo>
                <a:lnTo>
                  <a:pt x="341" y="2723"/>
                </a:lnTo>
                <a:lnTo>
                  <a:pt x="284" y="2645"/>
                </a:lnTo>
                <a:lnTo>
                  <a:pt x="232" y="2562"/>
                </a:lnTo>
                <a:lnTo>
                  <a:pt x="186" y="2476"/>
                </a:lnTo>
                <a:lnTo>
                  <a:pt x="143" y="2388"/>
                </a:lnTo>
                <a:lnTo>
                  <a:pt x="106" y="2297"/>
                </a:lnTo>
                <a:lnTo>
                  <a:pt x="74" y="2203"/>
                </a:lnTo>
                <a:lnTo>
                  <a:pt x="48" y="2107"/>
                </a:lnTo>
                <a:lnTo>
                  <a:pt x="28" y="2008"/>
                </a:lnTo>
                <a:lnTo>
                  <a:pt x="12" y="1908"/>
                </a:lnTo>
                <a:lnTo>
                  <a:pt x="3" y="1806"/>
                </a:lnTo>
                <a:lnTo>
                  <a:pt x="0" y="1703"/>
                </a:lnTo>
                <a:lnTo>
                  <a:pt x="3" y="1599"/>
                </a:lnTo>
                <a:lnTo>
                  <a:pt x="12" y="1497"/>
                </a:lnTo>
                <a:lnTo>
                  <a:pt x="28" y="1397"/>
                </a:lnTo>
                <a:lnTo>
                  <a:pt x="48" y="1298"/>
                </a:lnTo>
                <a:lnTo>
                  <a:pt x="74" y="1202"/>
                </a:lnTo>
                <a:lnTo>
                  <a:pt x="106" y="1108"/>
                </a:lnTo>
                <a:lnTo>
                  <a:pt x="143" y="1017"/>
                </a:lnTo>
                <a:lnTo>
                  <a:pt x="186" y="929"/>
                </a:lnTo>
                <a:lnTo>
                  <a:pt x="232" y="843"/>
                </a:lnTo>
                <a:lnTo>
                  <a:pt x="284" y="760"/>
                </a:lnTo>
                <a:lnTo>
                  <a:pt x="341" y="682"/>
                </a:lnTo>
                <a:lnTo>
                  <a:pt x="400" y="606"/>
                </a:lnTo>
                <a:lnTo>
                  <a:pt x="465" y="533"/>
                </a:lnTo>
                <a:lnTo>
                  <a:pt x="533" y="465"/>
                </a:lnTo>
                <a:lnTo>
                  <a:pt x="606" y="400"/>
                </a:lnTo>
                <a:lnTo>
                  <a:pt x="682" y="341"/>
                </a:lnTo>
                <a:lnTo>
                  <a:pt x="760" y="284"/>
                </a:lnTo>
                <a:lnTo>
                  <a:pt x="843" y="232"/>
                </a:lnTo>
                <a:lnTo>
                  <a:pt x="929" y="186"/>
                </a:lnTo>
                <a:lnTo>
                  <a:pt x="1017" y="143"/>
                </a:lnTo>
                <a:lnTo>
                  <a:pt x="1108" y="106"/>
                </a:lnTo>
                <a:lnTo>
                  <a:pt x="1202" y="74"/>
                </a:lnTo>
                <a:lnTo>
                  <a:pt x="1298" y="48"/>
                </a:lnTo>
                <a:lnTo>
                  <a:pt x="1397" y="28"/>
                </a:lnTo>
                <a:lnTo>
                  <a:pt x="1497" y="12"/>
                </a:lnTo>
                <a:lnTo>
                  <a:pt x="1599" y="3"/>
                </a:lnTo>
                <a:lnTo>
                  <a:pt x="1703" y="0"/>
                </a:lnTo>
                <a:close/>
              </a:path>
            </a:pathLst>
          </a:custGeom>
          <a:solidFill>
            <a:schemeClr val="accent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E5038AF3-88FE-41E0-8632-D3152DE94EC3}"/>
              </a:ext>
            </a:extLst>
          </p:cNvPr>
          <p:cNvSpPr txBox="1">
            <a:spLocks/>
          </p:cNvSpPr>
          <p:nvPr/>
        </p:nvSpPr>
        <p:spPr>
          <a:xfrm>
            <a:off x="8845072" y="3009910"/>
            <a:ext cx="2493663" cy="3385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IN" sz="1100">
                <a:solidFill>
                  <a:schemeClr val="tx1">
                    <a:lumMod val="65000"/>
                    <a:lumOff val="35000"/>
                  </a:schemeClr>
                </a:solidFill>
              </a:rPr>
              <a:t>Lorem ipsum dol or sit amet, consectetuer adipiscing elit.</a:t>
            </a:r>
            <a:endParaRPr lang="en-IN" sz="11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40825F1-F7DB-4051-B7A3-C998A7328750}"/>
              </a:ext>
            </a:extLst>
          </p:cNvPr>
          <p:cNvSpPr txBox="1"/>
          <p:nvPr/>
        </p:nvSpPr>
        <p:spPr>
          <a:xfrm>
            <a:off x="8401553" y="3963951"/>
            <a:ext cx="32302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tx2"/>
                </a:solidFill>
              </a:rPr>
              <a:t>Insert text here</a:t>
            </a:r>
            <a:endParaRPr lang="en-US" sz="1800" dirty="0">
              <a:solidFill>
                <a:schemeClr val="accent1"/>
              </a:solidFill>
            </a:endParaRPr>
          </a:p>
        </p:txBody>
      </p:sp>
      <p:sp>
        <p:nvSpPr>
          <p:cNvPr id="20" name="Freeform 48">
            <a:extLst>
              <a:ext uri="{FF2B5EF4-FFF2-40B4-BE49-F238E27FC236}">
                <a16:creationId xmlns:a16="http://schemas.microsoft.com/office/drawing/2014/main" id="{34CDB4DC-CE83-45F1-9F04-4A714ED8EAB3}"/>
              </a:ext>
            </a:extLst>
          </p:cNvPr>
          <p:cNvSpPr>
            <a:spLocks noEditPoints="1"/>
          </p:cNvSpPr>
          <p:nvPr/>
        </p:nvSpPr>
        <p:spPr bwMode="auto">
          <a:xfrm>
            <a:off x="8494391" y="4440814"/>
            <a:ext cx="234056" cy="234056"/>
          </a:xfrm>
          <a:custGeom>
            <a:avLst/>
            <a:gdLst>
              <a:gd name="T0" fmla="*/ 1462 w 3405"/>
              <a:gd name="T1" fmla="*/ 1863 h 3405"/>
              <a:gd name="T2" fmla="*/ 659 w 3405"/>
              <a:gd name="T3" fmla="*/ 1703 h 3405"/>
              <a:gd name="T4" fmla="*/ 2746 w 3405"/>
              <a:gd name="T5" fmla="*/ 1222 h 3405"/>
              <a:gd name="T6" fmla="*/ 1703 w 3405"/>
              <a:gd name="T7" fmla="*/ 0 h 3405"/>
              <a:gd name="T8" fmla="*/ 1908 w 3405"/>
              <a:gd name="T9" fmla="*/ 12 h 3405"/>
              <a:gd name="T10" fmla="*/ 2107 w 3405"/>
              <a:gd name="T11" fmla="*/ 48 h 3405"/>
              <a:gd name="T12" fmla="*/ 2297 w 3405"/>
              <a:gd name="T13" fmla="*/ 106 h 3405"/>
              <a:gd name="T14" fmla="*/ 2476 w 3405"/>
              <a:gd name="T15" fmla="*/ 186 h 3405"/>
              <a:gd name="T16" fmla="*/ 2645 w 3405"/>
              <a:gd name="T17" fmla="*/ 284 h 3405"/>
              <a:gd name="T18" fmla="*/ 2799 w 3405"/>
              <a:gd name="T19" fmla="*/ 400 h 3405"/>
              <a:gd name="T20" fmla="*/ 2940 w 3405"/>
              <a:gd name="T21" fmla="*/ 533 h 3405"/>
              <a:gd name="T22" fmla="*/ 3065 w 3405"/>
              <a:gd name="T23" fmla="*/ 682 h 3405"/>
              <a:gd name="T24" fmla="*/ 3173 w 3405"/>
              <a:gd name="T25" fmla="*/ 843 h 3405"/>
              <a:gd name="T26" fmla="*/ 3262 w 3405"/>
              <a:gd name="T27" fmla="*/ 1017 h 3405"/>
              <a:gd name="T28" fmla="*/ 3331 w 3405"/>
              <a:gd name="T29" fmla="*/ 1202 h 3405"/>
              <a:gd name="T30" fmla="*/ 3377 w 3405"/>
              <a:gd name="T31" fmla="*/ 1397 h 3405"/>
              <a:gd name="T32" fmla="*/ 3402 w 3405"/>
              <a:gd name="T33" fmla="*/ 1599 h 3405"/>
              <a:gd name="T34" fmla="*/ 3402 w 3405"/>
              <a:gd name="T35" fmla="*/ 1806 h 3405"/>
              <a:gd name="T36" fmla="*/ 3377 w 3405"/>
              <a:gd name="T37" fmla="*/ 2008 h 3405"/>
              <a:gd name="T38" fmla="*/ 3331 w 3405"/>
              <a:gd name="T39" fmla="*/ 2203 h 3405"/>
              <a:gd name="T40" fmla="*/ 3262 w 3405"/>
              <a:gd name="T41" fmla="*/ 2388 h 3405"/>
              <a:gd name="T42" fmla="*/ 3173 w 3405"/>
              <a:gd name="T43" fmla="*/ 2562 h 3405"/>
              <a:gd name="T44" fmla="*/ 3065 w 3405"/>
              <a:gd name="T45" fmla="*/ 2723 h 3405"/>
              <a:gd name="T46" fmla="*/ 2940 w 3405"/>
              <a:gd name="T47" fmla="*/ 2872 h 3405"/>
              <a:gd name="T48" fmla="*/ 2799 w 3405"/>
              <a:gd name="T49" fmla="*/ 3005 h 3405"/>
              <a:gd name="T50" fmla="*/ 2645 w 3405"/>
              <a:gd name="T51" fmla="*/ 3121 h 3405"/>
              <a:gd name="T52" fmla="*/ 2476 w 3405"/>
              <a:gd name="T53" fmla="*/ 3219 h 3405"/>
              <a:gd name="T54" fmla="*/ 2297 w 3405"/>
              <a:gd name="T55" fmla="*/ 3299 h 3405"/>
              <a:gd name="T56" fmla="*/ 2107 w 3405"/>
              <a:gd name="T57" fmla="*/ 3357 h 3405"/>
              <a:gd name="T58" fmla="*/ 1908 w 3405"/>
              <a:gd name="T59" fmla="*/ 3393 h 3405"/>
              <a:gd name="T60" fmla="*/ 1703 w 3405"/>
              <a:gd name="T61" fmla="*/ 3405 h 3405"/>
              <a:gd name="T62" fmla="*/ 1497 w 3405"/>
              <a:gd name="T63" fmla="*/ 3393 h 3405"/>
              <a:gd name="T64" fmla="*/ 1298 w 3405"/>
              <a:gd name="T65" fmla="*/ 3357 h 3405"/>
              <a:gd name="T66" fmla="*/ 1108 w 3405"/>
              <a:gd name="T67" fmla="*/ 3299 h 3405"/>
              <a:gd name="T68" fmla="*/ 929 w 3405"/>
              <a:gd name="T69" fmla="*/ 3219 h 3405"/>
              <a:gd name="T70" fmla="*/ 760 w 3405"/>
              <a:gd name="T71" fmla="*/ 3121 h 3405"/>
              <a:gd name="T72" fmla="*/ 606 w 3405"/>
              <a:gd name="T73" fmla="*/ 3005 h 3405"/>
              <a:gd name="T74" fmla="*/ 465 w 3405"/>
              <a:gd name="T75" fmla="*/ 2872 h 3405"/>
              <a:gd name="T76" fmla="*/ 341 w 3405"/>
              <a:gd name="T77" fmla="*/ 2723 h 3405"/>
              <a:gd name="T78" fmla="*/ 232 w 3405"/>
              <a:gd name="T79" fmla="*/ 2562 h 3405"/>
              <a:gd name="T80" fmla="*/ 143 w 3405"/>
              <a:gd name="T81" fmla="*/ 2388 h 3405"/>
              <a:gd name="T82" fmla="*/ 74 w 3405"/>
              <a:gd name="T83" fmla="*/ 2203 h 3405"/>
              <a:gd name="T84" fmla="*/ 28 w 3405"/>
              <a:gd name="T85" fmla="*/ 2008 h 3405"/>
              <a:gd name="T86" fmla="*/ 3 w 3405"/>
              <a:gd name="T87" fmla="*/ 1806 h 3405"/>
              <a:gd name="T88" fmla="*/ 3 w 3405"/>
              <a:gd name="T89" fmla="*/ 1599 h 3405"/>
              <a:gd name="T90" fmla="*/ 28 w 3405"/>
              <a:gd name="T91" fmla="*/ 1397 h 3405"/>
              <a:gd name="T92" fmla="*/ 74 w 3405"/>
              <a:gd name="T93" fmla="*/ 1202 h 3405"/>
              <a:gd name="T94" fmla="*/ 143 w 3405"/>
              <a:gd name="T95" fmla="*/ 1017 h 3405"/>
              <a:gd name="T96" fmla="*/ 232 w 3405"/>
              <a:gd name="T97" fmla="*/ 843 h 3405"/>
              <a:gd name="T98" fmla="*/ 341 w 3405"/>
              <a:gd name="T99" fmla="*/ 682 h 3405"/>
              <a:gd name="T100" fmla="*/ 465 w 3405"/>
              <a:gd name="T101" fmla="*/ 533 h 3405"/>
              <a:gd name="T102" fmla="*/ 606 w 3405"/>
              <a:gd name="T103" fmla="*/ 400 h 3405"/>
              <a:gd name="T104" fmla="*/ 760 w 3405"/>
              <a:gd name="T105" fmla="*/ 284 h 3405"/>
              <a:gd name="T106" fmla="*/ 929 w 3405"/>
              <a:gd name="T107" fmla="*/ 186 h 3405"/>
              <a:gd name="T108" fmla="*/ 1108 w 3405"/>
              <a:gd name="T109" fmla="*/ 106 h 3405"/>
              <a:gd name="T110" fmla="*/ 1298 w 3405"/>
              <a:gd name="T111" fmla="*/ 48 h 3405"/>
              <a:gd name="T112" fmla="*/ 1497 w 3405"/>
              <a:gd name="T113" fmla="*/ 12 h 3405"/>
              <a:gd name="T114" fmla="*/ 1703 w 3405"/>
              <a:gd name="T115" fmla="*/ 0 h 34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3405" h="3405">
                <a:moveTo>
                  <a:pt x="2424" y="900"/>
                </a:moveTo>
                <a:lnTo>
                  <a:pt x="1462" y="1863"/>
                </a:lnTo>
                <a:lnTo>
                  <a:pt x="980" y="1381"/>
                </a:lnTo>
                <a:lnTo>
                  <a:pt x="659" y="1703"/>
                </a:lnTo>
                <a:lnTo>
                  <a:pt x="1462" y="2505"/>
                </a:lnTo>
                <a:lnTo>
                  <a:pt x="2746" y="1222"/>
                </a:lnTo>
                <a:lnTo>
                  <a:pt x="2424" y="900"/>
                </a:lnTo>
                <a:close/>
                <a:moveTo>
                  <a:pt x="1703" y="0"/>
                </a:moveTo>
                <a:lnTo>
                  <a:pt x="1806" y="3"/>
                </a:lnTo>
                <a:lnTo>
                  <a:pt x="1908" y="12"/>
                </a:lnTo>
                <a:lnTo>
                  <a:pt x="2008" y="28"/>
                </a:lnTo>
                <a:lnTo>
                  <a:pt x="2107" y="48"/>
                </a:lnTo>
                <a:lnTo>
                  <a:pt x="2203" y="74"/>
                </a:lnTo>
                <a:lnTo>
                  <a:pt x="2297" y="106"/>
                </a:lnTo>
                <a:lnTo>
                  <a:pt x="2388" y="143"/>
                </a:lnTo>
                <a:lnTo>
                  <a:pt x="2476" y="186"/>
                </a:lnTo>
                <a:lnTo>
                  <a:pt x="2562" y="232"/>
                </a:lnTo>
                <a:lnTo>
                  <a:pt x="2645" y="284"/>
                </a:lnTo>
                <a:lnTo>
                  <a:pt x="2723" y="341"/>
                </a:lnTo>
                <a:lnTo>
                  <a:pt x="2799" y="400"/>
                </a:lnTo>
                <a:lnTo>
                  <a:pt x="2872" y="465"/>
                </a:lnTo>
                <a:lnTo>
                  <a:pt x="2940" y="533"/>
                </a:lnTo>
                <a:lnTo>
                  <a:pt x="3005" y="606"/>
                </a:lnTo>
                <a:lnTo>
                  <a:pt x="3065" y="682"/>
                </a:lnTo>
                <a:lnTo>
                  <a:pt x="3121" y="760"/>
                </a:lnTo>
                <a:lnTo>
                  <a:pt x="3173" y="843"/>
                </a:lnTo>
                <a:lnTo>
                  <a:pt x="3219" y="929"/>
                </a:lnTo>
                <a:lnTo>
                  <a:pt x="3262" y="1017"/>
                </a:lnTo>
                <a:lnTo>
                  <a:pt x="3299" y="1108"/>
                </a:lnTo>
                <a:lnTo>
                  <a:pt x="3331" y="1202"/>
                </a:lnTo>
                <a:lnTo>
                  <a:pt x="3357" y="1298"/>
                </a:lnTo>
                <a:lnTo>
                  <a:pt x="3377" y="1397"/>
                </a:lnTo>
                <a:lnTo>
                  <a:pt x="3393" y="1497"/>
                </a:lnTo>
                <a:lnTo>
                  <a:pt x="3402" y="1599"/>
                </a:lnTo>
                <a:lnTo>
                  <a:pt x="3405" y="1703"/>
                </a:lnTo>
                <a:lnTo>
                  <a:pt x="3402" y="1806"/>
                </a:lnTo>
                <a:lnTo>
                  <a:pt x="3393" y="1908"/>
                </a:lnTo>
                <a:lnTo>
                  <a:pt x="3377" y="2008"/>
                </a:lnTo>
                <a:lnTo>
                  <a:pt x="3357" y="2107"/>
                </a:lnTo>
                <a:lnTo>
                  <a:pt x="3331" y="2203"/>
                </a:lnTo>
                <a:lnTo>
                  <a:pt x="3299" y="2297"/>
                </a:lnTo>
                <a:lnTo>
                  <a:pt x="3262" y="2388"/>
                </a:lnTo>
                <a:lnTo>
                  <a:pt x="3219" y="2476"/>
                </a:lnTo>
                <a:lnTo>
                  <a:pt x="3173" y="2562"/>
                </a:lnTo>
                <a:lnTo>
                  <a:pt x="3121" y="2645"/>
                </a:lnTo>
                <a:lnTo>
                  <a:pt x="3065" y="2723"/>
                </a:lnTo>
                <a:lnTo>
                  <a:pt x="3005" y="2799"/>
                </a:lnTo>
                <a:lnTo>
                  <a:pt x="2940" y="2872"/>
                </a:lnTo>
                <a:lnTo>
                  <a:pt x="2872" y="2940"/>
                </a:lnTo>
                <a:lnTo>
                  <a:pt x="2799" y="3005"/>
                </a:lnTo>
                <a:lnTo>
                  <a:pt x="2723" y="3065"/>
                </a:lnTo>
                <a:lnTo>
                  <a:pt x="2645" y="3121"/>
                </a:lnTo>
                <a:lnTo>
                  <a:pt x="2562" y="3173"/>
                </a:lnTo>
                <a:lnTo>
                  <a:pt x="2476" y="3219"/>
                </a:lnTo>
                <a:lnTo>
                  <a:pt x="2388" y="3262"/>
                </a:lnTo>
                <a:lnTo>
                  <a:pt x="2297" y="3299"/>
                </a:lnTo>
                <a:lnTo>
                  <a:pt x="2203" y="3331"/>
                </a:lnTo>
                <a:lnTo>
                  <a:pt x="2107" y="3357"/>
                </a:lnTo>
                <a:lnTo>
                  <a:pt x="2008" y="3377"/>
                </a:lnTo>
                <a:lnTo>
                  <a:pt x="1908" y="3393"/>
                </a:lnTo>
                <a:lnTo>
                  <a:pt x="1806" y="3402"/>
                </a:lnTo>
                <a:lnTo>
                  <a:pt x="1703" y="3405"/>
                </a:lnTo>
                <a:lnTo>
                  <a:pt x="1599" y="3402"/>
                </a:lnTo>
                <a:lnTo>
                  <a:pt x="1497" y="3393"/>
                </a:lnTo>
                <a:lnTo>
                  <a:pt x="1397" y="3377"/>
                </a:lnTo>
                <a:lnTo>
                  <a:pt x="1298" y="3357"/>
                </a:lnTo>
                <a:lnTo>
                  <a:pt x="1202" y="3331"/>
                </a:lnTo>
                <a:lnTo>
                  <a:pt x="1108" y="3299"/>
                </a:lnTo>
                <a:lnTo>
                  <a:pt x="1017" y="3262"/>
                </a:lnTo>
                <a:lnTo>
                  <a:pt x="929" y="3219"/>
                </a:lnTo>
                <a:lnTo>
                  <a:pt x="843" y="3173"/>
                </a:lnTo>
                <a:lnTo>
                  <a:pt x="760" y="3121"/>
                </a:lnTo>
                <a:lnTo>
                  <a:pt x="682" y="3065"/>
                </a:lnTo>
                <a:lnTo>
                  <a:pt x="606" y="3005"/>
                </a:lnTo>
                <a:lnTo>
                  <a:pt x="533" y="2940"/>
                </a:lnTo>
                <a:lnTo>
                  <a:pt x="465" y="2872"/>
                </a:lnTo>
                <a:lnTo>
                  <a:pt x="400" y="2799"/>
                </a:lnTo>
                <a:lnTo>
                  <a:pt x="341" y="2723"/>
                </a:lnTo>
                <a:lnTo>
                  <a:pt x="284" y="2645"/>
                </a:lnTo>
                <a:lnTo>
                  <a:pt x="232" y="2562"/>
                </a:lnTo>
                <a:lnTo>
                  <a:pt x="186" y="2476"/>
                </a:lnTo>
                <a:lnTo>
                  <a:pt x="143" y="2388"/>
                </a:lnTo>
                <a:lnTo>
                  <a:pt x="106" y="2297"/>
                </a:lnTo>
                <a:lnTo>
                  <a:pt x="74" y="2203"/>
                </a:lnTo>
                <a:lnTo>
                  <a:pt x="48" y="2107"/>
                </a:lnTo>
                <a:lnTo>
                  <a:pt x="28" y="2008"/>
                </a:lnTo>
                <a:lnTo>
                  <a:pt x="12" y="1908"/>
                </a:lnTo>
                <a:lnTo>
                  <a:pt x="3" y="1806"/>
                </a:lnTo>
                <a:lnTo>
                  <a:pt x="0" y="1703"/>
                </a:lnTo>
                <a:lnTo>
                  <a:pt x="3" y="1599"/>
                </a:lnTo>
                <a:lnTo>
                  <a:pt x="12" y="1497"/>
                </a:lnTo>
                <a:lnTo>
                  <a:pt x="28" y="1397"/>
                </a:lnTo>
                <a:lnTo>
                  <a:pt x="48" y="1298"/>
                </a:lnTo>
                <a:lnTo>
                  <a:pt x="74" y="1202"/>
                </a:lnTo>
                <a:lnTo>
                  <a:pt x="106" y="1108"/>
                </a:lnTo>
                <a:lnTo>
                  <a:pt x="143" y="1017"/>
                </a:lnTo>
                <a:lnTo>
                  <a:pt x="186" y="929"/>
                </a:lnTo>
                <a:lnTo>
                  <a:pt x="232" y="843"/>
                </a:lnTo>
                <a:lnTo>
                  <a:pt x="284" y="760"/>
                </a:lnTo>
                <a:lnTo>
                  <a:pt x="341" y="682"/>
                </a:lnTo>
                <a:lnTo>
                  <a:pt x="400" y="606"/>
                </a:lnTo>
                <a:lnTo>
                  <a:pt x="465" y="533"/>
                </a:lnTo>
                <a:lnTo>
                  <a:pt x="533" y="465"/>
                </a:lnTo>
                <a:lnTo>
                  <a:pt x="606" y="400"/>
                </a:lnTo>
                <a:lnTo>
                  <a:pt x="682" y="341"/>
                </a:lnTo>
                <a:lnTo>
                  <a:pt x="760" y="284"/>
                </a:lnTo>
                <a:lnTo>
                  <a:pt x="843" y="232"/>
                </a:lnTo>
                <a:lnTo>
                  <a:pt x="929" y="186"/>
                </a:lnTo>
                <a:lnTo>
                  <a:pt x="1017" y="143"/>
                </a:lnTo>
                <a:lnTo>
                  <a:pt x="1108" y="106"/>
                </a:lnTo>
                <a:lnTo>
                  <a:pt x="1202" y="74"/>
                </a:lnTo>
                <a:lnTo>
                  <a:pt x="1298" y="48"/>
                </a:lnTo>
                <a:lnTo>
                  <a:pt x="1397" y="28"/>
                </a:lnTo>
                <a:lnTo>
                  <a:pt x="1497" y="12"/>
                </a:lnTo>
                <a:lnTo>
                  <a:pt x="1599" y="3"/>
                </a:lnTo>
                <a:lnTo>
                  <a:pt x="1703" y="0"/>
                </a:lnTo>
                <a:close/>
              </a:path>
            </a:pathLst>
          </a:custGeom>
          <a:solidFill>
            <a:schemeClr val="accent3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1" name="Text Placeholder 14">
            <a:extLst>
              <a:ext uri="{FF2B5EF4-FFF2-40B4-BE49-F238E27FC236}">
                <a16:creationId xmlns:a16="http://schemas.microsoft.com/office/drawing/2014/main" id="{581FE2D4-466B-40E8-AADD-0561A67A7F51}"/>
              </a:ext>
            </a:extLst>
          </p:cNvPr>
          <p:cNvSpPr txBox="1">
            <a:spLocks/>
          </p:cNvSpPr>
          <p:nvPr/>
        </p:nvSpPr>
        <p:spPr>
          <a:xfrm>
            <a:off x="8845072" y="4396260"/>
            <a:ext cx="2493663" cy="3385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IN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Lorem ipsum </a:t>
            </a:r>
            <a:r>
              <a:rPr lang="en-IN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dolor</a:t>
            </a:r>
            <a:r>
              <a:rPr lang="en-IN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sit </a:t>
            </a:r>
            <a:r>
              <a:rPr lang="en-IN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amet</a:t>
            </a:r>
            <a:r>
              <a:rPr lang="en-IN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en-IN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consectetuer</a:t>
            </a:r>
            <a:r>
              <a:rPr lang="en-IN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IN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adipiscing</a:t>
            </a:r>
            <a:r>
              <a:rPr lang="en-IN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IN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elit</a:t>
            </a:r>
            <a:r>
              <a:rPr lang="en-IN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</a:p>
        </p:txBody>
      </p:sp>
      <p:sp>
        <p:nvSpPr>
          <p:cNvPr id="22" name="Freeform 48">
            <a:extLst>
              <a:ext uri="{FF2B5EF4-FFF2-40B4-BE49-F238E27FC236}">
                <a16:creationId xmlns:a16="http://schemas.microsoft.com/office/drawing/2014/main" id="{527FCF1E-B385-4B28-91DB-6DCEB17809B5}"/>
              </a:ext>
            </a:extLst>
          </p:cNvPr>
          <p:cNvSpPr>
            <a:spLocks noEditPoints="1"/>
          </p:cNvSpPr>
          <p:nvPr/>
        </p:nvSpPr>
        <p:spPr bwMode="auto">
          <a:xfrm>
            <a:off x="8494391" y="4942856"/>
            <a:ext cx="234056" cy="234056"/>
          </a:xfrm>
          <a:custGeom>
            <a:avLst/>
            <a:gdLst>
              <a:gd name="T0" fmla="*/ 1462 w 3405"/>
              <a:gd name="T1" fmla="*/ 1863 h 3405"/>
              <a:gd name="T2" fmla="*/ 659 w 3405"/>
              <a:gd name="T3" fmla="*/ 1703 h 3405"/>
              <a:gd name="T4" fmla="*/ 2746 w 3405"/>
              <a:gd name="T5" fmla="*/ 1222 h 3405"/>
              <a:gd name="T6" fmla="*/ 1703 w 3405"/>
              <a:gd name="T7" fmla="*/ 0 h 3405"/>
              <a:gd name="T8" fmla="*/ 1908 w 3405"/>
              <a:gd name="T9" fmla="*/ 12 h 3405"/>
              <a:gd name="T10" fmla="*/ 2107 w 3405"/>
              <a:gd name="T11" fmla="*/ 48 h 3405"/>
              <a:gd name="T12" fmla="*/ 2297 w 3405"/>
              <a:gd name="T13" fmla="*/ 106 h 3405"/>
              <a:gd name="T14" fmla="*/ 2476 w 3405"/>
              <a:gd name="T15" fmla="*/ 186 h 3405"/>
              <a:gd name="T16" fmla="*/ 2645 w 3405"/>
              <a:gd name="T17" fmla="*/ 284 h 3405"/>
              <a:gd name="T18" fmla="*/ 2799 w 3405"/>
              <a:gd name="T19" fmla="*/ 400 h 3405"/>
              <a:gd name="T20" fmla="*/ 2940 w 3405"/>
              <a:gd name="T21" fmla="*/ 533 h 3405"/>
              <a:gd name="T22" fmla="*/ 3065 w 3405"/>
              <a:gd name="T23" fmla="*/ 682 h 3405"/>
              <a:gd name="T24" fmla="*/ 3173 w 3405"/>
              <a:gd name="T25" fmla="*/ 843 h 3405"/>
              <a:gd name="T26" fmla="*/ 3262 w 3405"/>
              <a:gd name="T27" fmla="*/ 1017 h 3405"/>
              <a:gd name="T28" fmla="*/ 3331 w 3405"/>
              <a:gd name="T29" fmla="*/ 1202 h 3405"/>
              <a:gd name="T30" fmla="*/ 3377 w 3405"/>
              <a:gd name="T31" fmla="*/ 1397 h 3405"/>
              <a:gd name="T32" fmla="*/ 3402 w 3405"/>
              <a:gd name="T33" fmla="*/ 1599 h 3405"/>
              <a:gd name="T34" fmla="*/ 3402 w 3405"/>
              <a:gd name="T35" fmla="*/ 1806 h 3405"/>
              <a:gd name="T36" fmla="*/ 3377 w 3405"/>
              <a:gd name="T37" fmla="*/ 2008 h 3405"/>
              <a:gd name="T38" fmla="*/ 3331 w 3405"/>
              <a:gd name="T39" fmla="*/ 2203 h 3405"/>
              <a:gd name="T40" fmla="*/ 3262 w 3405"/>
              <a:gd name="T41" fmla="*/ 2388 h 3405"/>
              <a:gd name="T42" fmla="*/ 3173 w 3405"/>
              <a:gd name="T43" fmla="*/ 2562 h 3405"/>
              <a:gd name="T44" fmla="*/ 3065 w 3405"/>
              <a:gd name="T45" fmla="*/ 2723 h 3405"/>
              <a:gd name="T46" fmla="*/ 2940 w 3405"/>
              <a:gd name="T47" fmla="*/ 2872 h 3405"/>
              <a:gd name="T48" fmla="*/ 2799 w 3405"/>
              <a:gd name="T49" fmla="*/ 3005 h 3405"/>
              <a:gd name="T50" fmla="*/ 2645 w 3405"/>
              <a:gd name="T51" fmla="*/ 3121 h 3405"/>
              <a:gd name="T52" fmla="*/ 2476 w 3405"/>
              <a:gd name="T53" fmla="*/ 3219 h 3405"/>
              <a:gd name="T54" fmla="*/ 2297 w 3405"/>
              <a:gd name="T55" fmla="*/ 3299 h 3405"/>
              <a:gd name="T56" fmla="*/ 2107 w 3405"/>
              <a:gd name="T57" fmla="*/ 3357 h 3405"/>
              <a:gd name="T58" fmla="*/ 1908 w 3405"/>
              <a:gd name="T59" fmla="*/ 3393 h 3405"/>
              <a:gd name="T60" fmla="*/ 1703 w 3405"/>
              <a:gd name="T61" fmla="*/ 3405 h 3405"/>
              <a:gd name="T62" fmla="*/ 1497 w 3405"/>
              <a:gd name="T63" fmla="*/ 3393 h 3405"/>
              <a:gd name="T64" fmla="*/ 1298 w 3405"/>
              <a:gd name="T65" fmla="*/ 3357 h 3405"/>
              <a:gd name="T66" fmla="*/ 1108 w 3405"/>
              <a:gd name="T67" fmla="*/ 3299 h 3405"/>
              <a:gd name="T68" fmla="*/ 929 w 3405"/>
              <a:gd name="T69" fmla="*/ 3219 h 3405"/>
              <a:gd name="T70" fmla="*/ 760 w 3405"/>
              <a:gd name="T71" fmla="*/ 3121 h 3405"/>
              <a:gd name="T72" fmla="*/ 606 w 3405"/>
              <a:gd name="T73" fmla="*/ 3005 h 3405"/>
              <a:gd name="T74" fmla="*/ 465 w 3405"/>
              <a:gd name="T75" fmla="*/ 2872 h 3405"/>
              <a:gd name="T76" fmla="*/ 341 w 3405"/>
              <a:gd name="T77" fmla="*/ 2723 h 3405"/>
              <a:gd name="T78" fmla="*/ 232 w 3405"/>
              <a:gd name="T79" fmla="*/ 2562 h 3405"/>
              <a:gd name="T80" fmla="*/ 143 w 3405"/>
              <a:gd name="T81" fmla="*/ 2388 h 3405"/>
              <a:gd name="T82" fmla="*/ 74 w 3405"/>
              <a:gd name="T83" fmla="*/ 2203 h 3405"/>
              <a:gd name="T84" fmla="*/ 28 w 3405"/>
              <a:gd name="T85" fmla="*/ 2008 h 3405"/>
              <a:gd name="T86" fmla="*/ 3 w 3405"/>
              <a:gd name="T87" fmla="*/ 1806 h 3405"/>
              <a:gd name="T88" fmla="*/ 3 w 3405"/>
              <a:gd name="T89" fmla="*/ 1599 h 3405"/>
              <a:gd name="T90" fmla="*/ 28 w 3405"/>
              <a:gd name="T91" fmla="*/ 1397 h 3405"/>
              <a:gd name="T92" fmla="*/ 74 w 3405"/>
              <a:gd name="T93" fmla="*/ 1202 h 3405"/>
              <a:gd name="T94" fmla="*/ 143 w 3405"/>
              <a:gd name="T95" fmla="*/ 1017 h 3405"/>
              <a:gd name="T96" fmla="*/ 232 w 3405"/>
              <a:gd name="T97" fmla="*/ 843 h 3405"/>
              <a:gd name="T98" fmla="*/ 341 w 3405"/>
              <a:gd name="T99" fmla="*/ 682 h 3405"/>
              <a:gd name="T100" fmla="*/ 465 w 3405"/>
              <a:gd name="T101" fmla="*/ 533 h 3405"/>
              <a:gd name="T102" fmla="*/ 606 w 3405"/>
              <a:gd name="T103" fmla="*/ 400 h 3405"/>
              <a:gd name="T104" fmla="*/ 760 w 3405"/>
              <a:gd name="T105" fmla="*/ 284 h 3405"/>
              <a:gd name="T106" fmla="*/ 929 w 3405"/>
              <a:gd name="T107" fmla="*/ 186 h 3405"/>
              <a:gd name="T108" fmla="*/ 1108 w 3405"/>
              <a:gd name="T109" fmla="*/ 106 h 3405"/>
              <a:gd name="T110" fmla="*/ 1298 w 3405"/>
              <a:gd name="T111" fmla="*/ 48 h 3405"/>
              <a:gd name="T112" fmla="*/ 1497 w 3405"/>
              <a:gd name="T113" fmla="*/ 12 h 3405"/>
              <a:gd name="T114" fmla="*/ 1703 w 3405"/>
              <a:gd name="T115" fmla="*/ 0 h 34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3405" h="3405">
                <a:moveTo>
                  <a:pt x="2424" y="900"/>
                </a:moveTo>
                <a:lnTo>
                  <a:pt x="1462" y="1863"/>
                </a:lnTo>
                <a:lnTo>
                  <a:pt x="980" y="1381"/>
                </a:lnTo>
                <a:lnTo>
                  <a:pt x="659" y="1703"/>
                </a:lnTo>
                <a:lnTo>
                  <a:pt x="1462" y="2505"/>
                </a:lnTo>
                <a:lnTo>
                  <a:pt x="2746" y="1222"/>
                </a:lnTo>
                <a:lnTo>
                  <a:pt x="2424" y="900"/>
                </a:lnTo>
                <a:close/>
                <a:moveTo>
                  <a:pt x="1703" y="0"/>
                </a:moveTo>
                <a:lnTo>
                  <a:pt x="1806" y="3"/>
                </a:lnTo>
                <a:lnTo>
                  <a:pt x="1908" y="12"/>
                </a:lnTo>
                <a:lnTo>
                  <a:pt x="2008" y="28"/>
                </a:lnTo>
                <a:lnTo>
                  <a:pt x="2107" y="48"/>
                </a:lnTo>
                <a:lnTo>
                  <a:pt x="2203" y="74"/>
                </a:lnTo>
                <a:lnTo>
                  <a:pt x="2297" y="106"/>
                </a:lnTo>
                <a:lnTo>
                  <a:pt x="2388" y="143"/>
                </a:lnTo>
                <a:lnTo>
                  <a:pt x="2476" y="186"/>
                </a:lnTo>
                <a:lnTo>
                  <a:pt x="2562" y="232"/>
                </a:lnTo>
                <a:lnTo>
                  <a:pt x="2645" y="284"/>
                </a:lnTo>
                <a:lnTo>
                  <a:pt x="2723" y="341"/>
                </a:lnTo>
                <a:lnTo>
                  <a:pt x="2799" y="400"/>
                </a:lnTo>
                <a:lnTo>
                  <a:pt x="2872" y="465"/>
                </a:lnTo>
                <a:lnTo>
                  <a:pt x="2940" y="533"/>
                </a:lnTo>
                <a:lnTo>
                  <a:pt x="3005" y="606"/>
                </a:lnTo>
                <a:lnTo>
                  <a:pt x="3065" y="682"/>
                </a:lnTo>
                <a:lnTo>
                  <a:pt x="3121" y="760"/>
                </a:lnTo>
                <a:lnTo>
                  <a:pt x="3173" y="843"/>
                </a:lnTo>
                <a:lnTo>
                  <a:pt x="3219" y="929"/>
                </a:lnTo>
                <a:lnTo>
                  <a:pt x="3262" y="1017"/>
                </a:lnTo>
                <a:lnTo>
                  <a:pt x="3299" y="1108"/>
                </a:lnTo>
                <a:lnTo>
                  <a:pt x="3331" y="1202"/>
                </a:lnTo>
                <a:lnTo>
                  <a:pt x="3357" y="1298"/>
                </a:lnTo>
                <a:lnTo>
                  <a:pt x="3377" y="1397"/>
                </a:lnTo>
                <a:lnTo>
                  <a:pt x="3393" y="1497"/>
                </a:lnTo>
                <a:lnTo>
                  <a:pt x="3402" y="1599"/>
                </a:lnTo>
                <a:lnTo>
                  <a:pt x="3405" y="1703"/>
                </a:lnTo>
                <a:lnTo>
                  <a:pt x="3402" y="1806"/>
                </a:lnTo>
                <a:lnTo>
                  <a:pt x="3393" y="1908"/>
                </a:lnTo>
                <a:lnTo>
                  <a:pt x="3377" y="2008"/>
                </a:lnTo>
                <a:lnTo>
                  <a:pt x="3357" y="2107"/>
                </a:lnTo>
                <a:lnTo>
                  <a:pt x="3331" y="2203"/>
                </a:lnTo>
                <a:lnTo>
                  <a:pt x="3299" y="2297"/>
                </a:lnTo>
                <a:lnTo>
                  <a:pt x="3262" y="2388"/>
                </a:lnTo>
                <a:lnTo>
                  <a:pt x="3219" y="2476"/>
                </a:lnTo>
                <a:lnTo>
                  <a:pt x="3173" y="2562"/>
                </a:lnTo>
                <a:lnTo>
                  <a:pt x="3121" y="2645"/>
                </a:lnTo>
                <a:lnTo>
                  <a:pt x="3065" y="2723"/>
                </a:lnTo>
                <a:lnTo>
                  <a:pt x="3005" y="2799"/>
                </a:lnTo>
                <a:lnTo>
                  <a:pt x="2940" y="2872"/>
                </a:lnTo>
                <a:lnTo>
                  <a:pt x="2872" y="2940"/>
                </a:lnTo>
                <a:lnTo>
                  <a:pt x="2799" y="3005"/>
                </a:lnTo>
                <a:lnTo>
                  <a:pt x="2723" y="3065"/>
                </a:lnTo>
                <a:lnTo>
                  <a:pt x="2645" y="3121"/>
                </a:lnTo>
                <a:lnTo>
                  <a:pt x="2562" y="3173"/>
                </a:lnTo>
                <a:lnTo>
                  <a:pt x="2476" y="3219"/>
                </a:lnTo>
                <a:lnTo>
                  <a:pt x="2388" y="3262"/>
                </a:lnTo>
                <a:lnTo>
                  <a:pt x="2297" y="3299"/>
                </a:lnTo>
                <a:lnTo>
                  <a:pt x="2203" y="3331"/>
                </a:lnTo>
                <a:lnTo>
                  <a:pt x="2107" y="3357"/>
                </a:lnTo>
                <a:lnTo>
                  <a:pt x="2008" y="3377"/>
                </a:lnTo>
                <a:lnTo>
                  <a:pt x="1908" y="3393"/>
                </a:lnTo>
                <a:lnTo>
                  <a:pt x="1806" y="3402"/>
                </a:lnTo>
                <a:lnTo>
                  <a:pt x="1703" y="3405"/>
                </a:lnTo>
                <a:lnTo>
                  <a:pt x="1599" y="3402"/>
                </a:lnTo>
                <a:lnTo>
                  <a:pt x="1497" y="3393"/>
                </a:lnTo>
                <a:lnTo>
                  <a:pt x="1397" y="3377"/>
                </a:lnTo>
                <a:lnTo>
                  <a:pt x="1298" y="3357"/>
                </a:lnTo>
                <a:lnTo>
                  <a:pt x="1202" y="3331"/>
                </a:lnTo>
                <a:lnTo>
                  <a:pt x="1108" y="3299"/>
                </a:lnTo>
                <a:lnTo>
                  <a:pt x="1017" y="3262"/>
                </a:lnTo>
                <a:lnTo>
                  <a:pt x="929" y="3219"/>
                </a:lnTo>
                <a:lnTo>
                  <a:pt x="843" y="3173"/>
                </a:lnTo>
                <a:lnTo>
                  <a:pt x="760" y="3121"/>
                </a:lnTo>
                <a:lnTo>
                  <a:pt x="682" y="3065"/>
                </a:lnTo>
                <a:lnTo>
                  <a:pt x="606" y="3005"/>
                </a:lnTo>
                <a:lnTo>
                  <a:pt x="533" y="2940"/>
                </a:lnTo>
                <a:lnTo>
                  <a:pt x="465" y="2872"/>
                </a:lnTo>
                <a:lnTo>
                  <a:pt x="400" y="2799"/>
                </a:lnTo>
                <a:lnTo>
                  <a:pt x="341" y="2723"/>
                </a:lnTo>
                <a:lnTo>
                  <a:pt x="284" y="2645"/>
                </a:lnTo>
                <a:lnTo>
                  <a:pt x="232" y="2562"/>
                </a:lnTo>
                <a:lnTo>
                  <a:pt x="186" y="2476"/>
                </a:lnTo>
                <a:lnTo>
                  <a:pt x="143" y="2388"/>
                </a:lnTo>
                <a:lnTo>
                  <a:pt x="106" y="2297"/>
                </a:lnTo>
                <a:lnTo>
                  <a:pt x="74" y="2203"/>
                </a:lnTo>
                <a:lnTo>
                  <a:pt x="48" y="2107"/>
                </a:lnTo>
                <a:lnTo>
                  <a:pt x="28" y="2008"/>
                </a:lnTo>
                <a:lnTo>
                  <a:pt x="12" y="1908"/>
                </a:lnTo>
                <a:lnTo>
                  <a:pt x="3" y="1806"/>
                </a:lnTo>
                <a:lnTo>
                  <a:pt x="0" y="1703"/>
                </a:lnTo>
                <a:lnTo>
                  <a:pt x="3" y="1599"/>
                </a:lnTo>
                <a:lnTo>
                  <a:pt x="12" y="1497"/>
                </a:lnTo>
                <a:lnTo>
                  <a:pt x="28" y="1397"/>
                </a:lnTo>
                <a:lnTo>
                  <a:pt x="48" y="1298"/>
                </a:lnTo>
                <a:lnTo>
                  <a:pt x="74" y="1202"/>
                </a:lnTo>
                <a:lnTo>
                  <a:pt x="106" y="1108"/>
                </a:lnTo>
                <a:lnTo>
                  <a:pt x="143" y="1017"/>
                </a:lnTo>
                <a:lnTo>
                  <a:pt x="186" y="929"/>
                </a:lnTo>
                <a:lnTo>
                  <a:pt x="232" y="843"/>
                </a:lnTo>
                <a:lnTo>
                  <a:pt x="284" y="760"/>
                </a:lnTo>
                <a:lnTo>
                  <a:pt x="341" y="682"/>
                </a:lnTo>
                <a:lnTo>
                  <a:pt x="400" y="606"/>
                </a:lnTo>
                <a:lnTo>
                  <a:pt x="465" y="533"/>
                </a:lnTo>
                <a:lnTo>
                  <a:pt x="533" y="465"/>
                </a:lnTo>
                <a:lnTo>
                  <a:pt x="606" y="400"/>
                </a:lnTo>
                <a:lnTo>
                  <a:pt x="682" y="341"/>
                </a:lnTo>
                <a:lnTo>
                  <a:pt x="760" y="284"/>
                </a:lnTo>
                <a:lnTo>
                  <a:pt x="843" y="232"/>
                </a:lnTo>
                <a:lnTo>
                  <a:pt x="929" y="186"/>
                </a:lnTo>
                <a:lnTo>
                  <a:pt x="1017" y="143"/>
                </a:lnTo>
                <a:lnTo>
                  <a:pt x="1108" y="106"/>
                </a:lnTo>
                <a:lnTo>
                  <a:pt x="1202" y="74"/>
                </a:lnTo>
                <a:lnTo>
                  <a:pt x="1298" y="48"/>
                </a:lnTo>
                <a:lnTo>
                  <a:pt x="1397" y="28"/>
                </a:lnTo>
                <a:lnTo>
                  <a:pt x="1497" y="12"/>
                </a:lnTo>
                <a:lnTo>
                  <a:pt x="1599" y="3"/>
                </a:lnTo>
                <a:lnTo>
                  <a:pt x="1703" y="0"/>
                </a:lnTo>
                <a:close/>
              </a:path>
            </a:pathLst>
          </a:custGeom>
          <a:solidFill>
            <a:schemeClr val="accent3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1F709988-F4AC-446E-BF62-D23B83FDDA5C}"/>
              </a:ext>
            </a:extLst>
          </p:cNvPr>
          <p:cNvSpPr txBox="1">
            <a:spLocks/>
          </p:cNvSpPr>
          <p:nvPr/>
        </p:nvSpPr>
        <p:spPr>
          <a:xfrm>
            <a:off x="8845072" y="4898302"/>
            <a:ext cx="2493663" cy="3385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IN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Lorem ipsum </a:t>
            </a:r>
            <a:r>
              <a:rPr lang="en-IN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dolor</a:t>
            </a:r>
            <a:r>
              <a:rPr lang="en-IN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sit </a:t>
            </a:r>
            <a:r>
              <a:rPr lang="en-IN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amet</a:t>
            </a:r>
            <a:r>
              <a:rPr lang="en-IN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en-IN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consectetuer</a:t>
            </a:r>
            <a:r>
              <a:rPr lang="en-IN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IN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adipiscing</a:t>
            </a:r>
            <a:r>
              <a:rPr lang="en-IN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IN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elit</a:t>
            </a:r>
            <a:r>
              <a:rPr lang="en-IN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</a:p>
        </p:txBody>
      </p:sp>
      <p:sp>
        <p:nvSpPr>
          <p:cNvPr id="24" name="Freeform 48">
            <a:extLst>
              <a:ext uri="{FF2B5EF4-FFF2-40B4-BE49-F238E27FC236}">
                <a16:creationId xmlns:a16="http://schemas.microsoft.com/office/drawing/2014/main" id="{36ABAC71-2465-48ED-B4D2-0C4FA2EF50DB}"/>
              </a:ext>
            </a:extLst>
          </p:cNvPr>
          <p:cNvSpPr>
            <a:spLocks noEditPoints="1"/>
          </p:cNvSpPr>
          <p:nvPr/>
        </p:nvSpPr>
        <p:spPr bwMode="auto">
          <a:xfrm>
            <a:off x="8494391" y="5444900"/>
            <a:ext cx="234056" cy="234056"/>
          </a:xfrm>
          <a:custGeom>
            <a:avLst/>
            <a:gdLst>
              <a:gd name="T0" fmla="*/ 1462 w 3405"/>
              <a:gd name="T1" fmla="*/ 1863 h 3405"/>
              <a:gd name="T2" fmla="*/ 659 w 3405"/>
              <a:gd name="T3" fmla="*/ 1703 h 3405"/>
              <a:gd name="T4" fmla="*/ 2746 w 3405"/>
              <a:gd name="T5" fmla="*/ 1222 h 3405"/>
              <a:gd name="T6" fmla="*/ 1703 w 3405"/>
              <a:gd name="T7" fmla="*/ 0 h 3405"/>
              <a:gd name="T8" fmla="*/ 1908 w 3405"/>
              <a:gd name="T9" fmla="*/ 12 h 3405"/>
              <a:gd name="T10" fmla="*/ 2107 w 3405"/>
              <a:gd name="T11" fmla="*/ 48 h 3405"/>
              <a:gd name="T12" fmla="*/ 2297 w 3405"/>
              <a:gd name="T13" fmla="*/ 106 h 3405"/>
              <a:gd name="T14" fmla="*/ 2476 w 3405"/>
              <a:gd name="T15" fmla="*/ 186 h 3405"/>
              <a:gd name="T16" fmla="*/ 2645 w 3405"/>
              <a:gd name="T17" fmla="*/ 284 h 3405"/>
              <a:gd name="T18" fmla="*/ 2799 w 3405"/>
              <a:gd name="T19" fmla="*/ 400 h 3405"/>
              <a:gd name="T20" fmla="*/ 2940 w 3405"/>
              <a:gd name="T21" fmla="*/ 533 h 3405"/>
              <a:gd name="T22" fmla="*/ 3065 w 3405"/>
              <a:gd name="T23" fmla="*/ 682 h 3405"/>
              <a:gd name="T24" fmla="*/ 3173 w 3405"/>
              <a:gd name="T25" fmla="*/ 843 h 3405"/>
              <a:gd name="T26" fmla="*/ 3262 w 3405"/>
              <a:gd name="T27" fmla="*/ 1017 h 3405"/>
              <a:gd name="T28" fmla="*/ 3331 w 3405"/>
              <a:gd name="T29" fmla="*/ 1202 h 3405"/>
              <a:gd name="T30" fmla="*/ 3377 w 3405"/>
              <a:gd name="T31" fmla="*/ 1397 h 3405"/>
              <a:gd name="T32" fmla="*/ 3402 w 3405"/>
              <a:gd name="T33" fmla="*/ 1599 h 3405"/>
              <a:gd name="T34" fmla="*/ 3402 w 3405"/>
              <a:gd name="T35" fmla="*/ 1806 h 3405"/>
              <a:gd name="T36" fmla="*/ 3377 w 3405"/>
              <a:gd name="T37" fmla="*/ 2008 h 3405"/>
              <a:gd name="T38" fmla="*/ 3331 w 3405"/>
              <a:gd name="T39" fmla="*/ 2203 h 3405"/>
              <a:gd name="T40" fmla="*/ 3262 w 3405"/>
              <a:gd name="T41" fmla="*/ 2388 h 3405"/>
              <a:gd name="T42" fmla="*/ 3173 w 3405"/>
              <a:gd name="T43" fmla="*/ 2562 h 3405"/>
              <a:gd name="T44" fmla="*/ 3065 w 3405"/>
              <a:gd name="T45" fmla="*/ 2723 h 3405"/>
              <a:gd name="T46" fmla="*/ 2940 w 3405"/>
              <a:gd name="T47" fmla="*/ 2872 h 3405"/>
              <a:gd name="T48" fmla="*/ 2799 w 3405"/>
              <a:gd name="T49" fmla="*/ 3005 h 3405"/>
              <a:gd name="T50" fmla="*/ 2645 w 3405"/>
              <a:gd name="T51" fmla="*/ 3121 h 3405"/>
              <a:gd name="T52" fmla="*/ 2476 w 3405"/>
              <a:gd name="T53" fmla="*/ 3219 h 3405"/>
              <a:gd name="T54" fmla="*/ 2297 w 3405"/>
              <a:gd name="T55" fmla="*/ 3299 h 3405"/>
              <a:gd name="T56" fmla="*/ 2107 w 3405"/>
              <a:gd name="T57" fmla="*/ 3357 h 3405"/>
              <a:gd name="T58" fmla="*/ 1908 w 3405"/>
              <a:gd name="T59" fmla="*/ 3393 h 3405"/>
              <a:gd name="T60" fmla="*/ 1703 w 3405"/>
              <a:gd name="T61" fmla="*/ 3405 h 3405"/>
              <a:gd name="T62" fmla="*/ 1497 w 3405"/>
              <a:gd name="T63" fmla="*/ 3393 h 3405"/>
              <a:gd name="T64" fmla="*/ 1298 w 3405"/>
              <a:gd name="T65" fmla="*/ 3357 h 3405"/>
              <a:gd name="T66" fmla="*/ 1108 w 3405"/>
              <a:gd name="T67" fmla="*/ 3299 h 3405"/>
              <a:gd name="T68" fmla="*/ 929 w 3405"/>
              <a:gd name="T69" fmla="*/ 3219 h 3405"/>
              <a:gd name="T70" fmla="*/ 760 w 3405"/>
              <a:gd name="T71" fmla="*/ 3121 h 3405"/>
              <a:gd name="T72" fmla="*/ 606 w 3405"/>
              <a:gd name="T73" fmla="*/ 3005 h 3405"/>
              <a:gd name="T74" fmla="*/ 465 w 3405"/>
              <a:gd name="T75" fmla="*/ 2872 h 3405"/>
              <a:gd name="T76" fmla="*/ 341 w 3405"/>
              <a:gd name="T77" fmla="*/ 2723 h 3405"/>
              <a:gd name="T78" fmla="*/ 232 w 3405"/>
              <a:gd name="T79" fmla="*/ 2562 h 3405"/>
              <a:gd name="T80" fmla="*/ 143 w 3405"/>
              <a:gd name="T81" fmla="*/ 2388 h 3405"/>
              <a:gd name="T82" fmla="*/ 74 w 3405"/>
              <a:gd name="T83" fmla="*/ 2203 h 3405"/>
              <a:gd name="T84" fmla="*/ 28 w 3405"/>
              <a:gd name="T85" fmla="*/ 2008 h 3405"/>
              <a:gd name="T86" fmla="*/ 3 w 3405"/>
              <a:gd name="T87" fmla="*/ 1806 h 3405"/>
              <a:gd name="T88" fmla="*/ 3 w 3405"/>
              <a:gd name="T89" fmla="*/ 1599 h 3405"/>
              <a:gd name="T90" fmla="*/ 28 w 3405"/>
              <a:gd name="T91" fmla="*/ 1397 h 3405"/>
              <a:gd name="T92" fmla="*/ 74 w 3405"/>
              <a:gd name="T93" fmla="*/ 1202 h 3405"/>
              <a:gd name="T94" fmla="*/ 143 w 3405"/>
              <a:gd name="T95" fmla="*/ 1017 h 3405"/>
              <a:gd name="T96" fmla="*/ 232 w 3405"/>
              <a:gd name="T97" fmla="*/ 843 h 3405"/>
              <a:gd name="T98" fmla="*/ 341 w 3405"/>
              <a:gd name="T99" fmla="*/ 682 h 3405"/>
              <a:gd name="T100" fmla="*/ 465 w 3405"/>
              <a:gd name="T101" fmla="*/ 533 h 3405"/>
              <a:gd name="T102" fmla="*/ 606 w 3405"/>
              <a:gd name="T103" fmla="*/ 400 h 3405"/>
              <a:gd name="T104" fmla="*/ 760 w 3405"/>
              <a:gd name="T105" fmla="*/ 284 h 3405"/>
              <a:gd name="T106" fmla="*/ 929 w 3405"/>
              <a:gd name="T107" fmla="*/ 186 h 3405"/>
              <a:gd name="T108" fmla="*/ 1108 w 3405"/>
              <a:gd name="T109" fmla="*/ 106 h 3405"/>
              <a:gd name="T110" fmla="*/ 1298 w 3405"/>
              <a:gd name="T111" fmla="*/ 48 h 3405"/>
              <a:gd name="T112" fmla="*/ 1497 w 3405"/>
              <a:gd name="T113" fmla="*/ 12 h 3405"/>
              <a:gd name="T114" fmla="*/ 1703 w 3405"/>
              <a:gd name="T115" fmla="*/ 0 h 34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3405" h="3405">
                <a:moveTo>
                  <a:pt x="2424" y="900"/>
                </a:moveTo>
                <a:lnTo>
                  <a:pt x="1462" y="1863"/>
                </a:lnTo>
                <a:lnTo>
                  <a:pt x="980" y="1381"/>
                </a:lnTo>
                <a:lnTo>
                  <a:pt x="659" y="1703"/>
                </a:lnTo>
                <a:lnTo>
                  <a:pt x="1462" y="2505"/>
                </a:lnTo>
                <a:lnTo>
                  <a:pt x="2746" y="1222"/>
                </a:lnTo>
                <a:lnTo>
                  <a:pt x="2424" y="900"/>
                </a:lnTo>
                <a:close/>
                <a:moveTo>
                  <a:pt x="1703" y="0"/>
                </a:moveTo>
                <a:lnTo>
                  <a:pt x="1806" y="3"/>
                </a:lnTo>
                <a:lnTo>
                  <a:pt x="1908" y="12"/>
                </a:lnTo>
                <a:lnTo>
                  <a:pt x="2008" y="28"/>
                </a:lnTo>
                <a:lnTo>
                  <a:pt x="2107" y="48"/>
                </a:lnTo>
                <a:lnTo>
                  <a:pt x="2203" y="74"/>
                </a:lnTo>
                <a:lnTo>
                  <a:pt x="2297" y="106"/>
                </a:lnTo>
                <a:lnTo>
                  <a:pt x="2388" y="143"/>
                </a:lnTo>
                <a:lnTo>
                  <a:pt x="2476" y="186"/>
                </a:lnTo>
                <a:lnTo>
                  <a:pt x="2562" y="232"/>
                </a:lnTo>
                <a:lnTo>
                  <a:pt x="2645" y="284"/>
                </a:lnTo>
                <a:lnTo>
                  <a:pt x="2723" y="341"/>
                </a:lnTo>
                <a:lnTo>
                  <a:pt x="2799" y="400"/>
                </a:lnTo>
                <a:lnTo>
                  <a:pt x="2872" y="465"/>
                </a:lnTo>
                <a:lnTo>
                  <a:pt x="2940" y="533"/>
                </a:lnTo>
                <a:lnTo>
                  <a:pt x="3005" y="606"/>
                </a:lnTo>
                <a:lnTo>
                  <a:pt x="3065" y="682"/>
                </a:lnTo>
                <a:lnTo>
                  <a:pt x="3121" y="760"/>
                </a:lnTo>
                <a:lnTo>
                  <a:pt x="3173" y="843"/>
                </a:lnTo>
                <a:lnTo>
                  <a:pt x="3219" y="929"/>
                </a:lnTo>
                <a:lnTo>
                  <a:pt x="3262" y="1017"/>
                </a:lnTo>
                <a:lnTo>
                  <a:pt x="3299" y="1108"/>
                </a:lnTo>
                <a:lnTo>
                  <a:pt x="3331" y="1202"/>
                </a:lnTo>
                <a:lnTo>
                  <a:pt x="3357" y="1298"/>
                </a:lnTo>
                <a:lnTo>
                  <a:pt x="3377" y="1397"/>
                </a:lnTo>
                <a:lnTo>
                  <a:pt x="3393" y="1497"/>
                </a:lnTo>
                <a:lnTo>
                  <a:pt x="3402" y="1599"/>
                </a:lnTo>
                <a:lnTo>
                  <a:pt x="3405" y="1703"/>
                </a:lnTo>
                <a:lnTo>
                  <a:pt x="3402" y="1806"/>
                </a:lnTo>
                <a:lnTo>
                  <a:pt x="3393" y="1908"/>
                </a:lnTo>
                <a:lnTo>
                  <a:pt x="3377" y="2008"/>
                </a:lnTo>
                <a:lnTo>
                  <a:pt x="3357" y="2107"/>
                </a:lnTo>
                <a:lnTo>
                  <a:pt x="3331" y="2203"/>
                </a:lnTo>
                <a:lnTo>
                  <a:pt x="3299" y="2297"/>
                </a:lnTo>
                <a:lnTo>
                  <a:pt x="3262" y="2388"/>
                </a:lnTo>
                <a:lnTo>
                  <a:pt x="3219" y="2476"/>
                </a:lnTo>
                <a:lnTo>
                  <a:pt x="3173" y="2562"/>
                </a:lnTo>
                <a:lnTo>
                  <a:pt x="3121" y="2645"/>
                </a:lnTo>
                <a:lnTo>
                  <a:pt x="3065" y="2723"/>
                </a:lnTo>
                <a:lnTo>
                  <a:pt x="3005" y="2799"/>
                </a:lnTo>
                <a:lnTo>
                  <a:pt x="2940" y="2872"/>
                </a:lnTo>
                <a:lnTo>
                  <a:pt x="2872" y="2940"/>
                </a:lnTo>
                <a:lnTo>
                  <a:pt x="2799" y="3005"/>
                </a:lnTo>
                <a:lnTo>
                  <a:pt x="2723" y="3065"/>
                </a:lnTo>
                <a:lnTo>
                  <a:pt x="2645" y="3121"/>
                </a:lnTo>
                <a:lnTo>
                  <a:pt x="2562" y="3173"/>
                </a:lnTo>
                <a:lnTo>
                  <a:pt x="2476" y="3219"/>
                </a:lnTo>
                <a:lnTo>
                  <a:pt x="2388" y="3262"/>
                </a:lnTo>
                <a:lnTo>
                  <a:pt x="2297" y="3299"/>
                </a:lnTo>
                <a:lnTo>
                  <a:pt x="2203" y="3331"/>
                </a:lnTo>
                <a:lnTo>
                  <a:pt x="2107" y="3357"/>
                </a:lnTo>
                <a:lnTo>
                  <a:pt x="2008" y="3377"/>
                </a:lnTo>
                <a:lnTo>
                  <a:pt x="1908" y="3393"/>
                </a:lnTo>
                <a:lnTo>
                  <a:pt x="1806" y="3402"/>
                </a:lnTo>
                <a:lnTo>
                  <a:pt x="1703" y="3405"/>
                </a:lnTo>
                <a:lnTo>
                  <a:pt x="1599" y="3402"/>
                </a:lnTo>
                <a:lnTo>
                  <a:pt x="1497" y="3393"/>
                </a:lnTo>
                <a:lnTo>
                  <a:pt x="1397" y="3377"/>
                </a:lnTo>
                <a:lnTo>
                  <a:pt x="1298" y="3357"/>
                </a:lnTo>
                <a:lnTo>
                  <a:pt x="1202" y="3331"/>
                </a:lnTo>
                <a:lnTo>
                  <a:pt x="1108" y="3299"/>
                </a:lnTo>
                <a:lnTo>
                  <a:pt x="1017" y="3262"/>
                </a:lnTo>
                <a:lnTo>
                  <a:pt x="929" y="3219"/>
                </a:lnTo>
                <a:lnTo>
                  <a:pt x="843" y="3173"/>
                </a:lnTo>
                <a:lnTo>
                  <a:pt x="760" y="3121"/>
                </a:lnTo>
                <a:lnTo>
                  <a:pt x="682" y="3065"/>
                </a:lnTo>
                <a:lnTo>
                  <a:pt x="606" y="3005"/>
                </a:lnTo>
                <a:lnTo>
                  <a:pt x="533" y="2940"/>
                </a:lnTo>
                <a:lnTo>
                  <a:pt x="465" y="2872"/>
                </a:lnTo>
                <a:lnTo>
                  <a:pt x="400" y="2799"/>
                </a:lnTo>
                <a:lnTo>
                  <a:pt x="341" y="2723"/>
                </a:lnTo>
                <a:lnTo>
                  <a:pt x="284" y="2645"/>
                </a:lnTo>
                <a:lnTo>
                  <a:pt x="232" y="2562"/>
                </a:lnTo>
                <a:lnTo>
                  <a:pt x="186" y="2476"/>
                </a:lnTo>
                <a:lnTo>
                  <a:pt x="143" y="2388"/>
                </a:lnTo>
                <a:lnTo>
                  <a:pt x="106" y="2297"/>
                </a:lnTo>
                <a:lnTo>
                  <a:pt x="74" y="2203"/>
                </a:lnTo>
                <a:lnTo>
                  <a:pt x="48" y="2107"/>
                </a:lnTo>
                <a:lnTo>
                  <a:pt x="28" y="2008"/>
                </a:lnTo>
                <a:lnTo>
                  <a:pt x="12" y="1908"/>
                </a:lnTo>
                <a:lnTo>
                  <a:pt x="3" y="1806"/>
                </a:lnTo>
                <a:lnTo>
                  <a:pt x="0" y="1703"/>
                </a:lnTo>
                <a:lnTo>
                  <a:pt x="3" y="1599"/>
                </a:lnTo>
                <a:lnTo>
                  <a:pt x="12" y="1497"/>
                </a:lnTo>
                <a:lnTo>
                  <a:pt x="28" y="1397"/>
                </a:lnTo>
                <a:lnTo>
                  <a:pt x="48" y="1298"/>
                </a:lnTo>
                <a:lnTo>
                  <a:pt x="74" y="1202"/>
                </a:lnTo>
                <a:lnTo>
                  <a:pt x="106" y="1108"/>
                </a:lnTo>
                <a:lnTo>
                  <a:pt x="143" y="1017"/>
                </a:lnTo>
                <a:lnTo>
                  <a:pt x="186" y="929"/>
                </a:lnTo>
                <a:lnTo>
                  <a:pt x="232" y="843"/>
                </a:lnTo>
                <a:lnTo>
                  <a:pt x="284" y="760"/>
                </a:lnTo>
                <a:lnTo>
                  <a:pt x="341" y="682"/>
                </a:lnTo>
                <a:lnTo>
                  <a:pt x="400" y="606"/>
                </a:lnTo>
                <a:lnTo>
                  <a:pt x="465" y="533"/>
                </a:lnTo>
                <a:lnTo>
                  <a:pt x="533" y="465"/>
                </a:lnTo>
                <a:lnTo>
                  <a:pt x="606" y="400"/>
                </a:lnTo>
                <a:lnTo>
                  <a:pt x="682" y="341"/>
                </a:lnTo>
                <a:lnTo>
                  <a:pt x="760" y="284"/>
                </a:lnTo>
                <a:lnTo>
                  <a:pt x="843" y="232"/>
                </a:lnTo>
                <a:lnTo>
                  <a:pt x="929" y="186"/>
                </a:lnTo>
                <a:lnTo>
                  <a:pt x="1017" y="143"/>
                </a:lnTo>
                <a:lnTo>
                  <a:pt x="1108" y="106"/>
                </a:lnTo>
                <a:lnTo>
                  <a:pt x="1202" y="74"/>
                </a:lnTo>
                <a:lnTo>
                  <a:pt x="1298" y="48"/>
                </a:lnTo>
                <a:lnTo>
                  <a:pt x="1397" y="28"/>
                </a:lnTo>
                <a:lnTo>
                  <a:pt x="1497" y="12"/>
                </a:lnTo>
                <a:lnTo>
                  <a:pt x="1599" y="3"/>
                </a:lnTo>
                <a:lnTo>
                  <a:pt x="1703" y="0"/>
                </a:lnTo>
                <a:close/>
              </a:path>
            </a:pathLst>
          </a:custGeom>
          <a:solidFill>
            <a:schemeClr val="accent3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5" name="Text Placeholder 14">
            <a:extLst>
              <a:ext uri="{FF2B5EF4-FFF2-40B4-BE49-F238E27FC236}">
                <a16:creationId xmlns:a16="http://schemas.microsoft.com/office/drawing/2014/main" id="{CAD5E6F0-754C-4770-8B62-8886A336B8FA}"/>
              </a:ext>
            </a:extLst>
          </p:cNvPr>
          <p:cNvSpPr txBox="1">
            <a:spLocks/>
          </p:cNvSpPr>
          <p:nvPr/>
        </p:nvSpPr>
        <p:spPr>
          <a:xfrm>
            <a:off x="8845072" y="5400346"/>
            <a:ext cx="2493663" cy="3385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IN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Lorem ipsum </a:t>
            </a:r>
            <a:r>
              <a:rPr lang="en-IN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dolor</a:t>
            </a:r>
            <a:r>
              <a:rPr lang="en-IN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sit </a:t>
            </a:r>
            <a:r>
              <a:rPr lang="en-IN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amet</a:t>
            </a:r>
            <a:r>
              <a:rPr lang="en-IN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en-IN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consectetuer</a:t>
            </a:r>
            <a:r>
              <a:rPr lang="en-IN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IN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adipiscing</a:t>
            </a:r>
            <a:r>
              <a:rPr lang="en-IN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IN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elit</a:t>
            </a:r>
            <a:r>
              <a:rPr lang="en-IN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AEF9BD0-5F52-46E5-9869-3FAD8C96DCE1}"/>
              </a:ext>
            </a:extLst>
          </p:cNvPr>
          <p:cNvSpPr txBox="1"/>
          <p:nvPr/>
        </p:nvSpPr>
        <p:spPr>
          <a:xfrm>
            <a:off x="560234" y="1588617"/>
            <a:ext cx="32302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tx2"/>
                </a:solidFill>
              </a:rPr>
              <a:t>Insert text here</a:t>
            </a:r>
            <a:endParaRPr lang="en-US" sz="1800" dirty="0">
              <a:solidFill>
                <a:schemeClr val="accent1"/>
              </a:solidFill>
            </a:endParaRPr>
          </a:p>
        </p:txBody>
      </p:sp>
      <p:sp>
        <p:nvSpPr>
          <p:cNvPr id="27" name="Freeform 48">
            <a:extLst>
              <a:ext uri="{FF2B5EF4-FFF2-40B4-BE49-F238E27FC236}">
                <a16:creationId xmlns:a16="http://schemas.microsoft.com/office/drawing/2014/main" id="{14B6D3CE-BD20-4954-9892-4DD3B6071987}"/>
              </a:ext>
            </a:extLst>
          </p:cNvPr>
          <p:cNvSpPr>
            <a:spLocks noEditPoints="1"/>
          </p:cNvSpPr>
          <p:nvPr/>
        </p:nvSpPr>
        <p:spPr bwMode="auto">
          <a:xfrm>
            <a:off x="3599927" y="2065480"/>
            <a:ext cx="234056" cy="234056"/>
          </a:xfrm>
          <a:custGeom>
            <a:avLst/>
            <a:gdLst>
              <a:gd name="T0" fmla="*/ 1462 w 3405"/>
              <a:gd name="T1" fmla="*/ 1863 h 3405"/>
              <a:gd name="T2" fmla="*/ 659 w 3405"/>
              <a:gd name="T3" fmla="*/ 1703 h 3405"/>
              <a:gd name="T4" fmla="*/ 2746 w 3405"/>
              <a:gd name="T5" fmla="*/ 1222 h 3405"/>
              <a:gd name="T6" fmla="*/ 1703 w 3405"/>
              <a:gd name="T7" fmla="*/ 0 h 3405"/>
              <a:gd name="T8" fmla="*/ 1908 w 3405"/>
              <a:gd name="T9" fmla="*/ 12 h 3405"/>
              <a:gd name="T10" fmla="*/ 2107 w 3405"/>
              <a:gd name="T11" fmla="*/ 48 h 3405"/>
              <a:gd name="T12" fmla="*/ 2297 w 3405"/>
              <a:gd name="T13" fmla="*/ 106 h 3405"/>
              <a:gd name="T14" fmla="*/ 2476 w 3405"/>
              <a:gd name="T15" fmla="*/ 186 h 3405"/>
              <a:gd name="T16" fmla="*/ 2645 w 3405"/>
              <a:gd name="T17" fmla="*/ 284 h 3405"/>
              <a:gd name="T18" fmla="*/ 2799 w 3405"/>
              <a:gd name="T19" fmla="*/ 400 h 3405"/>
              <a:gd name="T20" fmla="*/ 2940 w 3405"/>
              <a:gd name="T21" fmla="*/ 533 h 3405"/>
              <a:gd name="T22" fmla="*/ 3065 w 3405"/>
              <a:gd name="T23" fmla="*/ 682 h 3405"/>
              <a:gd name="T24" fmla="*/ 3173 w 3405"/>
              <a:gd name="T25" fmla="*/ 843 h 3405"/>
              <a:gd name="T26" fmla="*/ 3262 w 3405"/>
              <a:gd name="T27" fmla="*/ 1017 h 3405"/>
              <a:gd name="T28" fmla="*/ 3331 w 3405"/>
              <a:gd name="T29" fmla="*/ 1202 h 3405"/>
              <a:gd name="T30" fmla="*/ 3377 w 3405"/>
              <a:gd name="T31" fmla="*/ 1397 h 3405"/>
              <a:gd name="T32" fmla="*/ 3402 w 3405"/>
              <a:gd name="T33" fmla="*/ 1599 h 3405"/>
              <a:gd name="T34" fmla="*/ 3402 w 3405"/>
              <a:gd name="T35" fmla="*/ 1806 h 3405"/>
              <a:gd name="T36" fmla="*/ 3377 w 3405"/>
              <a:gd name="T37" fmla="*/ 2008 h 3405"/>
              <a:gd name="T38" fmla="*/ 3331 w 3405"/>
              <a:gd name="T39" fmla="*/ 2203 h 3405"/>
              <a:gd name="T40" fmla="*/ 3262 w 3405"/>
              <a:gd name="T41" fmla="*/ 2388 h 3405"/>
              <a:gd name="T42" fmla="*/ 3173 w 3405"/>
              <a:gd name="T43" fmla="*/ 2562 h 3405"/>
              <a:gd name="T44" fmla="*/ 3065 w 3405"/>
              <a:gd name="T45" fmla="*/ 2723 h 3405"/>
              <a:gd name="T46" fmla="*/ 2940 w 3405"/>
              <a:gd name="T47" fmla="*/ 2872 h 3405"/>
              <a:gd name="T48" fmla="*/ 2799 w 3405"/>
              <a:gd name="T49" fmla="*/ 3005 h 3405"/>
              <a:gd name="T50" fmla="*/ 2645 w 3405"/>
              <a:gd name="T51" fmla="*/ 3121 h 3405"/>
              <a:gd name="T52" fmla="*/ 2476 w 3405"/>
              <a:gd name="T53" fmla="*/ 3219 h 3405"/>
              <a:gd name="T54" fmla="*/ 2297 w 3405"/>
              <a:gd name="T55" fmla="*/ 3299 h 3405"/>
              <a:gd name="T56" fmla="*/ 2107 w 3405"/>
              <a:gd name="T57" fmla="*/ 3357 h 3405"/>
              <a:gd name="T58" fmla="*/ 1908 w 3405"/>
              <a:gd name="T59" fmla="*/ 3393 h 3405"/>
              <a:gd name="T60" fmla="*/ 1703 w 3405"/>
              <a:gd name="T61" fmla="*/ 3405 h 3405"/>
              <a:gd name="T62" fmla="*/ 1497 w 3405"/>
              <a:gd name="T63" fmla="*/ 3393 h 3405"/>
              <a:gd name="T64" fmla="*/ 1298 w 3405"/>
              <a:gd name="T65" fmla="*/ 3357 h 3405"/>
              <a:gd name="T66" fmla="*/ 1108 w 3405"/>
              <a:gd name="T67" fmla="*/ 3299 h 3405"/>
              <a:gd name="T68" fmla="*/ 929 w 3405"/>
              <a:gd name="T69" fmla="*/ 3219 h 3405"/>
              <a:gd name="T70" fmla="*/ 760 w 3405"/>
              <a:gd name="T71" fmla="*/ 3121 h 3405"/>
              <a:gd name="T72" fmla="*/ 606 w 3405"/>
              <a:gd name="T73" fmla="*/ 3005 h 3405"/>
              <a:gd name="T74" fmla="*/ 465 w 3405"/>
              <a:gd name="T75" fmla="*/ 2872 h 3405"/>
              <a:gd name="T76" fmla="*/ 341 w 3405"/>
              <a:gd name="T77" fmla="*/ 2723 h 3405"/>
              <a:gd name="T78" fmla="*/ 232 w 3405"/>
              <a:gd name="T79" fmla="*/ 2562 h 3405"/>
              <a:gd name="T80" fmla="*/ 143 w 3405"/>
              <a:gd name="T81" fmla="*/ 2388 h 3405"/>
              <a:gd name="T82" fmla="*/ 74 w 3405"/>
              <a:gd name="T83" fmla="*/ 2203 h 3405"/>
              <a:gd name="T84" fmla="*/ 28 w 3405"/>
              <a:gd name="T85" fmla="*/ 2008 h 3405"/>
              <a:gd name="T86" fmla="*/ 3 w 3405"/>
              <a:gd name="T87" fmla="*/ 1806 h 3405"/>
              <a:gd name="T88" fmla="*/ 3 w 3405"/>
              <a:gd name="T89" fmla="*/ 1599 h 3405"/>
              <a:gd name="T90" fmla="*/ 28 w 3405"/>
              <a:gd name="T91" fmla="*/ 1397 h 3405"/>
              <a:gd name="T92" fmla="*/ 74 w 3405"/>
              <a:gd name="T93" fmla="*/ 1202 h 3405"/>
              <a:gd name="T94" fmla="*/ 143 w 3405"/>
              <a:gd name="T95" fmla="*/ 1017 h 3405"/>
              <a:gd name="T96" fmla="*/ 232 w 3405"/>
              <a:gd name="T97" fmla="*/ 843 h 3405"/>
              <a:gd name="T98" fmla="*/ 341 w 3405"/>
              <a:gd name="T99" fmla="*/ 682 h 3405"/>
              <a:gd name="T100" fmla="*/ 465 w 3405"/>
              <a:gd name="T101" fmla="*/ 533 h 3405"/>
              <a:gd name="T102" fmla="*/ 606 w 3405"/>
              <a:gd name="T103" fmla="*/ 400 h 3405"/>
              <a:gd name="T104" fmla="*/ 760 w 3405"/>
              <a:gd name="T105" fmla="*/ 284 h 3405"/>
              <a:gd name="T106" fmla="*/ 929 w 3405"/>
              <a:gd name="T107" fmla="*/ 186 h 3405"/>
              <a:gd name="T108" fmla="*/ 1108 w 3405"/>
              <a:gd name="T109" fmla="*/ 106 h 3405"/>
              <a:gd name="T110" fmla="*/ 1298 w 3405"/>
              <a:gd name="T111" fmla="*/ 48 h 3405"/>
              <a:gd name="T112" fmla="*/ 1497 w 3405"/>
              <a:gd name="T113" fmla="*/ 12 h 3405"/>
              <a:gd name="T114" fmla="*/ 1703 w 3405"/>
              <a:gd name="T115" fmla="*/ 0 h 34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3405" h="3405">
                <a:moveTo>
                  <a:pt x="2424" y="900"/>
                </a:moveTo>
                <a:lnTo>
                  <a:pt x="1462" y="1863"/>
                </a:lnTo>
                <a:lnTo>
                  <a:pt x="980" y="1381"/>
                </a:lnTo>
                <a:lnTo>
                  <a:pt x="659" y="1703"/>
                </a:lnTo>
                <a:lnTo>
                  <a:pt x="1462" y="2505"/>
                </a:lnTo>
                <a:lnTo>
                  <a:pt x="2746" y="1222"/>
                </a:lnTo>
                <a:lnTo>
                  <a:pt x="2424" y="900"/>
                </a:lnTo>
                <a:close/>
                <a:moveTo>
                  <a:pt x="1703" y="0"/>
                </a:moveTo>
                <a:lnTo>
                  <a:pt x="1806" y="3"/>
                </a:lnTo>
                <a:lnTo>
                  <a:pt x="1908" y="12"/>
                </a:lnTo>
                <a:lnTo>
                  <a:pt x="2008" y="28"/>
                </a:lnTo>
                <a:lnTo>
                  <a:pt x="2107" y="48"/>
                </a:lnTo>
                <a:lnTo>
                  <a:pt x="2203" y="74"/>
                </a:lnTo>
                <a:lnTo>
                  <a:pt x="2297" y="106"/>
                </a:lnTo>
                <a:lnTo>
                  <a:pt x="2388" y="143"/>
                </a:lnTo>
                <a:lnTo>
                  <a:pt x="2476" y="186"/>
                </a:lnTo>
                <a:lnTo>
                  <a:pt x="2562" y="232"/>
                </a:lnTo>
                <a:lnTo>
                  <a:pt x="2645" y="284"/>
                </a:lnTo>
                <a:lnTo>
                  <a:pt x="2723" y="341"/>
                </a:lnTo>
                <a:lnTo>
                  <a:pt x="2799" y="400"/>
                </a:lnTo>
                <a:lnTo>
                  <a:pt x="2872" y="465"/>
                </a:lnTo>
                <a:lnTo>
                  <a:pt x="2940" y="533"/>
                </a:lnTo>
                <a:lnTo>
                  <a:pt x="3005" y="606"/>
                </a:lnTo>
                <a:lnTo>
                  <a:pt x="3065" y="682"/>
                </a:lnTo>
                <a:lnTo>
                  <a:pt x="3121" y="760"/>
                </a:lnTo>
                <a:lnTo>
                  <a:pt x="3173" y="843"/>
                </a:lnTo>
                <a:lnTo>
                  <a:pt x="3219" y="929"/>
                </a:lnTo>
                <a:lnTo>
                  <a:pt x="3262" y="1017"/>
                </a:lnTo>
                <a:lnTo>
                  <a:pt x="3299" y="1108"/>
                </a:lnTo>
                <a:lnTo>
                  <a:pt x="3331" y="1202"/>
                </a:lnTo>
                <a:lnTo>
                  <a:pt x="3357" y="1298"/>
                </a:lnTo>
                <a:lnTo>
                  <a:pt x="3377" y="1397"/>
                </a:lnTo>
                <a:lnTo>
                  <a:pt x="3393" y="1497"/>
                </a:lnTo>
                <a:lnTo>
                  <a:pt x="3402" y="1599"/>
                </a:lnTo>
                <a:lnTo>
                  <a:pt x="3405" y="1703"/>
                </a:lnTo>
                <a:lnTo>
                  <a:pt x="3402" y="1806"/>
                </a:lnTo>
                <a:lnTo>
                  <a:pt x="3393" y="1908"/>
                </a:lnTo>
                <a:lnTo>
                  <a:pt x="3377" y="2008"/>
                </a:lnTo>
                <a:lnTo>
                  <a:pt x="3357" y="2107"/>
                </a:lnTo>
                <a:lnTo>
                  <a:pt x="3331" y="2203"/>
                </a:lnTo>
                <a:lnTo>
                  <a:pt x="3299" y="2297"/>
                </a:lnTo>
                <a:lnTo>
                  <a:pt x="3262" y="2388"/>
                </a:lnTo>
                <a:lnTo>
                  <a:pt x="3219" y="2476"/>
                </a:lnTo>
                <a:lnTo>
                  <a:pt x="3173" y="2562"/>
                </a:lnTo>
                <a:lnTo>
                  <a:pt x="3121" y="2645"/>
                </a:lnTo>
                <a:lnTo>
                  <a:pt x="3065" y="2723"/>
                </a:lnTo>
                <a:lnTo>
                  <a:pt x="3005" y="2799"/>
                </a:lnTo>
                <a:lnTo>
                  <a:pt x="2940" y="2872"/>
                </a:lnTo>
                <a:lnTo>
                  <a:pt x="2872" y="2940"/>
                </a:lnTo>
                <a:lnTo>
                  <a:pt x="2799" y="3005"/>
                </a:lnTo>
                <a:lnTo>
                  <a:pt x="2723" y="3065"/>
                </a:lnTo>
                <a:lnTo>
                  <a:pt x="2645" y="3121"/>
                </a:lnTo>
                <a:lnTo>
                  <a:pt x="2562" y="3173"/>
                </a:lnTo>
                <a:lnTo>
                  <a:pt x="2476" y="3219"/>
                </a:lnTo>
                <a:lnTo>
                  <a:pt x="2388" y="3262"/>
                </a:lnTo>
                <a:lnTo>
                  <a:pt x="2297" y="3299"/>
                </a:lnTo>
                <a:lnTo>
                  <a:pt x="2203" y="3331"/>
                </a:lnTo>
                <a:lnTo>
                  <a:pt x="2107" y="3357"/>
                </a:lnTo>
                <a:lnTo>
                  <a:pt x="2008" y="3377"/>
                </a:lnTo>
                <a:lnTo>
                  <a:pt x="1908" y="3393"/>
                </a:lnTo>
                <a:lnTo>
                  <a:pt x="1806" y="3402"/>
                </a:lnTo>
                <a:lnTo>
                  <a:pt x="1703" y="3405"/>
                </a:lnTo>
                <a:lnTo>
                  <a:pt x="1599" y="3402"/>
                </a:lnTo>
                <a:lnTo>
                  <a:pt x="1497" y="3393"/>
                </a:lnTo>
                <a:lnTo>
                  <a:pt x="1397" y="3377"/>
                </a:lnTo>
                <a:lnTo>
                  <a:pt x="1298" y="3357"/>
                </a:lnTo>
                <a:lnTo>
                  <a:pt x="1202" y="3331"/>
                </a:lnTo>
                <a:lnTo>
                  <a:pt x="1108" y="3299"/>
                </a:lnTo>
                <a:lnTo>
                  <a:pt x="1017" y="3262"/>
                </a:lnTo>
                <a:lnTo>
                  <a:pt x="929" y="3219"/>
                </a:lnTo>
                <a:lnTo>
                  <a:pt x="843" y="3173"/>
                </a:lnTo>
                <a:lnTo>
                  <a:pt x="760" y="3121"/>
                </a:lnTo>
                <a:lnTo>
                  <a:pt x="682" y="3065"/>
                </a:lnTo>
                <a:lnTo>
                  <a:pt x="606" y="3005"/>
                </a:lnTo>
                <a:lnTo>
                  <a:pt x="533" y="2940"/>
                </a:lnTo>
                <a:lnTo>
                  <a:pt x="465" y="2872"/>
                </a:lnTo>
                <a:lnTo>
                  <a:pt x="400" y="2799"/>
                </a:lnTo>
                <a:lnTo>
                  <a:pt x="341" y="2723"/>
                </a:lnTo>
                <a:lnTo>
                  <a:pt x="284" y="2645"/>
                </a:lnTo>
                <a:lnTo>
                  <a:pt x="232" y="2562"/>
                </a:lnTo>
                <a:lnTo>
                  <a:pt x="186" y="2476"/>
                </a:lnTo>
                <a:lnTo>
                  <a:pt x="143" y="2388"/>
                </a:lnTo>
                <a:lnTo>
                  <a:pt x="106" y="2297"/>
                </a:lnTo>
                <a:lnTo>
                  <a:pt x="74" y="2203"/>
                </a:lnTo>
                <a:lnTo>
                  <a:pt x="48" y="2107"/>
                </a:lnTo>
                <a:lnTo>
                  <a:pt x="28" y="2008"/>
                </a:lnTo>
                <a:lnTo>
                  <a:pt x="12" y="1908"/>
                </a:lnTo>
                <a:lnTo>
                  <a:pt x="3" y="1806"/>
                </a:lnTo>
                <a:lnTo>
                  <a:pt x="0" y="1703"/>
                </a:lnTo>
                <a:lnTo>
                  <a:pt x="3" y="1599"/>
                </a:lnTo>
                <a:lnTo>
                  <a:pt x="12" y="1497"/>
                </a:lnTo>
                <a:lnTo>
                  <a:pt x="28" y="1397"/>
                </a:lnTo>
                <a:lnTo>
                  <a:pt x="48" y="1298"/>
                </a:lnTo>
                <a:lnTo>
                  <a:pt x="74" y="1202"/>
                </a:lnTo>
                <a:lnTo>
                  <a:pt x="106" y="1108"/>
                </a:lnTo>
                <a:lnTo>
                  <a:pt x="143" y="1017"/>
                </a:lnTo>
                <a:lnTo>
                  <a:pt x="186" y="929"/>
                </a:lnTo>
                <a:lnTo>
                  <a:pt x="232" y="843"/>
                </a:lnTo>
                <a:lnTo>
                  <a:pt x="284" y="760"/>
                </a:lnTo>
                <a:lnTo>
                  <a:pt x="341" y="682"/>
                </a:lnTo>
                <a:lnTo>
                  <a:pt x="400" y="606"/>
                </a:lnTo>
                <a:lnTo>
                  <a:pt x="465" y="533"/>
                </a:lnTo>
                <a:lnTo>
                  <a:pt x="533" y="465"/>
                </a:lnTo>
                <a:lnTo>
                  <a:pt x="606" y="400"/>
                </a:lnTo>
                <a:lnTo>
                  <a:pt x="682" y="341"/>
                </a:lnTo>
                <a:lnTo>
                  <a:pt x="760" y="284"/>
                </a:lnTo>
                <a:lnTo>
                  <a:pt x="843" y="232"/>
                </a:lnTo>
                <a:lnTo>
                  <a:pt x="929" y="186"/>
                </a:lnTo>
                <a:lnTo>
                  <a:pt x="1017" y="143"/>
                </a:lnTo>
                <a:lnTo>
                  <a:pt x="1108" y="106"/>
                </a:lnTo>
                <a:lnTo>
                  <a:pt x="1202" y="74"/>
                </a:lnTo>
                <a:lnTo>
                  <a:pt x="1298" y="48"/>
                </a:lnTo>
                <a:lnTo>
                  <a:pt x="1397" y="28"/>
                </a:lnTo>
                <a:lnTo>
                  <a:pt x="1497" y="12"/>
                </a:lnTo>
                <a:lnTo>
                  <a:pt x="1599" y="3"/>
                </a:lnTo>
                <a:lnTo>
                  <a:pt x="1703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/>
            <a:endParaRPr lang="en-IN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8" name="Text Placeholder 14">
            <a:extLst>
              <a:ext uri="{FF2B5EF4-FFF2-40B4-BE49-F238E27FC236}">
                <a16:creationId xmlns:a16="http://schemas.microsoft.com/office/drawing/2014/main" id="{7308E5D7-0FAC-4165-ABDD-94F4AFC82AE6}"/>
              </a:ext>
            </a:extLst>
          </p:cNvPr>
          <p:cNvSpPr txBox="1">
            <a:spLocks/>
          </p:cNvSpPr>
          <p:nvPr/>
        </p:nvSpPr>
        <p:spPr>
          <a:xfrm>
            <a:off x="1003753" y="2020926"/>
            <a:ext cx="2493663" cy="3385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spcBef>
                <a:spcPts val="0"/>
              </a:spcBef>
              <a:buNone/>
            </a:pPr>
            <a:r>
              <a:rPr lang="en-IN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Lorem ipsum </a:t>
            </a:r>
            <a:r>
              <a:rPr lang="en-IN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dolor</a:t>
            </a:r>
            <a:r>
              <a:rPr lang="en-IN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sit </a:t>
            </a:r>
            <a:r>
              <a:rPr lang="en-IN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amet</a:t>
            </a:r>
            <a:r>
              <a:rPr lang="en-IN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en-IN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consectetuer</a:t>
            </a:r>
            <a:r>
              <a:rPr lang="en-IN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IN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adipiscing</a:t>
            </a:r>
            <a:r>
              <a:rPr lang="en-IN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IN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elit</a:t>
            </a:r>
            <a:r>
              <a:rPr lang="en-IN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</a:p>
        </p:txBody>
      </p:sp>
      <p:sp>
        <p:nvSpPr>
          <p:cNvPr id="29" name="Freeform 48">
            <a:extLst>
              <a:ext uri="{FF2B5EF4-FFF2-40B4-BE49-F238E27FC236}">
                <a16:creationId xmlns:a16="http://schemas.microsoft.com/office/drawing/2014/main" id="{3B0B4FB3-89CE-43E3-BABC-91DB07353AAD}"/>
              </a:ext>
            </a:extLst>
          </p:cNvPr>
          <p:cNvSpPr>
            <a:spLocks noEditPoints="1"/>
          </p:cNvSpPr>
          <p:nvPr/>
        </p:nvSpPr>
        <p:spPr bwMode="auto">
          <a:xfrm>
            <a:off x="3599927" y="2567522"/>
            <a:ext cx="234056" cy="234056"/>
          </a:xfrm>
          <a:custGeom>
            <a:avLst/>
            <a:gdLst>
              <a:gd name="T0" fmla="*/ 1462 w 3405"/>
              <a:gd name="T1" fmla="*/ 1863 h 3405"/>
              <a:gd name="T2" fmla="*/ 659 w 3405"/>
              <a:gd name="T3" fmla="*/ 1703 h 3405"/>
              <a:gd name="T4" fmla="*/ 2746 w 3405"/>
              <a:gd name="T5" fmla="*/ 1222 h 3405"/>
              <a:gd name="T6" fmla="*/ 1703 w 3405"/>
              <a:gd name="T7" fmla="*/ 0 h 3405"/>
              <a:gd name="T8" fmla="*/ 1908 w 3405"/>
              <a:gd name="T9" fmla="*/ 12 h 3405"/>
              <a:gd name="T10" fmla="*/ 2107 w 3405"/>
              <a:gd name="T11" fmla="*/ 48 h 3405"/>
              <a:gd name="T12" fmla="*/ 2297 w 3405"/>
              <a:gd name="T13" fmla="*/ 106 h 3405"/>
              <a:gd name="T14" fmla="*/ 2476 w 3405"/>
              <a:gd name="T15" fmla="*/ 186 h 3405"/>
              <a:gd name="T16" fmla="*/ 2645 w 3405"/>
              <a:gd name="T17" fmla="*/ 284 h 3405"/>
              <a:gd name="T18" fmla="*/ 2799 w 3405"/>
              <a:gd name="T19" fmla="*/ 400 h 3405"/>
              <a:gd name="T20" fmla="*/ 2940 w 3405"/>
              <a:gd name="T21" fmla="*/ 533 h 3405"/>
              <a:gd name="T22" fmla="*/ 3065 w 3405"/>
              <a:gd name="T23" fmla="*/ 682 h 3405"/>
              <a:gd name="T24" fmla="*/ 3173 w 3405"/>
              <a:gd name="T25" fmla="*/ 843 h 3405"/>
              <a:gd name="T26" fmla="*/ 3262 w 3405"/>
              <a:gd name="T27" fmla="*/ 1017 h 3405"/>
              <a:gd name="T28" fmla="*/ 3331 w 3405"/>
              <a:gd name="T29" fmla="*/ 1202 h 3405"/>
              <a:gd name="T30" fmla="*/ 3377 w 3405"/>
              <a:gd name="T31" fmla="*/ 1397 h 3405"/>
              <a:gd name="T32" fmla="*/ 3402 w 3405"/>
              <a:gd name="T33" fmla="*/ 1599 h 3405"/>
              <a:gd name="T34" fmla="*/ 3402 w 3405"/>
              <a:gd name="T35" fmla="*/ 1806 h 3405"/>
              <a:gd name="T36" fmla="*/ 3377 w 3405"/>
              <a:gd name="T37" fmla="*/ 2008 h 3405"/>
              <a:gd name="T38" fmla="*/ 3331 w 3405"/>
              <a:gd name="T39" fmla="*/ 2203 h 3405"/>
              <a:gd name="T40" fmla="*/ 3262 w 3405"/>
              <a:gd name="T41" fmla="*/ 2388 h 3405"/>
              <a:gd name="T42" fmla="*/ 3173 w 3405"/>
              <a:gd name="T43" fmla="*/ 2562 h 3405"/>
              <a:gd name="T44" fmla="*/ 3065 w 3405"/>
              <a:gd name="T45" fmla="*/ 2723 h 3405"/>
              <a:gd name="T46" fmla="*/ 2940 w 3405"/>
              <a:gd name="T47" fmla="*/ 2872 h 3405"/>
              <a:gd name="T48" fmla="*/ 2799 w 3405"/>
              <a:gd name="T49" fmla="*/ 3005 h 3405"/>
              <a:gd name="T50" fmla="*/ 2645 w 3405"/>
              <a:gd name="T51" fmla="*/ 3121 h 3405"/>
              <a:gd name="T52" fmla="*/ 2476 w 3405"/>
              <a:gd name="T53" fmla="*/ 3219 h 3405"/>
              <a:gd name="T54" fmla="*/ 2297 w 3405"/>
              <a:gd name="T55" fmla="*/ 3299 h 3405"/>
              <a:gd name="T56" fmla="*/ 2107 w 3405"/>
              <a:gd name="T57" fmla="*/ 3357 h 3405"/>
              <a:gd name="T58" fmla="*/ 1908 w 3405"/>
              <a:gd name="T59" fmla="*/ 3393 h 3405"/>
              <a:gd name="T60" fmla="*/ 1703 w 3405"/>
              <a:gd name="T61" fmla="*/ 3405 h 3405"/>
              <a:gd name="T62" fmla="*/ 1497 w 3405"/>
              <a:gd name="T63" fmla="*/ 3393 h 3405"/>
              <a:gd name="T64" fmla="*/ 1298 w 3405"/>
              <a:gd name="T65" fmla="*/ 3357 h 3405"/>
              <a:gd name="T66" fmla="*/ 1108 w 3405"/>
              <a:gd name="T67" fmla="*/ 3299 h 3405"/>
              <a:gd name="T68" fmla="*/ 929 w 3405"/>
              <a:gd name="T69" fmla="*/ 3219 h 3405"/>
              <a:gd name="T70" fmla="*/ 760 w 3405"/>
              <a:gd name="T71" fmla="*/ 3121 h 3405"/>
              <a:gd name="T72" fmla="*/ 606 w 3405"/>
              <a:gd name="T73" fmla="*/ 3005 h 3405"/>
              <a:gd name="T74" fmla="*/ 465 w 3405"/>
              <a:gd name="T75" fmla="*/ 2872 h 3405"/>
              <a:gd name="T76" fmla="*/ 341 w 3405"/>
              <a:gd name="T77" fmla="*/ 2723 h 3405"/>
              <a:gd name="T78" fmla="*/ 232 w 3405"/>
              <a:gd name="T79" fmla="*/ 2562 h 3405"/>
              <a:gd name="T80" fmla="*/ 143 w 3405"/>
              <a:gd name="T81" fmla="*/ 2388 h 3405"/>
              <a:gd name="T82" fmla="*/ 74 w 3405"/>
              <a:gd name="T83" fmla="*/ 2203 h 3405"/>
              <a:gd name="T84" fmla="*/ 28 w 3405"/>
              <a:gd name="T85" fmla="*/ 2008 h 3405"/>
              <a:gd name="T86" fmla="*/ 3 w 3405"/>
              <a:gd name="T87" fmla="*/ 1806 h 3405"/>
              <a:gd name="T88" fmla="*/ 3 w 3405"/>
              <a:gd name="T89" fmla="*/ 1599 h 3405"/>
              <a:gd name="T90" fmla="*/ 28 w 3405"/>
              <a:gd name="T91" fmla="*/ 1397 h 3405"/>
              <a:gd name="T92" fmla="*/ 74 w 3405"/>
              <a:gd name="T93" fmla="*/ 1202 h 3405"/>
              <a:gd name="T94" fmla="*/ 143 w 3405"/>
              <a:gd name="T95" fmla="*/ 1017 h 3405"/>
              <a:gd name="T96" fmla="*/ 232 w 3405"/>
              <a:gd name="T97" fmla="*/ 843 h 3405"/>
              <a:gd name="T98" fmla="*/ 341 w 3405"/>
              <a:gd name="T99" fmla="*/ 682 h 3405"/>
              <a:gd name="T100" fmla="*/ 465 w 3405"/>
              <a:gd name="T101" fmla="*/ 533 h 3405"/>
              <a:gd name="T102" fmla="*/ 606 w 3405"/>
              <a:gd name="T103" fmla="*/ 400 h 3405"/>
              <a:gd name="T104" fmla="*/ 760 w 3405"/>
              <a:gd name="T105" fmla="*/ 284 h 3405"/>
              <a:gd name="T106" fmla="*/ 929 w 3405"/>
              <a:gd name="T107" fmla="*/ 186 h 3405"/>
              <a:gd name="T108" fmla="*/ 1108 w 3405"/>
              <a:gd name="T109" fmla="*/ 106 h 3405"/>
              <a:gd name="T110" fmla="*/ 1298 w 3405"/>
              <a:gd name="T111" fmla="*/ 48 h 3405"/>
              <a:gd name="T112" fmla="*/ 1497 w 3405"/>
              <a:gd name="T113" fmla="*/ 12 h 3405"/>
              <a:gd name="T114" fmla="*/ 1703 w 3405"/>
              <a:gd name="T115" fmla="*/ 0 h 34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3405" h="3405">
                <a:moveTo>
                  <a:pt x="2424" y="900"/>
                </a:moveTo>
                <a:lnTo>
                  <a:pt x="1462" y="1863"/>
                </a:lnTo>
                <a:lnTo>
                  <a:pt x="980" y="1381"/>
                </a:lnTo>
                <a:lnTo>
                  <a:pt x="659" y="1703"/>
                </a:lnTo>
                <a:lnTo>
                  <a:pt x="1462" y="2505"/>
                </a:lnTo>
                <a:lnTo>
                  <a:pt x="2746" y="1222"/>
                </a:lnTo>
                <a:lnTo>
                  <a:pt x="2424" y="900"/>
                </a:lnTo>
                <a:close/>
                <a:moveTo>
                  <a:pt x="1703" y="0"/>
                </a:moveTo>
                <a:lnTo>
                  <a:pt x="1806" y="3"/>
                </a:lnTo>
                <a:lnTo>
                  <a:pt x="1908" y="12"/>
                </a:lnTo>
                <a:lnTo>
                  <a:pt x="2008" y="28"/>
                </a:lnTo>
                <a:lnTo>
                  <a:pt x="2107" y="48"/>
                </a:lnTo>
                <a:lnTo>
                  <a:pt x="2203" y="74"/>
                </a:lnTo>
                <a:lnTo>
                  <a:pt x="2297" y="106"/>
                </a:lnTo>
                <a:lnTo>
                  <a:pt x="2388" y="143"/>
                </a:lnTo>
                <a:lnTo>
                  <a:pt x="2476" y="186"/>
                </a:lnTo>
                <a:lnTo>
                  <a:pt x="2562" y="232"/>
                </a:lnTo>
                <a:lnTo>
                  <a:pt x="2645" y="284"/>
                </a:lnTo>
                <a:lnTo>
                  <a:pt x="2723" y="341"/>
                </a:lnTo>
                <a:lnTo>
                  <a:pt x="2799" y="400"/>
                </a:lnTo>
                <a:lnTo>
                  <a:pt x="2872" y="465"/>
                </a:lnTo>
                <a:lnTo>
                  <a:pt x="2940" y="533"/>
                </a:lnTo>
                <a:lnTo>
                  <a:pt x="3005" y="606"/>
                </a:lnTo>
                <a:lnTo>
                  <a:pt x="3065" y="682"/>
                </a:lnTo>
                <a:lnTo>
                  <a:pt x="3121" y="760"/>
                </a:lnTo>
                <a:lnTo>
                  <a:pt x="3173" y="843"/>
                </a:lnTo>
                <a:lnTo>
                  <a:pt x="3219" y="929"/>
                </a:lnTo>
                <a:lnTo>
                  <a:pt x="3262" y="1017"/>
                </a:lnTo>
                <a:lnTo>
                  <a:pt x="3299" y="1108"/>
                </a:lnTo>
                <a:lnTo>
                  <a:pt x="3331" y="1202"/>
                </a:lnTo>
                <a:lnTo>
                  <a:pt x="3357" y="1298"/>
                </a:lnTo>
                <a:lnTo>
                  <a:pt x="3377" y="1397"/>
                </a:lnTo>
                <a:lnTo>
                  <a:pt x="3393" y="1497"/>
                </a:lnTo>
                <a:lnTo>
                  <a:pt x="3402" y="1599"/>
                </a:lnTo>
                <a:lnTo>
                  <a:pt x="3405" y="1703"/>
                </a:lnTo>
                <a:lnTo>
                  <a:pt x="3402" y="1806"/>
                </a:lnTo>
                <a:lnTo>
                  <a:pt x="3393" y="1908"/>
                </a:lnTo>
                <a:lnTo>
                  <a:pt x="3377" y="2008"/>
                </a:lnTo>
                <a:lnTo>
                  <a:pt x="3357" y="2107"/>
                </a:lnTo>
                <a:lnTo>
                  <a:pt x="3331" y="2203"/>
                </a:lnTo>
                <a:lnTo>
                  <a:pt x="3299" y="2297"/>
                </a:lnTo>
                <a:lnTo>
                  <a:pt x="3262" y="2388"/>
                </a:lnTo>
                <a:lnTo>
                  <a:pt x="3219" y="2476"/>
                </a:lnTo>
                <a:lnTo>
                  <a:pt x="3173" y="2562"/>
                </a:lnTo>
                <a:lnTo>
                  <a:pt x="3121" y="2645"/>
                </a:lnTo>
                <a:lnTo>
                  <a:pt x="3065" y="2723"/>
                </a:lnTo>
                <a:lnTo>
                  <a:pt x="3005" y="2799"/>
                </a:lnTo>
                <a:lnTo>
                  <a:pt x="2940" y="2872"/>
                </a:lnTo>
                <a:lnTo>
                  <a:pt x="2872" y="2940"/>
                </a:lnTo>
                <a:lnTo>
                  <a:pt x="2799" y="3005"/>
                </a:lnTo>
                <a:lnTo>
                  <a:pt x="2723" y="3065"/>
                </a:lnTo>
                <a:lnTo>
                  <a:pt x="2645" y="3121"/>
                </a:lnTo>
                <a:lnTo>
                  <a:pt x="2562" y="3173"/>
                </a:lnTo>
                <a:lnTo>
                  <a:pt x="2476" y="3219"/>
                </a:lnTo>
                <a:lnTo>
                  <a:pt x="2388" y="3262"/>
                </a:lnTo>
                <a:lnTo>
                  <a:pt x="2297" y="3299"/>
                </a:lnTo>
                <a:lnTo>
                  <a:pt x="2203" y="3331"/>
                </a:lnTo>
                <a:lnTo>
                  <a:pt x="2107" y="3357"/>
                </a:lnTo>
                <a:lnTo>
                  <a:pt x="2008" y="3377"/>
                </a:lnTo>
                <a:lnTo>
                  <a:pt x="1908" y="3393"/>
                </a:lnTo>
                <a:lnTo>
                  <a:pt x="1806" y="3402"/>
                </a:lnTo>
                <a:lnTo>
                  <a:pt x="1703" y="3405"/>
                </a:lnTo>
                <a:lnTo>
                  <a:pt x="1599" y="3402"/>
                </a:lnTo>
                <a:lnTo>
                  <a:pt x="1497" y="3393"/>
                </a:lnTo>
                <a:lnTo>
                  <a:pt x="1397" y="3377"/>
                </a:lnTo>
                <a:lnTo>
                  <a:pt x="1298" y="3357"/>
                </a:lnTo>
                <a:lnTo>
                  <a:pt x="1202" y="3331"/>
                </a:lnTo>
                <a:lnTo>
                  <a:pt x="1108" y="3299"/>
                </a:lnTo>
                <a:lnTo>
                  <a:pt x="1017" y="3262"/>
                </a:lnTo>
                <a:lnTo>
                  <a:pt x="929" y="3219"/>
                </a:lnTo>
                <a:lnTo>
                  <a:pt x="843" y="3173"/>
                </a:lnTo>
                <a:lnTo>
                  <a:pt x="760" y="3121"/>
                </a:lnTo>
                <a:lnTo>
                  <a:pt x="682" y="3065"/>
                </a:lnTo>
                <a:lnTo>
                  <a:pt x="606" y="3005"/>
                </a:lnTo>
                <a:lnTo>
                  <a:pt x="533" y="2940"/>
                </a:lnTo>
                <a:lnTo>
                  <a:pt x="465" y="2872"/>
                </a:lnTo>
                <a:lnTo>
                  <a:pt x="400" y="2799"/>
                </a:lnTo>
                <a:lnTo>
                  <a:pt x="341" y="2723"/>
                </a:lnTo>
                <a:lnTo>
                  <a:pt x="284" y="2645"/>
                </a:lnTo>
                <a:lnTo>
                  <a:pt x="232" y="2562"/>
                </a:lnTo>
                <a:lnTo>
                  <a:pt x="186" y="2476"/>
                </a:lnTo>
                <a:lnTo>
                  <a:pt x="143" y="2388"/>
                </a:lnTo>
                <a:lnTo>
                  <a:pt x="106" y="2297"/>
                </a:lnTo>
                <a:lnTo>
                  <a:pt x="74" y="2203"/>
                </a:lnTo>
                <a:lnTo>
                  <a:pt x="48" y="2107"/>
                </a:lnTo>
                <a:lnTo>
                  <a:pt x="28" y="2008"/>
                </a:lnTo>
                <a:lnTo>
                  <a:pt x="12" y="1908"/>
                </a:lnTo>
                <a:lnTo>
                  <a:pt x="3" y="1806"/>
                </a:lnTo>
                <a:lnTo>
                  <a:pt x="0" y="1703"/>
                </a:lnTo>
                <a:lnTo>
                  <a:pt x="3" y="1599"/>
                </a:lnTo>
                <a:lnTo>
                  <a:pt x="12" y="1497"/>
                </a:lnTo>
                <a:lnTo>
                  <a:pt x="28" y="1397"/>
                </a:lnTo>
                <a:lnTo>
                  <a:pt x="48" y="1298"/>
                </a:lnTo>
                <a:lnTo>
                  <a:pt x="74" y="1202"/>
                </a:lnTo>
                <a:lnTo>
                  <a:pt x="106" y="1108"/>
                </a:lnTo>
                <a:lnTo>
                  <a:pt x="143" y="1017"/>
                </a:lnTo>
                <a:lnTo>
                  <a:pt x="186" y="929"/>
                </a:lnTo>
                <a:lnTo>
                  <a:pt x="232" y="843"/>
                </a:lnTo>
                <a:lnTo>
                  <a:pt x="284" y="760"/>
                </a:lnTo>
                <a:lnTo>
                  <a:pt x="341" y="682"/>
                </a:lnTo>
                <a:lnTo>
                  <a:pt x="400" y="606"/>
                </a:lnTo>
                <a:lnTo>
                  <a:pt x="465" y="533"/>
                </a:lnTo>
                <a:lnTo>
                  <a:pt x="533" y="465"/>
                </a:lnTo>
                <a:lnTo>
                  <a:pt x="606" y="400"/>
                </a:lnTo>
                <a:lnTo>
                  <a:pt x="682" y="341"/>
                </a:lnTo>
                <a:lnTo>
                  <a:pt x="760" y="284"/>
                </a:lnTo>
                <a:lnTo>
                  <a:pt x="843" y="232"/>
                </a:lnTo>
                <a:lnTo>
                  <a:pt x="929" y="186"/>
                </a:lnTo>
                <a:lnTo>
                  <a:pt x="1017" y="143"/>
                </a:lnTo>
                <a:lnTo>
                  <a:pt x="1108" y="106"/>
                </a:lnTo>
                <a:lnTo>
                  <a:pt x="1202" y="74"/>
                </a:lnTo>
                <a:lnTo>
                  <a:pt x="1298" y="48"/>
                </a:lnTo>
                <a:lnTo>
                  <a:pt x="1397" y="28"/>
                </a:lnTo>
                <a:lnTo>
                  <a:pt x="1497" y="12"/>
                </a:lnTo>
                <a:lnTo>
                  <a:pt x="1599" y="3"/>
                </a:lnTo>
                <a:lnTo>
                  <a:pt x="1703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/>
            <a:endParaRPr lang="en-IN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0" name="Text Placeholder 14">
            <a:extLst>
              <a:ext uri="{FF2B5EF4-FFF2-40B4-BE49-F238E27FC236}">
                <a16:creationId xmlns:a16="http://schemas.microsoft.com/office/drawing/2014/main" id="{5FE9635E-2B01-46C4-B75F-5130C4A1DD4D}"/>
              </a:ext>
            </a:extLst>
          </p:cNvPr>
          <p:cNvSpPr txBox="1">
            <a:spLocks/>
          </p:cNvSpPr>
          <p:nvPr/>
        </p:nvSpPr>
        <p:spPr>
          <a:xfrm>
            <a:off x="1003753" y="2522968"/>
            <a:ext cx="2493663" cy="3385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spcBef>
                <a:spcPts val="0"/>
              </a:spcBef>
              <a:buNone/>
            </a:pPr>
            <a:r>
              <a:rPr lang="en-IN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Lorem ipsum </a:t>
            </a:r>
            <a:r>
              <a:rPr lang="en-IN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dolor</a:t>
            </a:r>
            <a:r>
              <a:rPr lang="en-IN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sit </a:t>
            </a:r>
            <a:r>
              <a:rPr lang="en-IN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amet</a:t>
            </a:r>
            <a:r>
              <a:rPr lang="en-IN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en-IN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consectetuer</a:t>
            </a:r>
            <a:r>
              <a:rPr lang="en-IN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IN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adipiscing</a:t>
            </a:r>
            <a:r>
              <a:rPr lang="en-IN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IN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elit</a:t>
            </a:r>
            <a:r>
              <a:rPr lang="en-IN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</a:p>
        </p:txBody>
      </p:sp>
      <p:sp>
        <p:nvSpPr>
          <p:cNvPr id="31" name="Freeform 48">
            <a:extLst>
              <a:ext uri="{FF2B5EF4-FFF2-40B4-BE49-F238E27FC236}">
                <a16:creationId xmlns:a16="http://schemas.microsoft.com/office/drawing/2014/main" id="{AEE5047D-4C42-4E0A-B20C-2E2FD5E66BF1}"/>
              </a:ext>
            </a:extLst>
          </p:cNvPr>
          <p:cNvSpPr>
            <a:spLocks noEditPoints="1"/>
          </p:cNvSpPr>
          <p:nvPr/>
        </p:nvSpPr>
        <p:spPr bwMode="auto">
          <a:xfrm>
            <a:off x="3599927" y="3069566"/>
            <a:ext cx="234056" cy="234056"/>
          </a:xfrm>
          <a:custGeom>
            <a:avLst/>
            <a:gdLst>
              <a:gd name="T0" fmla="*/ 1462 w 3405"/>
              <a:gd name="T1" fmla="*/ 1863 h 3405"/>
              <a:gd name="T2" fmla="*/ 659 w 3405"/>
              <a:gd name="T3" fmla="*/ 1703 h 3405"/>
              <a:gd name="T4" fmla="*/ 2746 w 3405"/>
              <a:gd name="T5" fmla="*/ 1222 h 3405"/>
              <a:gd name="T6" fmla="*/ 1703 w 3405"/>
              <a:gd name="T7" fmla="*/ 0 h 3405"/>
              <a:gd name="T8" fmla="*/ 1908 w 3405"/>
              <a:gd name="T9" fmla="*/ 12 h 3405"/>
              <a:gd name="T10" fmla="*/ 2107 w 3405"/>
              <a:gd name="T11" fmla="*/ 48 h 3405"/>
              <a:gd name="T12" fmla="*/ 2297 w 3405"/>
              <a:gd name="T13" fmla="*/ 106 h 3405"/>
              <a:gd name="T14" fmla="*/ 2476 w 3405"/>
              <a:gd name="T15" fmla="*/ 186 h 3405"/>
              <a:gd name="T16" fmla="*/ 2645 w 3405"/>
              <a:gd name="T17" fmla="*/ 284 h 3405"/>
              <a:gd name="T18" fmla="*/ 2799 w 3405"/>
              <a:gd name="T19" fmla="*/ 400 h 3405"/>
              <a:gd name="T20" fmla="*/ 2940 w 3405"/>
              <a:gd name="T21" fmla="*/ 533 h 3405"/>
              <a:gd name="T22" fmla="*/ 3065 w 3405"/>
              <a:gd name="T23" fmla="*/ 682 h 3405"/>
              <a:gd name="T24" fmla="*/ 3173 w 3405"/>
              <a:gd name="T25" fmla="*/ 843 h 3405"/>
              <a:gd name="T26" fmla="*/ 3262 w 3405"/>
              <a:gd name="T27" fmla="*/ 1017 h 3405"/>
              <a:gd name="T28" fmla="*/ 3331 w 3405"/>
              <a:gd name="T29" fmla="*/ 1202 h 3405"/>
              <a:gd name="T30" fmla="*/ 3377 w 3405"/>
              <a:gd name="T31" fmla="*/ 1397 h 3405"/>
              <a:gd name="T32" fmla="*/ 3402 w 3405"/>
              <a:gd name="T33" fmla="*/ 1599 h 3405"/>
              <a:gd name="T34" fmla="*/ 3402 w 3405"/>
              <a:gd name="T35" fmla="*/ 1806 h 3405"/>
              <a:gd name="T36" fmla="*/ 3377 w 3405"/>
              <a:gd name="T37" fmla="*/ 2008 h 3405"/>
              <a:gd name="T38" fmla="*/ 3331 w 3405"/>
              <a:gd name="T39" fmla="*/ 2203 h 3405"/>
              <a:gd name="T40" fmla="*/ 3262 w 3405"/>
              <a:gd name="T41" fmla="*/ 2388 h 3405"/>
              <a:gd name="T42" fmla="*/ 3173 w 3405"/>
              <a:gd name="T43" fmla="*/ 2562 h 3405"/>
              <a:gd name="T44" fmla="*/ 3065 w 3405"/>
              <a:gd name="T45" fmla="*/ 2723 h 3405"/>
              <a:gd name="T46" fmla="*/ 2940 w 3405"/>
              <a:gd name="T47" fmla="*/ 2872 h 3405"/>
              <a:gd name="T48" fmla="*/ 2799 w 3405"/>
              <a:gd name="T49" fmla="*/ 3005 h 3405"/>
              <a:gd name="T50" fmla="*/ 2645 w 3405"/>
              <a:gd name="T51" fmla="*/ 3121 h 3405"/>
              <a:gd name="T52" fmla="*/ 2476 w 3405"/>
              <a:gd name="T53" fmla="*/ 3219 h 3405"/>
              <a:gd name="T54" fmla="*/ 2297 w 3405"/>
              <a:gd name="T55" fmla="*/ 3299 h 3405"/>
              <a:gd name="T56" fmla="*/ 2107 w 3405"/>
              <a:gd name="T57" fmla="*/ 3357 h 3405"/>
              <a:gd name="T58" fmla="*/ 1908 w 3405"/>
              <a:gd name="T59" fmla="*/ 3393 h 3405"/>
              <a:gd name="T60" fmla="*/ 1703 w 3405"/>
              <a:gd name="T61" fmla="*/ 3405 h 3405"/>
              <a:gd name="T62" fmla="*/ 1497 w 3405"/>
              <a:gd name="T63" fmla="*/ 3393 h 3405"/>
              <a:gd name="T64" fmla="*/ 1298 w 3405"/>
              <a:gd name="T65" fmla="*/ 3357 h 3405"/>
              <a:gd name="T66" fmla="*/ 1108 w 3405"/>
              <a:gd name="T67" fmla="*/ 3299 h 3405"/>
              <a:gd name="T68" fmla="*/ 929 w 3405"/>
              <a:gd name="T69" fmla="*/ 3219 h 3405"/>
              <a:gd name="T70" fmla="*/ 760 w 3405"/>
              <a:gd name="T71" fmla="*/ 3121 h 3405"/>
              <a:gd name="T72" fmla="*/ 606 w 3405"/>
              <a:gd name="T73" fmla="*/ 3005 h 3405"/>
              <a:gd name="T74" fmla="*/ 465 w 3405"/>
              <a:gd name="T75" fmla="*/ 2872 h 3405"/>
              <a:gd name="T76" fmla="*/ 341 w 3405"/>
              <a:gd name="T77" fmla="*/ 2723 h 3405"/>
              <a:gd name="T78" fmla="*/ 232 w 3405"/>
              <a:gd name="T79" fmla="*/ 2562 h 3405"/>
              <a:gd name="T80" fmla="*/ 143 w 3405"/>
              <a:gd name="T81" fmla="*/ 2388 h 3405"/>
              <a:gd name="T82" fmla="*/ 74 w 3405"/>
              <a:gd name="T83" fmla="*/ 2203 h 3405"/>
              <a:gd name="T84" fmla="*/ 28 w 3405"/>
              <a:gd name="T85" fmla="*/ 2008 h 3405"/>
              <a:gd name="T86" fmla="*/ 3 w 3405"/>
              <a:gd name="T87" fmla="*/ 1806 h 3405"/>
              <a:gd name="T88" fmla="*/ 3 w 3405"/>
              <a:gd name="T89" fmla="*/ 1599 h 3405"/>
              <a:gd name="T90" fmla="*/ 28 w 3405"/>
              <a:gd name="T91" fmla="*/ 1397 h 3405"/>
              <a:gd name="T92" fmla="*/ 74 w 3405"/>
              <a:gd name="T93" fmla="*/ 1202 h 3405"/>
              <a:gd name="T94" fmla="*/ 143 w 3405"/>
              <a:gd name="T95" fmla="*/ 1017 h 3405"/>
              <a:gd name="T96" fmla="*/ 232 w 3405"/>
              <a:gd name="T97" fmla="*/ 843 h 3405"/>
              <a:gd name="T98" fmla="*/ 341 w 3405"/>
              <a:gd name="T99" fmla="*/ 682 h 3405"/>
              <a:gd name="T100" fmla="*/ 465 w 3405"/>
              <a:gd name="T101" fmla="*/ 533 h 3405"/>
              <a:gd name="T102" fmla="*/ 606 w 3405"/>
              <a:gd name="T103" fmla="*/ 400 h 3405"/>
              <a:gd name="T104" fmla="*/ 760 w 3405"/>
              <a:gd name="T105" fmla="*/ 284 h 3405"/>
              <a:gd name="T106" fmla="*/ 929 w 3405"/>
              <a:gd name="T107" fmla="*/ 186 h 3405"/>
              <a:gd name="T108" fmla="*/ 1108 w 3405"/>
              <a:gd name="T109" fmla="*/ 106 h 3405"/>
              <a:gd name="T110" fmla="*/ 1298 w 3405"/>
              <a:gd name="T111" fmla="*/ 48 h 3405"/>
              <a:gd name="T112" fmla="*/ 1497 w 3405"/>
              <a:gd name="T113" fmla="*/ 12 h 3405"/>
              <a:gd name="T114" fmla="*/ 1703 w 3405"/>
              <a:gd name="T115" fmla="*/ 0 h 34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3405" h="3405">
                <a:moveTo>
                  <a:pt x="2424" y="900"/>
                </a:moveTo>
                <a:lnTo>
                  <a:pt x="1462" y="1863"/>
                </a:lnTo>
                <a:lnTo>
                  <a:pt x="980" y="1381"/>
                </a:lnTo>
                <a:lnTo>
                  <a:pt x="659" y="1703"/>
                </a:lnTo>
                <a:lnTo>
                  <a:pt x="1462" y="2505"/>
                </a:lnTo>
                <a:lnTo>
                  <a:pt x="2746" y="1222"/>
                </a:lnTo>
                <a:lnTo>
                  <a:pt x="2424" y="900"/>
                </a:lnTo>
                <a:close/>
                <a:moveTo>
                  <a:pt x="1703" y="0"/>
                </a:moveTo>
                <a:lnTo>
                  <a:pt x="1806" y="3"/>
                </a:lnTo>
                <a:lnTo>
                  <a:pt x="1908" y="12"/>
                </a:lnTo>
                <a:lnTo>
                  <a:pt x="2008" y="28"/>
                </a:lnTo>
                <a:lnTo>
                  <a:pt x="2107" y="48"/>
                </a:lnTo>
                <a:lnTo>
                  <a:pt x="2203" y="74"/>
                </a:lnTo>
                <a:lnTo>
                  <a:pt x="2297" y="106"/>
                </a:lnTo>
                <a:lnTo>
                  <a:pt x="2388" y="143"/>
                </a:lnTo>
                <a:lnTo>
                  <a:pt x="2476" y="186"/>
                </a:lnTo>
                <a:lnTo>
                  <a:pt x="2562" y="232"/>
                </a:lnTo>
                <a:lnTo>
                  <a:pt x="2645" y="284"/>
                </a:lnTo>
                <a:lnTo>
                  <a:pt x="2723" y="341"/>
                </a:lnTo>
                <a:lnTo>
                  <a:pt x="2799" y="400"/>
                </a:lnTo>
                <a:lnTo>
                  <a:pt x="2872" y="465"/>
                </a:lnTo>
                <a:lnTo>
                  <a:pt x="2940" y="533"/>
                </a:lnTo>
                <a:lnTo>
                  <a:pt x="3005" y="606"/>
                </a:lnTo>
                <a:lnTo>
                  <a:pt x="3065" y="682"/>
                </a:lnTo>
                <a:lnTo>
                  <a:pt x="3121" y="760"/>
                </a:lnTo>
                <a:lnTo>
                  <a:pt x="3173" y="843"/>
                </a:lnTo>
                <a:lnTo>
                  <a:pt x="3219" y="929"/>
                </a:lnTo>
                <a:lnTo>
                  <a:pt x="3262" y="1017"/>
                </a:lnTo>
                <a:lnTo>
                  <a:pt x="3299" y="1108"/>
                </a:lnTo>
                <a:lnTo>
                  <a:pt x="3331" y="1202"/>
                </a:lnTo>
                <a:lnTo>
                  <a:pt x="3357" y="1298"/>
                </a:lnTo>
                <a:lnTo>
                  <a:pt x="3377" y="1397"/>
                </a:lnTo>
                <a:lnTo>
                  <a:pt x="3393" y="1497"/>
                </a:lnTo>
                <a:lnTo>
                  <a:pt x="3402" y="1599"/>
                </a:lnTo>
                <a:lnTo>
                  <a:pt x="3405" y="1703"/>
                </a:lnTo>
                <a:lnTo>
                  <a:pt x="3402" y="1806"/>
                </a:lnTo>
                <a:lnTo>
                  <a:pt x="3393" y="1908"/>
                </a:lnTo>
                <a:lnTo>
                  <a:pt x="3377" y="2008"/>
                </a:lnTo>
                <a:lnTo>
                  <a:pt x="3357" y="2107"/>
                </a:lnTo>
                <a:lnTo>
                  <a:pt x="3331" y="2203"/>
                </a:lnTo>
                <a:lnTo>
                  <a:pt x="3299" y="2297"/>
                </a:lnTo>
                <a:lnTo>
                  <a:pt x="3262" y="2388"/>
                </a:lnTo>
                <a:lnTo>
                  <a:pt x="3219" y="2476"/>
                </a:lnTo>
                <a:lnTo>
                  <a:pt x="3173" y="2562"/>
                </a:lnTo>
                <a:lnTo>
                  <a:pt x="3121" y="2645"/>
                </a:lnTo>
                <a:lnTo>
                  <a:pt x="3065" y="2723"/>
                </a:lnTo>
                <a:lnTo>
                  <a:pt x="3005" y="2799"/>
                </a:lnTo>
                <a:lnTo>
                  <a:pt x="2940" y="2872"/>
                </a:lnTo>
                <a:lnTo>
                  <a:pt x="2872" y="2940"/>
                </a:lnTo>
                <a:lnTo>
                  <a:pt x="2799" y="3005"/>
                </a:lnTo>
                <a:lnTo>
                  <a:pt x="2723" y="3065"/>
                </a:lnTo>
                <a:lnTo>
                  <a:pt x="2645" y="3121"/>
                </a:lnTo>
                <a:lnTo>
                  <a:pt x="2562" y="3173"/>
                </a:lnTo>
                <a:lnTo>
                  <a:pt x="2476" y="3219"/>
                </a:lnTo>
                <a:lnTo>
                  <a:pt x="2388" y="3262"/>
                </a:lnTo>
                <a:lnTo>
                  <a:pt x="2297" y="3299"/>
                </a:lnTo>
                <a:lnTo>
                  <a:pt x="2203" y="3331"/>
                </a:lnTo>
                <a:lnTo>
                  <a:pt x="2107" y="3357"/>
                </a:lnTo>
                <a:lnTo>
                  <a:pt x="2008" y="3377"/>
                </a:lnTo>
                <a:lnTo>
                  <a:pt x="1908" y="3393"/>
                </a:lnTo>
                <a:lnTo>
                  <a:pt x="1806" y="3402"/>
                </a:lnTo>
                <a:lnTo>
                  <a:pt x="1703" y="3405"/>
                </a:lnTo>
                <a:lnTo>
                  <a:pt x="1599" y="3402"/>
                </a:lnTo>
                <a:lnTo>
                  <a:pt x="1497" y="3393"/>
                </a:lnTo>
                <a:lnTo>
                  <a:pt x="1397" y="3377"/>
                </a:lnTo>
                <a:lnTo>
                  <a:pt x="1298" y="3357"/>
                </a:lnTo>
                <a:lnTo>
                  <a:pt x="1202" y="3331"/>
                </a:lnTo>
                <a:lnTo>
                  <a:pt x="1108" y="3299"/>
                </a:lnTo>
                <a:lnTo>
                  <a:pt x="1017" y="3262"/>
                </a:lnTo>
                <a:lnTo>
                  <a:pt x="929" y="3219"/>
                </a:lnTo>
                <a:lnTo>
                  <a:pt x="843" y="3173"/>
                </a:lnTo>
                <a:lnTo>
                  <a:pt x="760" y="3121"/>
                </a:lnTo>
                <a:lnTo>
                  <a:pt x="682" y="3065"/>
                </a:lnTo>
                <a:lnTo>
                  <a:pt x="606" y="3005"/>
                </a:lnTo>
                <a:lnTo>
                  <a:pt x="533" y="2940"/>
                </a:lnTo>
                <a:lnTo>
                  <a:pt x="465" y="2872"/>
                </a:lnTo>
                <a:lnTo>
                  <a:pt x="400" y="2799"/>
                </a:lnTo>
                <a:lnTo>
                  <a:pt x="341" y="2723"/>
                </a:lnTo>
                <a:lnTo>
                  <a:pt x="284" y="2645"/>
                </a:lnTo>
                <a:lnTo>
                  <a:pt x="232" y="2562"/>
                </a:lnTo>
                <a:lnTo>
                  <a:pt x="186" y="2476"/>
                </a:lnTo>
                <a:lnTo>
                  <a:pt x="143" y="2388"/>
                </a:lnTo>
                <a:lnTo>
                  <a:pt x="106" y="2297"/>
                </a:lnTo>
                <a:lnTo>
                  <a:pt x="74" y="2203"/>
                </a:lnTo>
                <a:lnTo>
                  <a:pt x="48" y="2107"/>
                </a:lnTo>
                <a:lnTo>
                  <a:pt x="28" y="2008"/>
                </a:lnTo>
                <a:lnTo>
                  <a:pt x="12" y="1908"/>
                </a:lnTo>
                <a:lnTo>
                  <a:pt x="3" y="1806"/>
                </a:lnTo>
                <a:lnTo>
                  <a:pt x="0" y="1703"/>
                </a:lnTo>
                <a:lnTo>
                  <a:pt x="3" y="1599"/>
                </a:lnTo>
                <a:lnTo>
                  <a:pt x="12" y="1497"/>
                </a:lnTo>
                <a:lnTo>
                  <a:pt x="28" y="1397"/>
                </a:lnTo>
                <a:lnTo>
                  <a:pt x="48" y="1298"/>
                </a:lnTo>
                <a:lnTo>
                  <a:pt x="74" y="1202"/>
                </a:lnTo>
                <a:lnTo>
                  <a:pt x="106" y="1108"/>
                </a:lnTo>
                <a:lnTo>
                  <a:pt x="143" y="1017"/>
                </a:lnTo>
                <a:lnTo>
                  <a:pt x="186" y="929"/>
                </a:lnTo>
                <a:lnTo>
                  <a:pt x="232" y="843"/>
                </a:lnTo>
                <a:lnTo>
                  <a:pt x="284" y="760"/>
                </a:lnTo>
                <a:lnTo>
                  <a:pt x="341" y="682"/>
                </a:lnTo>
                <a:lnTo>
                  <a:pt x="400" y="606"/>
                </a:lnTo>
                <a:lnTo>
                  <a:pt x="465" y="533"/>
                </a:lnTo>
                <a:lnTo>
                  <a:pt x="533" y="465"/>
                </a:lnTo>
                <a:lnTo>
                  <a:pt x="606" y="400"/>
                </a:lnTo>
                <a:lnTo>
                  <a:pt x="682" y="341"/>
                </a:lnTo>
                <a:lnTo>
                  <a:pt x="760" y="284"/>
                </a:lnTo>
                <a:lnTo>
                  <a:pt x="843" y="232"/>
                </a:lnTo>
                <a:lnTo>
                  <a:pt x="929" y="186"/>
                </a:lnTo>
                <a:lnTo>
                  <a:pt x="1017" y="143"/>
                </a:lnTo>
                <a:lnTo>
                  <a:pt x="1108" y="106"/>
                </a:lnTo>
                <a:lnTo>
                  <a:pt x="1202" y="74"/>
                </a:lnTo>
                <a:lnTo>
                  <a:pt x="1298" y="48"/>
                </a:lnTo>
                <a:lnTo>
                  <a:pt x="1397" y="28"/>
                </a:lnTo>
                <a:lnTo>
                  <a:pt x="1497" y="12"/>
                </a:lnTo>
                <a:lnTo>
                  <a:pt x="1599" y="3"/>
                </a:lnTo>
                <a:lnTo>
                  <a:pt x="1703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/>
            <a:endParaRPr lang="en-IN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2" name="Text Placeholder 14">
            <a:extLst>
              <a:ext uri="{FF2B5EF4-FFF2-40B4-BE49-F238E27FC236}">
                <a16:creationId xmlns:a16="http://schemas.microsoft.com/office/drawing/2014/main" id="{7E47C6E6-81CB-43DB-A595-A913EBFABCB0}"/>
              </a:ext>
            </a:extLst>
          </p:cNvPr>
          <p:cNvSpPr txBox="1">
            <a:spLocks/>
          </p:cNvSpPr>
          <p:nvPr/>
        </p:nvSpPr>
        <p:spPr>
          <a:xfrm>
            <a:off x="1003753" y="3025012"/>
            <a:ext cx="2493663" cy="3385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spcBef>
                <a:spcPts val="0"/>
              </a:spcBef>
              <a:buNone/>
            </a:pPr>
            <a:r>
              <a:rPr lang="en-IN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Lorem ipsum </a:t>
            </a:r>
            <a:r>
              <a:rPr lang="en-IN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dolor</a:t>
            </a:r>
            <a:r>
              <a:rPr lang="en-IN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sit </a:t>
            </a:r>
            <a:r>
              <a:rPr lang="en-IN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amet</a:t>
            </a:r>
            <a:r>
              <a:rPr lang="en-IN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en-IN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consectetuer</a:t>
            </a:r>
            <a:r>
              <a:rPr lang="en-IN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IN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adipiscing</a:t>
            </a:r>
            <a:r>
              <a:rPr lang="en-IN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IN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elit</a:t>
            </a:r>
            <a:r>
              <a:rPr lang="en-IN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282B428-1A69-41C2-8A10-43B3275B20CC}"/>
              </a:ext>
            </a:extLst>
          </p:cNvPr>
          <p:cNvSpPr txBox="1"/>
          <p:nvPr/>
        </p:nvSpPr>
        <p:spPr>
          <a:xfrm>
            <a:off x="560234" y="3979053"/>
            <a:ext cx="32302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tx2"/>
                </a:solidFill>
              </a:rPr>
              <a:t>Insert text here</a:t>
            </a:r>
            <a:endParaRPr lang="en-US" sz="1800" dirty="0">
              <a:solidFill>
                <a:schemeClr val="accent1"/>
              </a:solidFill>
            </a:endParaRPr>
          </a:p>
        </p:txBody>
      </p:sp>
      <p:sp>
        <p:nvSpPr>
          <p:cNvPr id="34" name="Freeform 48">
            <a:extLst>
              <a:ext uri="{FF2B5EF4-FFF2-40B4-BE49-F238E27FC236}">
                <a16:creationId xmlns:a16="http://schemas.microsoft.com/office/drawing/2014/main" id="{0FF9BD44-8562-4417-B7F5-9C7856CFDA87}"/>
              </a:ext>
            </a:extLst>
          </p:cNvPr>
          <p:cNvSpPr>
            <a:spLocks noEditPoints="1"/>
          </p:cNvSpPr>
          <p:nvPr/>
        </p:nvSpPr>
        <p:spPr bwMode="auto">
          <a:xfrm>
            <a:off x="3599927" y="4455916"/>
            <a:ext cx="234056" cy="234056"/>
          </a:xfrm>
          <a:custGeom>
            <a:avLst/>
            <a:gdLst>
              <a:gd name="T0" fmla="*/ 1462 w 3405"/>
              <a:gd name="T1" fmla="*/ 1863 h 3405"/>
              <a:gd name="T2" fmla="*/ 659 w 3405"/>
              <a:gd name="T3" fmla="*/ 1703 h 3405"/>
              <a:gd name="T4" fmla="*/ 2746 w 3405"/>
              <a:gd name="T5" fmla="*/ 1222 h 3405"/>
              <a:gd name="T6" fmla="*/ 1703 w 3405"/>
              <a:gd name="T7" fmla="*/ 0 h 3405"/>
              <a:gd name="T8" fmla="*/ 1908 w 3405"/>
              <a:gd name="T9" fmla="*/ 12 h 3405"/>
              <a:gd name="T10" fmla="*/ 2107 w 3405"/>
              <a:gd name="T11" fmla="*/ 48 h 3405"/>
              <a:gd name="T12" fmla="*/ 2297 w 3405"/>
              <a:gd name="T13" fmla="*/ 106 h 3405"/>
              <a:gd name="T14" fmla="*/ 2476 w 3405"/>
              <a:gd name="T15" fmla="*/ 186 h 3405"/>
              <a:gd name="T16" fmla="*/ 2645 w 3405"/>
              <a:gd name="T17" fmla="*/ 284 h 3405"/>
              <a:gd name="T18" fmla="*/ 2799 w 3405"/>
              <a:gd name="T19" fmla="*/ 400 h 3405"/>
              <a:gd name="T20" fmla="*/ 2940 w 3405"/>
              <a:gd name="T21" fmla="*/ 533 h 3405"/>
              <a:gd name="T22" fmla="*/ 3065 w 3405"/>
              <a:gd name="T23" fmla="*/ 682 h 3405"/>
              <a:gd name="T24" fmla="*/ 3173 w 3405"/>
              <a:gd name="T25" fmla="*/ 843 h 3405"/>
              <a:gd name="T26" fmla="*/ 3262 w 3405"/>
              <a:gd name="T27" fmla="*/ 1017 h 3405"/>
              <a:gd name="T28" fmla="*/ 3331 w 3405"/>
              <a:gd name="T29" fmla="*/ 1202 h 3405"/>
              <a:gd name="T30" fmla="*/ 3377 w 3405"/>
              <a:gd name="T31" fmla="*/ 1397 h 3405"/>
              <a:gd name="T32" fmla="*/ 3402 w 3405"/>
              <a:gd name="T33" fmla="*/ 1599 h 3405"/>
              <a:gd name="T34" fmla="*/ 3402 w 3405"/>
              <a:gd name="T35" fmla="*/ 1806 h 3405"/>
              <a:gd name="T36" fmla="*/ 3377 w 3405"/>
              <a:gd name="T37" fmla="*/ 2008 h 3405"/>
              <a:gd name="T38" fmla="*/ 3331 w 3405"/>
              <a:gd name="T39" fmla="*/ 2203 h 3405"/>
              <a:gd name="T40" fmla="*/ 3262 w 3405"/>
              <a:gd name="T41" fmla="*/ 2388 h 3405"/>
              <a:gd name="T42" fmla="*/ 3173 w 3405"/>
              <a:gd name="T43" fmla="*/ 2562 h 3405"/>
              <a:gd name="T44" fmla="*/ 3065 w 3405"/>
              <a:gd name="T45" fmla="*/ 2723 h 3405"/>
              <a:gd name="T46" fmla="*/ 2940 w 3405"/>
              <a:gd name="T47" fmla="*/ 2872 h 3405"/>
              <a:gd name="T48" fmla="*/ 2799 w 3405"/>
              <a:gd name="T49" fmla="*/ 3005 h 3405"/>
              <a:gd name="T50" fmla="*/ 2645 w 3405"/>
              <a:gd name="T51" fmla="*/ 3121 h 3405"/>
              <a:gd name="T52" fmla="*/ 2476 w 3405"/>
              <a:gd name="T53" fmla="*/ 3219 h 3405"/>
              <a:gd name="T54" fmla="*/ 2297 w 3405"/>
              <a:gd name="T55" fmla="*/ 3299 h 3405"/>
              <a:gd name="T56" fmla="*/ 2107 w 3405"/>
              <a:gd name="T57" fmla="*/ 3357 h 3405"/>
              <a:gd name="T58" fmla="*/ 1908 w 3405"/>
              <a:gd name="T59" fmla="*/ 3393 h 3405"/>
              <a:gd name="T60" fmla="*/ 1703 w 3405"/>
              <a:gd name="T61" fmla="*/ 3405 h 3405"/>
              <a:gd name="T62" fmla="*/ 1497 w 3405"/>
              <a:gd name="T63" fmla="*/ 3393 h 3405"/>
              <a:gd name="T64" fmla="*/ 1298 w 3405"/>
              <a:gd name="T65" fmla="*/ 3357 h 3405"/>
              <a:gd name="T66" fmla="*/ 1108 w 3405"/>
              <a:gd name="T67" fmla="*/ 3299 h 3405"/>
              <a:gd name="T68" fmla="*/ 929 w 3405"/>
              <a:gd name="T69" fmla="*/ 3219 h 3405"/>
              <a:gd name="T70" fmla="*/ 760 w 3405"/>
              <a:gd name="T71" fmla="*/ 3121 h 3405"/>
              <a:gd name="T72" fmla="*/ 606 w 3405"/>
              <a:gd name="T73" fmla="*/ 3005 h 3405"/>
              <a:gd name="T74" fmla="*/ 465 w 3405"/>
              <a:gd name="T75" fmla="*/ 2872 h 3405"/>
              <a:gd name="T76" fmla="*/ 341 w 3405"/>
              <a:gd name="T77" fmla="*/ 2723 h 3405"/>
              <a:gd name="T78" fmla="*/ 232 w 3405"/>
              <a:gd name="T79" fmla="*/ 2562 h 3405"/>
              <a:gd name="T80" fmla="*/ 143 w 3405"/>
              <a:gd name="T81" fmla="*/ 2388 h 3405"/>
              <a:gd name="T82" fmla="*/ 74 w 3405"/>
              <a:gd name="T83" fmla="*/ 2203 h 3405"/>
              <a:gd name="T84" fmla="*/ 28 w 3405"/>
              <a:gd name="T85" fmla="*/ 2008 h 3405"/>
              <a:gd name="T86" fmla="*/ 3 w 3405"/>
              <a:gd name="T87" fmla="*/ 1806 h 3405"/>
              <a:gd name="T88" fmla="*/ 3 w 3405"/>
              <a:gd name="T89" fmla="*/ 1599 h 3405"/>
              <a:gd name="T90" fmla="*/ 28 w 3405"/>
              <a:gd name="T91" fmla="*/ 1397 h 3405"/>
              <a:gd name="T92" fmla="*/ 74 w 3405"/>
              <a:gd name="T93" fmla="*/ 1202 h 3405"/>
              <a:gd name="T94" fmla="*/ 143 w 3405"/>
              <a:gd name="T95" fmla="*/ 1017 h 3405"/>
              <a:gd name="T96" fmla="*/ 232 w 3405"/>
              <a:gd name="T97" fmla="*/ 843 h 3405"/>
              <a:gd name="T98" fmla="*/ 341 w 3405"/>
              <a:gd name="T99" fmla="*/ 682 h 3405"/>
              <a:gd name="T100" fmla="*/ 465 w 3405"/>
              <a:gd name="T101" fmla="*/ 533 h 3405"/>
              <a:gd name="T102" fmla="*/ 606 w 3405"/>
              <a:gd name="T103" fmla="*/ 400 h 3405"/>
              <a:gd name="T104" fmla="*/ 760 w 3405"/>
              <a:gd name="T105" fmla="*/ 284 h 3405"/>
              <a:gd name="T106" fmla="*/ 929 w 3405"/>
              <a:gd name="T107" fmla="*/ 186 h 3405"/>
              <a:gd name="T108" fmla="*/ 1108 w 3405"/>
              <a:gd name="T109" fmla="*/ 106 h 3405"/>
              <a:gd name="T110" fmla="*/ 1298 w 3405"/>
              <a:gd name="T111" fmla="*/ 48 h 3405"/>
              <a:gd name="T112" fmla="*/ 1497 w 3405"/>
              <a:gd name="T113" fmla="*/ 12 h 3405"/>
              <a:gd name="T114" fmla="*/ 1703 w 3405"/>
              <a:gd name="T115" fmla="*/ 0 h 34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3405" h="3405">
                <a:moveTo>
                  <a:pt x="2424" y="900"/>
                </a:moveTo>
                <a:lnTo>
                  <a:pt x="1462" y="1863"/>
                </a:lnTo>
                <a:lnTo>
                  <a:pt x="980" y="1381"/>
                </a:lnTo>
                <a:lnTo>
                  <a:pt x="659" y="1703"/>
                </a:lnTo>
                <a:lnTo>
                  <a:pt x="1462" y="2505"/>
                </a:lnTo>
                <a:lnTo>
                  <a:pt x="2746" y="1222"/>
                </a:lnTo>
                <a:lnTo>
                  <a:pt x="2424" y="900"/>
                </a:lnTo>
                <a:close/>
                <a:moveTo>
                  <a:pt x="1703" y="0"/>
                </a:moveTo>
                <a:lnTo>
                  <a:pt x="1806" y="3"/>
                </a:lnTo>
                <a:lnTo>
                  <a:pt x="1908" y="12"/>
                </a:lnTo>
                <a:lnTo>
                  <a:pt x="2008" y="28"/>
                </a:lnTo>
                <a:lnTo>
                  <a:pt x="2107" y="48"/>
                </a:lnTo>
                <a:lnTo>
                  <a:pt x="2203" y="74"/>
                </a:lnTo>
                <a:lnTo>
                  <a:pt x="2297" y="106"/>
                </a:lnTo>
                <a:lnTo>
                  <a:pt x="2388" y="143"/>
                </a:lnTo>
                <a:lnTo>
                  <a:pt x="2476" y="186"/>
                </a:lnTo>
                <a:lnTo>
                  <a:pt x="2562" y="232"/>
                </a:lnTo>
                <a:lnTo>
                  <a:pt x="2645" y="284"/>
                </a:lnTo>
                <a:lnTo>
                  <a:pt x="2723" y="341"/>
                </a:lnTo>
                <a:lnTo>
                  <a:pt x="2799" y="400"/>
                </a:lnTo>
                <a:lnTo>
                  <a:pt x="2872" y="465"/>
                </a:lnTo>
                <a:lnTo>
                  <a:pt x="2940" y="533"/>
                </a:lnTo>
                <a:lnTo>
                  <a:pt x="3005" y="606"/>
                </a:lnTo>
                <a:lnTo>
                  <a:pt x="3065" y="682"/>
                </a:lnTo>
                <a:lnTo>
                  <a:pt x="3121" y="760"/>
                </a:lnTo>
                <a:lnTo>
                  <a:pt x="3173" y="843"/>
                </a:lnTo>
                <a:lnTo>
                  <a:pt x="3219" y="929"/>
                </a:lnTo>
                <a:lnTo>
                  <a:pt x="3262" y="1017"/>
                </a:lnTo>
                <a:lnTo>
                  <a:pt x="3299" y="1108"/>
                </a:lnTo>
                <a:lnTo>
                  <a:pt x="3331" y="1202"/>
                </a:lnTo>
                <a:lnTo>
                  <a:pt x="3357" y="1298"/>
                </a:lnTo>
                <a:lnTo>
                  <a:pt x="3377" y="1397"/>
                </a:lnTo>
                <a:lnTo>
                  <a:pt x="3393" y="1497"/>
                </a:lnTo>
                <a:lnTo>
                  <a:pt x="3402" y="1599"/>
                </a:lnTo>
                <a:lnTo>
                  <a:pt x="3405" y="1703"/>
                </a:lnTo>
                <a:lnTo>
                  <a:pt x="3402" y="1806"/>
                </a:lnTo>
                <a:lnTo>
                  <a:pt x="3393" y="1908"/>
                </a:lnTo>
                <a:lnTo>
                  <a:pt x="3377" y="2008"/>
                </a:lnTo>
                <a:lnTo>
                  <a:pt x="3357" y="2107"/>
                </a:lnTo>
                <a:lnTo>
                  <a:pt x="3331" y="2203"/>
                </a:lnTo>
                <a:lnTo>
                  <a:pt x="3299" y="2297"/>
                </a:lnTo>
                <a:lnTo>
                  <a:pt x="3262" y="2388"/>
                </a:lnTo>
                <a:lnTo>
                  <a:pt x="3219" y="2476"/>
                </a:lnTo>
                <a:lnTo>
                  <a:pt x="3173" y="2562"/>
                </a:lnTo>
                <a:lnTo>
                  <a:pt x="3121" y="2645"/>
                </a:lnTo>
                <a:lnTo>
                  <a:pt x="3065" y="2723"/>
                </a:lnTo>
                <a:lnTo>
                  <a:pt x="3005" y="2799"/>
                </a:lnTo>
                <a:lnTo>
                  <a:pt x="2940" y="2872"/>
                </a:lnTo>
                <a:lnTo>
                  <a:pt x="2872" y="2940"/>
                </a:lnTo>
                <a:lnTo>
                  <a:pt x="2799" y="3005"/>
                </a:lnTo>
                <a:lnTo>
                  <a:pt x="2723" y="3065"/>
                </a:lnTo>
                <a:lnTo>
                  <a:pt x="2645" y="3121"/>
                </a:lnTo>
                <a:lnTo>
                  <a:pt x="2562" y="3173"/>
                </a:lnTo>
                <a:lnTo>
                  <a:pt x="2476" y="3219"/>
                </a:lnTo>
                <a:lnTo>
                  <a:pt x="2388" y="3262"/>
                </a:lnTo>
                <a:lnTo>
                  <a:pt x="2297" y="3299"/>
                </a:lnTo>
                <a:lnTo>
                  <a:pt x="2203" y="3331"/>
                </a:lnTo>
                <a:lnTo>
                  <a:pt x="2107" y="3357"/>
                </a:lnTo>
                <a:lnTo>
                  <a:pt x="2008" y="3377"/>
                </a:lnTo>
                <a:lnTo>
                  <a:pt x="1908" y="3393"/>
                </a:lnTo>
                <a:lnTo>
                  <a:pt x="1806" y="3402"/>
                </a:lnTo>
                <a:lnTo>
                  <a:pt x="1703" y="3405"/>
                </a:lnTo>
                <a:lnTo>
                  <a:pt x="1599" y="3402"/>
                </a:lnTo>
                <a:lnTo>
                  <a:pt x="1497" y="3393"/>
                </a:lnTo>
                <a:lnTo>
                  <a:pt x="1397" y="3377"/>
                </a:lnTo>
                <a:lnTo>
                  <a:pt x="1298" y="3357"/>
                </a:lnTo>
                <a:lnTo>
                  <a:pt x="1202" y="3331"/>
                </a:lnTo>
                <a:lnTo>
                  <a:pt x="1108" y="3299"/>
                </a:lnTo>
                <a:lnTo>
                  <a:pt x="1017" y="3262"/>
                </a:lnTo>
                <a:lnTo>
                  <a:pt x="929" y="3219"/>
                </a:lnTo>
                <a:lnTo>
                  <a:pt x="843" y="3173"/>
                </a:lnTo>
                <a:lnTo>
                  <a:pt x="760" y="3121"/>
                </a:lnTo>
                <a:lnTo>
                  <a:pt x="682" y="3065"/>
                </a:lnTo>
                <a:lnTo>
                  <a:pt x="606" y="3005"/>
                </a:lnTo>
                <a:lnTo>
                  <a:pt x="533" y="2940"/>
                </a:lnTo>
                <a:lnTo>
                  <a:pt x="465" y="2872"/>
                </a:lnTo>
                <a:lnTo>
                  <a:pt x="400" y="2799"/>
                </a:lnTo>
                <a:lnTo>
                  <a:pt x="341" y="2723"/>
                </a:lnTo>
                <a:lnTo>
                  <a:pt x="284" y="2645"/>
                </a:lnTo>
                <a:lnTo>
                  <a:pt x="232" y="2562"/>
                </a:lnTo>
                <a:lnTo>
                  <a:pt x="186" y="2476"/>
                </a:lnTo>
                <a:lnTo>
                  <a:pt x="143" y="2388"/>
                </a:lnTo>
                <a:lnTo>
                  <a:pt x="106" y="2297"/>
                </a:lnTo>
                <a:lnTo>
                  <a:pt x="74" y="2203"/>
                </a:lnTo>
                <a:lnTo>
                  <a:pt x="48" y="2107"/>
                </a:lnTo>
                <a:lnTo>
                  <a:pt x="28" y="2008"/>
                </a:lnTo>
                <a:lnTo>
                  <a:pt x="12" y="1908"/>
                </a:lnTo>
                <a:lnTo>
                  <a:pt x="3" y="1806"/>
                </a:lnTo>
                <a:lnTo>
                  <a:pt x="0" y="1703"/>
                </a:lnTo>
                <a:lnTo>
                  <a:pt x="3" y="1599"/>
                </a:lnTo>
                <a:lnTo>
                  <a:pt x="12" y="1497"/>
                </a:lnTo>
                <a:lnTo>
                  <a:pt x="28" y="1397"/>
                </a:lnTo>
                <a:lnTo>
                  <a:pt x="48" y="1298"/>
                </a:lnTo>
                <a:lnTo>
                  <a:pt x="74" y="1202"/>
                </a:lnTo>
                <a:lnTo>
                  <a:pt x="106" y="1108"/>
                </a:lnTo>
                <a:lnTo>
                  <a:pt x="143" y="1017"/>
                </a:lnTo>
                <a:lnTo>
                  <a:pt x="186" y="929"/>
                </a:lnTo>
                <a:lnTo>
                  <a:pt x="232" y="843"/>
                </a:lnTo>
                <a:lnTo>
                  <a:pt x="284" y="760"/>
                </a:lnTo>
                <a:lnTo>
                  <a:pt x="341" y="682"/>
                </a:lnTo>
                <a:lnTo>
                  <a:pt x="400" y="606"/>
                </a:lnTo>
                <a:lnTo>
                  <a:pt x="465" y="533"/>
                </a:lnTo>
                <a:lnTo>
                  <a:pt x="533" y="465"/>
                </a:lnTo>
                <a:lnTo>
                  <a:pt x="606" y="400"/>
                </a:lnTo>
                <a:lnTo>
                  <a:pt x="682" y="341"/>
                </a:lnTo>
                <a:lnTo>
                  <a:pt x="760" y="284"/>
                </a:lnTo>
                <a:lnTo>
                  <a:pt x="843" y="232"/>
                </a:lnTo>
                <a:lnTo>
                  <a:pt x="929" y="186"/>
                </a:lnTo>
                <a:lnTo>
                  <a:pt x="1017" y="143"/>
                </a:lnTo>
                <a:lnTo>
                  <a:pt x="1108" y="106"/>
                </a:lnTo>
                <a:lnTo>
                  <a:pt x="1202" y="74"/>
                </a:lnTo>
                <a:lnTo>
                  <a:pt x="1298" y="48"/>
                </a:lnTo>
                <a:lnTo>
                  <a:pt x="1397" y="28"/>
                </a:lnTo>
                <a:lnTo>
                  <a:pt x="1497" y="12"/>
                </a:lnTo>
                <a:lnTo>
                  <a:pt x="1599" y="3"/>
                </a:lnTo>
                <a:lnTo>
                  <a:pt x="1703" y="0"/>
                </a:lnTo>
                <a:close/>
              </a:path>
            </a:pathLst>
          </a:custGeom>
          <a:solidFill>
            <a:schemeClr val="accent4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/>
            <a:endParaRPr lang="en-IN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5" name="Text Placeholder 14">
            <a:extLst>
              <a:ext uri="{FF2B5EF4-FFF2-40B4-BE49-F238E27FC236}">
                <a16:creationId xmlns:a16="http://schemas.microsoft.com/office/drawing/2014/main" id="{05A9D2C5-E1FF-477E-980D-F30499F1803F}"/>
              </a:ext>
            </a:extLst>
          </p:cNvPr>
          <p:cNvSpPr txBox="1">
            <a:spLocks/>
          </p:cNvSpPr>
          <p:nvPr/>
        </p:nvSpPr>
        <p:spPr>
          <a:xfrm>
            <a:off x="1003753" y="4411362"/>
            <a:ext cx="2493663" cy="3385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spcBef>
                <a:spcPts val="0"/>
              </a:spcBef>
              <a:buNone/>
            </a:pPr>
            <a:r>
              <a:rPr lang="en-IN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Lorem ipsum </a:t>
            </a:r>
            <a:r>
              <a:rPr lang="en-IN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dolor</a:t>
            </a:r>
            <a:r>
              <a:rPr lang="en-IN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sit </a:t>
            </a:r>
            <a:r>
              <a:rPr lang="en-IN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amet</a:t>
            </a:r>
            <a:r>
              <a:rPr lang="en-IN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en-IN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consectetuer</a:t>
            </a:r>
            <a:r>
              <a:rPr lang="en-IN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IN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adipiscing</a:t>
            </a:r>
            <a:r>
              <a:rPr lang="en-IN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IN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elit</a:t>
            </a:r>
            <a:r>
              <a:rPr lang="en-IN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</a:p>
        </p:txBody>
      </p:sp>
      <p:sp>
        <p:nvSpPr>
          <p:cNvPr id="36" name="Freeform 48">
            <a:extLst>
              <a:ext uri="{FF2B5EF4-FFF2-40B4-BE49-F238E27FC236}">
                <a16:creationId xmlns:a16="http://schemas.microsoft.com/office/drawing/2014/main" id="{CC980684-7B90-4314-9445-7B3B907B8E69}"/>
              </a:ext>
            </a:extLst>
          </p:cNvPr>
          <p:cNvSpPr>
            <a:spLocks noEditPoints="1"/>
          </p:cNvSpPr>
          <p:nvPr/>
        </p:nvSpPr>
        <p:spPr bwMode="auto">
          <a:xfrm>
            <a:off x="3599927" y="4957958"/>
            <a:ext cx="234056" cy="234056"/>
          </a:xfrm>
          <a:custGeom>
            <a:avLst/>
            <a:gdLst>
              <a:gd name="T0" fmla="*/ 1462 w 3405"/>
              <a:gd name="T1" fmla="*/ 1863 h 3405"/>
              <a:gd name="T2" fmla="*/ 659 w 3405"/>
              <a:gd name="T3" fmla="*/ 1703 h 3405"/>
              <a:gd name="T4" fmla="*/ 2746 w 3405"/>
              <a:gd name="T5" fmla="*/ 1222 h 3405"/>
              <a:gd name="T6" fmla="*/ 1703 w 3405"/>
              <a:gd name="T7" fmla="*/ 0 h 3405"/>
              <a:gd name="T8" fmla="*/ 1908 w 3405"/>
              <a:gd name="T9" fmla="*/ 12 h 3405"/>
              <a:gd name="T10" fmla="*/ 2107 w 3405"/>
              <a:gd name="T11" fmla="*/ 48 h 3405"/>
              <a:gd name="T12" fmla="*/ 2297 w 3405"/>
              <a:gd name="T13" fmla="*/ 106 h 3405"/>
              <a:gd name="T14" fmla="*/ 2476 w 3405"/>
              <a:gd name="T15" fmla="*/ 186 h 3405"/>
              <a:gd name="T16" fmla="*/ 2645 w 3405"/>
              <a:gd name="T17" fmla="*/ 284 h 3405"/>
              <a:gd name="T18" fmla="*/ 2799 w 3405"/>
              <a:gd name="T19" fmla="*/ 400 h 3405"/>
              <a:gd name="T20" fmla="*/ 2940 w 3405"/>
              <a:gd name="T21" fmla="*/ 533 h 3405"/>
              <a:gd name="T22" fmla="*/ 3065 w 3405"/>
              <a:gd name="T23" fmla="*/ 682 h 3405"/>
              <a:gd name="T24" fmla="*/ 3173 w 3405"/>
              <a:gd name="T25" fmla="*/ 843 h 3405"/>
              <a:gd name="T26" fmla="*/ 3262 w 3405"/>
              <a:gd name="T27" fmla="*/ 1017 h 3405"/>
              <a:gd name="T28" fmla="*/ 3331 w 3405"/>
              <a:gd name="T29" fmla="*/ 1202 h 3405"/>
              <a:gd name="T30" fmla="*/ 3377 w 3405"/>
              <a:gd name="T31" fmla="*/ 1397 h 3405"/>
              <a:gd name="T32" fmla="*/ 3402 w 3405"/>
              <a:gd name="T33" fmla="*/ 1599 h 3405"/>
              <a:gd name="T34" fmla="*/ 3402 w 3405"/>
              <a:gd name="T35" fmla="*/ 1806 h 3405"/>
              <a:gd name="T36" fmla="*/ 3377 w 3405"/>
              <a:gd name="T37" fmla="*/ 2008 h 3405"/>
              <a:gd name="T38" fmla="*/ 3331 w 3405"/>
              <a:gd name="T39" fmla="*/ 2203 h 3405"/>
              <a:gd name="T40" fmla="*/ 3262 w 3405"/>
              <a:gd name="T41" fmla="*/ 2388 h 3405"/>
              <a:gd name="T42" fmla="*/ 3173 w 3405"/>
              <a:gd name="T43" fmla="*/ 2562 h 3405"/>
              <a:gd name="T44" fmla="*/ 3065 w 3405"/>
              <a:gd name="T45" fmla="*/ 2723 h 3405"/>
              <a:gd name="T46" fmla="*/ 2940 w 3405"/>
              <a:gd name="T47" fmla="*/ 2872 h 3405"/>
              <a:gd name="T48" fmla="*/ 2799 w 3405"/>
              <a:gd name="T49" fmla="*/ 3005 h 3405"/>
              <a:gd name="T50" fmla="*/ 2645 w 3405"/>
              <a:gd name="T51" fmla="*/ 3121 h 3405"/>
              <a:gd name="T52" fmla="*/ 2476 w 3405"/>
              <a:gd name="T53" fmla="*/ 3219 h 3405"/>
              <a:gd name="T54" fmla="*/ 2297 w 3405"/>
              <a:gd name="T55" fmla="*/ 3299 h 3405"/>
              <a:gd name="T56" fmla="*/ 2107 w 3405"/>
              <a:gd name="T57" fmla="*/ 3357 h 3405"/>
              <a:gd name="T58" fmla="*/ 1908 w 3405"/>
              <a:gd name="T59" fmla="*/ 3393 h 3405"/>
              <a:gd name="T60" fmla="*/ 1703 w 3405"/>
              <a:gd name="T61" fmla="*/ 3405 h 3405"/>
              <a:gd name="T62" fmla="*/ 1497 w 3405"/>
              <a:gd name="T63" fmla="*/ 3393 h 3405"/>
              <a:gd name="T64" fmla="*/ 1298 w 3405"/>
              <a:gd name="T65" fmla="*/ 3357 h 3405"/>
              <a:gd name="T66" fmla="*/ 1108 w 3405"/>
              <a:gd name="T67" fmla="*/ 3299 h 3405"/>
              <a:gd name="T68" fmla="*/ 929 w 3405"/>
              <a:gd name="T69" fmla="*/ 3219 h 3405"/>
              <a:gd name="T70" fmla="*/ 760 w 3405"/>
              <a:gd name="T71" fmla="*/ 3121 h 3405"/>
              <a:gd name="T72" fmla="*/ 606 w 3405"/>
              <a:gd name="T73" fmla="*/ 3005 h 3405"/>
              <a:gd name="T74" fmla="*/ 465 w 3405"/>
              <a:gd name="T75" fmla="*/ 2872 h 3405"/>
              <a:gd name="T76" fmla="*/ 341 w 3405"/>
              <a:gd name="T77" fmla="*/ 2723 h 3405"/>
              <a:gd name="T78" fmla="*/ 232 w 3405"/>
              <a:gd name="T79" fmla="*/ 2562 h 3405"/>
              <a:gd name="T80" fmla="*/ 143 w 3405"/>
              <a:gd name="T81" fmla="*/ 2388 h 3405"/>
              <a:gd name="T82" fmla="*/ 74 w 3405"/>
              <a:gd name="T83" fmla="*/ 2203 h 3405"/>
              <a:gd name="T84" fmla="*/ 28 w 3405"/>
              <a:gd name="T85" fmla="*/ 2008 h 3405"/>
              <a:gd name="T86" fmla="*/ 3 w 3405"/>
              <a:gd name="T87" fmla="*/ 1806 h 3405"/>
              <a:gd name="T88" fmla="*/ 3 w 3405"/>
              <a:gd name="T89" fmla="*/ 1599 h 3405"/>
              <a:gd name="T90" fmla="*/ 28 w 3405"/>
              <a:gd name="T91" fmla="*/ 1397 h 3405"/>
              <a:gd name="T92" fmla="*/ 74 w 3405"/>
              <a:gd name="T93" fmla="*/ 1202 h 3405"/>
              <a:gd name="T94" fmla="*/ 143 w 3405"/>
              <a:gd name="T95" fmla="*/ 1017 h 3405"/>
              <a:gd name="T96" fmla="*/ 232 w 3405"/>
              <a:gd name="T97" fmla="*/ 843 h 3405"/>
              <a:gd name="T98" fmla="*/ 341 w 3405"/>
              <a:gd name="T99" fmla="*/ 682 h 3405"/>
              <a:gd name="T100" fmla="*/ 465 w 3405"/>
              <a:gd name="T101" fmla="*/ 533 h 3405"/>
              <a:gd name="T102" fmla="*/ 606 w 3405"/>
              <a:gd name="T103" fmla="*/ 400 h 3405"/>
              <a:gd name="T104" fmla="*/ 760 w 3405"/>
              <a:gd name="T105" fmla="*/ 284 h 3405"/>
              <a:gd name="T106" fmla="*/ 929 w 3405"/>
              <a:gd name="T107" fmla="*/ 186 h 3405"/>
              <a:gd name="T108" fmla="*/ 1108 w 3405"/>
              <a:gd name="T109" fmla="*/ 106 h 3405"/>
              <a:gd name="T110" fmla="*/ 1298 w 3405"/>
              <a:gd name="T111" fmla="*/ 48 h 3405"/>
              <a:gd name="T112" fmla="*/ 1497 w 3405"/>
              <a:gd name="T113" fmla="*/ 12 h 3405"/>
              <a:gd name="T114" fmla="*/ 1703 w 3405"/>
              <a:gd name="T115" fmla="*/ 0 h 34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3405" h="3405">
                <a:moveTo>
                  <a:pt x="2424" y="900"/>
                </a:moveTo>
                <a:lnTo>
                  <a:pt x="1462" y="1863"/>
                </a:lnTo>
                <a:lnTo>
                  <a:pt x="980" y="1381"/>
                </a:lnTo>
                <a:lnTo>
                  <a:pt x="659" y="1703"/>
                </a:lnTo>
                <a:lnTo>
                  <a:pt x="1462" y="2505"/>
                </a:lnTo>
                <a:lnTo>
                  <a:pt x="2746" y="1222"/>
                </a:lnTo>
                <a:lnTo>
                  <a:pt x="2424" y="900"/>
                </a:lnTo>
                <a:close/>
                <a:moveTo>
                  <a:pt x="1703" y="0"/>
                </a:moveTo>
                <a:lnTo>
                  <a:pt x="1806" y="3"/>
                </a:lnTo>
                <a:lnTo>
                  <a:pt x="1908" y="12"/>
                </a:lnTo>
                <a:lnTo>
                  <a:pt x="2008" y="28"/>
                </a:lnTo>
                <a:lnTo>
                  <a:pt x="2107" y="48"/>
                </a:lnTo>
                <a:lnTo>
                  <a:pt x="2203" y="74"/>
                </a:lnTo>
                <a:lnTo>
                  <a:pt x="2297" y="106"/>
                </a:lnTo>
                <a:lnTo>
                  <a:pt x="2388" y="143"/>
                </a:lnTo>
                <a:lnTo>
                  <a:pt x="2476" y="186"/>
                </a:lnTo>
                <a:lnTo>
                  <a:pt x="2562" y="232"/>
                </a:lnTo>
                <a:lnTo>
                  <a:pt x="2645" y="284"/>
                </a:lnTo>
                <a:lnTo>
                  <a:pt x="2723" y="341"/>
                </a:lnTo>
                <a:lnTo>
                  <a:pt x="2799" y="400"/>
                </a:lnTo>
                <a:lnTo>
                  <a:pt x="2872" y="465"/>
                </a:lnTo>
                <a:lnTo>
                  <a:pt x="2940" y="533"/>
                </a:lnTo>
                <a:lnTo>
                  <a:pt x="3005" y="606"/>
                </a:lnTo>
                <a:lnTo>
                  <a:pt x="3065" y="682"/>
                </a:lnTo>
                <a:lnTo>
                  <a:pt x="3121" y="760"/>
                </a:lnTo>
                <a:lnTo>
                  <a:pt x="3173" y="843"/>
                </a:lnTo>
                <a:lnTo>
                  <a:pt x="3219" y="929"/>
                </a:lnTo>
                <a:lnTo>
                  <a:pt x="3262" y="1017"/>
                </a:lnTo>
                <a:lnTo>
                  <a:pt x="3299" y="1108"/>
                </a:lnTo>
                <a:lnTo>
                  <a:pt x="3331" y="1202"/>
                </a:lnTo>
                <a:lnTo>
                  <a:pt x="3357" y="1298"/>
                </a:lnTo>
                <a:lnTo>
                  <a:pt x="3377" y="1397"/>
                </a:lnTo>
                <a:lnTo>
                  <a:pt x="3393" y="1497"/>
                </a:lnTo>
                <a:lnTo>
                  <a:pt x="3402" y="1599"/>
                </a:lnTo>
                <a:lnTo>
                  <a:pt x="3405" y="1703"/>
                </a:lnTo>
                <a:lnTo>
                  <a:pt x="3402" y="1806"/>
                </a:lnTo>
                <a:lnTo>
                  <a:pt x="3393" y="1908"/>
                </a:lnTo>
                <a:lnTo>
                  <a:pt x="3377" y="2008"/>
                </a:lnTo>
                <a:lnTo>
                  <a:pt x="3357" y="2107"/>
                </a:lnTo>
                <a:lnTo>
                  <a:pt x="3331" y="2203"/>
                </a:lnTo>
                <a:lnTo>
                  <a:pt x="3299" y="2297"/>
                </a:lnTo>
                <a:lnTo>
                  <a:pt x="3262" y="2388"/>
                </a:lnTo>
                <a:lnTo>
                  <a:pt x="3219" y="2476"/>
                </a:lnTo>
                <a:lnTo>
                  <a:pt x="3173" y="2562"/>
                </a:lnTo>
                <a:lnTo>
                  <a:pt x="3121" y="2645"/>
                </a:lnTo>
                <a:lnTo>
                  <a:pt x="3065" y="2723"/>
                </a:lnTo>
                <a:lnTo>
                  <a:pt x="3005" y="2799"/>
                </a:lnTo>
                <a:lnTo>
                  <a:pt x="2940" y="2872"/>
                </a:lnTo>
                <a:lnTo>
                  <a:pt x="2872" y="2940"/>
                </a:lnTo>
                <a:lnTo>
                  <a:pt x="2799" y="3005"/>
                </a:lnTo>
                <a:lnTo>
                  <a:pt x="2723" y="3065"/>
                </a:lnTo>
                <a:lnTo>
                  <a:pt x="2645" y="3121"/>
                </a:lnTo>
                <a:lnTo>
                  <a:pt x="2562" y="3173"/>
                </a:lnTo>
                <a:lnTo>
                  <a:pt x="2476" y="3219"/>
                </a:lnTo>
                <a:lnTo>
                  <a:pt x="2388" y="3262"/>
                </a:lnTo>
                <a:lnTo>
                  <a:pt x="2297" y="3299"/>
                </a:lnTo>
                <a:lnTo>
                  <a:pt x="2203" y="3331"/>
                </a:lnTo>
                <a:lnTo>
                  <a:pt x="2107" y="3357"/>
                </a:lnTo>
                <a:lnTo>
                  <a:pt x="2008" y="3377"/>
                </a:lnTo>
                <a:lnTo>
                  <a:pt x="1908" y="3393"/>
                </a:lnTo>
                <a:lnTo>
                  <a:pt x="1806" y="3402"/>
                </a:lnTo>
                <a:lnTo>
                  <a:pt x="1703" y="3405"/>
                </a:lnTo>
                <a:lnTo>
                  <a:pt x="1599" y="3402"/>
                </a:lnTo>
                <a:lnTo>
                  <a:pt x="1497" y="3393"/>
                </a:lnTo>
                <a:lnTo>
                  <a:pt x="1397" y="3377"/>
                </a:lnTo>
                <a:lnTo>
                  <a:pt x="1298" y="3357"/>
                </a:lnTo>
                <a:lnTo>
                  <a:pt x="1202" y="3331"/>
                </a:lnTo>
                <a:lnTo>
                  <a:pt x="1108" y="3299"/>
                </a:lnTo>
                <a:lnTo>
                  <a:pt x="1017" y="3262"/>
                </a:lnTo>
                <a:lnTo>
                  <a:pt x="929" y="3219"/>
                </a:lnTo>
                <a:lnTo>
                  <a:pt x="843" y="3173"/>
                </a:lnTo>
                <a:lnTo>
                  <a:pt x="760" y="3121"/>
                </a:lnTo>
                <a:lnTo>
                  <a:pt x="682" y="3065"/>
                </a:lnTo>
                <a:lnTo>
                  <a:pt x="606" y="3005"/>
                </a:lnTo>
                <a:lnTo>
                  <a:pt x="533" y="2940"/>
                </a:lnTo>
                <a:lnTo>
                  <a:pt x="465" y="2872"/>
                </a:lnTo>
                <a:lnTo>
                  <a:pt x="400" y="2799"/>
                </a:lnTo>
                <a:lnTo>
                  <a:pt x="341" y="2723"/>
                </a:lnTo>
                <a:lnTo>
                  <a:pt x="284" y="2645"/>
                </a:lnTo>
                <a:lnTo>
                  <a:pt x="232" y="2562"/>
                </a:lnTo>
                <a:lnTo>
                  <a:pt x="186" y="2476"/>
                </a:lnTo>
                <a:lnTo>
                  <a:pt x="143" y="2388"/>
                </a:lnTo>
                <a:lnTo>
                  <a:pt x="106" y="2297"/>
                </a:lnTo>
                <a:lnTo>
                  <a:pt x="74" y="2203"/>
                </a:lnTo>
                <a:lnTo>
                  <a:pt x="48" y="2107"/>
                </a:lnTo>
                <a:lnTo>
                  <a:pt x="28" y="2008"/>
                </a:lnTo>
                <a:lnTo>
                  <a:pt x="12" y="1908"/>
                </a:lnTo>
                <a:lnTo>
                  <a:pt x="3" y="1806"/>
                </a:lnTo>
                <a:lnTo>
                  <a:pt x="0" y="1703"/>
                </a:lnTo>
                <a:lnTo>
                  <a:pt x="3" y="1599"/>
                </a:lnTo>
                <a:lnTo>
                  <a:pt x="12" y="1497"/>
                </a:lnTo>
                <a:lnTo>
                  <a:pt x="28" y="1397"/>
                </a:lnTo>
                <a:lnTo>
                  <a:pt x="48" y="1298"/>
                </a:lnTo>
                <a:lnTo>
                  <a:pt x="74" y="1202"/>
                </a:lnTo>
                <a:lnTo>
                  <a:pt x="106" y="1108"/>
                </a:lnTo>
                <a:lnTo>
                  <a:pt x="143" y="1017"/>
                </a:lnTo>
                <a:lnTo>
                  <a:pt x="186" y="929"/>
                </a:lnTo>
                <a:lnTo>
                  <a:pt x="232" y="843"/>
                </a:lnTo>
                <a:lnTo>
                  <a:pt x="284" y="760"/>
                </a:lnTo>
                <a:lnTo>
                  <a:pt x="341" y="682"/>
                </a:lnTo>
                <a:lnTo>
                  <a:pt x="400" y="606"/>
                </a:lnTo>
                <a:lnTo>
                  <a:pt x="465" y="533"/>
                </a:lnTo>
                <a:lnTo>
                  <a:pt x="533" y="465"/>
                </a:lnTo>
                <a:lnTo>
                  <a:pt x="606" y="400"/>
                </a:lnTo>
                <a:lnTo>
                  <a:pt x="682" y="341"/>
                </a:lnTo>
                <a:lnTo>
                  <a:pt x="760" y="284"/>
                </a:lnTo>
                <a:lnTo>
                  <a:pt x="843" y="232"/>
                </a:lnTo>
                <a:lnTo>
                  <a:pt x="929" y="186"/>
                </a:lnTo>
                <a:lnTo>
                  <a:pt x="1017" y="143"/>
                </a:lnTo>
                <a:lnTo>
                  <a:pt x="1108" y="106"/>
                </a:lnTo>
                <a:lnTo>
                  <a:pt x="1202" y="74"/>
                </a:lnTo>
                <a:lnTo>
                  <a:pt x="1298" y="48"/>
                </a:lnTo>
                <a:lnTo>
                  <a:pt x="1397" y="28"/>
                </a:lnTo>
                <a:lnTo>
                  <a:pt x="1497" y="12"/>
                </a:lnTo>
                <a:lnTo>
                  <a:pt x="1599" y="3"/>
                </a:lnTo>
                <a:lnTo>
                  <a:pt x="1703" y="0"/>
                </a:lnTo>
                <a:close/>
              </a:path>
            </a:pathLst>
          </a:custGeom>
          <a:solidFill>
            <a:schemeClr val="accent4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/>
            <a:endParaRPr lang="en-IN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7" name="Text Placeholder 14">
            <a:extLst>
              <a:ext uri="{FF2B5EF4-FFF2-40B4-BE49-F238E27FC236}">
                <a16:creationId xmlns:a16="http://schemas.microsoft.com/office/drawing/2014/main" id="{05C18D53-9401-47DB-9CC3-1D8367D4F540}"/>
              </a:ext>
            </a:extLst>
          </p:cNvPr>
          <p:cNvSpPr txBox="1">
            <a:spLocks/>
          </p:cNvSpPr>
          <p:nvPr/>
        </p:nvSpPr>
        <p:spPr>
          <a:xfrm>
            <a:off x="1003753" y="4913404"/>
            <a:ext cx="2493663" cy="3385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spcBef>
                <a:spcPts val="0"/>
              </a:spcBef>
              <a:buNone/>
            </a:pPr>
            <a:r>
              <a:rPr lang="en-IN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Lorem ipsum </a:t>
            </a:r>
            <a:r>
              <a:rPr lang="en-IN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dolor</a:t>
            </a:r>
            <a:r>
              <a:rPr lang="en-IN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sit </a:t>
            </a:r>
            <a:r>
              <a:rPr lang="en-IN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amet</a:t>
            </a:r>
            <a:r>
              <a:rPr lang="en-IN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en-IN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consectetuer</a:t>
            </a:r>
            <a:r>
              <a:rPr lang="en-IN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IN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adipiscing</a:t>
            </a:r>
            <a:r>
              <a:rPr lang="en-IN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IN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elit</a:t>
            </a:r>
            <a:r>
              <a:rPr lang="en-IN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</a:p>
        </p:txBody>
      </p:sp>
      <p:sp>
        <p:nvSpPr>
          <p:cNvPr id="38" name="Freeform 48">
            <a:extLst>
              <a:ext uri="{FF2B5EF4-FFF2-40B4-BE49-F238E27FC236}">
                <a16:creationId xmlns:a16="http://schemas.microsoft.com/office/drawing/2014/main" id="{C35E4040-B967-4949-AADC-6C6871BC9414}"/>
              </a:ext>
            </a:extLst>
          </p:cNvPr>
          <p:cNvSpPr>
            <a:spLocks noEditPoints="1"/>
          </p:cNvSpPr>
          <p:nvPr/>
        </p:nvSpPr>
        <p:spPr bwMode="auto">
          <a:xfrm>
            <a:off x="3599927" y="5460002"/>
            <a:ext cx="234056" cy="234056"/>
          </a:xfrm>
          <a:custGeom>
            <a:avLst/>
            <a:gdLst>
              <a:gd name="T0" fmla="*/ 1462 w 3405"/>
              <a:gd name="T1" fmla="*/ 1863 h 3405"/>
              <a:gd name="T2" fmla="*/ 659 w 3405"/>
              <a:gd name="T3" fmla="*/ 1703 h 3405"/>
              <a:gd name="T4" fmla="*/ 2746 w 3405"/>
              <a:gd name="T5" fmla="*/ 1222 h 3405"/>
              <a:gd name="T6" fmla="*/ 1703 w 3405"/>
              <a:gd name="T7" fmla="*/ 0 h 3405"/>
              <a:gd name="T8" fmla="*/ 1908 w 3405"/>
              <a:gd name="T9" fmla="*/ 12 h 3405"/>
              <a:gd name="T10" fmla="*/ 2107 w 3405"/>
              <a:gd name="T11" fmla="*/ 48 h 3405"/>
              <a:gd name="T12" fmla="*/ 2297 w 3405"/>
              <a:gd name="T13" fmla="*/ 106 h 3405"/>
              <a:gd name="T14" fmla="*/ 2476 w 3405"/>
              <a:gd name="T15" fmla="*/ 186 h 3405"/>
              <a:gd name="T16" fmla="*/ 2645 w 3405"/>
              <a:gd name="T17" fmla="*/ 284 h 3405"/>
              <a:gd name="T18" fmla="*/ 2799 w 3405"/>
              <a:gd name="T19" fmla="*/ 400 h 3405"/>
              <a:gd name="T20" fmla="*/ 2940 w 3405"/>
              <a:gd name="T21" fmla="*/ 533 h 3405"/>
              <a:gd name="T22" fmla="*/ 3065 w 3405"/>
              <a:gd name="T23" fmla="*/ 682 h 3405"/>
              <a:gd name="T24" fmla="*/ 3173 w 3405"/>
              <a:gd name="T25" fmla="*/ 843 h 3405"/>
              <a:gd name="T26" fmla="*/ 3262 w 3405"/>
              <a:gd name="T27" fmla="*/ 1017 h 3405"/>
              <a:gd name="T28" fmla="*/ 3331 w 3405"/>
              <a:gd name="T29" fmla="*/ 1202 h 3405"/>
              <a:gd name="T30" fmla="*/ 3377 w 3405"/>
              <a:gd name="T31" fmla="*/ 1397 h 3405"/>
              <a:gd name="T32" fmla="*/ 3402 w 3405"/>
              <a:gd name="T33" fmla="*/ 1599 h 3405"/>
              <a:gd name="T34" fmla="*/ 3402 w 3405"/>
              <a:gd name="T35" fmla="*/ 1806 h 3405"/>
              <a:gd name="T36" fmla="*/ 3377 w 3405"/>
              <a:gd name="T37" fmla="*/ 2008 h 3405"/>
              <a:gd name="T38" fmla="*/ 3331 w 3405"/>
              <a:gd name="T39" fmla="*/ 2203 h 3405"/>
              <a:gd name="T40" fmla="*/ 3262 w 3405"/>
              <a:gd name="T41" fmla="*/ 2388 h 3405"/>
              <a:gd name="T42" fmla="*/ 3173 w 3405"/>
              <a:gd name="T43" fmla="*/ 2562 h 3405"/>
              <a:gd name="T44" fmla="*/ 3065 w 3405"/>
              <a:gd name="T45" fmla="*/ 2723 h 3405"/>
              <a:gd name="T46" fmla="*/ 2940 w 3405"/>
              <a:gd name="T47" fmla="*/ 2872 h 3405"/>
              <a:gd name="T48" fmla="*/ 2799 w 3405"/>
              <a:gd name="T49" fmla="*/ 3005 h 3405"/>
              <a:gd name="T50" fmla="*/ 2645 w 3405"/>
              <a:gd name="T51" fmla="*/ 3121 h 3405"/>
              <a:gd name="T52" fmla="*/ 2476 w 3405"/>
              <a:gd name="T53" fmla="*/ 3219 h 3405"/>
              <a:gd name="T54" fmla="*/ 2297 w 3405"/>
              <a:gd name="T55" fmla="*/ 3299 h 3405"/>
              <a:gd name="T56" fmla="*/ 2107 w 3405"/>
              <a:gd name="T57" fmla="*/ 3357 h 3405"/>
              <a:gd name="T58" fmla="*/ 1908 w 3405"/>
              <a:gd name="T59" fmla="*/ 3393 h 3405"/>
              <a:gd name="T60" fmla="*/ 1703 w 3405"/>
              <a:gd name="T61" fmla="*/ 3405 h 3405"/>
              <a:gd name="T62" fmla="*/ 1497 w 3405"/>
              <a:gd name="T63" fmla="*/ 3393 h 3405"/>
              <a:gd name="T64" fmla="*/ 1298 w 3405"/>
              <a:gd name="T65" fmla="*/ 3357 h 3405"/>
              <a:gd name="T66" fmla="*/ 1108 w 3405"/>
              <a:gd name="T67" fmla="*/ 3299 h 3405"/>
              <a:gd name="T68" fmla="*/ 929 w 3405"/>
              <a:gd name="T69" fmla="*/ 3219 h 3405"/>
              <a:gd name="T70" fmla="*/ 760 w 3405"/>
              <a:gd name="T71" fmla="*/ 3121 h 3405"/>
              <a:gd name="T72" fmla="*/ 606 w 3405"/>
              <a:gd name="T73" fmla="*/ 3005 h 3405"/>
              <a:gd name="T74" fmla="*/ 465 w 3405"/>
              <a:gd name="T75" fmla="*/ 2872 h 3405"/>
              <a:gd name="T76" fmla="*/ 341 w 3405"/>
              <a:gd name="T77" fmla="*/ 2723 h 3405"/>
              <a:gd name="T78" fmla="*/ 232 w 3405"/>
              <a:gd name="T79" fmla="*/ 2562 h 3405"/>
              <a:gd name="T80" fmla="*/ 143 w 3405"/>
              <a:gd name="T81" fmla="*/ 2388 h 3405"/>
              <a:gd name="T82" fmla="*/ 74 w 3405"/>
              <a:gd name="T83" fmla="*/ 2203 h 3405"/>
              <a:gd name="T84" fmla="*/ 28 w 3405"/>
              <a:gd name="T85" fmla="*/ 2008 h 3405"/>
              <a:gd name="T86" fmla="*/ 3 w 3405"/>
              <a:gd name="T87" fmla="*/ 1806 h 3405"/>
              <a:gd name="T88" fmla="*/ 3 w 3405"/>
              <a:gd name="T89" fmla="*/ 1599 h 3405"/>
              <a:gd name="T90" fmla="*/ 28 w 3405"/>
              <a:gd name="T91" fmla="*/ 1397 h 3405"/>
              <a:gd name="T92" fmla="*/ 74 w 3405"/>
              <a:gd name="T93" fmla="*/ 1202 h 3405"/>
              <a:gd name="T94" fmla="*/ 143 w 3405"/>
              <a:gd name="T95" fmla="*/ 1017 h 3405"/>
              <a:gd name="T96" fmla="*/ 232 w 3405"/>
              <a:gd name="T97" fmla="*/ 843 h 3405"/>
              <a:gd name="T98" fmla="*/ 341 w 3405"/>
              <a:gd name="T99" fmla="*/ 682 h 3405"/>
              <a:gd name="T100" fmla="*/ 465 w 3405"/>
              <a:gd name="T101" fmla="*/ 533 h 3405"/>
              <a:gd name="T102" fmla="*/ 606 w 3405"/>
              <a:gd name="T103" fmla="*/ 400 h 3405"/>
              <a:gd name="T104" fmla="*/ 760 w 3405"/>
              <a:gd name="T105" fmla="*/ 284 h 3405"/>
              <a:gd name="T106" fmla="*/ 929 w 3405"/>
              <a:gd name="T107" fmla="*/ 186 h 3405"/>
              <a:gd name="T108" fmla="*/ 1108 w 3405"/>
              <a:gd name="T109" fmla="*/ 106 h 3405"/>
              <a:gd name="T110" fmla="*/ 1298 w 3405"/>
              <a:gd name="T111" fmla="*/ 48 h 3405"/>
              <a:gd name="T112" fmla="*/ 1497 w 3405"/>
              <a:gd name="T113" fmla="*/ 12 h 3405"/>
              <a:gd name="T114" fmla="*/ 1703 w 3405"/>
              <a:gd name="T115" fmla="*/ 0 h 34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3405" h="3405">
                <a:moveTo>
                  <a:pt x="2424" y="900"/>
                </a:moveTo>
                <a:lnTo>
                  <a:pt x="1462" y="1863"/>
                </a:lnTo>
                <a:lnTo>
                  <a:pt x="980" y="1381"/>
                </a:lnTo>
                <a:lnTo>
                  <a:pt x="659" y="1703"/>
                </a:lnTo>
                <a:lnTo>
                  <a:pt x="1462" y="2505"/>
                </a:lnTo>
                <a:lnTo>
                  <a:pt x="2746" y="1222"/>
                </a:lnTo>
                <a:lnTo>
                  <a:pt x="2424" y="900"/>
                </a:lnTo>
                <a:close/>
                <a:moveTo>
                  <a:pt x="1703" y="0"/>
                </a:moveTo>
                <a:lnTo>
                  <a:pt x="1806" y="3"/>
                </a:lnTo>
                <a:lnTo>
                  <a:pt x="1908" y="12"/>
                </a:lnTo>
                <a:lnTo>
                  <a:pt x="2008" y="28"/>
                </a:lnTo>
                <a:lnTo>
                  <a:pt x="2107" y="48"/>
                </a:lnTo>
                <a:lnTo>
                  <a:pt x="2203" y="74"/>
                </a:lnTo>
                <a:lnTo>
                  <a:pt x="2297" y="106"/>
                </a:lnTo>
                <a:lnTo>
                  <a:pt x="2388" y="143"/>
                </a:lnTo>
                <a:lnTo>
                  <a:pt x="2476" y="186"/>
                </a:lnTo>
                <a:lnTo>
                  <a:pt x="2562" y="232"/>
                </a:lnTo>
                <a:lnTo>
                  <a:pt x="2645" y="284"/>
                </a:lnTo>
                <a:lnTo>
                  <a:pt x="2723" y="341"/>
                </a:lnTo>
                <a:lnTo>
                  <a:pt x="2799" y="400"/>
                </a:lnTo>
                <a:lnTo>
                  <a:pt x="2872" y="465"/>
                </a:lnTo>
                <a:lnTo>
                  <a:pt x="2940" y="533"/>
                </a:lnTo>
                <a:lnTo>
                  <a:pt x="3005" y="606"/>
                </a:lnTo>
                <a:lnTo>
                  <a:pt x="3065" y="682"/>
                </a:lnTo>
                <a:lnTo>
                  <a:pt x="3121" y="760"/>
                </a:lnTo>
                <a:lnTo>
                  <a:pt x="3173" y="843"/>
                </a:lnTo>
                <a:lnTo>
                  <a:pt x="3219" y="929"/>
                </a:lnTo>
                <a:lnTo>
                  <a:pt x="3262" y="1017"/>
                </a:lnTo>
                <a:lnTo>
                  <a:pt x="3299" y="1108"/>
                </a:lnTo>
                <a:lnTo>
                  <a:pt x="3331" y="1202"/>
                </a:lnTo>
                <a:lnTo>
                  <a:pt x="3357" y="1298"/>
                </a:lnTo>
                <a:lnTo>
                  <a:pt x="3377" y="1397"/>
                </a:lnTo>
                <a:lnTo>
                  <a:pt x="3393" y="1497"/>
                </a:lnTo>
                <a:lnTo>
                  <a:pt x="3402" y="1599"/>
                </a:lnTo>
                <a:lnTo>
                  <a:pt x="3405" y="1703"/>
                </a:lnTo>
                <a:lnTo>
                  <a:pt x="3402" y="1806"/>
                </a:lnTo>
                <a:lnTo>
                  <a:pt x="3393" y="1908"/>
                </a:lnTo>
                <a:lnTo>
                  <a:pt x="3377" y="2008"/>
                </a:lnTo>
                <a:lnTo>
                  <a:pt x="3357" y="2107"/>
                </a:lnTo>
                <a:lnTo>
                  <a:pt x="3331" y="2203"/>
                </a:lnTo>
                <a:lnTo>
                  <a:pt x="3299" y="2297"/>
                </a:lnTo>
                <a:lnTo>
                  <a:pt x="3262" y="2388"/>
                </a:lnTo>
                <a:lnTo>
                  <a:pt x="3219" y="2476"/>
                </a:lnTo>
                <a:lnTo>
                  <a:pt x="3173" y="2562"/>
                </a:lnTo>
                <a:lnTo>
                  <a:pt x="3121" y="2645"/>
                </a:lnTo>
                <a:lnTo>
                  <a:pt x="3065" y="2723"/>
                </a:lnTo>
                <a:lnTo>
                  <a:pt x="3005" y="2799"/>
                </a:lnTo>
                <a:lnTo>
                  <a:pt x="2940" y="2872"/>
                </a:lnTo>
                <a:lnTo>
                  <a:pt x="2872" y="2940"/>
                </a:lnTo>
                <a:lnTo>
                  <a:pt x="2799" y="3005"/>
                </a:lnTo>
                <a:lnTo>
                  <a:pt x="2723" y="3065"/>
                </a:lnTo>
                <a:lnTo>
                  <a:pt x="2645" y="3121"/>
                </a:lnTo>
                <a:lnTo>
                  <a:pt x="2562" y="3173"/>
                </a:lnTo>
                <a:lnTo>
                  <a:pt x="2476" y="3219"/>
                </a:lnTo>
                <a:lnTo>
                  <a:pt x="2388" y="3262"/>
                </a:lnTo>
                <a:lnTo>
                  <a:pt x="2297" y="3299"/>
                </a:lnTo>
                <a:lnTo>
                  <a:pt x="2203" y="3331"/>
                </a:lnTo>
                <a:lnTo>
                  <a:pt x="2107" y="3357"/>
                </a:lnTo>
                <a:lnTo>
                  <a:pt x="2008" y="3377"/>
                </a:lnTo>
                <a:lnTo>
                  <a:pt x="1908" y="3393"/>
                </a:lnTo>
                <a:lnTo>
                  <a:pt x="1806" y="3402"/>
                </a:lnTo>
                <a:lnTo>
                  <a:pt x="1703" y="3405"/>
                </a:lnTo>
                <a:lnTo>
                  <a:pt x="1599" y="3402"/>
                </a:lnTo>
                <a:lnTo>
                  <a:pt x="1497" y="3393"/>
                </a:lnTo>
                <a:lnTo>
                  <a:pt x="1397" y="3377"/>
                </a:lnTo>
                <a:lnTo>
                  <a:pt x="1298" y="3357"/>
                </a:lnTo>
                <a:lnTo>
                  <a:pt x="1202" y="3331"/>
                </a:lnTo>
                <a:lnTo>
                  <a:pt x="1108" y="3299"/>
                </a:lnTo>
                <a:lnTo>
                  <a:pt x="1017" y="3262"/>
                </a:lnTo>
                <a:lnTo>
                  <a:pt x="929" y="3219"/>
                </a:lnTo>
                <a:lnTo>
                  <a:pt x="843" y="3173"/>
                </a:lnTo>
                <a:lnTo>
                  <a:pt x="760" y="3121"/>
                </a:lnTo>
                <a:lnTo>
                  <a:pt x="682" y="3065"/>
                </a:lnTo>
                <a:lnTo>
                  <a:pt x="606" y="3005"/>
                </a:lnTo>
                <a:lnTo>
                  <a:pt x="533" y="2940"/>
                </a:lnTo>
                <a:lnTo>
                  <a:pt x="465" y="2872"/>
                </a:lnTo>
                <a:lnTo>
                  <a:pt x="400" y="2799"/>
                </a:lnTo>
                <a:lnTo>
                  <a:pt x="341" y="2723"/>
                </a:lnTo>
                <a:lnTo>
                  <a:pt x="284" y="2645"/>
                </a:lnTo>
                <a:lnTo>
                  <a:pt x="232" y="2562"/>
                </a:lnTo>
                <a:lnTo>
                  <a:pt x="186" y="2476"/>
                </a:lnTo>
                <a:lnTo>
                  <a:pt x="143" y="2388"/>
                </a:lnTo>
                <a:lnTo>
                  <a:pt x="106" y="2297"/>
                </a:lnTo>
                <a:lnTo>
                  <a:pt x="74" y="2203"/>
                </a:lnTo>
                <a:lnTo>
                  <a:pt x="48" y="2107"/>
                </a:lnTo>
                <a:lnTo>
                  <a:pt x="28" y="2008"/>
                </a:lnTo>
                <a:lnTo>
                  <a:pt x="12" y="1908"/>
                </a:lnTo>
                <a:lnTo>
                  <a:pt x="3" y="1806"/>
                </a:lnTo>
                <a:lnTo>
                  <a:pt x="0" y="1703"/>
                </a:lnTo>
                <a:lnTo>
                  <a:pt x="3" y="1599"/>
                </a:lnTo>
                <a:lnTo>
                  <a:pt x="12" y="1497"/>
                </a:lnTo>
                <a:lnTo>
                  <a:pt x="28" y="1397"/>
                </a:lnTo>
                <a:lnTo>
                  <a:pt x="48" y="1298"/>
                </a:lnTo>
                <a:lnTo>
                  <a:pt x="74" y="1202"/>
                </a:lnTo>
                <a:lnTo>
                  <a:pt x="106" y="1108"/>
                </a:lnTo>
                <a:lnTo>
                  <a:pt x="143" y="1017"/>
                </a:lnTo>
                <a:lnTo>
                  <a:pt x="186" y="929"/>
                </a:lnTo>
                <a:lnTo>
                  <a:pt x="232" y="843"/>
                </a:lnTo>
                <a:lnTo>
                  <a:pt x="284" y="760"/>
                </a:lnTo>
                <a:lnTo>
                  <a:pt x="341" y="682"/>
                </a:lnTo>
                <a:lnTo>
                  <a:pt x="400" y="606"/>
                </a:lnTo>
                <a:lnTo>
                  <a:pt x="465" y="533"/>
                </a:lnTo>
                <a:lnTo>
                  <a:pt x="533" y="465"/>
                </a:lnTo>
                <a:lnTo>
                  <a:pt x="606" y="400"/>
                </a:lnTo>
                <a:lnTo>
                  <a:pt x="682" y="341"/>
                </a:lnTo>
                <a:lnTo>
                  <a:pt x="760" y="284"/>
                </a:lnTo>
                <a:lnTo>
                  <a:pt x="843" y="232"/>
                </a:lnTo>
                <a:lnTo>
                  <a:pt x="929" y="186"/>
                </a:lnTo>
                <a:lnTo>
                  <a:pt x="1017" y="143"/>
                </a:lnTo>
                <a:lnTo>
                  <a:pt x="1108" y="106"/>
                </a:lnTo>
                <a:lnTo>
                  <a:pt x="1202" y="74"/>
                </a:lnTo>
                <a:lnTo>
                  <a:pt x="1298" y="48"/>
                </a:lnTo>
                <a:lnTo>
                  <a:pt x="1397" y="28"/>
                </a:lnTo>
                <a:lnTo>
                  <a:pt x="1497" y="12"/>
                </a:lnTo>
                <a:lnTo>
                  <a:pt x="1599" y="3"/>
                </a:lnTo>
                <a:lnTo>
                  <a:pt x="1703" y="0"/>
                </a:lnTo>
                <a:close/>
              </a:path>
            </a:pathLst>
          </a:custGeom>
          <a:solidFill>
            <a:schemeClr val="accent4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/>
            <a:endParaRPr lang="en-IN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9" name="Text Placeholder 14">
            <a:extLst>
              <a:ext uri="{FF2B5EF4-FFF2-40B4-BE49-F238E27FC236}">
                <a16:creationId xmlns:a16="http://schemas.microsoft.com/office/drawing/2014/main" id="{4B808F8A-FD64-4AE8-B96F-5A929277CBC6}"/>
              </a:ext>
            </a:extLst>
          </p:cNvPr>
          <p:cNvSpPr txBox="1">
            <a:spLocks/>
          </p:cNvSpPr>
          <p:nvPr/>
        </p:nvSpPr>
        <p:spPr>
          <a:xfrm>
            <a:off x="1003753" y="5415448"/>
            <a:ext cx="2493663" cy="3385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spcBef>
                <a:spcPts val="0"/>
              </a:spcBef>
              <a:buNone/>
            </a:pPr>
            <a:r>
              <a:rPr lang="en-IN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Lorem ipsum </a:t>
            </a:r>
            <a:r>
              <a:rPr lang="en-IN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dolor</a:t>
            </a:r>
            <a:r>
              <a:rPr lang="en-IN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sit </a:t>
            </a:r>
            <a:r>
              <a:rPr lang="en-IN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amet</a:t>
            </a:r>
            <a:r>
              <a:rPr lang="en-IN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en-IN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consectetuer</a:t>
            </a:r>
            <a:r>
              <a:rPr lang="en-IN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IN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adipiscing</a:t>
            </a:r>
            <a:r>
              <a:rPr lang="en-IN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IN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elit</a:t>
            </a:r>
            <a:r>
              <a:rPr lang="en-IN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</a:p>
        </p:txBody>
      </p:sp>
      <p:sp>
        <p:nvSpPr>
          <p:cNvPr id="40" name="Title 39">
            <a:extLst>
              <a:ext uri="{FF2B5EF4-FFF2-40B4-BE49-F238E27FC236}">
                <a16:creationId xmlns:a16="http://schemas.microsoft.com/office/drawing/2014/main" id="{BA6F6EC6-C797-406F-870A-3D4BF00A81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文悦古典明朝体 (非商业使用) W5" pitchFamily="50" charset="-122"/>
                <a:ea typeface="文悦古典明朝体 (非商业使用) W5" pitchFamily="50" charset="-122"/>
              </a:rPr>
              <a:t>Gradient infographic</a:t>
            </a:r>
            <a:endParaRPr lang="id-ID" dirty="0">
              <a:latin typeface="文悦古典明朝体 (非商业使用) W5" pitchFamily="50" charset="-122"/>
              <a:ea typeface="文悦古典明朝体 (非商业使用) W5" pitchFamily="5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655498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:p14="http://schemas.microsoft.com/office/powerpoint/2010/main" xmlns:a14="http://schemas.microsoft.com/office/drawing/2010/main" xmlns:a16="http://schemas.microsoft.com/office/drawing/2014/main" xmlns="">
      <p:transition spd="slow" advClick="0" advTm="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F962E56-D348-4BB1-A3FA-B7E244F0CD64}"/>
              </a:ext>
            </a:extLst>
          </p:cNvPr>
          <p:cNvSpPr/>
          <p:nvPr/>
        </p:nvSpPr>
        <p:spPr>
          <a:xfrm flipH="1">
            <a:off x="8605455" y="2450570"/>
            <a:ext cx="2315759" cy="723853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14000"/>
              </a:lnSpc>
              <a:spcBef>
                <a:spcPts val="1000"/>
              </a:spcBef>
            </a:pPr>
            <a:r>
              <a:rPr lang="en-US" sz="1200" dirty="0">
                <a:solidFill>
                  <a:schemeClr val="bg1">
                    <a:lumMod val="65000"/>
                  </a:schemeClr>
                </a:solidFill>
                <a:latin typeface="+mj-lt"/>
                <a:cs typeface="Calibri"/>
              </a:rPr>
              <a:t>Lorem ipsum dol sit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  <a:latin typeface="+mj-lt"/>
                <a:cs typeface="Calibri"/>
              </a:rPr>
              <a:t>amet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latin typeface="+mj-lt"/>
                <a:cs typeface="Calibri"/>
              </a:rPr>
              <a:t>,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  <a:latin typeface="+mj-lt"/>
                <a:cs typeface="Calibri"/>
              </a:rPr>
              <a:t>consectetuer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latin typeface="+mj-lt"/>
                <a:cs typeface="Calibri"/>
              </a:rPr>
              <a:t>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  <a:latin typeface="+mj-lt"/>
                <a:cs typeface="Calibri"/>
              </a:rPr>
              <a:t>adipiscing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latin typeface="+mj-lt"/>
                <a:cs typeface="Calibri"/>
              </a:rPr>
              <a:t>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  <a:latin typeface="+mj-lt"/>
                <a:cs typeface="Calibri"/>
              </a:rPr>
              <a:t>elit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latin typeface="+mj-lt"/>
                <a:cs typeface="Calibri"/>
              </a:rPr>
              <a:t>.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  <a:latin typeface="+mj-lt"/>
                <a:cs typeface="Calibri"/>
              </a:rPr>
              <a:t>Aenean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latin typeface="+mj-lt"/>
                <a:cs typeface="Calibri"/>
              </a:rPr>
              <a:t>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  <a:latin typeface="+mj-lt"/>
                <a:cs typeface="Calibri"/>
              </a:rPr>
              <a:t>commodo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latin typeface="+mj-lt"/>
                <a:cs typeface="Calibri"/>
              </a:rPr>
              <a:t>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6FAFA31-BFE9-48DB-8C43-FA15E381FC55}"/>
              </a:ext>
            </a:extLst>
          </p:cNvPr>
          <p:cNvSpPr/>
          <p:nvPr/>
        </p:nvSpPr>
        <p:spPr>
          <a:xfrm flipH="1">
            <a:off x="8605455" y="2207182"/>
            <a:ext cx="246189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chemeClr val="accent4"/>
                </a:solidFill>
                <a:latin typeface="Nexa Bold" panose="02000000000000000000" pitchFamily="50" charset="0"/>
                <a:cs typeface="Arial"/>
              </a:rPr>
              <a:t>PRODUCT DEVELOPMENT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1D60504-5F01-4E37-8C89-455392CC04B0}"/>
              </a:ext>
            </a:extLst>
          </p:cNvPr>
          <p:cNvSpPr/>
          <p:nvPr/>
        </p:nvSpPr>
        <p:spPr>
          <a:xfrm>
            <a:off x="1080286" y="2450570"/>
            <a:ext cx="2315759" cy="723853"/>
          </a:xfrm>
          <a:prstGeom prst="rect">
            <a:avLst/>
          </a:prstGeom>
        </p:spPr>
        <p:txBody>
          <a:bodyPr/>
          <a:lstStyle/>
          <a:p>
            <a:pPr algn="r">
              <a:lnSpc>
                <a:spcPct val="114000"/>
              </a:lnSpc>
              <a:spcBef>
                <a:spcPts val="1000"/>
              </a:spcBef>
            </a:pPr>
            <a:r>
              <a:rPr lang="en-US" sz="1200" dirty="0">
                <a:solidFill>
                  <a:schemeClr val="bg1">
                    <a:lumMod val="65000"/>
                  </a:schemeClr>
                </a:solidFill>
                <a:latin typeface="+mj-lt"/>
                <a:cs typeface="Calibri"/>
              </a:rPr>
              <a:t>Lorem ipsum dolor </a:t>
            </a:r>
            <a:r>
              <a:rPr lang="en-US" sz="1200">
                <a:solidFill>
                  <a:schemeClr val="bg1">
                    <a:lumMod val="65000"/>
                  </a:schemeClr>
                </a:solidFill>
                <a:latin typeface="+mj-lt"/>
                <a:cs typeface="Calibri"/>
              </a:rPr>
              <a:t>Sit amet, consectetuer adipiscing elit. Aenean commodo.</a:t>
            </a:r>
            <a:endParaRPr lang="en-US" sz="1200" dirty="0">
              <a:solidFill>
                <a:schemeClr val="bg1">
                  <a:lumMod val="65000"/>
                </a:schemeClr>
              </a:solidFill>
              <a:latin typeface="+mj-lt"/>
              <a:cs typeface="Calibri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BE4A110-E922-4C46-9000-9445C922128A}"/>
              </a:ext>
            </a:extLst>
          </p:cNvPr>
          <p:cNvSpPr/>
          <p:nvPr/>
        </p:nvSpPr>
        <p:spPr>
          <a:xfrm>
            <a:off x="2441167" y="2207182"/>
            <a:ext cx="95487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400" b="1" dirty="0">
                <a:solidFill>
                  <a:schemeClr val="accent2"/>
                </a:solidFill>
                <a:latin typeface="Nexa Bold" panose="02000000000000000000" pitchFamily="50" charset="0"/>
                <a:cs typeface="Arial"/>
              </a:rPr>
              <a:t>SERVICE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034D389-3EB5-4864-AAC3-B716C014A4B6}"/>
              </a:ext>
            </a:extLst>
          </p:cNvPr>
          <p:cNvSpPr/>
          <p:nvPr/>
        </p:nvSpPr>
        <p:spPr>
          <a:xfrm flipH="1">
            <a:off x="8605455" y="4640664"/>
            <a:ext cx="2315759" cy="723853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14000"/>
              </a:lnSpc>
              <a:spcBef>
                <a:spcPts val="1000"/>
              </a:spcBef>
            </a:pPr>
            <a:r>
              <a:rPr lang="en-US" sz="1200" dirty="0">
                <a:solidFill>
                  <a:schemeClr val="bg1">
                    <a:lumMod val="65000"/>
                  </a:schemeClr>
                </a:solidFill>
                <a:latin typeface="+mj-lt"/>
                <a:cs typeface="Calibri"/>
              </a:rPr>
              <a:t>Lorem ipsum dol sit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  <a:latin typeface="+mj-lt"/>
                <a:cs typeface="Calibri"/>
              </a:rPr>
              <a:t>amet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latin typeface="+mj-lt"/>
                <a:cs typeface="Calibri"/>
              </a:rPr>
              <a:t>,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  <a:latin typeface="+mj-lt"/>
                <a:cs typeface="Calibri"/>
              </a:rPr>
              <a:t>consectetuer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latin typeface="+mj-lt"/>
                <a:cs typeface="Calibri"/>
              </a:rPr>
              <a:t>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  <a:latin typeface="+mj-lt"/>
                <a:cs typeface="Calibri"/>
              </a:rPr>
              <a:t>adipiscing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latin typeface="+mj-lt"/>
                <a:cs typeface="Calibri"/>
              </a:rPr>
              <a:t>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  <a:latin typeface="+mj-lt"/>
                <a:cs typeface="Calibri"/>
              </a:rPr>
              <a:t>elit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latin typeface="+mj-lt"/>
                <a:cs typeface="Calibri"/>
              </a:rPr>
              <a:t>.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  <a:latin typeface="+mj-lt"/>
                <a:cs typeface="Calibri"/>
              </a:rPr>
              <a:t>Aenean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latin typeface="+mj-lt"/>
                <a:cs typeface="Calibri"/>
              </a:rPr>
              <a:t>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  <a:latin typeface="+mj-lt"/>
                <a:cs typeface="Calibri"/>
              </a:rPr>
              <a:t>commodo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latin typeface="+mj-lt"/>
                <a:cs typeface="Calibri"/>
              </a:rPr>
              <a:t>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E6A4B59-59DB-4B3C-94D3-6A677622EF5B}"/>
              </a:ext>
            </a:extLst>
          </p:cNvPr>
          <p:cNvSpPr/>
          <p:nvPr/>
        </p:nvSpPr>
        <p:spPr>
          <a:xfrm flipH="1">
            <a:off x="8605455" y="4397277"/>
            <a:ext cx="138166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chemeClr val="accent3"/>
                </a:solidFill>
                <a:latin typeface="Nexa Bold" panose="02000000000000000000" pitchFamily="50" charset="0"/>
                <a:cs typeface="Arial"/>
              </a:rPr>
              <a:t>PRODUCTION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5318D74-EBBA-498E-AA98-AA8A8C850EC2}"/>
              </a:ext>
            </a:extLst>
          </p:cNvPr>
          <p:cNvSpPr/>
          <p:nvPr/>
        </p:nvSpPr>
        <p:spPr>
          <a:xfrm>
            <a:off x="1080286" y="4640664"/>
            <a:ext cx="2315759" cy="723853"/>
          </a:xfrm>
          <a:prstGeom prst="rect">
            <a:avLst/>
          </a:prstGeom>
        </p:spPr>
        <p:txBody>
          <a:bodyPr/>
          <a:lstStyle/>
          <a:p>
            <a:pPr algn="r">
              <a:lnSpc>
                <a:spcPct val="114000"/>
              </a:lnSpc>
              <a:spcBef>
                <a:spcPts val="1000"/>
              </a:spcBef>
            </a:pPr>
            <a:r>
              <a:rPr lang="en-US" sz="1200" dirty="0">
                <a:solidFill>
                  <a:schemeClr val="bg1">
                    <a:lumMod val="65000"/>
                  </a:schemeClr>
                </a:solidFill>
                <a:latin typeface="+mj-lt"/>
                <a:cs typeface="Calibri"/>
              </a:rPr>
              <a:t>Lorem ipsum dolor </a:t>
            </a:r>
            <a:r>
              <a:rPr lang="en-US" sz="1200">
                <a:solidFill>
                  <a:schemeClr val="bg1">
                    <a:lumMod val="65000"/>
                  </a:schemeClr>
                </a:solidFill>
                <a:latin typeface="+mj-lt"/>
                <a:cs typeface="Calibri"/>
              </a:rPr>
              <a:t>Sit amet, consectetuer adipiscing elit. Aenean commodo.</a:t>
            </a:r>
            <a:endParaRPr lang="en-US" sz="1200" dirty="0">
              <a:solidFill>
                <a:schemeClr val="bg1">
                  <a:lumMod val="65000"/>
                </a:schemeClr>
              </a:solidFill>
              <a:latin typeface="+mj-lt"/>
              <a:cs typeface="Calibri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B085A11-035F-4FF7-8AAD-69DDE9D50CBA}"/>
              </a:ext>
            </a:extLst>
          </p:cNvPr>
          <p:cNvSpPr/>
          <p:nvPr/>
        </p:nvSpPr>
        <p:spPr>
          <a:xfrm>
            <a:off x="2266248" y="4397277"/>
            <a:ext cx="112979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400" b="1" dirty="0">
                <a:solidFill>
                  <a:schemeClr val="accent1"/>
                </a:solidFill>
                <a:latin typeface="Nexa Bold" panose="02000000000000000000" pitchFamily="50" charset="0"/>
                <a:cs typeface="Arial"/>
              </a:rPr>
              <a:t>LOGISTICS</a:t>
            </a:r>
          </a:p>
        </p:txBody>
      </p:sp>
      <p:sp>
        <p:nvSpPr>
          <p:cNvPr id="14" name="Freeform 6">
            <a:extLst>
              <a:ext uri="{FF2B5EF4-FFF2-40B4-BE49-F238E27FC236}">
                <a16:creationId xmlns:a16="http://schemas.microsoft.com/office/drawing/2014/main" id="{5E1BE5D9-A8EB-48C0-91F2-AAB20D7799DC}"/>
              </a:ext>
            </a:extLst>
          </p:cNvPr>
          <p:cNvSpPr>
            <a:spLocks/>
          </p:cNvSpPr>
          <p:nvPr/>
        </p:nvSpPr>
        <p:spPr bwMode="auto">
          <a:xfrm>
            <a:off x="4189897" y="3713145"/>
            <a:ext cx="1842763" cy="2200805"/>
          </a:xfrm>
          <a:custGeom>
            <a:avLst/>
            <a:gdLst>
              <a:gd name="T0" fmla="*/ 405 w 474"/>
              <a:gd name="T1" fmla="*/ 456 h 566"/>
              <a:gd name="T2" fmla="*/ 405 w 474"/>
              <a:gd name="T3" fmla="*/ 455 h 566"/>
              <a:gd name="T4" fmla="*/ 410 w 474"/>
              <a:gd name="T5" fmla="*/ 379 h 566"/>
              <a:gd name="T6" fmla="*/ 430 w 474"/>
              <a:gd name="T7" fmla="*/ 140 h 566"/>
              <a:gd name="T8" fmla="*/ 135 w 474"/>
              <a:gd name="T9" fmla="*/ 60 h 566"/>
              <a:gd name="T10" fmla="*/ 53 w 474"/>
              <a:gd name="T11" fmla="*/ 344 h 566"/>
              <a:gd name="T12" fmla="*/ 272 w 474"/>
              <a:gd name="T13" fmla="*/ 458 h 566"/>
              <a:gd name="T14" fmla="*/ 339 w 474"/>
              <a:gd name="T15" fmla="*/ 491 h 566"/>
              <a:gd name="T16" fmla="*/ 453 w 474"/>
              <a:gd name="T17" fmla="*/ 566 h 566"/>
              <a:gd name="T18" fmla="*/ 459 w 474"/>
              <a:gd name="T19" fmla="*/ 492 h 566"/>
              <a:gd name="T20" fmla="*/ 405 w 474"/>
              <a:gd name="T21" fmla="*/ 456 h 5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474" h="566">
                <a:moveTo>
                  <a:pt x="405" y="456"/>
                </a:moveTo>
                <a:cubicBezTo>
                  <a:pt x="405" y="455"/>
                  <a:pt x="405" y="455"/>
                  <a:pt x="405" y="455"/>
                </a:cubicBezTo>
                <a:cubicBezTo>
                  <a:pt x="391" y="431"/>
                  <a:pt x="393" y="401"/>
                  <a:pt x="410" y="379"/>
                </a:cubicBezTo>
                <a:cubicBezTo>
                  <a:pt x="463" y="313"/>
                  <a:pt x="474" y="219"/>
                  <a:pt x="430" y="140"/>
                </a:cubicBezTo>
                <a:cubicBezTo>
                  <a:pt x="371" y="36"/>
                  <a:pt x="238" y="0"/>
                  <a:pt x="135" y="60"/>
                </a:cubicBezTo>
                <a:cubicBezTo>
                  <a:pt x="37" y="118"/>
                  <a:pt x="0" y="243"/>
                  <a:pt x="53" y="344"/>
                </a:cubicBezTo>
                <a:cubicBezTo>
                  <a:pt x="96" y="427"/>
                  <a:pt x="185" y="469"/>
                  <a:pt x="272" y="458"/>
                </a:cubicBezTo>
                <a:cubicBezTo>
                  <a:pt x="299" y="454"/>
                  <a:pt x="326" y="467"/>
                  <a:pt x="339" y="491"/>
                </a:cubicBezTo>
                <a:cubicBezTo>
                  <a:pt x="364" y="533"/>
                  <a:pt x="406" y="561"/>
                  <a:pt x="453" y="566"/>
                </a:cubicBezTo>
                <a:cubicBezTo>
                  <a:pt x="459" y="492"/>
                  <a:pt x="459" y="492"/>
                  <a:pt x="459" y="492"/>
                </a:cubicBezTo>
                <a:cubicBezTo>
                  <a:pt x="436" y="489"/>
                  <a:pt x="417" y="476"/>
                  <a:pt x="405" y="456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Freeform 537">
            <a:extLst>
              <a:ext uri="{FF2B5EF4-FFF2-40B4-BE49-F238E27FC236}">
                <a16:creationId xmlns:a16="http://schemas.microsoft.com/office/drawing/2014/main" id="{26A27B21-6AE8-4348-91C0-27765BC39084}"/>
              </a:ext>
            </a:extLst>
          </p:cNvPr>
          <p:cNvSpPr>
            <a:spLocks/>
          </p:cNvSpPr>
          <p:nvPr/>
        </p:nvSpPr>
        <p:spPr bwMode="auto">
          <a:xfrm>
            <a:off x="3885350" y="2087044"/>
            <a:ext cx="2083720" cy="3332637"/>
          </a:xfrm>
          <a:custGeom>
            <a:avLst/>
            <a:gdLst>
              <a:gd name="connsiteX0" fmla="*/ 1133805 w 2014079"/>
              <a:gd name="connsiteY0" fmla="*/ 3228 h 3221255"/>
              <a:gd name="connsiteX1" fmla="*/ 1904922 w 2014079"/>
              <a:gd name="connsiteY1" fmla="*/ 397921 h 3221255"/>
              <a:gd name="connsiteX2" fmla="*/ 1604250 w 2014079"/>
              <a:gd name="connsiteY2" fmla="*/ 1507812 h 3221255"/>
              <a:gd name="connsiteX3" fmla="*/ 702236 w 2014079"/>
              <a:gd name="connsiteY3" fmla="*/ 1436327 h 3221255"/>
              <a:gd name="connsiteX4" fmla="*/ 420357 w 2014079"/>
              <a:gd name="connsiteY4" fmla="*/ 1413753 h 3221255"/>
              <a:gd name="connsiteX5" fmla="*/ 416598 w 2014079"/>
              <a:gd name="connsiteY5" fmla="*/ 1417516 h 3221255"/>
              <a:gd name="connsiteX6" fmla="*/ 296623 w 2014079"/>
              <a:gd name="connsiteY6" fmla="*/ 1556664 h 3221255"/>
              <a:gd name="connsiteX7" fmla="*/ 281406 w 2014079"/>
              <a:gd name="connsiteY7" fmla="*/ 1616487 h 3221255"/>
              <a:gd name="connsiteX8" fmla="*/ 281944 w 2014079"/>
              <a:gd name="connsiteY8" fmla="*/ 1616531 h 3221255"/>
              <a:gd name="connsiteX9" fmla="*/ 278185 w 2014079"/>
              <a:gd name="connsiteY9" fmla="*/ 1650358 h 3221255"/>
              <a:gd name="connsiteX10" fmla="*/ 424795 w 2014079"/>
              <a:gd name="connsiteY10" fmla="*/ 1898425 h 3221255"/>
              <a:gd name="connsiteX11" fmla="*/ 477425 w 2014079"/>
              <a:gd name="connsiteY11" fmla="*/ 1932252 h 3221255"/>
              <a:gd name="connsiteX12" fmla="*/ 755609 w 2014079"/>
              <a:gd name="connsiteY12" fmla="*/ 1917218 h 3221255"/>
              <a:gd name="connsiteX13" fmla="*/ 1571366 w 2014079"/>
              <a:gd name="connsiteY13" fmla="*/ 1879632 h 3221255"/>
              <a:gd name="connsiteX14" fmla="*/ 1789402 w 2014079"/>
              <a:gd name="connsiteY14" fmla="*/ 2905727 h 3221255"/>
              <a:gd name="connsiteX15" fmla="*/ 830794 w 2014079"/>
              <a:gd name="connsiteY15" fmla="*/ 3127483 h 3221255"/>
              <a:gd name="connsiteX16" fmla="*/ 466147 w 2014079"/>
              <a:gd name="connsiteY16" fmla="*/ 2420869 h 3221255"/>
              <a:gd name="connsiteX17" fmla="*/ 338332 w 2014079"/>
              <a:gd name="connsiteY17" fmla="*/ 2176560 h 3221255"/>
              <a:gd name="connsiteX18" fmla="*/ 278185 w 2014079"/>
              <a:gd name="connsiteY18" fmla="*/ 2138975 h 3221255"/>
              <a:gd name="connsiteX19" fmla="*/ 0 w 2014079"/>
              <a:gd name="connsiteY19" fmla="*/ 1657875 h 3221255"/>
              <a:gd name="connsiteX20" fmla="*/ 3735 w 2014079"/>
              <a:gd name="connsiteY20" fmla="*/ 1594391 h 3221255"/>
              <a:gd name="connsiteX21" fmla="*/ 3175 w 2014079"/>
              <a:gd name="connsiteY21" fmla="*/ 1594346 h 3221255"/>
              <a:gd name="connsiteX22" fmla="*/ 285055 w 2014079"/>
              <a:gd name="connsiteY22" fmla="*/ 1169201 h 3221255"/>
              <a:gd name="connsiteX23" fmla="*/ 409082 w 2014079"/>
              <a:gd name="connsiteY23" fmla="*/ 913362 h 3221255"/>
              <a:gd name="connsiteX24" fmla="*/ 837538 w 2014079"/>
              <a:gd name="connsiteY24" fmla="*/ 89409 h 3221255"/>
              <a:gd name="connsiteX25" fmla="*/ 1133805 w 2014079"/>
              <a:gd name="connsiteY25" fmla="*/ 3228 h 3221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2014079" h="3221255">
                <a:moveTo>
                  <a:pt x="1133805" y="3228"/>
                </a:moveTo>
                <a:cubicBezTo>
                  <a:pt x="1436297" y="-23932"/>
                  <a:pt x="1741432" y="121389"/>
                  <a:pt x="1904922" y="397921"/>
                </a:cubicBezTo>
                <a:cubicBezTo>
                  <a:pt x="2130425" y="789204"/>
                  <a:pt x="1995123" y="1285834"/>
                  <a:pt x="1604250" y="1507812"/>
                </a:cubicBezTo>
                <a:cubicBezTo>
                  <a:pt x="1307337" y="1673355"/>
                  <a:pt x="954048" y="1635732"/>
                  <a:pt x="702236" y="1436327"/>
                </a:cubicBezTo>
                <a:cubicBezTo>
                  <a:pt x="623310" y="1368605"/>
                  <a:pt x="510558" y="1361080"/>
                  <a:pt x="420357" y="1413753"/>
                </a:cubicBezTo>
                <a:cubicBezTo>
                  <a:pt x="420357" y="1413753"/>
                  <a:pt x="420357" y="1413753"/>
                  <a:pt x="416598" y="1417516"/>
                </a:cubicBezTo>
                <a:cubicBezTo>
                  <a:pt x="360223" y="1448555"/>
                  <a:pt x="318645" y="1498641"/>
                  <a:pt x="296623" y="1556664"/>
                </a:cubicBezTo>
                <a:lnTo>
                  <a:pt x="281406" y="1616487"/>
                </a:lnTo>
                <a:lnTo>
                  <a:pt x="281944" y="1616531"/>
                </a:lnTo>
                <a:cubicBezTo>
                  <a:pt x="278185" y="1627806"/>
                  <a:pt x="278185" y="1639082"/>
                  <a:pt x="278185" y="1650358"/>
                </a:cubicBezTo>
                <a:cubicBezTo>
                  <a:pt x="278185" y="1751840"/>
                  <a:pt x="334573" y="1849563"/>
                  <a:pt x="424795" y="1898425"/>
                </a:cubicBezTo>
                <a:cubicBezTo>
                  <a:pt x="424795" y="1898425"/>
                  <a:pt x="424795" y="1898425"/>
                  <a:pt x="477425" y="1932252"/>
                </a:cubicBezTo>
                <a:cubicBezTo>
                  <a:pt x="563887" y="1981114"/>
                  <a:pt x="672905" y="1977355"/>
                  <a:pt x="755609" y="1917218"/>
                </a:cubicBezTo>
                <a:cubicBezTo>
                  <a:pt x="984923" y="1744323"/>
                  <a:pt x="1308218" y="1718013"/>
                  <a:pt x="1571366" y="1879632"/>
                </a:cubicBezTo>
                <a:cubicBezTo>
                  <a:pt x="1920976" y="2097630"/>
                  <a:pt x="2022475" y="2563695"/>
                  <a:pt x="1789402" y="2905727"/>
                </a:cubicBezTo>
                <a:cubicBezTo>
                  <a:pt x="1575125" y="3217689"/>
                  <a:pt x="1157848" y="3311654"/>
                  <a:pt x="830794" y="3127483"/>
                </a:cubicBezTo>
                <a:cubicBezTo>
                  <a:pt x="571406" y="2980898"/>
                  <a:pt x="436073" y="2699004"/>
                  <a:pt x="466147" y="2420869"/>
                </a:cubicBezTo>
                <a:cubicBezTo>
                  <a:pt x="477425" y="2319387"/>
                  <a:pt x="424795" y="2225422"/>
                  <a:pt x="338332" y="2176560"/>
                </a:cubicBezTo>
                <a:cubicBezTo>
                  <a:pt x="338332" y="2176560"/>
                  <a:pt x="338332" y="2176560"/>
                  <a:pt x="278185" y="2138975"/>
                </a:cubicBezTo>
                <a:cubicBezTo>
                  <a:pt x="101500" y="2037493"/>
                  <a:pt x="0" y="1857080"/>
                  <a:pt x="0" y="1657875"/>
                </a:cubicBezTo>
                <a:lnTo>
                  <a:pt x="3735" y="1594391"/>
                </a:lnTo>
                <a:lnTo>
                  <a:pt x="3175" y="1594346"/>
                </a:lnTo>
                <a:cubicBezTo>
                  <a:pt x="21967" y="1417516"/>
                  <a:pt x="127202" y="1259497"/>
                  <a:pt x="285055" y="1169201"/>
                </a:cubicBezTo>
                <a:cubicBezTo>
                  <a:pt x="375256" y="1116528"/>
                  <a:pt x="424115" y="1018707"/>
                  <a:pt x="409082" y="913362"/>
                </a:cubicBezTo>
                <a:cubicBezTo>
                  <a:pt x="363981" y="589800"/>
                  <a:pt x="525592" y="251189"/>
                  <a:pt x="837538" y="89409"/>
                </a:cubicBezTo>
                <a:cubicBezTo>
                  <a:pt x="932438" y="40498"/>
                  <a:pt x="1032975" y="12281"/>
                  <a:pt x="1133805" y="322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6" name="Freeform 538">
            <a:extLst>
              <a:ext uri="{FF2B5EF4-FFF2-40B4-BE49-F238E27FC236}">
                <a16:creationId xmlns:a16="http://schemas.microsoft.com/office/drawing/2014/main" id="{2A69FF17-62DA-4209-8991-FC8340EED939}"/>
              </a:ext>
            </a:extLst>
          </p:cNvPr>
          <p:cNvSpPr>
            <a:spLocks/>
          </p:cNvSpPr>
          <p:nvPr/>
        </p:nvSpPr>
        <p:spPr bwMode="auto">
          <a:xfrm>
            <a:off x="4383803" y="1689720"/>
            <a:ext cx="3332889" cy="2085362"/>
          </a:xfrm>
          <a:custGeom>
            <a:avLst/>
            <a:gdLst>
              <a:gd name="connsiteX0" fmla="*/ 1566268 w 3221498"/>
              <a:gd name="connsiteY0" fmla="*/ 0 h 2015667"/>
              <a:gd name="connsiteX1" fmla="*/ 1626405 w 3221498"/>
              <a:gd name="connsiteY1" fmla="*/ 3759 h 2015667"/>
              <a:gd name="connsiteX2" fmla="*/ 1626320 w 3221498"/>
              <a:gd name="connsiteY2" fmla="*/ 4815 h 2015667"/>
              <a:gd name="connsiteX3" fmla="*/ 1691487 w 3221498"/>
              <a:gd name="connsiteY3" fmla="*/ 15796 h 2015667"/>
              <a:gd name="connsiteX4" fmla="*/ 2054779 w 3221498"/>
              <a:gd name="connsiteY4" fmla="*/ 286642 h 2015667"/>
              <a:gd name="connsiteX5" fmla="*/ 2306773 w 3221498"/>
              <a:gd name="connsiteY5" fmla="*/ 410669 h 2015667"/>
              <a:gd name="connsiteX6" fmla="*/ 3130454 w 3221498"/>
              <a:gd name="connsiteY6" fmla="*/ 839126 h 2015667"/>
              <a:gd name="connsiteX7" fmla="*/ 2822044 w 3221498"/>
              <a:gd name="connsiteY7" fmla="*/ 1906510 h 2015667"/>
              <a:gd name="connsiteX8" fmla="*/ 1716280 w 3221498"/>
              <a:gd name="connsiteY8" fmla="*/ 1605838 h 2015667"/>
              <a:gd name="connsiteX9" fmla="*/ 1787741 w 3221498"/>
              <a:gd name="connsiteY9" fmla="*/ 707583 h 2015667"/>
              <a:gd name="connsiteX10" fmla="*/ 1806546 w 3221498"/>
              <a:gd name="connsiteY10" fmla="*/ 421945 h 2015667"/>
              <a:gd name="connsiteX11" fmla="*/ 1806546 w 3221498"/>
              <a:gd name="connsiteY11" fmla="*/ 418186 h 2015667"/>
              <a:gd name="connsiteX12" fmla="*/ 1603447 w 3221498"/>
              <a:gd name="connsiteY12" fmla="*/ 282884 h 2015667"/>
              <a:gd name="connsiteX13" fmla="*/ 1603526 w 3221498"/>
              <a:gd name="connsiteY13" fmla="*/ 281903 h 2015667"/>
              <a:gd name="connsiteX14" fmla="*/ 1573785 w 3221498"/>
              <a:gd name="connsiteY14" fmla="*/ 278184 h 2015667"/>
              <a:gd name="connsiteX15" fmla="*/ 1321959 w 3221498"/>
              <a:gd name="connsiteY15" fmla="*/ 424795 h 2015667"/>
              <a:gd name="connsiteX16" fmla="*/ 1291890 w 3221498"/>
              <a:gd name="connsiteY16" fmla="*/ 477425 h 2015667"/>
              <a:gd name="connsiteX17" fmla="*/ 1306925 w 3221498"/>
              <a:gd name="connsiteY17" fmla="*/ 755609 h 2015667"/>
              <a:gd name="connsiteX18" fmla="*/ 1344511 w 3221498"/>
              <a:gd name="connsiteY18" fmla="*/ 1571366 h 2015667"/>
              <a:gd name="connsiteX19" fmla="*/ 314657 w 3221498"/>
              <a:gd name="connsiteY19" fmla="*/ 1789402 h 2015667"/>
              <a:gd name="connsiteX20" fmla="*/ 92901 w 3221498"/>
              <a:gd name="connsiteY20" fmla="*/ 834553 h 2015667"/>
              <a:gd name="connsiteX21" fmla="*/ 803274 w 3221498"/>
              <a:gd name="connsiteY21" fmla="*/ 469906 h 2015667"/>
              <a:gd name="connsiteX22" fmla="*/ 1047582 w 3221498"/>
              <a:gd name="connsiteY22" fmla="*/ 342092 h 2015667"/>
              <a:gd name="connsiteX23" fmla="*/ 1085168 w 3221498"/>
              <a:gd name="connsiteY23" fmla="*/ 278184 h 2015667"/>
              <a:gd name="connsiteX24" fmla="*/ 1566268 w 3221498"/>
              <a:gd name="connsiteY24" fmla="*/ 0 h 20156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221498" h="2015667">
                <a:moveTo>
                  <a:pt x="1566268" y="0"/>
                </a:moveTo>
                <a:cubicBezTo>
                  <a:pt x="1585061" y="0"/>
                  <a:pt x="1607612" y="0"/>
                  <a:pt x="1626405" y="3759"/>
                </a:cubicBezTo>
                <a:lnTo>
                  <a:pt x="1626320" y="4815"/>
                </a:lnTo>
                <a:lnTo>
                  <a:pt x="1691487" y="15796"/>
                </a:lnTo>
                <a:cubicBezTo>
                  <a:pt x="1842100" y="50686"/>
                  <a:pt x="1975796" y="148522"/>
                  <a:pt x="2054779" y="286642"/>
                </a:cubicBezTo>
                <a:cubicBezTo>
                  <a:pt x="2103673" y="376844"/>
                  <a:pt x="2205223" y="425703"/>
                  <a:pt x="2306773" y="410669"/>
                </a:cubicBezTo>
                <a:cubicBezTo>
                  <a:pt x="2633988" y="369327"/>
                  <a:pt x="2968726" y="527180"/>
                  <a:pt x="3130454" y="839126"/>
                </a:cubicBezTo>
                <a:cubicBezTo>
                  <a:pt x="3329792" y="1218724"/>
                  <a:pt x="3190631" y="1688523"/>
                  <a:pt x="2822044" y="1906510"/>
                </a:cubicBezTo>
                <a:cubicBezTo>
                  <a:pt x="2434650" y="2132013"/>
                  <a:pt x="1934424" y="1996711"/>
                  <a:pt x="1716280" y="1605838"/>
                </a:cubicBezTo>
                <a:cubicBezTo>
                  <a:pt x="1547030" y="1308925"/>
                  <a:pt x="1588402" y="955636"/>
                  <a:pt x="1787741" y="707583"/>
                </a:cubicBezTo>
                <a:cubicBezTo>
                  <a:pt x="1851679" y="624898"/>
                  <a:pt x="1859202" y="512146"/>
                  <a:pt x="1806546" y="421945"/>
                </a:cubicBezTo>
                <a:cubicBezTo>
                  <a:pt x="1806546" y="421945"/>
                  <a:pt x="1806546" y="421945"/>
                  <a:pt x="1806546" y="418186"/>
                </a:cubicBezTo>
                <a:cubicBezTo>
                  <a:pt x="1761413" y="343018"/>
                  <a:pt x="1689952" y="294159"/>
                  <a:pt x="1603447" y="282884"/>
                </a:cubicBezTo>
                <a:lnTo>
                  <a:pt x="1603526" y="281903"/>
                </a:lnTo>
                <a:lnTo>
                  <a:pt x="1573785" y="278184"/>
                </a:lnTo>
                <a:cubicBezTo>
                  <a:pt x="1468544" y="278184"/>
                  <a:pt x="1374579" y="334573"/>
                  <a:pt x="1321959" y="424795"/>
                </a:cubicBezTo>
                <a:cubicBezTo>
                  <a:pt x="1321959" y="424795"/>
                  <a:pt x="1321959" y="424795"/>
                  <a:pt x="1291890" y="477425"/>
                </a:cubicBezTo>
                <a:cubicBezTo>
                  <a:pt x="1243029" y="563887"/>
                  <a:pt x="1246787" y="672905"/>
                  <a:pt x="1306925" y="755609"/>
                </a:cubicBezTo>
                <a:cubicBezTo>
                  <a:pt x="1479820" y="984923"/>
                  <a:pt x="1506130" y="1308218"/>
                  <a:pt x="1344511" y="1571366"/>
                </a:cubicBezTo>
                <a:cubicBezTo>
                  <a:pt x="1126513" y="1920976"/>
                  <a:pt x="660448" y="2022475"/>
                  <a:pt x="314657" y="1789402"/>
                </a:cubicBezTo>
                <a:cubicBezTo>
                  <a:pt x="6453" y="1578884"/>
                  <a:pt x="-91270" y="1157848"/>
                  <a:pt x="92901" y="834553"/>
                </a:cubicBezTo>
                <a:cubicBezTo>
                  <a:pt x="243244" y="571406"/>
                  <a:pt x="525138" y="439832"/>
                  <a:pt x="803274" y="469906"/>
                </a:cubicBezTo>
                <a:cubicBezTo>
                  <a:pt x="900997" y="477425"/>
                  <a:pt x="998721" y="428554"/>
                  <a:pt x="1047582" y="342092"/>
                </a:cubicBezTo>
                <a:cubicBezTo>
                  <a:pt x="1047582" y="342092"/>
                  <a:pt x="1047582" y="342092"/>
                  <a:pt x="1085168" y="278184"/>
                </a:cubicBezTo>
                <a:cubicBezTo>
                  <a:pt x="1186650" y="105259"/>
                  <a:pt x="1363304" y="0"/>
                  <a:pt x="156626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17" name="Freeform 539">
            <a:extLst>
              <a:ext uri="{FF2B5EF4-FFF2-40B4-BE49-F238E27FC236}">
                <a16:creationId xmlns:a16="http://schemas.microsoft.com/office/drawing/2014/main" id="{D1E8A2EC-79BC-440F-B4C2-BEB028BAB33C}"/>
              </a:ext>
            </a:extLst>
          </p:cNvPr>
          <p:cNvSpPr>
            <a:spLocks/>
          </p:cNvSpPr>
          <p:nvPr/>
        </p:nvSpPr>
        <p:spPr bwMode="auto">
          <a:xfrm>
            <a:off x="6032048" y="2187357"/>
            <a:ext cx="2084103" cy="3332650"/>
          </a:xfrm>
          <a:custGeom>
            <a:avLst/>
            <a:gdLst>
              <a:gd name="connsiteX0" fmla="*/ 793317 w 2014448"/>
              <a:gd name="connsiteY0" fmla="*/ 748 h 3221268"/>
              <a:gd name="connsiteX1" fmla="*/ 1183655 w 2014448"/>
              <a:gd name="connsiteY1" fmla="*/ 93859 h 3221268"/>
              <a:gd name="connsiteX2" fmla="*/ 1548302 w 2014448"/>
              <a:gd name="connsiteY2" fmla="*/ 801127 h 3221268"/>
              <a:gd name="connsiteX3" fmla="*/ 1676116 w 2014448"/>
              <a:gd name="connsiteY3" fmla="*/ 1045661 h 3221268"/>
              <a:gd name="connsiteX4" fmla="*/ 1736264 w 2014448"/>
              <a:gd name="connsiteY4" fmla="*/ 1083282 h 3221268"/>
              <a:gd name="connsiteX5" fmla="*/ 2014448 w 2014448"/>
              <a:gd name="connsiteY5" fmla="*/ 1564826 h 3221268"/>
              <a:gd name="connsiteX6" fmla="*/ 2010718 w 2014448"/>
              <a:gd name="connsiteY6" fmla="*/ 1628300 h 3221268"/>
              <a:gd name="connsiteX7" fmla="*/ 2011272 w 2014448"/>
              <a:gd name="connsiteY7" fmla="*/ 1628345 h 3221268"/>
              <a:gd name="connsiteX8" fmla="*/ 1729182 w 2014448"/>
              <a:gd name="connsiteY8" fmla="*/ 2053110 h 3221268"/>
              <a:gd name="connsiteX9" fmla="*/ 1605063 w 2014448"/>
              <a:gd name="connsiteY9" fmla="*/ 2308721 h 3221268"/>
              <a:gd name="connsiteX10" fmla="*/ 1176287 w 2014448"/>
              <a:gd name="connsiteY10" fmla="*/ 3131939 h 3221268"/>
              <a:gd name="connsiteX11" fmla="*/ 111868 w 2014448"/>
              <a:gd name="connsiteY11" fmla="*/ 2823702 h 3221268"/>
              <a:gd name="connsiteX12" fmla="*/ 409003 w 2014448"/>
              <a:gd name="connsiteY12" fmla="*/ 1714801 h 3221268"/>
              <a:gd name="connsiteX13" fmla="*/ 1311690 w 2014448"/>
              <a:gd name="connsiteY13" fmla="*/ 1786222 h 3221268"/>
              <a:gd name="connsiteX14" fmla="*/ 1597541 w 2014448"/>
              <a:gd name="connsiteY14" fmla="*/ 1808776 h 3221268"/>
              <a:gd name="connsiteX15" fmla="*/ 1597541 w 2014448"/>
              <a:gd name="connsiteY15" fmla="*/ 1805017 h 3221268"/>
              <a:gd name="connsiteX16" fmla="*/ 1717605 w 2014448"/>
              <a:gd name="connsiteY16" fmla="*/ 1665993 h 3221268"/>
              <a:gd name="connsiteX17" fmla="*/ 1732831 w 2014448"/>
              <a:gd name="connsiteY17" fmla="*/ 1606235 h 3221268"/>
              <a:gd name="connsiteX18" fmla="*/ 1732505 w 2014448"/>
              <a:gd name="connsiteY18" fmla="*/ 1606209 h 3221268"/>
              <a:gd name="connsiteX19" fmla="*/ 1736264 w 2014448"/>
              <a:gd name="connsiteY19" fmla="*/ 1572350 h 3221268"/>
              <a:gd name="connsiteX20" fmla="*/ 1593412 w 2014448"/>
              <a:gd name="connsiteY20" fmla="*/ 1324054 h 3221268"/>
              <a:gd name="connsiteX21" fmla="*/ 1537024 w 2014448"/>
              <a:gd name="connsiteY21" fmla="*/ 1290195 h 3221268"/>
              <a:gd name="connsiteX22" fmla="*/ 1262599 w 2014448"/>
              <a:gd name="connsiteY22" fmla="*/ 1305244 h 3221268"/>
              <a:gd name="connsiteX23" fmla="*/ 443083 w 2014448"/>
              <a:gd name="connsiteY23" fmla="*/ 1342864 h 3221268"/>
              <a:gd name="connsiteX24" fmla="*/ 228806 w 2014448"/>
              <a:gd name="connsiteY24" fmla="*/ 315821 h 3221268"/>
              <a:gd name="connsiteX25" fmla="*/ 793317 w 2014448"/>
              <a:gd name="connsiteY25" fmla="*/ 748 h 3221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2014448" h="3221268">
                <a:moveTo>
                  <a:pt x="793317" y="748"/>
                </a:moveTo>
                <a:cubicBezTo>
                  <a:pt x="925676" y="-5248"/>
                  <a:pt x="1061009" y="24731"/>
                  <a:pt x="1183655" y="93859"/>
                </a:cubicBezTo>
                <a:cubicBezTo>
                  <a:pt x="1443043" y="240580"/>
                  <a:pt x="1578376" y="522734"/>
                  <a:pt x="1548302" y="801127"/>
                </a:cubicBezTo>
                <a:cubicBezTo>
                  <a:pt x="1537024" y="902703"/>
                  <a:pt x="1589653" y="996755"/>
                  <a:pt x="1676116" y="1045661"/>
                </a:cubicBezTo>
                <a:cubicBezTo>
                  <a:pt x="1676116" y="1045661"/>
                  <a:pt x="1676116" y="1045661"/>
                  <a:pt x="1736264" y="1083282"/>
                </a:cubicBezTo>
                <a:cubicBezTo>
                  <a:pt x="1912949" y="1184858"/>
                  <a:pt x="2014448" y="1365437"/>
                  <a:pt x="2014448" y="1564826"/>
                </a:cubicBezTo>
                <a:lnTo>
                  <a:pt x="2010718" y="1628300"/>
                </a:lnTo>
                <a:lnTo>
                  <a:pt x="2011272" y="1628345"/>
                </a:lnTo>
                <a:cubicBezTo>
                  <a:pt x="1992466" y="1805017"/>
                  <a:pt x="1887153" y="1962895"/>
                  <a:pt x="1729182" y="2053110"/>
                </a:cubicBezTo>
                <a:cubicBezTo>
                  <a:pt x="1642675" y="2105736"/>
                  <a:pt x="1590018" y="2203470"/>
                  <a:pt x="1605063" y="2308721"/>
                </a:cubicBezTo>
                <a:cubicBezTo>
                  <a:pt x="1650197" y="2631994"/>
                  <a:pt x="1488466" y="2970303"/>
                  <a:pt x="1176287" y="3131939"/>
                </a:cubicBezTo>
                <a:cubicBezTo>
                  <a:pt x="796406" y="3327406"/>
                  <a:pt x="326256" y="3192083"/>
                  <a:pt x="111868" y="2823702"/>
                </a:cubicBezTo>
                <a:cubicBezTo>
                  <a:pt x="-117565" y="2432768"/>
                  <a:pt x="17838" y="1936582"/>
                  <a:pt x="409003" y="1714801"/>
                </a:cubicBezTo>
                <a:cubicBezTo>
                  <a:pt x="706137" y="1549406"/>
                  <a:pt x="1063451" y="1586996"/>
                  <a:pt x="1311690" y="1786222"/>
                </a:cubicBezTo>
                <a:cubicBezTo>
                  <a:pt x="1390675" y="1853884"/>
                  <a:pt x="1507272" y="1861402"/>
                  <a:pt x="1597541" y="1808776"/>
                </a:cubicBezTo>
                <a:cubicBezTo>
                  <a:pt x="1597541" y="1808776"/>
                  <a:pt x="1597541" y="1808776"/>
                  <a:pt x="1597541" y="1805017"/>
                </a:cubicBezTo>
                <a:cubicBezTo>
                  <a:pt x="1653959" y="1774006"/>
                  <a:pt x="1695567" y="1723964"/>
                  <a:pt x="1717605" y="1665993"/>
                </a:cubicBezTo>
                <a:lnTo>
                  <a:pt x="1732831" y="1606235"/>
                </a:lnTo>
                <a:lnTo>
                  <a:pt x="1732505" y="1606209"/>
                </a:lnTo>
                <a:cubicBezTo>
                  <a:pt x="1736264" y="1594923"/>
                  <a:pt x="1736264" y="1583636"/>
                  <a:pt x="1736264" y="1572350"/>
                </a:cubicBezTo>
                <a:cubicBezTo>
                  <a:pt x="1740023" y="1470775"/>
                  <a:pt x="1679875" y="1372961"/>
                  <a:pt x="1593412" y="1324054"/>
                </a:cubicBezTo>
                <a:cubicBezTo>
                  <a:pt x="1593412" y="1324054"/>
                  <a:pt x="1593412" y="1324054"/>
                  <a:pt x="1537024" y="1290195"/>
                </a:cubicBezTo>
                <a:cubicBezTo>
                  <a:pt x="1450561" y="1241289"/>
                  <a:pt x="1341543" y="1245051"/>
                  <a:pt x="1262599" y="1305244"/>
                </a:cubicBezTo>
                <a:cubicBezTo>
                  <a:pt x="1029525" y="1478299"/>
                  <a:pt x="706230" y="1504633"/>
                  <a:pt x="443083" y="1342864"/>
                </a:cubicBezTo>
                <a:cubicBezTo>
                  <a:pt x="93473" y="1124665"/>
                  <a:pt x="-8027" y="658169"/>
                  <a:pt x="228806" y="315821"/>
                </a:cubicBezTo>
                <a:cubicBezTo>
                  <a:pt x="360380" y="120664"/>
                  <a:pt x="572718" y="10741"/>
                  <a:pt x="793317" y="748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8" name="Freeform 13">
            <a:extLst>
              <a:ext uri="{FF2B5EF4-FFF2-40B4-BE49-F238E27FC236}">
                <a16:creationId xmlns:a16="http://schemas.microsoft.com/office/drawing/2014/main" id="{60C6F0C2-6220-48A2-8CD2-3EF7BECF0CEF}"/>
              </a:ext>
            </a:extLst>
          </p:cNvPr>
          <p:cNvSpPr>
            <a:spLocks/>
          </p:cNvSpPr>
          <p:nvPr/>
        </p:nvSpPr>
        <p:spPr bwMode="auto">
          <a:xfrm>
            <a:off x="5935055" y="3824828"/>
            <a:ext cx="1777067" cy="2094049"/>
          </a:xfrm>
          <a:custGeom>
            <a:avLst/>
            <a:gdLst>
              <a:gd name="T0" fmla="*/ 75 w 457"/>
              <a:gd name="T1" fmla="*/ 120 h 538"/>
              <a:gd name="T2" fmla="*/ 85 w 457"/>
              <a:gd name="T3" fmla="*/ 337 h 538"/>
              <a:gd name="T4" fmla="*/ 89 w 457"/>
              <a:gd name="T5" fmla="*/ 411 h 538"/>
              <a:gd name="T6" fmla="*/ 81 w 457"/>
              <a:gd name="T7" fmla="*/ 425 h 538"/>
              <a:gd name="T8" fmla="*/ 15 w 457"/>
              <a:gd name="T9" fmla="*/ 464 h 538"/>
              <a:gd name="T10" fmla="*/ 6 w 457"/>
              <a:gd name="T11" fmla="*/ 463 h 538"/>
              <a:gd name="T12" fmla="*/ 0 w 457"/>
              <a:gd name="T13" fmla="*/ 537 h 538"/>
              <a:gd name="T14" fmla="*/ 16 w 457"/>
              <a:gd name="T15" fmla="*/ 538 h 538"/>
              <a:gd name="T16" fmla="*/ 144 w 457"/>
              <a:gd name="T17" fmla="*/ 464 h 538"/>
              <a:gd name="T18" fmla="*/ 154 w 457"/>
              <a:gd name="T19" fmla="*/ 447 h 538"/>
              <a:gd name="T20" fmla="*/ 219 w 457"/>
              <a:gd name="T21" fmla="*/ 413 h 538"/>
              <a:gd name="T22" fmla="*/ 408 w 457"/>
              <a:gd name="T23" fmla="*/ 316 h 538"/>
              <a:gd name="T24" fmla="*/ 349 w 457"/>
              <a:gd name="T25" fmla="*/ 62 h 538"/>
              <a:gd name="T26" fmla="*/ 75 w 457"/>
              <a:gd name="T27" fmla="*/ 120 h 5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457" h="538">
                <a:moveTo>
                  <a:pt x="75" y="120"/>
                </a:moveTo>
                <a:cubicBezTo>
                  <a:pt x="33" y="190"/>
                  <a:pt x="39" y="276"/>
                  <a:pt x="85" y="337"/>
                </a:cubicBezTo>
                <a:cubicBezTo>
                  <a:pt x="101" y="359"/>
                  <a:pt x="102" y="388"/>
                  <a:pt x="89" y="411"/>
                </a:cubicBezTo>
                <a:cubicBezTo>
                  <a:pt x="81" y="425"/>
                  <a:pt x="81" y="425"/>
                  <a:pt x="81" y="425"/>
                </a:cubicBezTo>
                <a:cubicBezTo>
                  <a:pt x="67" y="449"/>
                  <a:pt x="42" y="464"/>
                  <a:pt x="15" y="464"/>
                </a:cubicBezTo>
                <a:cubicBezTo>
                  <a:pt x="12" y="464"/>
                  <a:pt x="9" y="463"/>
                  <a:pt x="6" y="463"/>
                </a:cubicBezTo>
                <a:cubicBezTo>
                  <a:pt x="0" y="537"/>
                  <a:pt x="0" y="537"/>
                  <a:pt x="0" y="537"/>
                </a:cubicBezTo>
                <a:cubicBezTo>
                  <a:pt x="5" y="538"/>
                  <a:pt x="11" y="538"/>
                  <a:pt x="16" y="538"/>
                </a:cubicBezTo>
                <a:cubicBezTo>
                  <a:pt x="70" y="538"/>
                  <a:pt x="118" y="510"/>
                  <a:pt x="144" y="464"/>
                </a:cubicBezTo>
                <a:cubicBezTo>
                  <a:pt x="154" y="447"/>
                  <a:pt x="154" y="447"/>
                  <a:pt x="154" y="447"/>
                </a:cubicBezTo>
                <a:cubicBezTo>
                  <a:pt x="167" y="424"/>
                  <a:pt x="193" y="411"/>
                  <a:pt x="219" y="413"/>
                </a:cubicBezTo>
                <a:cubicBezTo>
                  <a:pt x="293" y="421"/>
                  <a:pt x="368" y="386"/>
                  <a:pt x="408" y="316"/>
                </a:cubicBezTo>
                <a:cubicBezTo>
                  <a:pt x="457" y="230"/>
                  <a:pt x="431" y="118"/>
                  <a:pt x="349" y="62"/>
                </a:cubicBezTo>
                <a:cubicBezTo>
                  <a:pt x="257" y="0"/>
                  <a:pt x="133" y="27"/>
                  <a:pt x="75" y="12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494BDBC1-8077-406D-8BC7-F853DB3A2F1E}"/>
              </a:ext>
            </a:extLst>
          </p:cNvPr>
          <p:cNvSpPr/>
          <p:nvPr/>
        </p:nvSpPr>
        <p:spPr>
          <a:xfrm>
            <a:off x="5114479" y="2922792"/>
            <a:ext cx="1772544" cy="1772544"/>
          </a:xfrm>
          <a:prstGeom prst="ellipse">
            <a:avLst/>
          </a:prstGeom>
          <a:solidFill>
            <a:schemeClr val="bg2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D5341C02-4E04-4CE8-8600-90BBFD3721A9}"/>
              </a:ext>
            </a:extLst>
          </p:cNvPr>
          <p:cNvSpPr/>
          <p:nvPr/>
        </p:nvSpPr>
        <p:spPr>
          <a:xfrm>
            <a:off x="5248459" y="3056773"/>
            <a:ext cx="1504582" cy="150458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17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AutoShape 4">
            <a:extLst>
              <a:ext uri="{FF2B5EF4-FFF2-40B4-BE49-F238E27FC236}">
                <a16:creationId xmlns:a16="http://schemas.microsoft.com/office/drawing/2014/main" id="{DDD05EDA-1DD0-4D90-B94C-A18D4D92C360}"/>
              </a:ext>
            </a:extLst>
          </p:cNvPr>
          <p:cNvSpPr>
            <a:spLocks/>
          </p:cNvSpPr>
          <p:nvPr/>
        </p:nvSpPr>
        <p:spPr bwMode="auto">
          <a:xfrm>
            <a:off x="6648492" y="2677269"/>
            <a:ext cx="449263" cy="45085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7428" y="17466"/>
                </a:moveTo>
                <a:cubicBezTo>
                  <a:pt x="16669" y="16923"/>
                  <a:pt x="15846" y="16465"/>
                  <a:pt x="14963" y="16121"/>
                </a:cubicBezTo>
                <a:cubicBezTo>
                  <a:pt x="15595" y="14609"/>
                  <a:pt x="15967" y="12928"/>
                  <a:pt x="16010" y="11148"/>
                </a:cubicBezTo>
                <a:lnTo>
                  <a:pt x="20188" y="11148"/>
                </a:lnTo>
                <a:cubicBezTo>
                  <a:pt x="20097" y="13612"/>
                  <a:pt x="19065" y="15838"/>
                  <a:pt x="17428" y="17466"/>
                </a:cubicBezTo>
                <a:moveTo>
                  <a:pt x="1411" y="11148"/>
                </a:moveTo>
                <a:lnTo>
                  <a:pt x="5589" y="11148"/>
                </a:lnTo>
                <a:cubicBezTo>
                  <a:pt x="5632" y="12928"/>
                  <a:pt x="6004" y="14609"/>
                  <a:pt x="6636" y="16121"/>
                </a:cubicBezTo>
                <a:cubicBezTo>
                  <a:pt x="5753" y="16465"/>
                  <a:pt x="4931" y="16923"/>
                  <a:pt x="4171" y="17466"/>
                </a:cubicBezTo>
                <a:cubicBezTo>
                  <a:pt x="2534" y="15838"/>
                  <a:pt x="1502" y="13612"/>
                  <a:pt x="1411" y="11148"/>
                </a:cubicBezTo>
                <a:moveTo>
                  <a:pt x="3785" y="4553"/>
                </a:moveTo>
                <a:cubicBezTo>
                  <a:pt x="4579" y="5170"/>
                  <a:pt x="5448" y="5691"/>
                  <a:pt x="6388" y="6084"/>
                </a:cubicBezTo>
                <a:cubicBezTo>
                  <a:pt x="5901" y="7433"/>
                  <a:pt x="5627" y="8908"/>
                  <a:pt x="5589" y="10451"/>
                </a:cubicBezTo>
                <a:lnTo>
                  <a:pt x="1411" y="10451"/>
                </a:lnTo>
                <a:cubicBezTo>
                  <a:pt x="1494" y="8190"/>
                  <a:pt x="2376" y="6135"/>
                  <a:pt x="3785" y="4553"/>
                </a:cubicBezTo>
                <a:moveTo>
                  <a:pt x="11148" y="10451"/>
                </a:moveTo>
                <a:lnTo>
                  <a:pt x="11148" y="6950"/>
                </a:lnTo>
                <a:cubicBezTo>
                  <a:pt x="12339" y="6913"/>
                  <a:pt x="13484" y="6696"/>
                  <a:pt x="14558" y="6324"/>
                </a:cubicBezTo>
                <a:cubicBezTo>
                  <a:pt x="15018" y="7598"/>
                  <a:pt x="15276" y="8992"/>
                  <a:pt x="15314" y="10451"/>
                </a:cubicBezTo>
                <a:cubicBezTo>
                  <a:pt x="15314" y="10451"/>
                  <a:pt x="11148" y="10451"/>
                  <a:pt x="11148" y="10451"/>
                </a:cubicBezTo>
                <a:close/>
                <a:moveTo>
                  <a:pt x="14311" y="15882"/>
                </a:moveTo>
                <a:cubicBezTo>
                  <a:pt x="13309" y="15559"/>
                  <a:pt x="12247" y="15380"/>
                  <a:pt x="11148" y="15346"/>
                </a:cubicBezTo>
                <a:lnTo>
                  <a:pt x="11148" y="11148"/>
                </a:lnTo>
                <a:lnTo>
                  <a:pt x="15314" y="11148"/>
                </a:lnTo>
                <a:cubicBezTo>
                  <a:pt x="15270" y="12844"/>
                  <a:pt x="14914" y="14445"/>
                  <a:pt x="14311" y="15882"/>
                </a:cubicBezTo>
                <a:moveTo>
                  <a:pt x="14683" y="16757"/>
                </a:moveTo>
                <a:cubicBezTo>
                  <a:pt x="15476" y="17063"/>
                  <a:pt x="16218" y="17466"/>
                  <a:pt x="16904" y="17941"/>
                </a:cubicBezTo>
                <a:cubicBezTo>
                  <a:pt x="15632" y="19031"/>
                  <a:pt x="14067" y="19781"/>
                  <a:pt x="12344" y="20068"/>
                </a:cubicBezTo>
                <a:cubicBezTo>
                  <a:pt x="13280" y="19136"/>
                  <a:pt x="14076" y="18017"/>
                  <a:pt x="14683" y="16757"/>
                </a:cubicBezTo>
                <a:moveTo>
                  <a:pt x="11148" y="20188"/>
                </a:moveTo>
                <a:lnTo>
                  <a:pt x="11148" y="16043"/>
                </a:lnTo>
                <a:cubicBezTo>
                  <a:pt x="12146" y="16075"/>
                  <a:pt x="13113" y="16231"/>
                  <a:pt x="14025" y="16516"/>
                </a:cubicBezTo>
                <a:cubicBezTo>
                  <a:pt x="13314" y="17970"/>
                  <a:pt x="12343" y="19223"/>
                  <a:pt x="11185" y="20186"/>
                </a:cubicBezTo>
                <a:cubicBezTo>
                  <a:pt x="11185" y="20186"/>
                  <a:pt x="11148" y="20188"/>
                  <a:pt x="11148" y="20188"/>
                </a:cubicBezTo>
                <a:close/>
                <a:moveTo>
                  <a:pt x="9255" y="20068"/>
                </a:moveTo>
                <a:cubicBezTo>
                  <a:pt x="7532" y="19781"/>
                  <a:pt x="5967" y="19031"/>
                  <a:pt x="4695" y="17941"/>
                </a:cubicBezTo>
                <a:cubicBezTo>
                  <a:pt x="5381" y="17466"/>
                  <a:pt x="6123" y="17063"/>
                  <a:pt x="6916" y="16757"/>
                </a:cubicBezTo>
                <a:cubicBezTo>
                  <a:pt x="7523" y="18017"/>
                  <a:pt x="8319" y="19136"/>
                  <a:pt x="9255" y="20068"/>
                </a:cubicBezTo>
                <a:moveTo>
                  <a:pt x="10451" y="11148"/>
                </a:moveTo>
                <a:lnTo>
                  <a:pt x="10451" y="15346"/>
                </a:lnTo>
                <a:cubicBezTo>
                  <a:pt x="9352" y="15380"/>
                  <a:pt x="8290" y="15559"/>
                  <a:pt x="7288" y="15882"/>
                </a:cubicBezTo>
                <a:cubicBezTo>
                  <a:pt x="6685" y="14445"/>
                  <a:pt x="6329" y="12844"/>
                  <a:pt x="6285" y="11148"/>
                </a:cubicBezTo>
                <a:cubicBezTo>
                  <a:pt x="6285" y="11148"/>
                  <a:pt x="10451" y="11148"/>
                  <a:pt x="10451" y="11148"/>
                </a:cubicBezTo>
                <a:close/>
                <a:moveTo>
                  <a:pt x="7041" y="6324"/>
                </a:moveTo>
                <a:cubicBezTo>
                  <a:pt x="8115" y="6696"/>
                  <a:pt x="9260" y="6913"/>
                  <a:pt x="10451" y="6950"/>
                </a:cubicBezTo>
                <a:lnTo>
                  <a:pt x="10451" y="10451"/>
                </a:lnTo>
                <a:lnTo>
                  <a:pt x="6285" y="10451"/>
                </a:lnTo>
                <a:cubicBezTo>
                  <a:pt x="6324" y="8992"/>
                  <a:pt x="6581" y="7598"/>
                  <a:pt x="7041" y="6324"/>
                </a:cubicBezTo>
                <a:moveTo>
                  <a:pt x="6651" y="5442"/>
                </a:moveTo>
                <a:cubicBezTo>
                  <a:pt x="5790" y="5084"/>
                  <a:pt x="4993" y="4609"/>
                  <a:pt x="4263" y="4050"/>
                </a:cubicBezTo>
                <a:cubicBezTo>
                  <a:pt x="5606" y="2749"/>
                  <a:pt x="7332" y="1851"/>
                  <a:pt x="9255" y="1531"/>
                </a:cubicBezTo>
                <a:cubicBezTo>
                  <a:pt x="8175" y="2610"/>
                  <a:pt x="7286" y="3939"/>
                  <a:pt x="6651" y="5442"/>
                </a:cubicBezTo>
                <a:moveTo>
                  <a:pt x="10451" y="1411"/>
                </a:moveTo>
                <a:lnTo>
                  <a:pt x="10451" y="6253"/>
                </a:lnTo>
                <a:cubicBezTo>
                  <a:pt x="9352" y="6217"/>
                  <a:pt x="8296" y="6021"/>
                  <a:pt x="7303" y="5681"/>
                </a:cubicBezTo>
                <a:cubicBezTo>
                  <a:pt x="8029" y="3972"/>
                  <a:pt x="9101" y="2507"/>
                  <a:pt x="10415" y="1413"/>
                </a:cubicBezTo>
                <a:cubicBezTo>
                  <a:pt x="10427" y="1412"/>
                  <a:pt x="10439" y="1411"/>
                  <a:pt x="10451" y="1411"/>
                </a:cubicBezTo>
                <a:moveTo>
                  <a:pt x="12344" y="1531"/>
                </a:moveTo>
                <a:cubicBezTo>
                  <a:pt x="14267" y="1851"/>
                  <a:pt x="15993" y="2749"/>
                  <a:pt x="17336" y="4050"/>
                </a:cubicBezTo>
                <a:cubicBezTo>
                  <a:pt x="16606" y="4609"/>
                  <a:pt x="15809" y="5084"/>
                  <a:pt x="14948" y="5442"/>
                </a:cubicBezTo>
                <a:cubicBezTo>
                  <a:pt x="14313" y="3939"/>
                  <a:pt x="13424" y="2610"/>
                  <a:pt x="12344" y="1531"/>
                </a:cubicBezTo>
                <a:moveTo>
                  <a:pt x="11184" y="1413"/>
                </a:moveTo>
                <a:cubicBezTo>
                  <a:pt x="12498" y="2507"/>
                  <a:pt x="13570" y="3972"/>
                  <a:pt x="14296" y="5681"/>
                </a:cubicBezTo>
                <a:cubicBezTo>
                  <a:pt x="13303" y="6021"/>
                  <a:pt x="12247" y="6217"/>
                  <a:pt x="11148" y="6253"/>
                </a:cubicBezTo>
                <a:lnTo>
                  <a:pt x="11148" y="1411"/>
                </a:lnTo>
                <a:cubicBezTo>
                  <a:pt x="11160" y="1411"/>
                  <a:pt x="11172" y="1412"/>
                  <a:pt x="11184" y="1413"/>
                </a:cubicBezTo>
                <a:moveTo>
                  <a:pt x="10414" y="20186"/>
                </a:moveTo>
                <a:cubicBezTo>
                  <a:pt x="9256" y="19223"/>
                  <a:pt x="8285" y="17970"/>
                  <a:pt x="7574" y="16516"/>
                </a:cubicBezTo>
                <a:cubicBezTo>
                  <a:pt x="8486" y="16231"/>
                  <a:pt x="9453" y="16075"/>
                  <a:pt x="10451" y="16043"/>
                </a:cubicBezTo>
                <a:lnTo>
                  <a:pt x="10451" y="20188"/>
                </a:lnTo>
                <a:cubicBezTo>
                  <a:pt x="10451" y="20188"/>
                  <a:pt x="10414" y="20186"/>
                  <a:pt x="10414" y="20186"/>
                </a:cubicBezTo>
                <a:close/>
                <a:moveTo>
                  <a:pt x="20188" y="10451"/>
                </a:moveTo>
                <a:lnTo>
                  <a:pt x="16010" y="10451"/>
                </a:lnTo>
                <a:cubicBezTo>
                  <a:pt x="15972" y="8908"/>
                  <a:pt x="15698" y="7433"/>
                  <a:pt x="15211" y="6084"/>
                </a:cubicBezTo>
                <a:cubicBezTo>
                  <a:pt x="16151" y="5691"/>
                  <a:pt x="17020" y="5170"/>
                  <a:pt x="17814" y="4553"/>
                </a:cubicBezTo>
                <a:cubicBezTo>
                  <a:pt x="19223" y="6135"/>
                  <a:pt x="20105" y="8190"/>
                  <a:pt x="20188" y="10451"/>
                </a:cubicBezTo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4" y="21600"/>
                  <a:pt x="21600" y="16764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:p159="http://schemas.microsoft.com/office/powerpoint/2015/09/main" xmlns:mc="http://schemas.openxmlformats.org/markup-compatibility/2006" xmlns:p14="http://schemas.microsoft.com/office/powerpoint/2010/main" xmlns:a16="http://schemas.microsoft.com/office/drawing/2014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159="http://schemas.microsoft.com/office/powerpoint/2015/09/main" xmlns:mc="http://schemas.openxmlformats.org/markup-compatibility/2006" xmlns:p14="http://schemas.microsoft.com/office/powerpoint/2010/main" xmlns:a16="http://schemas.microsoft.com/office/drawing/2014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9050" tIns="19050" rIns="19050" bIns="19050" anchor="ctr"/>
          <a:lstStyle/>
          <a:p>
            <a:pPr algn="ctr" defTabSz="228600" fontAlgn="base" hangingPunct="0">
              <a:spcBef>
                <a:spcPct val="0"/>
              </a:spcBef>
              <a:spcAft>
                <a:spcPct val="0"/>
              </a:spcAft>
            </a:pPr>
            <a:endParaRPr lang="en-US" sz="15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sym typeface="Gill Sans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B339170-9835-4018-80E7-7013F28C6FFD}"/>
              </a:ext>
            </a:extLst>
          </p:cNvPr>
          <p:cNvGrpSpPr/>
          <p:nvPr/>
        </p:nvGrpSpPr>
        <p:grpSpPr>
          <a:xfrm>
            <a:off x="6648491" y="4470320"/>
            <a:ext cx="449264" cy="450032"/>
            <a:chOff x="7275629" y="4549774"/>
            <a:chExt cx="464344" cy="465138"/>
          </a:xfrm>
          <a:solidFill>
            <a:schemeClr val="bg1"/>
          </a:solidFill>
        </p:grpSpPr>
        <p:sp>
          <p:nvSpPr>
            <p:cNvPr id="23" name="AutoShape 18">
              <a:extLst>
                <a:ext uri="{FF2B5EF4-FFF2-40B4-BE49-F238E27FC236}">
                  <a16:creationId xmlns:a16="http://schemas.microsoft.com/office/drawing/2014/main" id="{5A8B1047-BA4B-45F3-9D75-8B2FB210FFD2}"/>
                </a:ext>
              </a:extLst>
            </p:cNvPr>
            <p:cNvSpPr>
              <a:spLocks/>
            </p:cNvSpPr>
            <p:nvPr/>
          </p:nvSpPr>
          <p:spPr bwMode="auto">
            <a:xfrm>
              <a:off x="7275629" y="4549774"/>
              <a:ext cx="464344" cy="465138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0249" y="19799"/>
                  </a:moveTo>
                  <a:cubicBezTo>
                    <a:pt x="20249" y="20048"/>
                    <a:pt x="20048" y="20249"/>
                    <a:pt x="19799" y="20249"/>
                  </a:cubicBezTo>
                  <a:lnTo>
                    <a:pt x="1800" y="20249"/>
                  </a:lnTo>
                  <a:cubicBezTo>
                    <a:pt x="1551" y="20249"/>
                    <a:pt x="1349" y="20048"/>
                    <a:pt x="1349" y="19799"/>
                  </a:cubicBezTo>
                  <a:lnTo>
                    <a:pt x="1349" y="3824"/>
                  </a:lnTo>
                  <a:cubicBezTo>
                    <a:pt x="1349" y="3576"/>
                    <a:pt x="1551" y="3375"/>
                    <a:pt x="1800" y="3375"/>
                  </a:cubicBezTo>
                  <a:lnTo>
                    <a:pt x="4724" y="3375"/>
                  </a:lnTo>
                  <a:lnTo>
                    <a:pt x="4724" y="4725"/>
                  </a:lnTo>
                  <a:cubicBezTo>
                    <a:pt x="4724" y="5098"/>
                    <a:pt x="5027" y="5400"/>
                    <a:pt x="5399" y="5400"/>
                  </a:cubicBezTo>
                  <a:cubicBezTo>
                    <a:pt x="5772" y="5400"/>
                    <a:pt x="6074" y="5098"/>
                    <a:pt x="6074" y="4725"/>
                  </a:cubicBezTo>
                  <a:lnTo>
                    <a:pt x="6074" y="3375"/>
                  </a:lnTo>
                  <a:lnTo>
                    <a:pt x="10124" y="3375"/>
                  </a:lnTo>
                  <a:lnTo>
                    <a:pt x="10124" y="4725"/>
                  </a:lnTo>
                  <a:cubicBezTo>
                    <a:pt x="10124" y="5098"/>
                    <a:pt x="10427" y="5400"/>
                    <a:pt x="10800" y="5400"/>
                  </a:cubicBezTo>
                  <a:cubicBezTo>
                    <a:pt x="11172" y="5400"/>
                    <a:pt x="11474" y="5098"/>
                    <a:pt x="11474" y="4725"/>
                  </a:cubicBezTo>
                  <a:lnTo>
                    <a:pt x="11474" y="3375"/>
                  </a:lnTo>
                  <a:lnTo>
                    <a:pt x="15524" y="3375"/>
                  </a:lnTo>
                  <a:lnTo>
                    <a:pt x="15524" y="4725"/>
                  </a:lnTo>
                  <a:cubicBezTo>
                    <a:pt x="15524" y="5098"/>
                    <a:pt x="15827" y="5400"/>
                    <a:pt x="16199" y="5400"/>
                  </a:cubicBezTo>
                  <a:cubicBezTo>
                    <a:pt x="16572" y="5400"/>
                    <a:pt x="16874" y="5098"/>
                    <a:pt x="16874" y="4725"/>
                  </a:cubicBezTo>
                  <a:lnTo>
                    <a:pt x="16874" y="3375"/>
                  </a:lnTo>
                  <a:lnTo>
                    <a:pt x="19799" y="3375"/>
                  </a:lnTo>
                  <a:cubicBezTo>
                    <a:pt x="20048" y="3375"/>
                    <a:pt x="20249" y="3576"/>
                    <a:pt x="20249" y="3824"/>
                  </a:cubicBezTo>
                  <a:cubicBezTo>
                    <a:pt x="20249" y="3824"/>
                    <a:pt x="20249" y="19799"/>
                    <a:pt x="20249" y="19799"/>
                  </a:cubicBezTo>
                  <a:close/>
                  <a:moveTo>
                    <a:pt x="19799" y="2025"/>
                  </a:moveTo>
                  <a:lnTo>
                    <a:pt x="16874" y="2025"/>
                  </a:lnTo>
                  <a:lnTo>
                    <a:pt x="16874" y="675"/>
                  </a:lnTo>
                  <a:cubicBezTo>
                    <a:pt x="16874" y="301"/>
                    <a:pt x="16572" y="0"/>
                    <a:pt x="16199" y="0"/>
                  </a:cubicBezTo>
                  <a:cubicBezTo>
                    <a:pt x="15827" y="0"/>
                    <a:pt x="15524" y="301"/>
                    <a:pt x="15524" y="675"/>
                  </a:cubicBezTo>
                  <a:lnTo>
                    <a:pt x="15524" y="2025"/>
                  </a:lnTo>
                  <a:lnTo>
                    <a:pt x="11474" y="2025"/>
                  </a:lnTo>
                  <a:lnTo>
                    <a:pt x="11474" y="675"/>
                  </a:lnTo>
                  <a:cubicBezTo>
                    <a:pt x="11474" y="301"/>
                    <a:pt x="11172" y="0"/>
                    <a:pt x="10800" y="0"/>
                  </a:cubicBezTo>
                  <a:cubicBezTo>
                    <a:pt x="10427" y="0"/>
                    <a:pt x="10124" y="301"/>
                    <a:pt x="10124" y="675"/>
                  </a:cubicBezTo>
                  <a:lnTo>
                    <a:pt x="10124" y="2025"/>
                  </a:lnTo>
                  <a:lnTo>
                    <a:pt x="6074" y="2025"/>
                  </a:lnTo>
                  <a:lnTo>
                    <a:pt x="6074" y="675"/>
                  </a:lnTo>
                  <a:cubicBezTo>
                    <a:pt x="6074" y="301"/>
                    <a:pt x="5772" y="0"/>
                    <a:pt x="5399" y="0"/>
                  </a:cubicBezTo>
                  <a:cubicBezTo>
                    <a:pt x="5027" y="0"/>
                    <a:pt x="4724" y="301"/>
                    <a:pt x="4724" y="675"/>
                  </a:cubicBezTo>
                  <a:lnTo>
                    <a:pt x="4724" y="2025"/>
                  </a:lnTo>
                  <a:lnTo>
                    <a:pt x="1800" y="2025"/>
                  </a:lnTo>
                  <a:cubicBezTo>
                    <a:pt x="805" y="2025"/>
                    <a:pt x="0" y="2830"/>
                    <a:pt x="0" y="3824"/>
                  </a:cubicBezTo>
                  <a:lnTo>
                    <a:pt x="0" y="19799"/>
                  </a:lnTo>
                  <a:cubicBezTo>
                    <a:pt x="0" y="20793"/>
                    <a:pt x="805" y="21599"/>
                    <a:pt x="1800" y="21599"/>
                  </a:cubicBezTo>
                  <a:lnTo>
                    <a:pt x="19799" y="21599"/>
                  </a:lnTo>
                  <a:cubicBezTo>
                    <a:pt x="20794" y="21599"/>
                    <a:pt x="21600" y="20793"/>
                    <a:pt x="21600" y="19799"/>
                  </a:cubicBezTo>
                  <a:lnTo>
                    <a:pt x="21600" y="3824"/>
                  </a:lnTo>
                  <a:cubicBezTo>
                    <a:pt x="21600" y="2830"/>
                    <a:pt x="20794" y="2025"/>
                    <a:pt x="19799" y="202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:p159="http://schemas.microsoft.com/office/powerpoint/2015/09/main" xmlns:mc="http://schemas.openxmlformats.org/markup-compatibility/2006" xmlns:p14="http://schemas.microsoft.com/office/powerpoint/2010/main" xmlns:a16="http://schemas.microsoft.com/office/drawing/2014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159="http://schemas.microsoft.com/office/powerpoint/2015/09/main" xmlns:mc="http://schemas.openxmlformats.org/markup-compatibility/2006" xmlns:p14="http://schemas.microsoft.com/office/powerpoint/2010/main" xmlns:a16="http://schemas.microsoft.com/office/drawing/2014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  <p:sp>
          <p:nvSpPr>
            <p:cNvPr id="24" name="AutoShape 19">
              <a:extLst>
                <a:ext uri="{FF2B5EF4-FFF2-40B4-BE49-F238E27FC236}">
                  <a16:creationId xmlns:a16="http://schemas.microsoft.com/office/drawing/2014/main" id="{4A059DE2-84B3-4BB0-86FA-D86731D252A1}"/>
                </a:ext>
              </a:extLst>
            </p:cNvPr>
            <p:cNvSpPr>
              <a:spLocks/>
            </p:cNvSpPr>
            <p:nvPr/>
          </p:nvSpPr>
          <p:spPr bwMode="auto">
            <a:xfrm>
              <a:off x="7377229" y="4724399"/>
              <a:ext cx="57944" cy="43657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21599"/>
                  </a:moveTo>
                  <a:lnTo>
                    <a:pt x="21600" y="21599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599"/>
                    <a:pt x="0" y="21599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:p159="http://schemas.microsoft.com/office/powerpoint/2015/09/main" xmlns:mc="http://schemas.openxmlformats.org/markup-compatibility/2006" xmlns:p14="http://schemas.microsoft.com/office/powerpoint/2010/main" xmlns:a16="http://schemas.microsoft.com/office/drawing/2014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159="http://schemas.microsoft.com/office/powerpoint/2015/09/main" xmlns:mc="http://schemas.openxmlformats.org/markup-compatibility/2006" xmlns:p14="http://schemas.microsoft.com/office/powerpoint/2010/main" xmlns:a16="http://schemas.microsoft.com/office/drawing/2014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  <p:sp>
          <p:nvSpPr>
            <p:cNvPr id="25" name="AutoShape 20">
              <a:extLst>
                <a:ext uri="{FF2B5EF4-FFF2-40B4-BE49-F238E27FC236}">
                  <a16:creationId xmlns:a16="http://schemas.microsoft.com/office/drawing/2014/main" id="{B33F4F67-CD48-4B1B-8882-5E1334D41D07}"/>
                </a:ext>
              </a:extLst>
            </p:cNvPr>
            <p:cNvSpPr>
              <a:spLocks/>
            </p:cNvSpPr>
            <p:nvPr/>
          </p:nvSpPr>
          <p:spPr bwMode="auto">
            <a:xfrm>
              <a:off x="7377229" y="4796631"/>
              <a:ext cx="57944" cy="43656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21599"/>
                  </a:moveTo>
                  <a:lnTo>
                    <a:pt x="21600" y="21599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599"/>
                    <a:pt x="0" y="21599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:p159="http://schemas.microsoft.com/office/powerpoint/2015/09/main" xmlns:mc="http://schemas.openxmlformats.org/markup-compatibility/2006" xmlns:p14="http://schemas.microsoft.com/office/powerpoint/2010/main" xmlns:a16="http://schemas.microsoft.com/office/drawing/2014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159="http://schemas.microsoft.com/office/powerpoint/2015/09/main" xmlns:mc="http://schemas.openxmlformats.org/markup-compatibility/2006" xmlns:p14="http://schemas.microsoft.com/office/powerpoint/2010/main" xmlns:a16="http://schemas.microsoft.com/office/drawing/2014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  <p:sp>
          <p:nvSpPr>
            <p:cNvPr id="26" name="AutoShape 21">
              <a:extLst>
                <a:ext uri="{FF2B5EF4-FFF2-40B4-BE49-F238E27FC236}">
                  <a16:creationId xmlns:a16="http://schemas.microsoft.com/office/drawing/2014/main" id="{D1CA2C31-5033-451B-9FEF-B014E0A16E7D}"/>
                </a:ext>
              </a:extLst>
            </p:cNvPr>
            <p:cNvSpPr>
              <a:spLocks/>
            </p:cNvSpPr>
            <p:nvPr/>
          </p:nvSpPr>
          <p:spPr bwMode="auto">
            <a:xfrm>
              <a:off x="7377229" y="4869656"/>
              <a:ext cx="57944" cy="42863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21599"/>
                  </a:moveTo>
                  <a:lnTo>
                    <a:pt x="21600" y="21599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599"/>
                    <a:pt x="0" y="21599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:p159="http://schemas.microsoft.com/office/powerpoint/2015/09/main" xmlns:mc="http://schemas.openxmlformats.org/markup-compatibility/2006" xmlns:p14="http://schemas.microsoft.com/office/powerpoint/2010/main" xmlns:a16="http://schemas.microsoft.com/office/drawing/2014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159="http://schemas.microsoft.com/office/powerpoint/2015/09/main" xmlns:mc="http://schemas.openxmlformats.org/markup-compatibility/2006" xmlns:p14="http://schemas.microsoft.com/office/powerpoint/2010/main" xmlns:a16="http://schemas.microsoft.com/office/drawing/2014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  <p:sp>
          <p:nvSpPr>
            <p:cNvPr id="27" name="AutoShape 22">
              <a:extLst>
                <a:ext uri="{FF2B5EF4-FFF2-40B4-BE49-F238E27FC236}">
                  <a16:creationId xmlns:a16="http://schemas.microsoft.com/office/drawing/2014/main" id="{CE5ED4C6-6777-488B-99F0-A2C6B970C4D2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8829" y="4869656"/>
              <a:ext cx="57944" cy="42863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21599"/>
                  </a:moveTo>
                  <a:lnTo>
                    <a:pt x="21600" y="21599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599"/>
                    <a:pt x="0" y="21599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:p159="http://schemas.microsoft.com/office/powerpoint/2015/09/main" xmlns:mc="http://schemas.openxmlformats.org/markup-compatibility/2006" xmlns:p14="http://schemas.microsoft.com/office/powerpoint/2010/main" xmlns:a16="http://schemas.microsoft.com/office/drawing/2014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159="http://schemas.microsoft.com/office/powerpoint/2015/09/main" xmlns:mc="http://schemas.openxmlformats.org/markup-compatibility/2006" xmlns:p14="http://schemas.microsoft.com/office/powerpoint/2010/main" xmlns:a16="http://schemas.microsoft.com/office/drawing/2014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  <p:sp>
          <p:nvSpPr>
            <p:cNvPr id="28" name="AutoShape 23">
              <a:extLst>
                <a:ext uri="{FF2B5EF4-FFF2-40B4-BE49-F238E27FC236}">
                  <a16:creationId xmlns:a16="http://schemas.microsoft.com/office/drawing/2014/main" id="{E924E6CE-CC9E-41F5-A461-A9A754C10A32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8829" y="4796631"/>
              <a:ext cx="57944" cy="43656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21599"/>
                  </a:moveTo>
                  <a:lnTo>
                    <a:pt x="21600" y="21599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599"/>
                    <a:pt x="0" y="21599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:p159="http://schemas.microsoft.com/office/powerpoint/2015/09/main" xmlns:mc="http://schemas.openxmlformats.org/markup-compatibility/2006" xmlns:p14="http://schemas.microsoft.com/office/powerpoint/2010/main" xmlns:a16="http://schemas.microsoft.com/office/drawing/2014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159="http://schemas.microsoft.com/office/powerpoint/2015/09/main" xmlns:mc="http://schemas.openxmlformats.org/markup-compatibility/2006" xmlns:p14="http://schemas.microsoft.com/office/powerpoint/2010/main" xmlns:a16="http://schemas.microsoft.com/office/drawing/2014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  <p:sp>
          <p:nvSpPr>
            <p:cNvPr id="29" name="AutoShape 24">
              <a:extLst>
                <a:ext uri="{FF2B5EF4-FFF2-40B4-BE49-F238E27FC236}">
                  <a16:creationId xmlns:a16="http://schemas.microsoft.com/office/drawing/2014/main" id="{5FB85C5F-32D7-4D1E-86BC-E15CD84993E5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8829" y="4724399"/>
              <a:ext cx="57944" cy="43657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21599"/>
                  </a:moveTo>
                  <a:lnTo>
                    <a:pt x="21600" y="21599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599"/>
                    <a:pt x="0" y="21599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:p159="http://schemas.microsoft.com/office/powerpoint/2015/09/main" xmlns:mc="http://schemas.openxmlformats.org/markup-compatibility/2006" xmlns:p14="http://schemas.microsoft.com/office/powerpoint/2010/main" xmlns:a16="http://schemas.microsoft.com/office/drawing/2014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159="http://schemas.microsoft.com/office/powerpoint/2015/09/main" xmlns:mc="http://schemas.openxmlformats.org/markup-compatibility/2006" xmlns:p14="http://schemas.microsoft.com/office/powerpoint/2010/main" xmlns:a16="http://schemas.microsoft.com/office/drawing/2014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  <p:sp>
          <p:nvSpPr>
            <p:cNvPr id="30" name="AutoShape 25">
              <a:extLst>
                <a:ext uri="{FF2B5EF4-FFF2-40B4-BE49-F238E27FC236}">
                  <a16:creationId xmlns:a16="http://schemas.microsoft.com/office/drawing/2014/main" id="{728B3F68-6714-49FC-8F69-7EC4914E9F96}"/>
                </a:ext>
              </a:extLst>
            </p:cNvPr>
            <p:cNvSpPr>
              <a:spLocks/>
            </p:cNvSpPr>
            <p:nvPr/>
          </p:nvSpPr>
          <p:spPr bwMode="auto">
            <a:xfrm>
              <a:off x="7580429" y="4869656"/>
              <a:ext cx="57944" cy="42863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21599"/>
                  </a:moveTo>
                  <a:lnTo>
                    <a:pt x="21600" y="21599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599"/>
                    <a:pt x="0" y="21599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:p159="http://schemas.microsoft.com/office/powerpoint/2015/09/main" xmlns:mc="http://schemas.openxmlformats.org/markup-compatibility/2006" xmlns:p14="http://schemas.microsoft.com/office/powerpoint/2010/main" xmlns:a16="http://schemas.microsoft.com/office/drawing/2014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159="http://schemas.microsoft.com/office/powerpoint/2015/09/main" xmlns:mc="http://schemas.openxmlformats.org/markup-compatibility/2006" xmlns:p14="http://schemas.microsoft.com/office/powerpoint/2010/main" xmlns:a16="http://schemas.microsoft.com/office/drawing/2014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  <p:sp>
          <p:nvSpPr>
            <p:cNvPr id="31" name="AutoShape 26">
              <a:extLst>
                <a:ext uri="{FF2B5EF4-FFF2-40B4-BE49-F238E27FC236}">
                  <a16:creationId xmlns:a16="http://schemas.microsoft.com/office/drawing/2014/main" id="{95A01A2F-61FF-4BEB-85E6-D766170925D9}"/>
                </a:ext>
              </a:extLst>
            </p:cNvPr>
            <p:cNvSpPr>
              <a:spLocks/>
            </p:cNvSpPr>
            <p:nvPr/>
          </p:nvSpPr>
          <p:spPr bwMode="auto">
            <a:xfrm>
              <a:off x="7580429" y="4796631"/>
              <a:ext cx="57944" cy="43656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21599"/>
                  </a:moveTo>
                  <a:lnTo>
                    <a:pt x="21600" y="21599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599"/>
                    <a:pt x="0" y="21599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:p159="http://schemas.microsoft.com/office/powerpoint/2015/09/main" xmlns:mc="http://schemas.openxmlformats.org/markup-compatibility/2006" xmlns:p14="http://schemas.microsoft.com/office/powerpoint/2010/main" xmlns:a16="http://schemas.microsoft.com/office/drawing/2014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159="http://schemas.microsoft.com/office/powerpoint/2015/09/main" xmlns:mc="http://schemas.openxmlformats.org/markup-compatibility/2006" xmlns:p14="http://schemas.microsoft.com/office/powerpoint/2010/main" xmlns:a16="http://schemas.microsoft.com/office/drawing/2014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  <p:sp>
          <p:nvSpPr>
            <p:cNvPr id="32" name="AutoShape 27">
              <a:extLst>
                <a:ext uri="{FF2B5EF4-FFF2-40B4-BE49-F238E27FC236}">
                  <a16:creationId xmlns:a16="http://schemas.microsoft.com/office/drawing/2014/main" id="{6BADB594-03DE-4B4B-A472-57CBF36F12A0}"/>
                </a:ext>
              </a:extLst>
            </p:cNvPr>
            <p:cNvSpPr>
              <a:spLocks/>
            </p:cNvSpPr>
            <p:nvPr/>
          </p:nvSpPr>
          <p:spPr bwMode="auto">
            <a:xfrm>
              <a:off x="7580429" y="4724399"/>
              <a:ext cx="57944" cy="43657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21599"/>
                  </a:moveTo>
                  <a:lnTo>
                    <a:pt x="21600" y="21599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599"/>
                    <a:pt x="0" y="21599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:p159="http://schemas.microsoft.com/office/powerpoint/2015/09/main" xmlns:mc="http://schemas.openxmlformats.org/markup-compatibility/2006" xmlns:p14="http://schemas.microsoft.com/office/powerpoint/2010/main" xmlns:a16="http://schemas.microsoft.com/office/drawing/2014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159="http://schemas.microsoft.com/office/powerpoint/2015/09/main" xmlns:mc="http://schemas.openxmlformats.org/markup-compatibility/2006" xmlns:p14="http://schemas.microsoft.com/office/powerpoint/2010/main" xmlns:a16="http://schemas.microsoft.com/office/drawing/2014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</p:grpSp>
      <p:sp>
        <p:nvSpPr>
          <p:cNvPr id="33" name="AutoShape 117">
            <a:extLst>
              <a:ext uri="{FF2B5EF4-FFF2-40B4-BE49-F238E27FC236}">
                <a16:creationId xmlns:a16="http://schemas.microsoft.com/office/drawing/2014/main" id="{AE0A167F-B438-44C1-A23E-427517B17405}"/>
              </a:ext>
            </a:extLst>
          </p:cNvPr>
          <p:cNvSpPr>
            <a:spLocks/>
          </p:cNvSpPr>
          <p:nvPr/>
        </p:nvSpPr>
        <p:spPr bwMode="auto">
          <a:xfrm>
            <a:off x="4889269" y="4521108"/>
            <a:ext cx="464344" cy="348456"/>
          </a:xfrm>
          <a:custGeom>
            <a:avLst/>
            <a:gdLst>
              <a:gd name="T0" fmla="+- 0 10799 1"/>
              <a:gd name="T1" fmla="*/ T0 w 21596"/>
              <a:gd name="T2" fmla="*/ 10800 h 21600"/>
              <a:gd name="T3" fmla="+- 0 10799 1"/>
              <a:gd name="T4" fmla="*/ T3 w 21596"/>
              <a:gd name="T5" fmla="*/ 10800 h 21600"/>
              <a:gd name="T6" fmla="+- 0 10799 1"/>
              <a:gd name="T7" fmla="*/ T6 w 21596"/>
              <a:gd name="T8" fmla="*/ 10800 h 21600"/>
              <a:gd name="T9" fmla="+- 0 10799 1"/>
              <a:gd name="T10" fmla="*/ T9 w 21596"/>
              <a:gd name="T11" fmla="*/ 10800 h 21600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</a:cxnLst>
            <a:rect l="0" t="0" r="r" b="b"/>
            <a:pathLst>
              <a:path w="21596" h="21600">
                <a:moveTo>
                  <a:pt x="4511" y="2151"/>
                </a:moveTo>
                <a:lnTo>
                  <a:pt x="6064" y="3877"/>
                </a:lnTo>
                <a:lnTo>
                  <a:pt x="4246" y="6302"/>
                </a:lnTo>
                <a:lnTo>
                  <a:pt x="1353" y="6302"/>
                </a:lnTo>
                <a:cubicBezTo>
                  <a:pt x="1353" y="6302"/>
                  <a:pt x="4511" y="2151"/>
                  <a:pt x="4511" y="2151"/>
                </a:cubicBezTo>
                <a:close/>
                <a:moveTo>
                  <a:pt x="17348" y="6302"/>
                </a:moveTo>
                <a:lnTo>
                  <a:pt x="15531" y="3877"/>
                </a:lnTo>
                <a:lnTo>
                  <a:pt x="17082" y="2153"/>
                </a:lnTo>
                <a:lnTo>
                  <a:pt x="20191" y="6302"/>
                </a:lnTo>
                <a:cubicBezTo>
                  <a:pt x="20191" y="6302"/>
                  <a:pt x="17348" y="6302"/>
                  <a:pt x="17348" y="6302"/>
                </a:cubicBezTo>
                <a:close/>
                <a:moveTo>
                  <a:pt x="17264" y="7202"/>
                </a:moveTo>
                <a:lnTo>
                  <a:pt x="19663" y="7202"/>
                </a:lnTo>
                <a:lnTo>
                  <a:pt x="13021" y="16638"/>
                </a:lnTo>
                <a:cubicBezTo>
                  <a:pt x="13021" y="16638"/>
                  <a:pt x="17264" y="7202"/>
                  <a:pt x="17264" y="7202"/>
                </a:cubicBezTo>
                <a:close/>
                <a:moveTo>
                  <a:pt x="8574" y="16637"/>
                </a:moveTo>
                <a:lnTo>
                  <a:pt x="1933" y="7202"/>
                </a:lnTo>
                <a:lnTo>
                  <a:pt x="4330" y="7202"/>
                </a:lnTo>
                <a:cubicBezTo>
                  <a:pt x="4330" y="7202"/>
                  <a:pt x="8574" y="16637"/>
                  <a:pt x="8574" y="16637"/>
                </a:cubicBezTo>
                <a:close/>
                <a:moveTo>
                  <a:pt x="8429" y="7202"/>
                </a:moveTo>
                <a:lnTo>
                  <a:pt x="10084" y="18249"/>
                </a:lnTo>
                <a:lnTo>
                  <a:pt x="5117" y="7202"/>
                </a:lnTo>
                <a:cubicBezTo>
                  <a:pt x="5117" y="7202"/>
                  <a:pt x="8429" y="7202"/>
                  <a:pt x="8429" y="7202"/>
                </a:cubicBezTo>
                <a:close/>
                <a:moveTo>
                  <a:pt x="6584" y="4456"/>
                </a:moveTo>
                <a:lnTo>
                  <a:pt x="8246" y="6302"/>
                </a:lnTo>
                <a:lnTo>
                  <a:pt x="5200" y="6302"/>
                </a:lnTo>
                <a:cubicBezTo>
                  <a:pt x="5200" y="6302"/>
                  <a:pt x="6584" y="4456"/>
                  <a:pt x="6584" y="4456"/>
                </a:cubicBezTo>
                <a:close/>
                <a:moveTo>
                  <a:pt x="6543" y="3238"/>
                </a:moveTo>
                <a:lnTo>
                  <a:pt x="5250" y="1800"/>
                </a:lnTo>
                <a:lnTo>
                  <a:pt x="7621" y="1800"/>
                </a:lnTo>
                <a:cubicBezTo>
                  <a:pt x="7621" y="1800"/>
                  <a:pt x="6543" y="3238"/>
                  <a:pt x="6543" y="3238"/>
                </a:cubicBezTo>
                <a:close/>
                <a:moveTo>
                  <a:pt x="10797" y="3466"/>
                </a:moveTo>
                <a:lnTo>
                  <a:pt x="9299" y="1800"/>
                </a:lnTo>
                <a:lnTo>
                  <a:pt x="12296" y="1800"/>
                </a:lnTo>
                <a:cubicBezTo>
                  <a:pt x="12296" y="1800"/>
                  <a:pt x="10797" y="3466"/>
                  <a:pt x="10797" y="3466"/>
                </a:cubicBezTo>
                <a:close/>
                <a:moveTo>
                  <a:pt x="13974" y="1800"/>
                </a:moveTo>
                <a:lnTo>
                  <a:pt x="16345" y="1800"/>
                </a:lnTo>
                <a:lnTo>
                  <a:pt x="15052" y="3238"/>
                </a:lnTo>
                <a:cubicBezTo>
                  <a:pt x="15052" y="3238"/>
                  <a:pt x="13974" y="1800"/>
                  <a:pt x="13974" y="1800"/>
                </a:cubicBezTo>
                <a:close/>
                <a:moveTo>
                  <a:pt x="13349" y="6302"/>
                </a:moveTo>
                <a:lnTo>
                  <a:pt x="15011" y="4456"/>
                </a:lnTo>
                <a:lnTo>
                  <a:pt x="16394" y="6302"/>
                </a:lnTo>
                <a:cubicBezTo>
                  <a:pt x="16394" y="6302"/>
                  <a:pt x="13349" y="6302"/>
                  <a:pt x="13349" y="6302"/>
                </a:cubicBezTo>
                <a:close/>
                <a:moveTo>
                  <a:pt x="13166" y="7202"/>
                </a:moveTo>
                <a:lnTo>
                  <a:pt x="16478" y="7202"/>
                </a:lnTo>
                <a:lnTo>
                  <a:pt x="11511" y="18249"/>
                </a:lnTo>
                <a:cubicBezTo>
                  <a:pt x="11511" y="18249"/>
                  <a:pt x="13166" y="7202"/>
                  <a:pt x="13166" y="7202"/>
                </a:cubicBezTo>
                <a:close/>
                <a:moveTo>
                  <a:pt x="12478" y="7202"/>
                </a:moveTo>
                <a:lnTo>
                  <a:pt x="10797" y="18414"/>
                </a:lnTo>
                <a:lnTo>
                  <a:pt x="9117" y="7202"/>
                </a:lnTo>
                <a:cubicBezTo>
                  <a:pt x="9117" y="7202"/>
                  <a:pt x="12478" y="7202"/>
                  <a:pt x="12478" y="7202"/>
                </a:cubicBezTo>
                <a:close/>
                <a:moveTo>
                  <a:pt x="8773" y="5716"/>
                </a:moveTo>
                <a:lnTo>
                  <a:pt x="7064" y="3817"/>
                </a:lnTo>
                <a:lnTo>
                  <a:pt x="8426" y="2000"/>
                </a:lnTo>
                <a:lnTo>
                  <a:pt x="10270" y="4051"/>
                </a:lnTo>
                <a:cubicBezTo>
                  <a:pt x="10270" y="4051"/>
                  <a:pt x="8773" y="5716"/>
                  <a:pt x="8773" y="5716"/>
                </a:cubicBezTo>
                <a:close/>
                <a:moveTo>
                  <a:pt x="11325" y="4051"/>
                </a:moveTo>
                <a:lnTo>
                  <a:pt x="13169" y="2000"/>
                </a:lnTo>
                <a:lnTo>
                  <a:pt x="14531" y="3817"/>
                </a:lnTo>
                <a:lnTo>
                  <a:pt x="12822" y="5716"/>
                </a:lnTo>
                <a:cubicBezTo>
                  <a:pt x="12822" y="5716"/>
                  <a:pt x="11325" y="4051"/>
                  <a:pt x="11325" y="4051"/>
                </a:cubicBezTo>
                <a:close/>
                <a:moveTo>
                  <a:pt x="12296" y="6302"/>
                </a:moveTo>
                <a:lnTo>
                  <a:pt x="9299" y="6302"/>
                </a:lnTo>
                <a:lnTo>
                  <a:pt x="10797" y="4638"/>
                </a:lnTo>
                <a:cubicBezTo>
                  <a:pt x="10797" y="4638"/>
                  <a:pt x="12296" y="6302"/>
                  <a:pt x="12296" y="6302"/>
                </a:cubicBezTo>
                <a:close/>
                <a:moveTo>
                  <a:pt x="21200" y="5102"/>
                </a:moveTo>
                <a:lnTo>
                  <a:pt x="17771" y="527"/>
                </a:lnTo>
                <a:cubicBezTo>
                  <a:pt x="17518" y="189"/>
                  <a:pt x="17176" y="0"/>
                  <a:pt x="16817" y="0"/>
                </a:cubicBezTo>
                <a:lnTo>
                  <a:pt x="4779" y="0"/>
                </a:lnTo>
                <a:cubicBezTo>
                  <a:pt x="4420" y="0"/>
                  <a:pt x="4077" y="189"/>
                  <a:pt x="3824" y="527"/>
                </a:cubicBezTo>
                <a:lnTo>
                  <a:pt x="395" y="5102"/>
                </a:lnTo>
                <a:cubicBezTo>
                  <a:pt x="131" y="5455"/>
                  <a:pt x="-1" y="5921"/>
                  <a:pt x="-1" y="6387"/>
                </a:cubicBezTo>
                <a:cubicBezTo>
                  <a:pt x="1" y="6810"/>
                  <a:pt x="114" y="7233"/>
                  <a:pt x="341" y="7573"/>
                </a:cubicBezTo>
                <a:lnTo>
                  <a:pt x="9788" y="20995"/>
                </a:lnTo>
                <a:cubicBezTo>
                  <a:pt x="10045" y="21379"/>
                  <a:pt x="10412" y="21599"/>
                  <a:pt x="10797" y="21599"/>
                </a:cubicBezTo>
                <a:cubicBezTo>
                  <a:pt x="11183" y="21599"/>
                  <a:pt x="11550" y="21379"/>
                  <a:pt x="11807" y="20995"/>
                </a:cubicBezTo>
                <a:lnTo>
                  <a:pt x="21255" y="7573"/>
                </a:lnTo>
                <a:cubicBezTo>
                  <a:pt x="21485" y="7226"/>
                  <a:pt x="21598" y="6791"/>
                  <a:pt x="21595" y="6359"/>
                </a:cubicBezTo>
                <a:cubicBezTo>
                  <a:pt x="21593" y="5902"/>
                  <a:pt x="21459" y="5449"/>
                  <a:pt x="21200" y="5102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:p159="http://schemas.microsoft.com/office/powerpoint/2015/09/main" xmlns:mc="http://schemas.openxmlformats.org/markup-compatibility/2006" xmlns:p14="http://schemas.microsoft.com/office/powerpoint/2010/main" xmlns:a16="http://schemas.microsoft.com/office/drawing/2014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159="http://schemas.microsoft.com/office/powerpoint/2015/09/main" xmlns:mc="http://schemas.openxmlformats.org/markup-compatibility/2006" xmlns:p14="http://schemas.microsoft.com/office/powerpoint/2010/main" xmlns:a16="http://schemas.microsoft.com/office/drawing/2014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9050" tIns="19050" rIns="19050" bIns="19050" anchor="ctr"/>
          <a:lstStyle/>
          <a:p>
            <a:pPr algn="ctr" defTabSz="228600" fontAlgn="base" hangingPunct="0">
              <a:spcBef>
                <a:spcPct val="0"/>
              </a:spcBef>
              <a:spcAft>
                <a:spcPct val="0"/>
              </a:spcAft>
            </a:pPr>
            <a:endParaRPr lang="en-US" sz="15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sym typeface="Gill Sans" charset="0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7577BE6B-06C7-4863-9DA3-9B2B0E60E955}"/>
              </a:ext>
            </a:extLst>
          </p:cNvPr>
          <p:cNvGrpSpPr/>
          <p:nvPr/>
        </p:nvGrpSpPr>
        <p:grpSpPr>
          <a:xfrm>
            <a:off x="4888872" y="2707035"/>
            <a:ext cx="465138" cy="391319"/>
            <a:chOff x="5356342" y="3093565"/>
            <a:chExt cx="465138" cy="391319"/>
          </a:xfrm>
          <a:solidFill>
            <a:schemeClr val="bg1"/>
          </a:solidFill>
        </p:grpSpPr>
        <p:sp>
          <p:nvSpPr>
            <p:cNvPr id="35" name="AutoShape 120">
              <a:extLst>
                <a:ext uri="{FF2B5EF4-FFF2-40B4-BE49-F238E27FC236}">
                  <a16:creationId xmlns:a16="http://schemas.microsoft.com/office/drawing/2014/main" id="{9927839F-F840-4F03-A754-EC2426E457E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73023" y="3195165"/>
              <a:ext cx="231775" cy="23177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6948" y="16070"/>
                  </a:moveTo>
                  <a:cubicBezTo>
                    <a:pt x="14037" y="19468"/>
                    <a:pt x="8925" y="19859"/>
                    <a:pt x="5529" y="16948"/>
                  </a:cubicBezTo>
                  <a:cubicBezTo>
                    <a:pt x="2130" y="14038"/>
                    <a:pt x="1740" y="8924"/>
                    <a:pt x="4651" y="5527"/>
                  </a:cubicBezTo>
                  <a:cubicBezTo>
                    <a:pt x="7559" y="2131"/>
                    <a:pt x="12674" y="1740"/>
                    <a:pt x="16070" y="4650"/>
                  </a:cubicBezTo>
                  <a:cubicBezTo>
                    <a:pt x="19466" y="7560"/>
                    <a:pt x="19859" y="12673"/>
                    <a:pt x="16948" y="16070"/>
                  </a:cubicBezTo>
                  <a:moveTo>
                    <a:pt x="10800" y="0"/>
                  </a:moveTo>
                  <a:cubicBezTo>
                    <a:pt x="4833" y="0"/>
                    <a:pt x="0" y="4834"/>
                    <a:pt x="0" y="10800"/>
                  </a:cubicBezTo>
                  <a:cubicBezTo>
                    <a:pt x="0" y="16765"/>
                    <a:pt x="4833" y="21599"/>
                    <a:pt x="10800" y="21599"/>
                  </a:cubicBezTo>
                  <a:cubicBezTo>
                    <a:pt x="16764" y="21599"/>
                    <a:pt x="21600" y="16765"/>
                    <a:pt x="21600" y="10800"/>
                  </a:cubicBezTo>
                  <a:cubicBezTo>
                    <a:pt x="21600" y="4834"/>
                    <a:pt x="16764" y="0"/>
                    <a:pt x="10800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:p159="http://schemas.microsoft.com/office/powerpoint/2015/09/main" xmlns:mc="http://schemas.openxmlformats.org/markup-compatibility/2006" xmlns:p14="http://schemas.microsoft.com/office/powerpoint/2010/main" xmlns:a16="http://schemas.microsoft.com/office/drawing/2014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159="http://schemas.microsoft.com/office/powerpoint/2015/09/main" xmlns:mc="http://schemas.openxmlformats.org/markup-compatibility/2006" xmlns:p14="http://schemas.microsoft.com/office/powerpoint/2010/main" xmlns:a16="http://schemas.microsoft.com/office/drawing/2014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  <p:sp>
          <p:nvSpPr>
            <p:cNvPr id="36" name="AutoShape 121">
              <a:extLst>
                <a:ext uri="{FF2B5EF4-FFF2-40B4-BE49-F238E27FC236}">
                  <a16:creationId xmlns:a16="http://schemas.microsoft.com/office/drawing/2014/main" id="{AA525C25-42DC-4CC1-831E-C7CA7D8CEC3D}"/>
                </a:ext>
              </a:extLst>
            </p:cNvPr>
            <p:cNvSpPr>
              <a:spLocks/>
            </p:cNvSpPr>
            <p:nvPr/>
          </p:nvSpPr>
          <p:spPr bwMode="auto">
            <a:xfrm>
              <a:off x="5530967" y="3253109"/>
              <a:ext cx="65088" cy="65088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9200" y="0"/>
                  </a:moveTo>
                  <a:cubicBezTo>
                    <a:pt x="8596" y="0"/>
                    <a:pt x="0" y="8596"/>
                    <a:pt x="0" y="19195"/>
                  </a:cubicBezTo>
                  <a:lnTo>
                    <a:pt x="0" y="19199"/>
                  </a:lnTo>
                  <a:cubicBezTo>
                    <a:pt x="0" y="20524"/>
                    <a:pt x="1068" y="21599"/>
                    <a:pt x="2400" y="21599"/>
                  </a:cubicBezTo>
                  <a:cubicBezTo>
                    <a:pt x="3721" y="21599"/>
                    <a:pt x="4800" y="20524"/>
                    <a:pt x="4800" y="19199"/>
                  </a:cubicBezTo>
                  <a:lnTo>
                    <a:pt x="4800" y="19195"/>
                  </a:lnTo>
                  <a:cubicBezTo>
                    <a:pt x="4800" y="11247"/>
                    <a:pt x="11240" y="4799"/>
                    <a:pt x="19200" y="4799"/>
                  </a:cubicBezTo>
                  <a:cubicBezTo>
                    <a:pt x="20521" y="4799"/>
                    <a:pt x="21600" y="3724"/>
                    <a:pt x="21600" y="2399"/>
                  </a:cubicBezTo>
                  <a:cubicBezTo>
                    <a:pt x="21600" y="1075"/>
                    <a:pt x="20521" y="0"/>
                    <a:pt x="19200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:p159="http://schemas.microsoft.com/office/powerpoint/2015/09/main" xmlns:mc="http://schemas.openxmlformats.org/markup-compatibility/2006" xmlns:p14="http://schemas.microsoft.com/office/powerpoint/2010/main" xmlns:a16="http://schemas.microsoft.com/office/drawing/2014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159="http://schemas.microsoft.com/office/powerpoint/2015/09/main" xmlns:mc="http://schemas.openxmlformats.org/markup-compatibility/2006" xmlns:p14="http://schemas.microsoft.com/office/powerpoint/2010/main" xmlns:a16="http://schemas.microsoft.com/office/drawing/2014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  <p:sp>
          <p:nvSpPr>
            <p:cNvPr id="37" name="AutoShape 122">
              <a:extLst>
                <a:ext uri="{FF2B5EF4-FFF2-40B4-BE49-F238E27FC236}">
                  <a16:creationId xmlns:a16="http://schemas.microsoft.com/office/drawing/2014/main" id="{A6F7C6F2-654D-4D63-B5EE-AA51CB9F258B}"/>
                </a:ext>
              </a:extLst>
            </p:cNvPr>
            <p:cNvSpPr>
              <a:spLocks/>
            </p:cNvSpPr>
            <p:nvPr/>
          </p:nvSpPr>
          <p:spPr bwMode="auto">
            <a:xfrm>
              <a:off x="5356342" y="3093565"/>
              <a:ext cx="465138" cy="391319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0249" y="19199"/>
                  </a:moveTo>
                  <a:cubicBezTo>
                    <a:pt x="20249" y="19642"/>
                    <a:pt x="19948" y="19999"/>
                    <a:pt x="19575" y="19999"/>
                  </a:cubicBezTo>
                  <a:lnTo>
                    <a:pt x="2024" y="19999"/>
                  </a:lnTo>
                  <a:cubicBezTo>
                    <a:pt x="1651" y="19999"/>
                    <a:pt x="1349" y="19642"/>
                    <a:pt x="1349" y="19199"/>
                  </a:cubicBezTo>
                  <a:lnTo>
                    <a:pt x="1349" y="7200"/>
                  </a:lnTo>
                  <a:cubicBezTo>
                    <a:pt x="1349" y="6809"/>
                    <a:pt x="1588" y="6475"/>
                    <a:pt x="1914" y="6411"/>
                  </a:cubicBezTo>
                  <a:lnTo>
                    <a:pt x="5588" y="5684"/>
                  </a:lnTo>
                  <a:lnTo>
                    <a:pt x="6797" y="2103"/>
                  </a:lnTo>
                  <a:cubicBezTo>
                    <a:pt x="6900" y="1799"/>
                    <a:pt x="7148" y="1600"/>
                    <a:pt x="7424" y="1600"/>
                  </a:cubicBezTo>
                  <a:lnTo>
                    <a:pt x="14174" y="1600"/>
                  </a:lnTo>
                  <a:cubicBezTo>
                    <a:pt x="14450" y="1600"/>
                    <a:pt x="14698" y="1799"/>
                    <a:pt x="14801" y="2103"/>
                  </a:cubicBezTo>
                  <a:lnTo>
                    <a:pt x="16010" y="5684"/>
                  </a:lnTo>
                  <a:lnTo>
                    <a:pt x="19685" y="6411"/>
                  </a:lnTo>
                  <a:cubicBezTo>
                    <a:pt x="20011" y="6475"/>
                    <a:pt x="20249" y="6809"/>
                    <a:pt x="20249" y="7200"/>
                  </a:cubicBezTo>
                  <a:cubicBezTo>
                    <a:pt x="20249" y="7200"/>
                    <a:pt x="20249" y="19199"/>
                    <a:pt x="20249" y="19199"/>
                  </a:cubicBezTo>
                  <a:close/>
                  <a:moveTo>
                    <a:pt x="19907" y="4832"/>
                  </a:moveTo>
                  <a:lnTo>
                    <a:pt x="16981" y="4254"/>
                  </a:lnTo>
                  <a:lnTo>
                    <a:pt x="16054" y="1507"/>
                  </a:lnTo>
                  <a:cubicBezTo>
                    <a:pt x="15745" y="591"/>
                    <a:pt x="15006" y="0"/>
                    <a:pt x="14174" y="0"/>
                  </a:cubicBezTo>
                  <a:lnTo>
                    <a:pt x="7424" y="0"/>
                  </a:lnTo>
                  <a:cubicBezTo>
                    <a:pt x="6593" y="0"/>
                    <a:pt x="5854" y="591"/>
                    <a:pt x="5543" y="1509"/>
                  </a:cubicBezTo>
                  <a:lnTo>
                    <a:pt x="4618" y="4254"/>
                  </a:lnTo>
                  <a:lnTo>
                    <a:pt x="1692" y="4832"/>
                  </a:lnTo>
                  <a:cubicBezTo>
                    <a:pt x="711" y="5025"/>
                    <a:pt x="0" y="6020"/>
                    <a:pt x="0" y="7200"/>
                  </a:cubicBezTo>
                  <a:lnTo>
                    <a:pt x="0" y="19199"/>
                  </a:lnTo>
                  <a:cubicBezTo>
                    <a:pt x="0" y="20523"/>
                    <a:pt x="908" y="21600"/>
                    <a:pt x="2024" y="21600"/>
                  </a:cubicBezTo>
                  <a:lnTo>
                    <a:pt x="19575" y="21600"/>
                  </a:lnTo>
                  <a:cubicBezTo>
                    <a:pt x="20691" y="21600"/>
                    <a:pt x="21600" y="20523"/>
                    <a:pt x="21600" y="19199"/>
                  </a:cubicBezTo>
                  <a:lnTo>
                    <a:pt x="21600" y="7200"/>
                  </a:lnTo>
                  <a:cubicBezTo>
                    <a:pt x="21600" y="6020"/>
                    <a:pt x="20888" y="5025"/>
                    <a:pt x="19907" y="483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:p159="http://schemas.microsoft.com/office/powerpoint/2015/09/main" xmlns:mc="http://schemas.openxmlformats.org/markup-compatibility/2006" xmlns:p14="http://schemas.microsoft.com/office/powerpoint/2010/main" xmlns:a16="http://schemas.microsoft.com/office/drawing/2014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159="http://schemas.microsoft.com/office/powerpoint/2015/09/main" xmlns:mc="http://schemas.openxmlformats.org/markup-compatibility/2006" xmlns:p14="http://schemas.microsoft.com/office/powerpoint/2010/main" xmlns:a16="http://schemas.microsoft.com/office/drawing/2014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</p:grpSp>
      <p:sp>
        <p:nvSpPr>
          <p:cNvPr id="43" name="Rectangle 42">
            <a:extLst>
              <a:ext uri="{FF2B5EF4-FFF2-40B4-BE49-F238E27FC236}">
                <a16:creationId xmlns:a16="http://schemas.microsoft.com/office/drawing/2014/main" id="{E1B0E17B-1700-476A-9877-ADE3004AFED7}"/>
              </a:ext>
            </a:extLst>
          </p:cNvPr>
          <p:cNvSpPr/>
          <p:nvPr/>
        </p:nvSpPr>
        <p:spPr>
          <a:xfrm flipH="1">
            <a:off x="5350540" y="3693992"/>
            <a:ext cx="130042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Nexa Bold" panose="02000000000000000000" pitchFamily="50" charset="0"/>
                <a:cs typeface="Arial"/>
              </a:rPr>
              <a:t>MANAGEMENT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8AFDB10-10B2-464F-8EF3-AC3131B56898}"/>
              </a:ext>
            </a:extLst>
          </p:cNvPr>
          <p:cNvGrpSpPr/>
          <p:nvPr/>
        </p:nvGrpSpPr>
        <p:grpSpPr>
          <a:xfrm>
            <a:off x="3498850" y="2689969"/>
            <a:ext cx="691047" cy="232823"/>
            <a:chOff x="3594100" y="2804269"/>
            <a:chExt cx="691047" cy="232823"/>
          </a:xfrm>
        </p:grpSpPr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30AE5108-11D2-452A-BFE4-C2C949D35838}"/>
                </a:ext>
              </a:extLst>
            </p:cNvPr>
            <p:cNvCxnSpPr/>
            <p:nvPr/>
          </p:nvCxnSpPr>
          <p:spPr>
            <a:xfrm>
              <a:off x="3594100" y="2804269"/>
              <a:ext cx="373800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D007995F-D7FB-4099-9880-476A8B0EB38C}"/>
                </a:ext>
              </a:extLst>
            </p:cNvPr>
            <p:cNvCxnSpPr/>
            <p:nvPr/>
          </p:nvCxnSpPr>
          <p:spPr>
            <a:xfrm>
              <a:off x="3967900" y="2804269"/>
              <a:ext cx="317247" cy="232823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C3B32670-E130-4F9C-93D0-44A15B548A96}"/>
              </a:ext>
            </a:extLst>
          </p:cNvPr>
          <p:cNvGrpSpPr/>
          <p:nvPr/>
        </p:nvGrpSpPr>
        <p:grpSpPr>
          <a:xfrm>
            <a:off x="3498850" y="4649429"/>
            <a:ext cx="691047" cy="232823"/>
            <a:chOff x="3594100" y="4763729"/>
            <a:chExt cx="691047" cy="232823"/>
          </a:xfrm>
        </p:grpSpPr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3F1C56CC-802F-45B4-8248-A2F4CBDB49BF}"/>
                </a:ext>
              </a:extLst>
            </p:cNvPr>
            <p:cNvCxnSpPr/>
            <p:nvPr/>
          </p:nvCxnSpPr>
          <p:spPr>
            <a:xfrm>
              <a:off x="3594100" y="4996552"/>
              <a:ext cx="373800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5F21EBF1-705F-4E5E-B6C9-480A88758D0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67900" y="4763729"/>
              <a:ext cx="317247" cy="232823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CE910717-49E5-4225-8F1D-4309287E961B}"/>
              </a:ext>
            </a:extLst>
          </p:cNvPr>
          <p:cNvGrpSpPr/>
          <p:nvPr/>
        </p:nvGrpSpPr>
        <p:grpSpPr>
          <a:xfrm>
            <a:off x="7794334" y="2689969"/>
            <a:ext cx="695617" cy="232823"/>
            <a:chOff x="7889584" y="2804269"/>
            <a:chExt cx="695617" cy="232823"/>
          </a:xfrm>
        </p:grpSpPr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399306A5-3AA3-44FD-BA42-82879812240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211401" y="2804269"/>
              <a:ext cx="373800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000E5DFC-DD43-4987-96BC-A9F7A592550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889584" y="2804269"/>
              <a:ext cx="317247" cy="232823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FB08807B-A9BE-47AE-BB2A-FBEDC7CA32A5}"/>
              </a:ext>
            </a:extLst>
          </p:cNvPr>
          <p:cNvGrpSpPr/>
          <p:nvPr/>
        </p:nvGrpSpPr>
        <p:grpSpPr>
          <a:xfrm>
            <a:off x="7794334" y="4649429"/>
            <a:ext cx="695617" cy="232823"/>
            <a:chOff x="7889584" y="4763729"/>
            <a:chExt cx="695617" cy="232823"/>
          </a:xfrm>
        </p:grpSpPr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B7102722-5109-4D8C-B56E-043A6153917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211401" y="4996552"/>
              <a:ext cx="373800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8757EF7F-4424-4002-A02C-CD1993D096E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889584" y="4763729"/>
              <a:ext cx="317247" cy="232823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6" name="Oval 55">
            <a:extLst>
              <a:ext uri="{FF2B5EF4-FFF2-40B4-BE49-F238E27FC236}">
                <a16:creationId xmlns:a16="http://schemas.microsoft.com/office/drawing/2014/main" id="{60FB2A20-0039-48E2-B945-F2F82084B080}"/>
              </a:ext>
            </a:extLst>
          </p:cNvPr>
          <p:cNvSpPr/>
          <p:nvPr/>
        </p:nvSpPr>
        <p:spPr>
          <a:xfrm>
            <a:off x="3577433" y="2382008"/>
            <a:ext cx="246743" cy="24674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1</a:t>
            </a: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C50DED02-04AE-4498-8E12-E64802E3284C}"/>
              </a:ext>
            </a:extLst>
          </p:cNvPr>
          <p:cNvSpPr/>
          <p:nvPr/>
        </p:nvSpPr>
        <p:spPr>
          <a:xfrm>
            <a:off x="8177325" y="2382008"/>
            <a:ext cx="246743" cy="246743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2</a:t>
            </a: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C369EB73-9E5B-49E0-8DEC-8704698364E1}"/>
              </a:ext>
            </a:extLst>
          </p:cNvPr>
          <p:cNvSpPr/>
          <p:nvPr/>
        </p:nvSpPr>
        <p:spPr>
          <a:xfrm>
            <a:off x="8177325" y="4575319"/>
            <a:ext cx="246743" cy="24674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3</a:t>
            </a: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9EA07D61-DC9B-4486-91D4-52182E7C2DEA}"/>
              </a:ext>
            </a:extLst>
          </p:cNvPr>
          <p:cNvSpPr/>
          <p:nvPr/>
        </p:nvSpPr>
        <p:spPr>
          <a:xfrm>
            <a:off x="3577433" y="4575319"/>
            <a:ext cx="246743" cy="24674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4</a:t>
            </a:r>
          </a:p>
        </p:txBody>
      </p:sp>
      <p:sp>
        <p:nvSpPr>
          <p:cNvPr id="60" name="Title 59">
            <a:extLst>
              <a:ext uri="{FF2B5EF4-FFF2-40B4-BE49-F238E27FC236}">
                <a16:creationId xmlns:a16="http://schemas.microsoft.com/office/drawing/2014/main" id="{84EC70EB-C657-45AC-916A-9FC849FFB9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文悦古典明朝体 (非商业使用) W5" pitchFamily="50" charset="-122"/>
                <a:ea typeface="文悦古典明朝体 (非商业使用) W5" pitchFamily="50" charset="-122"/>
              </a:rPr>
              <a:t>Gradient infographic</a:t>
            </a:r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8316240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:p14="http://schemas.microsoft.com/office/powerpoint/2010/main" xmlns:a14="http://schemas.microsoft.com/office/drawing/2010/main" xmlns:a16="http://schemas.microsoft.com/office/drawing/2014/main" xmlns="">
      <p:transition spd="slow" advClick="0" advTm="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占位符 3">
            <a:extLst>
              <a:ext uri="{FF2B5EF4-FFF2-40B4-BE49-F238E27FC236}">
                <a16:creationId xmlns:a16="http://schemas.microsoft.com/office/drawing/2014/main" id="{B3145836-ED1B-43C9-986A-10FAC3A07BC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/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D37C11DC-E1CC-418D-8FF0-02BAE2DF871A}"/>
              </a:ext>
            </a:extLst>
          </p:cNvPr>
          <p:cNvSpPr/>
          <p:nvPr/>
        </p:nvSpPr>
        <p:spPr>
          <a:xfrm>
            <a:off x="-6442" y="4847"/>
            <a:ext cx="12198442" cy="6853153"/>
          </a:xfrm>
          <a:prstGeom prst="rect">
            <a:avLst/>
          </a:prstGeom>
          <a:solidFill>
            <a:schemeClr val="bg1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5475A6BF-1719-4215-8FAE-FFBF6C3AB686}"/>
              </a:ext>
            </a:extLst>
          </p:cNvPr>
          <p:cNvSpPr>
            <a:spLocks/>
          </p:cNvSpPr>
          <p:nvPr/>
        </p:nvSpPr>
        <p:spPr bwMode="auto">
          <a:xfrm rot="2700000">
            <a:off x="2448656" y="518892"/>
            <a:ext cx="6851434" cy="5626889"/>
          </a:xfrm>
          <a:custGeom>
            <a:avLst/>
            <a:gdLst>
              <a:gd name="connsiteX0" fmla="*/ 4342481 w 6851434"/>
              <a:gd name="connsiteY0" fmla="*/ 4927310 h 5626889"/>
              <a:gd name="connsiteX1" fmla="*/ 4486279 w 6851434"/>
              <a:gd name="connsiteY1" fmla="*/ 4986873 h 5626889"/>
              <a:gd name="connsiteX2" fmla="*/ 4486279 w 6851434"/>
              <a:gd name="connsiteY2" fmla="*/ 5274469 h 5626889"/>
              <a:gd name="connsiteX3" fmla="*/ 4198684 w 6851434"/>
              <a:gd name="connsiteY3" fmla="*/ 5274469 h 5626889"/>
              <a:gd name="connsiteX4" fmla="*/ 4198684 w 6851434"/>
              <a:gd name="connsiteY4" fmla="*/ 4986873 h 5626889"/>
              <a:gd name="connsiteX5" fmla="*/ 4342481 w 6851434"/>
              <a:gd name="connsiteY5" fmla="*/ 4927310 h 5626889"/>
              <a:gd name="connsiteX6" fmla="*/ 5699569 w 6851434"/>
              <a:gd name="connsiteY6" fmla="*/ 3570220 h 5626889"/>
              <a:gd name="connsiteX7" fmla="*/ 5843367 w 6851434"/>
              <a:gd name="connsiteY7" fmla="*/ 3629783 h 5626889"/>
              <a:gd name="connsiteX8" fmla="*/ 5843366 w 6851434"/>
              <a:gd name="connsiteY8" fmla="*/ 3629784 h 5626889"/>
              <a:gd name="connsiteX9" fmla="*/ 5843366 w 6851434"/>
              <a:gd name="connsiteY9" fmla="*/ 3917380 h 5626889"/>
              <a:gd name="connsiteX10" fmla="*/ 4872733 w 6851434"/>
              <a:gd name="connsiteY10" fmla="*/ 4888011 h 5626889"/>
              <a:gd name="connsiteX11" fmla="*/ 4652410 w 6851434"/>
              <a:gd name="connsiteY11" fmla="*/ 4932684 h 5626889"/>
              <a:gd name="connsiteX12" fmla="*/ 4585138 w 6851434"/>
              <a:gd name="connsiteY12" fmla="*/ 4888012 h 5626889"/>
              <a:gd name="connsiteX13" fmla="*/ 4540466 w 6851434"/>
              <a:gd name="connsiteY13" fmla="*/ 4820739 h 5626889"/>
              <a:gd name="connsiteX14" fmla="*/ 4585138 w 6851434"/>
              <a:gd name="connsiteY14" fmla="*/ 4600416 h 5626889"/>
              <a:gd name="connsiteX15" fmla="*/ 5555771 w 6851434"/>
              <a:gd name="connsiteY15" fmla="*/ 3629783 h 5626889"/>
              <a:gd name="connsiteX16" fmla="*/ 5699569 w 6851434"/>
              <a:gd name="connsiteY16" fmla="*/ 3570220 h 5626889"/>
              <a:gd name="connsiteX17" fmla="*/ 1161419 w 6851434"/>
              <a:gd name="connsiteY17" fmla="*/ 3485985 h 5626889"/>
              <a:gd name="connsiteX18" fmla="*/ 1170792 w 6851434"/>
              <a:gd name="connsiteY18" fmla="*/ 3496227 h 5626889"/>
              <a:gd name="connsiteX19" fmla="*/ 1170792 w 6851434"/>
              <a:gd name="connsiteY19" fmla="*/ 3584140 h 5626889"/>
              <a:gd name="connsiteX20" fmla="*/ 1167384 w 6851434"/>
              <a:gd name="connsiteY20" fmla="*/ 3685710 h 5626889"/>
              <a:gd name="connsiteX21" fmla="*/ 1065131 w 6851434"/>
              <a:gd name="connsiteY21" fmla="*/ 3689978 h 5626889"/>
              <a:gd name="connsiteX22" fmla="*/ 977365 w 6851434"/>
              <a:gd name="connsiteY22" fmla="*/ 3689978 h 5626889"/>
              <a:gd name="connsiteX23" fmla="*/ 977365 w 6851434"/>
              <a:gd name="connsiteY23" fmla="*/ 3777891 h 5626889"/>
              <a:gd name="connsiteX24" fmla="*/ 973104 w 6851434"/>
              <a:gd name="connsiteY24" fmla="*/ 3879460 h 5626889"/>
              <a:gd name="connsiteX25" fmla="*/ 871704 w 6851434"/>
              <a:gd name="connsiteY25" fmla="*/ 3883728 h 5626889"/>
              <a:gd name="connsiteX26" fmla="*/ 783937 w 6851434"/>
              <a:gd name="connsiteY26" fmla="*/ 3883728 h 5626889"/>
              <a:gd name="connsiteX27" fmla="*/ 783937 w 6851434"/>
              <a:gd name="connsiteY27" fmla="*/ 3971641 h 5626889"/>
              <a:gd name="connsiteX28" fmla="*/ 779676 w 6851434"/>
              <a:gd name="connsiteY28" fmla="*/ 4073210 h 5626889"/>
              <a:gd name="connsiteX29" fmla="*/ 678276 w 6851434"/>
              <a:gd name="connsiteY29" fmla="*/ 4077478 h 5626889"/>
              <a:gd name="connsiteX30" fmla="*/ 590509 w 6851434"/>
              <a:gd name="connsiteY30" fmla="*/ 4077478 h 5626889"/>
              <a:gd name="connsiteX31" fmla="*/ 590509 w 6851434"/>
              <a:gd name="connsiteY31" fmla="*/ 4165391 h 5626889"/>
              <a:gd name="connsiteX32" fmla="*/ 586248 w 6851434"/>
              <a:gd name="connsiteY32" fmla="*/ 4266960 h 5626889"/>
              <a:gd name="connsiteX33" fmla="*/ 484848 w 6851434"/>
              <a:gd name="connsiteY33" fmla="*/ 4271228 h 5626889"/>
              <a:gd name="connsiteX34" fmla="*/ 397081 w 6851434"/>
              <a:gd name="connsiteY34" fmla="*/ 4271228 h 5626889"/>
              <a:gd name="connsiteX35" fmla="*/ 397081 w 6851434"/>
              <a:gd name="connsiteY35" fmla="*/ 4359141 h 5626889"/>
              <a:gd name="connsiteX36" fmla="*/ 392821 w 6851434"/>
              <a:gd name="connsiteY36" fmla="*/ 4460710 h 5626889"/>
              <a:gd name="connsiteX37" fmla="*/ 291420 w 6851434"/>
              <a:gd name="connsiteY37" fmla="*/ 4464978 h 5626889"/>
              <a:gd name="connsiteX38" fmla="*/ 203653 w 6851434"/>
              <a:gd name="connsiteY38" fmla="*/ 4464978 h 5626889"/>
              <a:gd name="connsiteX39" fmla="*/ 203653 w 6851434"/>
              <a:gd name="connsiteY39" fmla="*/ 4552891 h 5626889"/>
              <a:gd name="connsiteX40" fmla="*/ 199393 w 6851434"/>
              <a:gd name="connsiteY40" fmla="*/ 4654460 h 5626889"/>
              <a:gd name="connsiteX41" fmla="*/ 97992 w 6851434"/>
              <a:gd name="connsiteY41" fmla="*/ 4658728 h 5626889"/>
              <a:gd name="connsiteX42" fmla="*/ 10225 w 6851434"/>
              <a:gd name="connsiteY42" fmla="*/ 4658728 h 5626889"/>
              <a:gd name="connsiteX43" fmla="*/ 0 w 6851434"/>
              <a:gd name="connsiteY43" fmla="*/ 4649339 h 5626889"/>
              <a:gd name="connsiteX44" fmla="*/ 102253 w 6851434"/>
              <a:gd name="connsiteY44" fmla="*/ 4645072 h 5626889"/>
              <a:gd name="connsiteX45" fmla="*/ 190020 w 6851434"/>
              <a:gd name="connsiteY45" fmla="*/ 4645072 h 5626889"/>
              <a:gd name="connsiteX46" fmla="*/ 190020 w 6851434"/>
              <a:gd name="connsiteY46" fmla="*/ 4557159 h 5626889"/>
              <a:gd name="connsiteX47" fmla="*/ 193428 w 6851434"/>
              <a:gd name="connsiteY47" fmla="*/ 4455589 h 5626889"/>
              <a:gd name="connsiteX48" fmla="*/ 295681 w 6851434"/>
              <a:gd name="connsiteY48" fmla="*/ 4451322 h 5626889"/>
              <a:gd name="connsiteX49" fmla="*/ 383447 w 6851434"/>
              <a:gd name="connsiteY49" fmla="*/ 4451322 h 5626889"/>
              <a:gd name="connsiteX50" fmla="*/ 383447 w 6851434"/>
              <a:gd name="connsiteY50" fmla="*/ 4363409 h 5626889"/>
              <a:gd name="connsiteX51" fmla="*/ 386856 w 6851434"/>
              <a:gd name="connsiteY51" fmla="*/ 4261839 h 5626889"/>
              <a:gd name="connsiteX52" fmla="*/ 489108 w 6851434"/>
              <a:gd name="connsiteY52" fmla="*/ 4257571 h 5626889"/>
              <a:gd name="connsiteX53" fmla="*/ 576875 w 6851434"/>
              <a:gd name="connsiteY53" fmla="*/ 4257571 h 5626889"/>
              <a:gd name="connsiteX54" fmla="*/ 576875 w 6851434"/>
              <a:gd name="connsiteY54" fmla="*/ 4169658 h 5626889"/>
              <a:gd name="connsiteX55" fmla="*/ 580284 w 6851434"/>
              <a:gd name="connsiteY55" fmla="*/ 4067235 h 5626889"/>
              <a:gd name="connsiteX56" fmla="*/ 682536 w 6851434"/>
              <a:gd name="connsiteY56" fmla="*/ 4063821 h 5626889"/>
              <a:gd name="connsiteX57" fmla="*/ 770303 w 6851434"/>
              <a:gd name="connsiteY57" fmla="*/ 4063821 h 5626889"/>
              <a:gd name="connsiteX58" fmla="*/ 770303 w 6851434"/>
              <a:gd name="connsiteY58" fmla="*/ 3975908 h 5626889"/>
              <a:gd name="connsiteX59" fmla="*/ 773712 w 6851434"/>
              <a:gd name="connsiteY59" fmla="*/ 3873485 h 5626889"/>
              <a:gd name="connsiteX60" fmla="*/ 875964 w 6851434"/>
              <a:gd name="connsiteY60" fmla="*/ 3870071 h 5626889"/>
              <a:gd name="connsiteX61" fmla="*/ 963731 w 6851434"/>
              <a:gd name="connsiteY61" fmla="*/ 3870071 h 5626889"/>
              <a:gd name="connsiteX62" fmla="*/ 963731 w 6851434"/>
              <a:gd name="connsiteY62" fmla="*/ 3782158 h 5626889"/>
              <a:gd name="connsiteX63" fmla="*/ 967991 w 6851434"/>
              <a:gd name="connsiteY63" fmla="*/ 3679735 h 5626889"/>
              <a:gd name="connsiteX64" fmla="*/ 1069392 w 6851434"/>
              <a:gd name="connsiteY64" fmla="*/ 3676321 h 5626889"/>
              <a:gd name="connsiteX65" fmla="*/ 1157159 w 6851434"/>
              <a:gd name="connsiteY65" fmla="*/ 3676321 h 5626889"/>
              <a:gd name="connsiteX66" fmla="*/ 1157159 w 6851434"/>
              <a:gd name="connsiteY66" fmla="*/ 3588408 h 5626889"/>
              <a:gd name="connsiteX67" fmla="*/ 1161419 w 6851434"/>
              <a:gd name="connsiteY67" fmla="*/ 3485985 h 5626889"/>
              <a:gd name="connsiteX68" fmla="*/ 1489000 w 6851434"/>
              <a:gd name="connsiteY68" fmla="*/ 1949151 h 5626889"/>
              <a:gd name="connsiteX69" fmla="*/ 1489000 w 6851434"/>
              <a:gd name="connsiteY69" fmla="*/ 1949151 h 5626889"/>
              <a:gd name="connsiteX70" fmla="*/ 1489000 w 6851434"/>
              <a:gd name="connsiteY70" fmla="*/ 1949152 h 5626889"/>
              <a:gd name="connsiteX71" fmla="*/ 6829531 w 6851434"/>
              <a:gd name="connsiteY71" fmla="*/ 1249783 h 5626889"/>
              <a:gd name="connsiteX72" fmla="*/ 6838904 w 6851434"/>
              <a:gd name="connsiteY72" fmla="*/ 1260025 h 5626889"/>
              <a:gd name="connsiteX73" fmla="*/ 6838904 w 6851434"/>
              <a:gd name="connsiteY73" fmla="*/ 1347938 h 5626889"/>
              <a:gd name="connsiteX74" fmla="*/ 6835496 w 6851434"/>
              <a:gd name="connsiteY74" fmla="*/ 1449508 h 5626889"/>
              <a:gd name="connsiteX75" fmla="*/ 6733243 w 6851434"/>
              <a:gd name="connsiteY75" fmla="*/ 1453775 h 5626889"/>
              <a:gd name="connsiteX76" fmla="*/ 6645476 w 6851434"/>
              <a:gd name="connsiteY76" fmla="*/ 1453775 h 5626889"/>
              <a:gd name="connsiteX77" fmla="*/ 6645476 w 6851434"/>
              <a:gd name="connsiteY77" fmla="*/ 1541688 h 5626889"/>
              <a:gd name="connsiteX78" fmla="*/ 6641216 w 6851434"/>
              <a:gd name="connsiteY78" fmla="*/ 1643258 h 5626889"/>
              <a:gd name="connsiteX79" fmla="*/ 6539815 w 6851434"/>
              <a:gd name="connsiteY79" fmla="*/ 1647525 h 5626889"/>
              <a:gd name="connsiteX80" fmla="*/ 6452049 w 6851434"/>
              <a:gd name="connsiteY80" fmla="*/ 1647525 h 5626889"/>
              <a:gd name="connsiteX81" fmla="*/ 6452049 w 6851434"/>
              <a:gd name="connsiteY81" fmla="*/ 1735438 h 5626889"/>
              <a:gd name="connsiteX82" fmla="*/ 6447788 w 6851434"/>
              <a:gd name="connsiteY82" fmla="*/ 1837008 h 5626889"/>
              <a:gd name="connsiteX83" fmla="*/ 6346387 w 6851434"/>
              <a:gd name="connsiteY83" fmla="*/ 1841275 h 5626889"/>
              <a:gd name="connsiteX84" fmla="*/ 6258621 w 6851434"/>
              <a:gd name="connsiteY84" fmla="*/ 1841275 h 5626889"/>
              <a:gd name="connsiteX85" fmla="*/ 6258621 w 6851434"/>
              <a:gd name="connsiteY85" fmla="*/ 1929188 h 5626889"/>
              <a:gd name="connsiteX86" fmla="*/ 6254360 w 6851434"/>
              <a:gd name="connsiteY86" fmla="*/ 2030758 h 5626889"/>
              <a:gd name="connsiteX87" fmla="*/ 6152960 w 6851434"/>
              <a:gd name="connsiteY87" fmla="*/ 2035025 h 5626889"/>
              <a:gd name="connsiteX88" fmla="*/ 6065193 w 6851434"/>
              <a:gd name="connsiteY88" fmla="*/ 2035025 h 5626889"/>
              <a:gd name="connsiteX89" fmla="*/ 6065193 w 6851434"/>
              <a:gd name="connsiteY89" fmla="*/ 2122939 h 5626889"/>
              <a:gd name="connsiteX90" fmla="*/ 6060932 w 6851434"/>
              <a:gd name="connsiteY90" fmla="*/ 2224508 h 5626889"/>
              <a:gd name="connsiteX91" fmla="*/ 5959532 w 6851434"/>
              <a:gd name="connsiteY91" fmla="*/ 2228776 h 5626889"/>
              <a:gd name="connsiteX92" fmla="*/ 5871765 w 6851434"/>
              <a:gd name="connsiteY92" fmla="*/ 2228776 h 5626889"/>
              <a:gd name="connsiteX93" fmla="*/ 5871765 w 6851434"/>
              <a:gd name="connsiteY93" fmla="*/ 2316689 h 5626889"/>
              <a:gd name="connsiteX94" fmla="*/ 5867505 w 6851434"/>
              <a:gd name="connsiteY94" fmla="*/ 2418258 h 5626889"/>
              <a:gd name="connsiteX95" fmla="*/ 5766104 w 6851434"/>
              <a:gd name="connsiteY95" fmla="*/ 2422526 h 5626889"/>
              <a:gd name="connsiteX96" fmla="*/ 5678338 w 6851434"/>
              <a:gd name="connsiteY96" fmla="*/ 2422526 h 5626889"/>
              <a:gd name="connsiteX97" fmla="*/ 5668112 w 6851434"/>
              <a:gd name="connsiteY97" fmla="*/ 2413137 h 5626889"/>
              <a:gd name="connsiteX98" fmla="*/ 5770365 w 6851434"/>
              <a:gd name="connsiteY98" fmla="*/ 2408869 h 5626889"/>
              <a:gd name="connsiteX99" fmla="*/ 5858132 w 6851434"/>
              <a:gd name="connsiteY99" fmla="*/ 2408869 h 5626889"/>
              <a:gd name="connsiteX100" fmla="*/ 5858132 w 6851434"/>
              <a:gd name="connsiteY100" fmla="*/ 2320956 h 5626889"/>
              <a:gd name="connsiteX101" fmla="*/ 5861540 w 6851434"/>
              <a:gd name="connsiteY101" fmla="*/ 2219387 h 5626889"/>
              <a:gd name="connsiteX102" fmla="*/ 5963792 w 6851434"/>
              <a:gd name="connsiteY102" fmla="*/ 2215119 h 5626889"/>
              <a:gd name="connsiteX103" fmla="*/ 6051559 w 6851434"/>
              <a:gd name="connsiteY103" fmla="*/ 2215119 h 5626889"/>
              <a:gd name="connsiteX104" fmla="*/ 6051559 w 6851434"/>
              <a:gd name="connsiteY104" fmla="*/ 2127206 h 5626889"/>
              <a:gd name="connsiteX105" fmla="*/ 6054968 w 6851434"/>
              <a:gd name="connsiteY105" fmla="*/ 2025637 h 5626889"/>
              <a:gd name="connsiteX106" fmla="*/ 6157220 w 6851434"/>
              <a:gd name="connsiteY106" fmla="*/ 2021369 h 5626889"/>
              <a:gd name="connsiteX107" fmla="*/ 6244987 w 6851434"/>
              <a:gd name="connsiteY107" fmla="*/ 2021369 h 5626889"/>
              <a:gd name="connsiteX108" fmla="*/ 6244987 w 6851434"/>
              <a:gd name="connsiteY108" fmla="*/ 1933456 h 5626889"/>
              <a:gd name="connsiteX109" fmla="*/ 6248395 w 6851434"/>
              <a:gd name="connsiteY109" fmla="*/ 1831033 h 5626889"/>
              <a:gd name="connsiteX110" fmla="*/ 6350648 w 6851434"/>
              <a:gd name="connsiteY110" fmla="*/ 1827619 h 5626889"/>
              <a:gd name="connsiteX111" fmla="*/ 6438415 w 6851434"/>
              <a:gd name="connsiteY111" fmla="*/ 1827619 h 5626889"/>
              <a:gd name="connsiteX112" fmla="*/ 6438415 w 6851434"/>
              <a:gd name="connsiteY112" fmla="*/ 1739706 h 5626889"/>
              <a:gd name="connsiteX113" fmla="*/ 6441823 w 6851434"/>
              <a:gd name="connsiteY113" fmla="*/ 1637283 h 5626889"/>
              <a:gd name="connsiteX114" fmla="*/ 6544076 w 6851434"/>
              <a:gd name="connsiteY114" fmla="*/ 1633869 h 5626889"/>
              <a:gd name="connsiteX115" fmla="*/ 6631843 w 6851434"/>
              <a:gd name="connsiteY115" fmla="*/ 1633869 h 5626889"/>
              <a:gd name="connsiteX116" fmla="*/ 6631843 w 6851434"/>
              <a:gd name="connsiteY116" fmla="*/ 1545956 h 5626889"/>
              <a:gd name="connsiteX117" fmla="*/ 6636103 w 6851434"/>
              <a:gd name="connsiteY117" fmla="*/ 1443533 h 5626889"/>
              <a:gd name="connsiteX118" fmla="*/ 6737504 w 6851434"/>
              <a:gd name="connsiteY118" fmla="*/ 1440119 h 5626889"/>
              <a:gd name="connsiteX119" fmla="*/ 6825271 w 6851434"/>
              <a:gd name="connsiteY119" fmla="*/ 1440119 h 5626889"/>
              <a:gd name="connsiteX120" fmla="*/ 6825271 w 6851434"/>
              <a:gd name="connsiteY120" fmla="*/ 1352206 h 5626889"/>
              <a:gd name="connsiteX121" fmla="*/ 6829531 w 6851434"/>
              <a:gd name="connsiteY121" fmla="*/ 1249783 h 5626889"/>
              <a:gd name="connsiteX122" fmla="*/ 2603431 w 6851434"/>
              <a:gd name="connsiteY122" fmla="*/ 631361 h 5626889"/>
              <a:gd name="connsiteX123" fmla="*/ 2747229 w 6851434"/>
              <a:gd name="connsiteY123" fmla="*/ 690924 h 5626889"/>
              <a:gd name="connsiteX124" fmla="*/ 2747228 w 6851434"/>
              <a:gd name="connsiteY124" fmla="*/ 690924 h 5626889"/>
              <a:gd name="connsiteX125" fmla="*/ 2747228 w 6851434"/>
              <a:gd name="connsiteY125" fmla="*/ 978520 h 5626889"/>
              <a:gd name="connsiteX126" fmla="*/ 1776595 w 6851434"/>
              <a:gd name="connsiteY126" fmla="*/ 1949151 h 5626889"/>
              <a:gd name="connsiteX127" fmla="*/ 1556272 w 6851434"/>
              <a:gd name="connsiteY127" fmla="*/ 1993823 h 5626889"/>
              <a:gd name="connsiteX128" fmla="*/ 1489000 w 6851434"/>
              <a:gd name="connsiteY128" fmla="*/ 1949151 h 5626889"/>
              <a:gd name="connsiteX129" fmla="*/ 1444328 w 6851434"/>
              <a:gd name="connsiteY129" fmla="*/ 1881879 h 5626889"/>
              <a:gd name="connsiteX130" fmla="*/ 1489000 w 6851434"/>
              <a:gd name="connsiteY130" fmla="*/ 1661556 h 5626889"/>
              <a:gd name="connsiteX131" fmla="*/ 2459633 w 6851434"/>
              <a:gd name="connsiteY131" fmla="*/ 690924 h 5626889"/>
              <a:gd name="connsiteX132" fmla="*/ 2603431 w 6851434"/>
              <a:gd name="connsiteY132" fmla="*/ 631361 h 5626889"/>
              <a:gd name="connsiteX133" fmla="*/ 6187995 w 6851434"/>
              <a:gd name="connsiteY133" fmla="*/ 504872 h 5626889"/>
              <a:gd name="connsiteX134" fmla="*/ 6331793 w 6851434"/>
              <a:gd name="connsiteY134" fmla="*/ 564435 h 5626889"/>
              <a:gd name="connsiteX135" fmla="*/ 6331792 w 6851434"/>
              <a:gd name="connsiteY135" fmla="*/ 564436 h 5626889"/>
              <a:gd name="connsiteX136" fmla="*/ 6331792 w 6851434"/>
              <a:gd name="connsiteY136" fmla="*/ 852032 h 5626889"/>
              <a:gd name="connsiteX137" fmla="*/ 5738628 w 6851434"/>
              <a:gd name="connsiteY137" fmla="*/ 1445194 h 5626889"/>
              <a:gd name="connsiteX138" fmla="*/ 5518305 w 6851434"/>
              <a:gd name="connsiteY138" fmla="*/ 1489867 h 5626889"/>
              <a:gd name="connsiteX139" fmla="*/ 5451032 w 6851434"/>
              <a:gd name="connsiteY139" fmla="*/ 1445195 h 5626889"/>
              <a:gd name="connsiteX140" fmla="*/ 5451032 w 6851434"/>
              <a:gd name="connsiteY140" fmla="*/ 1445194 h 5626889"/>
              <a:gd name="connsiteX141" fmla="*/ 5406361 w 6851434"/>
              <a:gd name="connsiteY141" fmla="*/ 1377922 h 5626889"/>
              <a:gd name="connsiteX142" fmla="*/ 5451033 w 6851434"/>
              <a:gd name="connsiteY142" fmla="*/ 1157599 h 5626889"/>
              <a:gd name="connsiteX143" fmla="*/ 6044197 w 6851434"/>
              <a:gd name="connsiteY143" fmla="*/ 564435 h 5626889"/>
              <a:gd name="connsiteX144" fmla="*/ 6187995 w 6851434"/>
              <a:gd name="connsiteY144" fmla="*/ 504872 h 5626889"/>
              <a:gd name="connsiteX145" fmla="*/ 5533303 w 6851434"/>
              <a:gd name="connsiteY145" fmla="*/ 415664 h 5626889"/>
              <a:gd name="connsiteX146" fmla="*/ 5677101 w 6851434"/>
              <a:gd name="connsiteY146" fmla="*/ 475227 h 5626889"/>
              <a:gd name="connsiteX147" fmla="*/ 5677100 w 6851434"/>
              <a:gd name="connsiteY147" fmla="*/ 475228 h 5626889"/>
              <a:gd name="connsiteX148" fmla="*/ 5677100 w 6851434"/>
              <a:gd name="connsiteY148" fmla="*/ 762824 h 5626889"/>
              <a:gd name="connsiteX149" fmla="*/ 4526721 w 6851434"/>
              <a:gd name="connsiteY149" fmla="*/ 1913201 h 5626889"/>
              <a:gd name="connsiteX150" fmla="*/ 4306398 w 6851434"/>
              <a:gd name="connsiteY150" fmla="*/ 1957874 h 5626889"/>
              <a:gd name="connsiteX151" fmla="*/ 4239126 w 6851434"/>
              <a:gd name="connsiteY151" fmla="*/ 1913202 h 5626889"/>
              <a:gd name="connsiteX152" fmla="*/ 4194454 w 6851434"/>
              <a:gd name="connsiteY152" fmla="*/ 1845929 h 5626889"/>
              <a:gd name="connsiteX153" fmla="*/ 4239126 w 6851434"/>
              <a:gd name="connsiteY153" fmla="*/ 1625606 h 5626889"/>
              <a:gd name="connsiteX154" fmla="*/ 5389505 w 6851434"/>
              <a:gd name="connsiteY154" fmla="*/ 475227 h 5626889"/>
              <a:gd name="connsiteX155" fmla="*/ 5533303 w 6851434"/>
              <a:gd name="connsiteY155" fmla="*/ 415664 h 5626889"/>
              <a:gd name="connsiteX156" fmla="*/ 4198683 w 6851434"/>
              <a:gd name="connsiteY156" fmla="*/ 375221 h 5626889"/>
              <a:gd name="connsiteX157" fmla="*/ 4342480 w 6851434"/>
              <a:gd name="connsiteY157" fmla="*/ 434784 h 5626889"/>
              <a:gd name="connsiteX158" fmla="*/ 4342480 w 6851434"/>
              <a:gd name="connsiteY158" fmla="*/ 722379 h 5626889"/>
              <a:gd name="connsiteX159" fmla="*/ 3645052 w 6851434"/>
              <a:gd name="connsiteY159" fmla="*/ 1419807 h 5626889"/>
              <a:gd name="connsiteX160" fmla="*/ 3654817 w 6851434"/>
              <a:gd name="connsiteY160" fmla="*/ 1414668 h 5626889"/>
              <a:gd name="connsiteX161" fmla="*/ 3875139 w 6851434"/>
              <a:gd name="connsiteY161" fmla="*/ 1459341 h 5626889"/>
              <a:gd name="connsiteX162" fmla="*/ 3875139 w 6851434"/>
              <a:gd name="connsiteY162" fmla="*/ 1746935 h 5626889"/>
              <a:gd name="connsiteX163" fmla="*/ 2555836 w 6851434"/>
              <a:gd name="connsiteY163" fmla="*/ 3066238 h 5626889"/>
              <a:gd name="connsiteX164" fmla="*/ 2556115 w 6851434"/>
              <a:gd name="connsiteY164" fmla="*/ 3066092 h 5626889"/>
              <a:gd name="connsiteX165" fmla="*/ 2776437 w 6851434"/>
              <a:gd name="connsiteY165" fmla="*/ 3110764 h 5626889"/>
              <a:gd name="connsiteX166" fmla="*/ 2821109 w 6851434"/>
              <a:gd name="connsiteY166" fmla="*/ 3331086 h 5626889"/>
              <a:gd name="connsiteX167" fmla="*/ 2820961 w 6851434"/>
              <a:gd name="connsiteY167" fmla="*/ 3331365 h 5626889"/>
              <a:gd name="connsiteX168" fmla="*/ 3627987 w 6851434"/>
              <a:gd name="connsiteY168" fmla="*/ 2524340 h 5626889"/>
              <a:gd name="connsiteX169" fmla="*/ 3915582 w 6851434"/>
              <a:gd name="connsiteY169" fmla="*/ 2524340 h 5626889"/>
              <a:gd name="connsiteX170" fmla="*/ 3960254 w 6851434"/>
              <a:gd name="connsiteY170" fmla="*/ 2744662 h 5626889"/>
              <a:gd name="connsiteX171" fmla="*/ 3946829 w 6851434"/>
              <a:gd name="connsiteY171" fmla="*/ 2764879 h 5626889"/>
              <a:gd name="connsiteX172" fmla="*/ 4530116 w 6851434"/>
              <a:gd name="connsiteY172" fmla="*/ 2181592 h 5626889"/>
              <a:gd name="connsiteX173" fmla="*/ 4817711 w 6851434"/>
              <a:gd name="connsiteY173" fmla="*/ 2181592 h 5626889"/>
              <a:gd name="connsiteX174" fmla="*/ 4817711 w 6851434"/>
              <a:gd name="connsiteY174" fmla="*/ 2469187 h 5626889"/>
              <a:gd name="connsiteX175" fmla="*/ 5743406 w 6851434"/>
              <a:gd name="connsiteY175" fmla="*/ 1543491 h 5626889"/>
              <a:gd name="connsiteX176" fmla="*/ 6031001 w 6851434"/>
              <a:gd name="connsiteY176" fmla="*/ 1543491 h 5626889"/>
              <a:gd name="connsiteX177" fmla="*/ 6031001 w 6851434"/>
              <a:gd name="connsiteY177" fmla="*/ 1831086 h 5626889"/>
              <a:gd name="connsiteX178" fmla="*/ 5241045 w 6851434"/>
              <a:gd name="connsiteY178" fmla="*/ 2621041 h 5626889"/>
              <a:gd name="connsiteX179" fmla="*/ 5227359 w 6851434"/>
              <a:gd name="connsiteY179" fmla="*/ 2691377 h 5626889"/>
              <a:gd name="connsiteX180" fmla="*/ 5286922 w 6851434"/>
              <a:gd name="connsiteY180" fmla="*/ 2835175 h 5626889"/>
              <a:gd name="connsiteX181" fmla="*/ 5574517 w 6851434"/>
              <a:gd name="connsiteY181" fmla="*/ 2835175 h 5626889"/>
              <a:gd name="connsiteX182" fmla="*/ 5543780 w 6851434"/>
              <a:gd name="connsiteY182" fmla="*/ 2865911 h 5626889"/>
              <a:gd name="connsiteX183" fmla="*/ 5573438 w 6851434"/>
              <a:gd name="connsiteY183" fmla="*/ 2854228 h 5626889"/>
              <a:gd name="connsiteX184" fmla="*/ 5673377 w 6851434"/>
              <a:gd name="connsiteY184" fmla="*/ 2754289 h 5626889"/>
              <a:gd name="connsiteX185" fmla="*/ 5960972 w 6851434"/>
              <a:gd name="connsiteY185" fmla="*/ 2754289 h 5626889"/>
              <a:gd name="connsiteX186" fmla="*/ 5960972 w 6851434"/>
              <a:gd name="connsiteY186" fmla="*/ 3041883 h 5626889"/>
              <a:gd name="connsiteX187" fmla="*/ 3435529 w 6851434"/>
              <a:gd name="connsiteY187" fmla="*/ 5567327 h 5626889"/>
              <a:gd name="connsiteX188" fmla="*/ 3147934 w 6851434"/>
              <a:gd name="connsiteY188" fmla="*/ 5567327 h 5626889"/>
              <a:gd name="connsiteX189" fmla="*/ 3147935 w 6851434"/>
              <a:gd name="connsiteY189" fmla="*/ 5279732 h 5626889"/>
              <a:gd name="connsiteX190" fmla="*/ 3262809 w 6851434"/>
              <a:gd name="connsiteY190" fmla="*/ 5164857 h 5626889"/>
              <a:gd name="connsiteX191" fmla="*/ 3268528 w 6851434"/>
              <a:gd name="connsiteY191" fmla="*/ 5141163 h 5626889"/>
              <a:gd name="connsiteX192" fmla="*/ 3237808 w 6851434"/>
              <a:gd name="connsiteY192" fmla="*/ 5171884 h 5626889"/>
              <a:gd name="connsiteX193" fmla="*/ 3263867 w 6851434"/>
              <a:gd name="connsiteY193" fmla="*/ 5139982 h 5626889"/>
              <a:gd name="connsiteX194" fmla="*/ 3273006 w 6851434"/>
              <a:gd name="connsiteY194" fmla="*/ 5122616 h 5626889"/>
              <a:gd name="connsiteX195" fmla="*/ 3296681 w 6851434"/>
              <a:gd name="connsiteY195" fmla="*/ 5024536 h 5626889"/>
              <a:gd name="connsiteX196" fmla="*/ 3282481 w 6851434"/>
              <a:gd name="connsiteY196" fmla="*/ 4951562 h 5626889"/>
              <a:gd name="connsiteX197" fmla="*/ 3237808 w 6851434"/>
              <a:gd name="connsiteY197" fmla="*/ 4884289 h 5626889"/>
              <a:gd name="connsiteX198" fmla="*/ 3094011 w 6851434"/>
              <a:gd name="connsiteY198" fmla="*/ 4824726 h 5626889"/>
              <a:gd name="connsiteX199" fmla="*/ 3023675 w 6851434"/>
              <a:gd name="connsiteY199" fmla="*/ 4838413 h 5626889"/>
              <a:gd name="connsiteX200" fmla="*/ 2813534 w 6851434"/>
              <a:gd name="connsiteY200" fmla="*/ 5048553 h 5626889"/>
              <a:gd name="connsiteX201" fmla="*/ 2525939 w 6851434"/>
              <a:gd name="connsiteY201" fmla="*/ 5048553 h 5626889"/>
              <a:gd name="connsiteX202" fmla="*/ 2525939 w 6851434"/>
              <a:gd name="connsiteY202" fmla="*/ 4760959 h 5626889"/>
              <a:gd name="connsiteX203" fmla="*/ 2777584 w 6851434"/>
              <a:gd name="connsiteY203" fmla="*/ 4509313 h 5626889"/>
              <a:gd name="connsiteX204" fmla="*/ 2777584 w 6851434"/>
              <a:gd name="connsiteY204" fmla="*/ 4221718 h 5626889"/>
              <a:gd name="connsiteX205" fmla="*/ 2557263 w 6851434"/>
              <a:gd name="connsiteY205" fmla="*/ 4177046 h 5626889"/>
              <a:gd name="connsiteX206" fmla="*/ 2537046 w 6851434"/>
              <a:gd name="connsiteY206" fmla="*/ 4190471 h 5626889"/>
              <a:gd name="connsiteX207" fmla="*/ 1453051 w 6851434"/>
              <a:gd name="connsiteY207" fmla="*/ 5274466 h 5626889"/>
              <a:gd name="connsiteX208" fmla="*/ 1165456 w 6851434"/>
              <a:gd name="connsiteY208" fmla="*/ 5274466 h 5626889"/>
              <a:gd name="connsiteX209" fmla="*/ 1165456 w 6851434"/>
              <a:gd name="connsiteY209" fmla="*/ 4986871 h 5626889"/>
              <a:gd name="connsiteX210" fmla="*/ 2137924 w 6851434"/>
              <a:gd name="connsiteY210" fmla="*/ 4014403 h 5626889"/>
              <a:gd name="connsiteX211" fmla="*/ 2138071 w 6851434"/>
              <a:gd name="connsiteY211" fmla="*/ 4014124 h 5626889"/>
              <a:gd name="connsiteX212" fmla="*/ 2093399 w 6851434"/>
              <a:gd name="connsiteY212" fmla="*/ 3793802 h 5626889"/>
              <a:gd name="connsiteX213" fmla="*/ 1873077 w 6851434"/>
              <a:gd name="connsiteY213" fmla="*/ 3749130 h 5626889"/>
              <a:gd name="connsiteX214" fmla="*/ 1872797 w 6851434"/>
              <a:gd name="connsiteY214" fmla="*/ 3749277 h 5626889"/>
              <a:gd name="connsiteX215" fmla="*/ 1412608 w 6851434"/>
              <a:gd name="connsiteY215" fmla="*/ 4209466 h 5626889"/>
              <a:gd name="connsiteX216" fmla="*/ 1125013 w 6851434"/>
              <a:gd name="connsiteY216" fmla="*/ 4209466 h 5626889"/>
              <a:gd name="connsiteX217" fmla="*/ 1125013 w 6851434"/>
              <a:gd name="connsiteY217" fmla="*/ 3921871 h 5626889"/>
              <a:gd name="connsiteX218" fmla="*/ 1604927 w 6851434"/>
              <a:gd name="connsiteY218" fmla="*/ 3441957 h 5626889"/>
              <a:gd name="connsiteX219" fmla="*/ 1610065 w 6851434"/>
              <a:gd name="connsiteY219" fmla="*/ 3432193 h 5626889"/>
              <a:gd name="connsiteX220" fmla="*/ 1565393 w 6851434"/>
              <a:gd name="connsiteY220" fmla="*/ 3211871 h 5626889"/>
              <a:gd name="connsiteX221" fmla="*/ 1421595 w 6851434"/>
              <a:gd name="connsiteY221" fmla="*/ 3152308 h 5626889"/>
              <a:gd name="connsiteX222" fmla="*/ 1350485 w 6851434"/>
              <a:gd name="connsiteY222" fmla="*/ 3166145 h 5626889"/>
              <a:gd name="connsiteX223" fmla="*/ 1102545 w 6851434"/>
              <a:gd name="connsiteY223" fmla="*/ 3414086 h 5626889"/>
              <a:gd name="connsiteX224" fmla="*/ 814949 w 6851434"/>
              <a:gd name="connsiteY224" fmla="*/ 3414086 h 5626889"/>
              <a:gd name="connsiteX225" fmla="*/ 814949 w 6851434"/>
              <a:gd name="connsiteY225" fmla="*/ 3126491 h 5626889"/>
              <a:gd name="connsiteX226" fmla="*/ 3277481 w 6851434"/>
              <a:gd name="connsiteY226" fmla="*/ 663961 h 5626889"/>
              <a:gd name="connsiteX227" fmla="*/ 3565076 w 6851434"/>
              <a:gd name="connsiteY227" fmla="*/ 663961 h 5626889"/>
              <a:gd name="connsiteX228" fmla="*/ 3624638 w 6851434"/>
              <a:gd name="connsiteY228" fmla="*/ 807758 h 5626889"/>
              <a:gd name="connsiteX229" fmla="*/ 3610801 w 6851434"/>
              <a:gd name="connsiteY229" fmla="*/ 878869 h 5626889"/>
              <a:gd name="connsiteX230" fmla="*/ 4054885 w 6851434"/>
              <a:gd name="connsiteY230" fmla="*/ 434784 h 5626889"/>
              <a:gd name="connsiteX231" fmla="*/ 4198683 w 6851434"/>
              <a:gd name="connsiteY231" fmla="*/ 375221 h 5626889"/>
              <a:gd name="connsiteX232" fmla="*/ 4584417 w 6851434"/>
              <a:gd name="connsiteY232" fmla="*/ 77917 h 5626889"/>
              <a:gd name="connsiteX233" fmla="*/ 4728215 w 6851434"/>
              <a:gd name="connsiteY233" fmla="*/ 137480 h 5626889"/>
              <a:gd name="connsiteX234" fmla="*/ 4728215 w 6851434"/>
              <a:gd name="connsiteY234" fmla="*/ 425076 h 5626889"/>
              <a:gd name="connsiteX235" fmla="*/ 4440620 w 6851434"/>
              <a:gd name="connsiteY235" fmla="*/ 425076 h 5626889"/>
              <a:gd name="connsiteX236" fmla="*/ 4440620 w 6851434"/>
              <a:gd name="connsiteY236" fmla="*/ 137480 h 5626889"/>
              <a:gd name="connsiteX237" fmla="*/ 4584417 w 6851434"/>
              <a:gd name="connsiteY237" fmla="*/ 77917 h 5626889"/>
              <a:gd name="connsiteX238" fmla="*/ 5948967 w 6851434"/>
              <a:gd name="connsiteY238" fmla="*/ 0 h 5626889"/>
              <a:gd name="connsiteX239" fmla="*/ 6092765 w 6851434"/>
              <a:gd name="connsiteY239" fmla="*/ 59563 h 5626889"/>
              <a:gd name="connsiteX240" fmla="*/ 6092765 w 6851434"/>
              <a:gd name="connsiteY240" fmla="*/ 347159 h 5626889"/>
              <a:gd name="connsiteX241" fmla="*/ 5805170 w 6851434"/>
              <a:gd name="connsiteY241" fmla="*/ 347159 h 5626889"/>
              <a:gd name="connsiteX242" fmla="*/ 5805170 w 6851434"/>
              <a:gd name="connsiteY242" fmla="*/ 59563 h 5626889"/>
              <a:gd name="connsiteX243" fmla="*/ 5948967 w 6851434"/>
              <a:gd name="connsiteY243" fmla="*/ 0 h 562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</a:cxnLst>
            <a:rect l="l" t="t" r="r" b="b"/>
            <a:pathLst>
              <a:path w="6851434" h="5626889">
                <a:moveTo>
                  <a:pt x="4342481" y="4927310"/>
                </a:moveTo>
                <a:cubicBezTo>
                  <a:pt x="4394526" y="4927310"/>
                  <a:pt x="4446571" y="4947164"/>
                  <a:pt x="4486279" y="4986873"/>
                </a:cubicBezTo>
                <a:cubicBezTo>
                  <a:pt x="4565697" y="5066290"/>
                  <a:pt x="4565697" y="5195051"/>
                  <a:pt x="4486279" y="5274469"/>
                </a:cubicBezTo>
                <a:cubicBezTo>
                  <a:pt x="4406862" y="5353886"/>
                  <a:pt x="4278101" y="5353886"/>
                  <a:pt x="4198684" y="5274469"/>
                </a:cubicBezTo>
                <a:cubicBezTo>
                  <a:pt x="4119266" y="5195051"/>
                  <a:pt x="4119266" y="5066290"/>
                  <a:pt x="4198684" y="4986873"/>
                </a:cubicBezTo>
                <a:cubicBezTo>
                  <a:pt x="4238392" y="4947164"/>
                  <a:pt x="4290437" y="4927310"/>
                  <a:pt x="4342481" y="4927310"/>
                </a:cubicBezTo>
                <a:close/>
                <a:moveTo>
                  <a:pt x="5699569" y="3570220"/>
                </a:moveTo>
                <a:cubicBezTo>
                  <a:pt x="5751613" y="3570220"/>
                  <a:pt x="5803658" y="3590075"/>
                  <a:pt x="5843367" y="3629783"/>
                </a:cubicBezTo>
                <a:lnTo>
                  <a:pt x="5843366" y="3629784"/>
                </a:lnTo>
                <a:cubicBezTo>
                  <a:pt x="5922783" y="3709201"/>
                  <a:pt x="5922783" y="3837963"/>
                  <a:pt x="5843366" y="3917380"/>
                </a:cubicBezTo>
                <a:lnTo>
                  <a:pt x="4872733" y="4888011"/>
                </a:lnTo>
                <a:cubicBezTo>
                  <a:pt x="4813171" y="4947574"/>
                  <a:pt x="4725851" y="4962465"/>
                  <a:pt x="4652410" y="4932684"/>
                </a:cubicBezTo>
                <a:lnTo>
                  <a:pt x="4585138" y="4888012"/>
                </a:lnTo>
                <a:lnTo>
                  <a:pt x="4540466" y="4820739"/>
                </a:lnTo>
                <a:cubicBezTo>
                  <a:pt x="4510684" y="4747298"/>
                  <a:pt x="4525575" y="4659979"/>
                  <a:pt x="4585138" y="4600416"/>
                </a:cubicBezTo>
                <a:lnTo>
                  <a:pt x="5555771" y="3629783"/>
                </a:lnTo>
                <a:cubicBezTo>
                  <a:pt x="5595480" y="3590075"/>
                  <a:pt x="5647524" y="3570220"/>
                  <a:pt x="5699569" y="3570220"/>
                </a:cubicBezTo>
                <a:close/>
                <a:moveTo>
                  <a:pt x="1161419" y="3485985"/>
                </a:moveTo>
                <a:cubicBezTo>
                  <a:pt x="1170792" y="3496227"/>
                  <a:pt x="1170792" y="3496227"/>
                  <a:pt x="1170792" y="3496227"/>
                </a:cubicBezTo>
                <a:cubicBezTo>
                  <a:pt x="1149490" y="3517566"/>
                  <a:pt x="1159715" y="3549999"/>
                  <a:pt x="1170792" y="3584140"/>
                </a:cubicBezTo>
                <a:cubicBezTo>
                  <a:pt x="1181870" y="3620842"/>
                  <a:pt x="1193799" y="3658397"/>
                  <a:pt x="1167384" y="3685710"/>
                </a:cubicBezTo>
                <a:cubicBezTo>
                  <a:pt x="1140117" y="3713023"/>
                  <a:pt x="1101772" y="3701073"/>
                  <a:pt x="1065131" y="3689978"/>
                </a:cubicBezTo>
                <a:cubicBezTo>
                  <a:pt x="1031047" y="3678882"/>
                  <a:pt x="998667" y="3668639"/>
                  <a:pt x="977365" y="3689978"/>
                </a:cubicBezTo>
                <a:cubicBezTo>
                  <a:pt x="956062" y="3711316"/>
                  <a:pt x="966287" y="3743750"/>
                  <a:pt x="977365" y="3777891"/>
                </a:cubicBezTo>
                <a:cubicBezTo>
                  <a:pt x="988442" y="3814592"/>
                  <a:pt x="1000371" y="3852147"/>
                  <a:pt x="973104" y="3879460"/>
                </a:cubicBezTo>
                <a:cubicBezTo>
                  <a:pt x="946689" y="3906773"/>
                  <a:pt x="908344" y="3894824"/>
                  <a:pt x="871704" y="3883728"/>
                </a:cubicBezTo>
                <a:cubicBezTo>
                  <a:pt x="837619" y="3872632"/>
                  <a:pt x="805239" y="3862390"/>
                  <a:pt x="783937" y="3883728"/>
                </a:cubicBezTo>
                <a:cubicBezTo>
                  <a:pt x="762634" y="3905066"/>
                  <a:pt x="772859" y="3937500"/>
                  <a:pt x="783937" y="3971641"/>
                </a:cubicBezTo>
                <a:cubicBezTo>
                  <a:pt x="795014" y="4008342"/>
                  <a:pt x="806944" y="4046751"/>
                  <a:pt x="779676" y="4073210"/>
                </a:cubicBezTo>
                <a:cubicBezTo>
                  <a:pt x="752409" y="4100523"/>
                  <a:pt x="714916" y="4088574"/>
                  <a:pt x="678276" y="4077478"/>
                </a:cubicBezTo>
                <a:cubicBezTo>
                  <a:pt x="644192" y="4066382"/>
                  <a:pt x="611811" y="4056140"/>
                  <a:pt x="590509" y="4077478"/>
                </a:cubicBezTo>
                <a:cubicBezTo>
                  <a:pt x="569206" y="4098816"/>
                  <a:pt x="579432" y="4131250"/>
                  <a:pt x="590509" y="4165391"/>
                </a:cubicBezTo>
                <a:cubicBezTo>
                  <a:pt x="601586" y="4202092"/>
                  <a:pt x="613516" y="4240501"/>
                  <a:pt x="586248" y="4266960"/>
                </a:cubicBezTo>
                <a:cubicBezTo>
                  <a:pt x="558981" y="4294273"/>
                  <a:pt x="521489" y="4282324"/>
                  <a:pt x="484848" y="4271228"/>
                </a:cubicBezTo>
                <a:cubicBezTo>
                  <a:pt x="450764" y="4260132"/>
                  <a:pt x="418384" y="4249890"/>
                  <a:pt x="397081" y="4271228"/>
                </a:cubicBezTo>
                <a:cubicBezTo>
                  <a:pt x="375779" y="4292566"/>
                  <a:pt x="386004" y="4325000"/>
                  <a:pt x="397081" y="4359141"/>
                </a:cubicBezTo>
                <a:cubicBezTo>
                  <a:pt x="408158" y="4395842"/>
                  <a:pt x="420088" y="4434251"/>
                  <a:pt x="392821" y="4460710"/>
                </a:cubicBezTo>
                <a:cubicBezTo>
                  <a:pt x="365553" y="4488023"/>
                  <a:pt x="328061" y="4476074"/>
                  <a:pt x="291420" y="4464978"/>
                </a:cubicBezTo>
                <a:cubicBezTo>
                  <a:pt x="257336" y="4453882"/>
                  <a:pt x="224956" y="4443640"/>
                  <a:pt x="203653" y="4464978"/>
                </a:cubicBezTo>
                <a:cubicBezTo>
                  <a:pt x="182351" y="4486316"/>
                  <a:pt x="192576" y="4518750"/>
                  <a:pt x="203653" y="4552891"/>
                </a:cubicBezTo>
                <a:cubicBezTo>
                  <a:pt x="214731" y="4589593"/>
                  <a:pt x="226660" y="4628001"/>
                  <a:pt x="199393" y="4654460"/>
                </a:cubicBezTo>
                <a:cubicBezTo>
                  <a:pt x="172126" y="4681773"/>
                  <a:pt x="134633" y="4669824"/>
                  <a:pt x="97992" y="4658728"/>
                </a:cubicBezTo>
                <a:cubicBezTo>
                  <a:pt x="63908" y="4647632"/>
                  <a:pt x="31528" y="4637390"/>
                  <a:pt x="10225" y="4658728"/>
                </a:cubicBezTo>
                <a:cubicBezTo>
                  <a:pt x="0" y="4649339"/>
                  <a:pt x="0" y="4649339"/>
                  <a:pt x="0" y="4649339"/>
                </a:cubicBezTo>
                <a:cubicBezTo>
                  <a:pt x="27268" y="4622026"/>
                  <a:pt x="65613" y="4633976"/>
                  <a:pt x="102253" y="4645072"/>
                </a:cubicBezTo>
                <a:cubicBezTo>
                  <a:pt x="136337" y="4656167"/>
                  <a:pt x="168717" y="4666410"/>
                  <a:pt x="190020" y="4645072"/>
                </a:cubicBezTo>
                <a:cubicBezTo>
                  <a:pt x="210470" y="4623734"/>
                  <a:pt x="201097" y="4591300"/>
                  <a:pt x="190020" y="4557159"/>
                </a:cubicBezTo>
                <a:cubicBezTo>
                  <a:pt x="178090" y="4520457"/>
                  <a:pt x="166161" y="4482048"/>
                  <a:pt x="193428" y="4455589"/>
                </a:cubicBezTo>
                <a:cubicBezTo>
                  <a:pt x="220695" y="4428276"/>
                  <a:pt x="259040" y="4440226"/>
                  <a:pt x="295681" y="4451322"/>
                </a:cubicBezTo>
                <a:cubicBezTo>
                  <a:pt x="329765" y="4462417"/>
                  <a:pt x="362145" y="4472660"/>
                  <a:pt x="383447" y="4451322"/>
                </a:cubicBezTo>
                <a:cubicBezTo>
                  <a:pt x="404750" y="4429983"/>
                  <a:pt x="394525" y="4397550"/>
                  <a:pt x="383447" y="4363409"/>
                </a:cubicBezTo>
                <a:cubicBezTo>
                  <a:pt x="371518" y="4326707"/>
                  <a:pt x="359589" y="4288298"/>
                  <a:pt x="386856" y="4261839"/>
                </a:cubicBezTo>
                <a:cubicBezTo>
                  <a:pt x="414123" y="4234526"/>
                  <a:pt x="452468" y="4246476"/>
                  <a:pt x="489108" y="4257571"/>
                </a:cubicBezTo>
                <a:cubicBezTo>
                  <a:pt x="523193" y="4268667"/>
                  <a:pt x="555573" y="4278910"/>
                  <a:pt x="576875" y="4257571"/>
                </a:cubicBezTo>
                <a:cubicBezTo>
                  <a:pt x="598178" y="4236233"/>
                  <a:pt x="587953" y="4203799"/>
                  <a:pt x="576875" y="4169658"/>
                </a:cubicBezTo>
                <a:cubicBezTo>
                  <a:pt x="565798" y="4132957"/>
                  <a:pt x="553869" y="4094548"/>
                  <a:pt x="580284" y="4067235"/>
                </a:cubicBezTo>
                <a:cubicBezTo>
                  <a:pt x="607551" y="4040776"/>
                  <a:pt x="645896" y="4052726"/>
                  <a:pt x="682536" y="4063821"/>
                </a:cubicBezTo>
                <a:cubicBezTo>
                  <a:pt x="716620" y="4074917"/>
                  <a:pt x="749001" y="4085160"/>
                  <a:pt x="770303" y="4063821"/>
                </a:cubicBezTo>
                <a:cubicBezTo>
                  <a:pt x="791606" y="4042483"/>
                  <a:pt x="781380" y="4010049"/>
                  <a:pt x="770303" y="3975908"/>
                </a:cubicBezTo>
                <a:cubicBezTo>
                  <a:pt x="759226" y="3939207"/>
                  <a:pt x="747296" y="3900798"/>
                  <a:pt x="773712" y="3873485"/>
                </a:cubicBezTo>
                <a:cubicBezTo>
                  <a:pt x="800979" y="3847026"/>
                  <a:pt x="839324" y="3858975"/>
                  <a:pt x="875964" y="3870071"/>
                </a:cubicBezTo>
                <a:cubicBezTo>
                  <a:pt x="910048" y="3881167"/>
                  <a:pt x="942428" y="3891409"/>
                  <a:pt x="963731" y="3870071"/>
                </a:cubicBezTo>
                <a:cubicBezTo>
                  <a:pt x="985034" y="3848733"/>
                  <a:pt x="974808" y="3816299"/>
                  <a:pt x="963731" y="3782158"/>
                </a:cubicBezTo>
                <a:cubicBezTo>
                  <a:pt x="952654" y="3745457"/>
                  <a:pt x="940724" y="3707048"/>
                  <a:pt x="967991" y="3679735"/>
                </a:cubicBezTo>
                <a:cubicBezTo>
                  <a:pt x="994407" y="3652422"/>
                  <a:pt x="1032751" y="3664372"/>
                  <a:pt x="1069392" y="3676321"/>
                </a:cubicBezTo>
                <a:cubicBezTo>
                  <a:pt x="1103476" y="3687417"/>
                  <a:pt x="1135856" y="3696806"/>
                  <a:pt x="1157159" y="3676321"/>
                </a:cubicBezTo>
                <a:cubicBezTo>
                  <a:pt x="1178461" y="3654983"/>
                  <a:pt x="1168236" y="3622549"/>
                  <a:pt x="1157159" y="3588408"/>
                </a:cubicBezTo>
                <a:cubicBezTo>
                  <a:pt x="1146081" y="3551707"/>
                  <a:pt x="1134152" y="3513298"/>
                  <a:pt x="1161419" y="3485985"/>
                </a:cubicBezTo>
                <a:close/>
                <a:moveTo>
                  <a:pt x="1489000" y="1949151"/>
                </a:moveTo>
                <a:lnTo>
                  <a:pt x="1489000" y="1949151"/>
                </a:lnTo>
                <a:lnTo>
                  <a:pt x="1489000" y="1949152"/>
                </a:lnTo>
                <a:close/>
                <a:moveTo>
                  <a:pt x="6829531" y="1249783"/>
                </a:moveTo>
                <a:cubicBezTo>
                  <a:pt x="6838904" y="1260025"/>
                  <a:pt x="6838904" y="1260025"/>
                  <a:pt x="6838904" y="1260025"/>
                </a:cubicBezTo>
                <a:cubicBezTo>
                  <a:pt x="6817601" y="1281363"/>
                  <a:pt x="6827827" y="1313797"/>
                  <a:pt x="6838904" y="1347938"/>
                </a:cubicBezTo>
                <a:cubicBezTo>
                  <a:pt x="6849981" y="1384640"/>
                  <a:pt x="6861911" y="1422195"/>
                  <a:pt x="6835496" y="1449508"/>
                </a:cubicBezTo>
                <a:cubicBezTo>
                  <a:pt x="6808228" y="1476820"/>
                  <a:pt x="6769884" y="1464871"/>
                  <a:pt x="6733243" y="1453775"/>
                </a:cubicBezTo>
                <a:cubicBezTo>
                  <a:pt x="6699159" y="1442680"/>
                  <a:pt x="6666779" y="1432437"/>
                  <a:pt x="6645476" y="1453775"/>
                </a:cubicBezTo>
                <a:cubicBezTo>
                  <a:pt x="6624174" y="1475114"/>
                  <a:pt x="6634399" y="1507548"/>
                  <a:pt x="6645476" y="1541688"/>
                </a:cubicBezTo>
                <a:cubicBezTo>
                  <a:pt x="6656554" y="1578390"/>
                  <a:pt x="6668483" y="1615945"/>
                  <a:pt x="6641216" y="1643258"/>
                </a:cubicBezTo>
                <a:cubicBezTo>
                  <a:pt x="6614801" y="1670570"/>
                  <a:pt x="6576456" y="1658621"/>
                  <a:pt x="6539815" y="1647525"/>
                </a:cubicBezTo>
                <a:cubicBezTo>
                  <a:pt x="6505731" y="1636430"/>
                  <a:pt x="6473351" y="1626187"/>
                  <a:pt x="6452049" y="1647525"/>
                </a:cubicBezTo>
                <a:cubicBezTo>
                  <a:pt x="6430746" y="1668863"/>
                  <a:pt x="6440971" y="1701297"/>
                  <a:pt x="6452049" y="1735438"/>
                </a:cubicBezTo>
                <a:cubicBezTo>
                  <a:pt x="6463126" y="1772140"/>
                  <a:pt x="6475055" y="1810549"/>
                  <a:pt x="6447788" y="1837008"/>
                </a:cubicBezTo>
                <a:cubicBezTo>
                  <a:pt x="6420521" y="1864321"/>
                  <a:pt x="6383028" y="1852371"/>
                  <a:pt x="6346387" y="1841275"/>
                </a:cubicBezTo>
                <a:cubicBezTo>
                  <a:pt x="6312303" y="1830180"/>
                  <a:pt x="6279923" y="1819937"/>
                  <a:pt x="6258621" y="1841275"/>
                </a:cubicBezTo>
                <a:cubicBezTo>
                  <a:pt x="6237318" y="1862614"/>
                  <a:pt x="6247543" y="1895047"/>
                  <a:pt x="6258621" y="1929188"/>
                </a:cubicBezTo>
                <a:cubicBezTo>
                  <a:pt x="6269698" y="1965890"/>
                  <a:pt x="6281628" y="2004299"/>
                  <a:pt x="6254360" y="2030758"/>
                </a:cubicBezTo>
                <a:cubicBezTo>
                  <a:pt x="6227093" y="2058071"/>
                  <a:pt x="6189600" y="2046121"/>
                  <a:pt x="6152960" y="2035025"/>
                </a:cubicBezTo>
                <a:cubicBezTo>
                  <a:pt x="6118875" y="2023930"/>
                  <a:pt x="6086496" y="2013687"/>
                  <a:pt x="6065193" y="2035025"/>
                </a:cubicBezTo>
                <a:cubicBezTo>
                  <a:pt x="6043890" y="2056364"/>
                  <a:pt x="6054116" y="2088798"/>
                  <a:pt x="6065193" y="2122939"/>
                </a:cubicBezTo>
                <a:cubicBezTo>
                  <a:pt x="6076270" y="2159640"/>
                  <a:pt x="6088200" y="2198049"/>
                  <a:pt x="6060932" y="2224508"/>
                </a:cubicBezTo>
                <a:cubicBezTo>
                  <a:pt x="6033665" y="2251821"/>
                  <a:pt x="5996172" y="2239871"/>
                  <a:pt x="5959532" y="2228776"/>
                </a:cubicBezTo>
                <a:cubicBezTo>
                  <a:pt x="5925448" y="2217680"/>
                  <a:pt x="5893068" y="2207437"/>
                  <a:pt x="5871765" y="2228776"/>
                </a:cubicBezTo>
                <a:cubicBezTo>
                  <a:pt x="5850463" y="2250114"/>
                  <a:pt x="5860688" y="2282548"/>
                  <a:pt x="5871765" y="2316689"/>
                </a:cubicBezTo>
                <a:cubicBezTo>
                  <a:pt x="5882843" y="2353390"/>
                  <a:pt x="5894772" y="2391799"/>
                  <a:pt x="5867505" y="2418258"/>
                </a:cubicBezTo>
                <a:cubicBezTo>
                  <a:pt x="5840237" y="2445571"/>
                  <a:pt x="5802745" y="2433621"/>
                  <a:pt x="5766104" y="2422526"/>
                </a:cubicBezTo>
                <a:cubicBezTo>
                  <a:pt x="5732020" y="2411430"/>
                  <a:pt x="5699640" y="2401188"/>
                  <a:pt x="5678338" y="2422526"/>
                </a:cubicBezTo>
                <a:cubicBezTo>
                  <a:pt x="5668112" y="2413137"/>
                  <a:pt x="5668112" y="2413137"/>
                  <a:pt x="5668112" y="2413137"/>
                </a:cubicBezTo>
                <a:cubicBezTo>
                  <a:pt x="5695380" y="2385824"/>
                  <a:pt x="5733724" y="2397773"/>
                  <a:pt x="5770365" y="2408869"/>
                </a:cubicBezTo>
                <a:cubicBezTo>
                  <a:pt x="5804449" y="2419965"/>
                  <a:pt x="5836829" y="2430207"/>
                  <a:pt x="5858132" y="2408869"/>
                </a:cubicBezTo>
                <a:cubicBezTo>
                  <a:pt x="5878582" y="2387531"/>
                  <a:pt x="5869209" y="2355097"/>
                  <a:pt x="5858132" y="2320956"/>
                </a:cubicBezTo>
                <a:cubicBezTo>
                  <a:pt x="5846202" y="2284255"/>
                  <a:pt x="5834273" y="2245846"/>
                  <a:pt x="5861540" y="2219387"/>
                </a:cubicBezTo>
                <a:cubicBezTo>
                  <a:pt x="5888807" y="2192074"/>
                  <a:pt x="5927152" y="2204023"/>
                  <a:pt x="5963792" y="2215119"/>
                </a:cubicBezTo>
                <a:cubicBezTo>
                  <a:pt x="5997877" y="2226215"/>
                  <a:pt x="6030257" y="2236457"/>
                  <a:pt x="6051559" y="2215119"/>
                </a:cubicBezTo>
                <a:cubicBezTo>
                  <a:pt x="6072862" y="2193781"/>
                  <a:pt x="6062637" y="2161347"/>
                  <a:pt x="6051559" y="2127206"/>
                </a:cubicBezTo>
                <a:cubicBezTo>
                  <a:pt x="6039630" y="2090505"/>
                  <a:pt x="6027700" y="2052096"/>
                  <a:pt x="6054968" y="2025637"/>
                </a:cubicBezTo>
                <a:cubicBezTo>
                  <a:pt x="6082235" y="1998324"/>
                  <a:pt x="6120580" y="2010273"/>
                  <a:pt x="6157220" y="2021369"/>
                </a:cubicBezTo>
                <a:cubicBezTo>
                  <a:pt x="6191304" y="2032465"/>
                  <a:pt x="6223684" y="2042707"/>
                  <a:pt x="6244987" y="2021369"/>
                </a:cubicBezTo>
                <a:cubicBezTo>
                  <a:pt x="6266290" y="2000031"/>
                  <a:pt x="6256064" y="1967597"/>
                  <a:pt x="6244987" y="1933456"/>
                </a:cubicBezTo>
                <a:cubicBezTo>
                  <a:pt x="6233910" y="1896755"/>
                  <a:pt x="6221980" y="1858346"/>
                  <a:pt x="6248395" y="1831033"/>
                </a:cubicBezTo>
                <a:cubicBezTo>
                  <a:pt x="6275663" y="1804574"/>
                  <a:pt x="6314008" y="1816523"/>
                  <a:pt x="6350648" y="1827619"/>
                </a:cubicBezTo>
                <a:cubicBezTo>
                  <a:pt x="6384732" y="1838715"/>
                  <a:pt x="6417112" y="1848957"/>
                  <a:pt x="6438415" y="1827619"/>
                </a:cubicBezTo>
                <a:cubicBezTo>
                  <a:pt x="6459717" y="1806281"/>
                  <a:pt x="6449492" y="1773847"/>
                  <a:pt x="6438415" y="1739706"/>
                </a:cubicBezTo>
                <a:cubicBezTo>
                  <a:pt x="6427337" y="1703004"/>
                  <a:pt x="6415408" y="1664596"/>
                  <a:pt x="6441823" y="1637283"/>
                </a:cubicBezTo>
                <a:cubicBezTo>
                  <a:pt x="6469091" y="1610824"/>
                  <a:pt x="6507435" y="1622773"/>
                  <a:pt x="6544076" y="1633869"/>
                </a:cubicBezTo>
                <a:cubicBezTo>
                  <a:pt x="6578160" y="1644965"/>
                  <a:pt x="6610540" y="1655207"/>
                  <a:pt x="6631843" y="1633869"/>
                </a:cubicBezTo>
                <a:cubicBezTo>
                  <a:pt x="6653145" y="1612531"/>
                  <a:pt x="6642920" y="1580097"/>
                  <a:pt x="6631843" y="1545956"/>
                </a:cubicBezTo>
                <a:cubicBezTo>
                  <a:pt x="6620765" y="1509255"/>
                  <a:pt x="6608836" y="1470846"/>
                  <a:pt x="6636103" y="1443533"/>
                </a:cubicBezTo>
                <a:cubicBezTo>
                  <a:pt x="6662518" y="1416220"/>
                  <a:pt x="6700863" y="1428170"/>
                  <a:pt x="6737504" y="1440119"/>
                </a:cubicBezTo>
                <a:cubicBezTo>
                  <a:pt x="6771588" y="1451215"/>
                  <a:pt x="6803968" y="1460604"/>
                  <a:pt x="6825271" y="1440119"/>
                </a:cubicBezTo>
                <a:cubicBezTo>
                  <a:pt x="6846573" y="1418781"/>
                  <a:pt x="6836348" y="1386347"/>
                  <a:pt x="6825271" y="1352206"/>
                </a:cubicBezTo>
                <a:cubicBezTo>
                  <a:pt x="6814193" y="1315504"/>
                  <a:pt x="6802264" y="1277096"/>
                  <a:pt x="6829531" y="1249783"/>
                </a:cubicBezTo>
                <a:close/>
                <a:moveTo>
                  <a:pt x="2603431" y="631361"/>
                </a:moveTo>
                <a:cubicBezTo>
                  <a:pt x="2655475" y="631361"/>
                  <a:pt x="2707520" y="651216"/>
                  <a:pt x="2747229" y="690924"/>
                </a:cubicBezTo>
                <a:lnTo>
                  <a:pt x="2747228" y="690924"/>
                </a:lnTo>
                <a:cubicBezTo>
                  <a:pt x="2826645" y="770342"/>
                  <a:pt x="2826645" y="899103"/>
                  <a:pt x="2747228" y="978520"/>
                </a:cubicBezTo>
                <a:lnTo>
                  <a:pt x="1776595" y="1949151"/>
                </a:lnTo>
                <a:cubicBezTo>
                  <a:pt x="1717032" y="2008714"/>
                  <a:pt x="1629713" y="2023605"/>
                  <a:pt x="1556272" y="1993823"/>
                </a:cubicBezTo>
                <a:lnTo>
                  <a:pt x="1489000" y="1949151"/>
                </a:lnTo>
                <a:lnTo>
                  <a:pt x="1444328" y="1881879"/>
                </a:lnTo>
                <a:cubicBezTo>
                  <a:pt x="1414547" y="1808438"/>
                  <a:pt x="1429437" y="1721119"/>
                  <a:pt x="1489000" y="1661556"/>
                </a:cubicBezTo>
                <a:lnTo>
                  <a:pt x="2459633" y="690924"/>
                </a:lnTo>
                <a:cubicBezTo>
                  <a:pt x="2499342" y="651216"/>
                  <a:pt x="2551386" y="631361"/>
                  <a:pt x="2603431" y="631361"/>
                </a:cubicBezTo>
                <a:close/>
                <a:moveTo>
                  <a:pt x="6187995" y="504872"/>
                </a:moveTo>
                <a:cubicBezTo>
                  <a:pt x="6240040" y="504872"/>
                  <a:pt x="6292084" y="524726"/>
                  <a:pt x="6331793" y="564435"/>
                </a:cubicBezTo>
                <a:lnTo>
                  <a:pt x="6331792" y="564436"/>
                </a:lnTo>
                <a:cubicBezTo>
                  <a:pt x="6411209" y="643853"/>
                  <a:pt x="6411209" y="772615"/>
                  <a:pt x="6331792" y="852032"/>
                </a:cubicBezTo>
                <a:lnTo>
                  <a:pt x="5738628" y="1445194"/>
                </a:lnTo>
                <a:cubicBezTo>
                  <a:pt x="5679065" y="1504758"/>
                  <a:pt x="5591746" y="1519648"/>
                  <a:pt x="5518305" y="1489867"/>
                </a:cubicBezTo>
                <a:lnTo>
                  <a:pt x="5451032" y="1445195"/>
                </a:lnTo>
                <a:lnTo>
                  <a:pt x="5451032" y="1445194"/>
                </a:lnTo>
                <a:lnTo>
                  <a:pt x="5406361" y="1377922"/>
                </a:lnTo>
                <a:cubicBezTo>
                  <a:pt x="5376579" y="1304481"/>
                  <a:pt x="5391470" y="1217162"/>
                  <a:pt x="5451033" y="1157599"/>
                </a:cubicBezTo>
                <a:lnTo>
                  <a:pt x="6044197" y="564435"/>
                </a:lnTo>
                <a:cubicBezTo>
                  <a:pt x="6083905" y="524726"/>
                  <a:pt x="6135950" y="504872"/>
                  <a:pt x="6187995" y="504872"/>
                </a:cubicBezTo>
                <a:close/>
                <a:moveTo>
                  <a:pt x="5533303" y="415664"/>
                </a:moveTo>
                <a:cubicBezTo>
                  <a:pt x="5585348" y="415664"/>
                  <a:pt x="5637392" y="435519"/>
                  <a:pt x="5677101" y="475227"/>
                </a:cubicBezTo>
                <a:lnTo>
                  <a:pt x="5677100" y="475228"/>
                </a:lnTo>
                <a:cubicBezTo>
                  <a:pt x="5756518" y="554645"/>
                  <a:pt x="5756518" y="683407"/>
                  <a:pt x="5677100" y="762824"/>
                </a:cubicBezTo>
                <a:lnTo>
                  <a:pt x="4526721" y="1913201"/>
                </a:lnTo>
                <a:cubicBezTo>
                  <a:pt x="4467158" y="1972764"/>
                  <a:pt x="4379839" y="1987655"/>
                  <a:pt x="4306398" y="1957874"/>
                </a:cubicBezTo>
                <a:lnTo>
                  <a:pt x="4239126" y="1913202"/>
                </a:lnTo>
                <a:lnTo>
                  <a:pt x="4194454" y="1845929"/>
                </a:lnTo>
                <a:cubicBezTo>
                  <a:pt x="4164672" y="1772488"/>
                  <a:pt x="4179563" y="1685169"/>
                  <a:pt x="4239126" y="1625606"/>
                </a:cubicBezTo>
                <a:lnTo>
                  <a:pt x="5389505" y="475227"/>
                </a:lnTo>
                <a:cubicBezTo>
                  <a:pt x="5429214" y="435519"/>
                  <a:pt x="5481258" y="415664"/>
                  <a:pt x="5533303" y="415664"/>
                </a:cubicBezTo>
                <a:close/>
                <a:moveTo>
                  <a:pt x="4198683" y="375221"/>
                </a:moveTo>
                <a:cubicBezTo>
                  <a:pt x="4250728" y="375221"/>
                  <a:pt x="4302772" y="395075"/>
                  <a:pt x="4342480" y="434784"/>
                </a:cubicBezTo>
                <a:cubicBezTo>
                  <a:pt x="4421897" y="514201"/>
                  <a:pt x="4421897" y="642962"/>
                  <a:pt x="4342480" y="722379"/>
                </a:cubicBezTo>
                <a:lnTo>
                  <a:pt x="3645052" y="1419807"/>
                </a:lnTo>
                <a:lnTo>
                  <a:pt x="3654817" y="1414668"/>
                </a:lnTo>
                <a:cubicBezTo>
                  <a:pt x="3728257" y="1384888"/>
                  <a:pt x="3815576" y="1399778"/>
                  <a:pt x="3875139" y="1459341"/>
                </a:cubicBezTo>
                <a:cubicBezTo>
                  <a:pt x="3954556" y="1538758"/>
                  <a:pt x="3954556" y="1667518"/>
                  <a:pt x="3875139" y="1746935"/>
                </a:cubicBezTo>
                <a:lnTo>
                  <a:pt x="2555836" y="3066238"/>
                </a:lnTo>
                <a:lnTo>
                  <a:pt x="2556115" y="3066092"/>
                </a:lnTo>
                <a:cubicBezTo>
                  <a:pt x="2629555" y="3036310"/>
                  <a:pt x="2716874" y="3051201"/>
                  <a:pt x="2776437" y="3110764"/>
                </a:cubicBezTo>
                <a:cubicBezTo>
                  <a:pt x="2835999" y="3170326"/>
                  <a:pt x="2850890" y="3257645"/>
                  <a:pt x="2821109" y="3331086"/>
                </a:cubicBezTo>
                <a:lnTo>
                  <a:pt x="2820961" y="3331365"/>
                </a:lnTo>
                <a:lnTo>
                  <a:pt x="3627987" y="2524340"/>
                </a:lnTo>
                <a:cubicBezTo>
                  <a:pt x="3707404" y="2444923"/>
                  <a:pt x="3836165" y="2444923"/>
                  <a:pt x="3915582" y="2524340"/>
                </a:cubicBezTo>
                <a:cubicBezTo>
                  <a:pt x="3975145" y="2583902"/>
                  <a:pt x="3990035" y="2671221"/>
                  <a:pt x="3960254" y="2744662"/>
                </a:cubicBezTo>
                <a:lnTo>
                  <a:pt x="3946829" y="2764879"/>
                </a:lnTo>
                <a:lnTo>
                  <a:pt x="4530116" y="2181592"/>
                </a:lnTo>
                <a:cubicBezTo>
                  <a:pt x="4609533" y="2102175"/>
                  <a:pt x="4738294" y="2102175"/>
                  <a:pt x="4817711" y="2181592"/>
                </a:cubicBezTo>
                <a:cubicBezTo>
                  <a:pt x="4897128" y="2261009"/>
                  <a:pt x="4897128" y="2389770"/>
                  <a:pt x="4817711" y="2469187"/>
                </a:cubicBezTo>
                <a:lnTo>
                  <a:pt x="5743406" y="1543491"/>
                </a:lnTo>
                <a:cubicBezTo>
                  <a:pt x="5822823" y="1464074"/>
                  <a:pt x="5951584" y="1464074"/>
                  <a:pt x="6031001" y="1543491"/>
                </a:cubicBezTo>
                <a:cubicBezTo>
                  <a:pt x="6110418" y="1622907"/>
                  <a:pt x="6110418" y="1751669"/>
                  <a:pt x="6031001" y="1831086"/>
                </a:cubicBezTo>
                <a:lnTo>
                  <a:pt x="5241045" y="2621041"/>
                </a:lnTo>
                <a:lnTo>
                  <a:pt x="5227359" y="2691377"/>
                </a:lnTo>
                <a:cubicBezTo>
                  <a:pt x="5227359" y="2743422"/>
                  <a:pt x="5247213" y="2795466"/>
                  <a:pt x="5286922" y="2835175"/>
                </a:cubicBezTo>
                <a:cubicBezTo>
                  <a:pt x="5366339" y="2914592"/>
                  <a:pt x="5495100" y="2914592"/>
                  <a:pt x="5574517" y="2835175"/>
                </a:cubicBezTo>
                <a:lnTo>
                  <a:pt x="5543780" y="2865911"/>
                </a:lnTo>
                <a:lnTo>
                  <a:pt x="5573438" y="2854228"/>
                </a:lnTo>
                <a:lnTo>
                  <a:pt x="5673377" y="2754289"/>
                </a:lnTo>
                <a:cubicBezTo>
                  <a:pt x="5752794" y="2674872"/>
                  <a:pt x="5881555" y="2674872"/>
                  <a:pt x="5960972" y="2754289"/>
                </a:cubicBezTo>
                <a:cubicBezTo>
                  <a:pt x="6040389" y="2833706"/>
                  <a:pt x="6040389" y="2962467"/>
                  <a:pt x="5960972" y="3041883"/>
                </a:cubicBezTo>
                <a:lnTo>
                  <a:pt x="3435529" y="5567327"/>
                </a:lnTo>
                <a:cubicBezTo>
                  <a:pt x="3356112" y="5646744"/>
                  <a:pt x="3227351" y="5646744"/>
                  <a:pt x="3147934" y="5567327"/>
                </a:cubicBezTo>
                <a:cubicBezTo>
                  <a:pt x="3068518" y="5487910"/>
                  <a:pt x="3068518" y="5359149"/>
                  <a:pt x="3147935" y="5279732"/>
                </a:cubicBezTo>
                <a:lnTo>
                  <a:pt x="3262809" y="5164857"/>
                </a:lnTo>
                <a:lnTo>
                  <a:pt x="3268528" y="5141163"/>
                </a:lnTo>
                <a:lnTo>
                  <a:pt x="3237808" y="5171884"/>
                </a:lnTo>
                <a:cubicBezTo>
                  <a:pt x="3247735" y="5161957"/>
                  <a:pt x="3256422" y="5151259"/>
                  <a:pt x="3263867" y="5139982"/>
                </a:cubicBezTo>
                <a:lnTo>
                  <a:pt x="3273006" y="5122616"/>
                </a:lnTo>
                <a:lnTo>
                  <a:pt x="3296681" y="5024536"/>
                </a:lnTo>
                <a:lnTo>
                  <a:pt x="3282481" y="4951562"/>
                </a:lnTo>
                <a:cubicBezTo>
                  <a:pt x="3272553" y="4927081"/>
                  <a:pt x="3257662" y="4904143"/>
                  <a:pt x="3237808" y="4884289"/>
                </a:cubicBezTo>
                <a:cubicBezTo>
                  <a:pt x="3198100" y="4844580"/>
                  <a:pt x="3146055" y="4824726"/>
                  <a:pt x="3094011" y="4824726"/>
                </a:cubicBezTo>
                <a:lnTo>
                  <a:pt x="3023675" y="4838413"/>
                </a:lnTo>
                <a:lnTo>
                  <a:pt x="2813534" y="5048553"/>
                </a:lnTo>
                <a:cubicBezTo>
                  <a:pt x="2734117" y="5127970"/>
                  <a:pt x="2605356" y="5127970"/>
                  <a:pt x="2525939" y="5048553"/>
                </a:cubicBezTo>
                <a:cubicBezTo>
                  <a:pt x="2446522" y="4969137"/>
                  <a:pt x="2446522" y="4840376"/>
                  <a:pt x="2525939" y="4760959"/>
                </a:cubicBezTo>
                <a:lnTo>
                  <a:pt x="2777584" y="4509313"/>
                </a:lnTo>
                <a:cubicBezTo>
                  <a:pt x="2857001" y="4429896"/>
                  <a:pt x="2857001" y="4301135"/>
                  <a:pt x="2777584" y="4221718"/>
                </a:cubicBezTo>
                <a:cubicBezTo>
                  <a:pt x="2718022" y="4162155"/>
                  <a:pt x="2630703" y="4147265"/>
                  <a:pt x="2557263" y="4177046"/>
                </a:cubicBezTo>
                <a:lnTo>
                  <a:pt x="2537046" y="4190471"/>
                </a:lnTo>
                <a:lnTo>
                  <a:pt x="1453051" y="5274466"/>
                </a:lnTo>
                <a:cubicBezTo>
                  <a:pt x="1373634" y="5353883"/>
                  <a:pt x="1244873" y="5353883"/>
                  <a:pt x="1165456" y="5274466"/>
                </a:cubicBezTo>
                <a:cubicBezTo>
                  <a:pt x="1086039" y="5195049"/>
                  <a:pt x="1086039" y="5066288"/>
                  <a:pt x="1165456" y="4986871"/>
                </a:cubicBezTo>
                <a:lnTo>
                  <a:pt x="2137924" y="4014403"/>
                </a:lnTo>
                <a:lnTo>
                  <a:pt x="2138071" y="4014124"/>
                </a:lnTo>
                <a:cubicBezTo>
                  <a:pt x="2167852" y="3940683"/>
                  <a:pt x="2152961" y="3853364"/>
                  <a:pt x="2093399" y="3793802"/>
                </a:cubicBezTo>
                <a:cubicBezTo>
                  <a:pt x="2033836" y="3734239"/>
                  <a:pt x="1946517" y="3719348"/>
                  <a:pt x="1873077" y="3749130"/>
                </a:cubicBezTo>
                <a:lnTo>
                  <a:pt x="1872797" y="3749277"/>
                </a:lnTo>
                <a:lnTo>
                  <a:pt x="1412608" y="4209466"/>
                </a:lnTo>
                <a:cubicBezTo>
                  <a:pt x="1333191" y="4288883"/>
                  <a:pt x="1204430" y="4288883"/>
                  <a:pt x="1125013" y="4209466"/>
                </a:cubicBezTo>
                <a:cubicBezTo>
                  <a:pt x="1045596" y="4130049"/>
                  <a:pt x="1045596" y="4001288"/>
                  <a:pt x="1125013" y="3921871"/>
                </a:cubicBezTo>
                <a:lnTo>
                  <a:pt x="1604927" y="3441957"/>
                </a:lnTo>
                <a:lnTo>
                  <a:pt x="1610065" y="3432193"/>
                </a:lnTo>
                <a:cubicBezTo>
                  <a:pt x="1639846" y="3358752"/>
                  <a:pt x="1624955" y="3271434"/>
                  <a:pt x="1565393" y="3211871"/>
                </a:cubicBezTo>
                <a:cubicBezTo>
                  <a:pt x="1525684" y="3172163"/>
                  <a:pt x="1473640" y="3152308"/>
                  <a:pt x="1421595" y="3152308"/>
                </a:cubicBezTo>
                <a:lnTo>
                  <a:pt x="1350485" y="3166145"/>
                </a:lnTo>
                <a:lnTo>
                  <a:pt x="1102545" y="3414086"/>
                </a:lnTo>
                <a:cubicBezTo>
                  <a:pt x="1023128" y="3493503"/>
                  <a:pt x="894367" y="3493503"/>
                  <a:pt x="814949" y="3414086"/>
                </a:cubicBezTo>
                <a:cubicBezTo>
                  <a:pt x="735532" y="3334669"/>
                  <a:pt x="735532" y="3205908"/>
                  <a:pt x="814949" y="3126491"/>
                </a:cubicBezTo>
                <a:lnTo>
                  <a:pt x="3277481" y="663961"/>
                </a:lnTo>
                <a:cubicBezTo>
                  <a:pt x="3356897" y="584544"/>
                  <a:pt x="3485659" y="584544"/>
                  <a:pt x="3565076" y="663961"/>
                </a:cubicBezTo>
                <a:cubicBezTo>
                  <a:pt x="3604784" y="703670"/>
                  <a:pt x="3624638" y="755714"/>
                  <a:pt x="3624638" y="807758"/>
                </a:cubicBezTo>
                <a:lnTo>
                  <a:pt x="3610801" y="878869"/>
                </a:lnTo>
                <a:lnTo>
                  <a:pt x="4054885" y="434784"/>
                </a:lnTo>
                <a:cubicBezTo>
                  <a:pt x="4094594" y="395076"/>
                  <a:pt x="4146638" y="375221"/>
                  <a:pt x="4198683" y="375221"/>
                </a:cubicBezTo>
                <a:close/>
                <a:moveTo>
                  <a:pt x="4584417" y="77917"/>
                </a:moveTo>
                <a:cubicBezTo>
                  <a:pt x="4636462" y="77917"/>
                  <a:pt x="4688507" y="97771"/>
                  <a:pt x="4728215" y="137480"/>
                </a:cubicBezTo>
                <a:cubicBezTo>
                  <a:pt x="4807633" y="216897"/>
                  <a:pt x="4807633" y="345658"/>
                  <a:pt x="4728215" y="425076"/>
                </a:cubicBezTo>
                <a:cubicBezTo>
                  <a:pt x="4648798" y="504493"/>
                  <a:pt x="4520037" y="504493"/>
                  <a:pt x="4440620" y="425076"/>
                </a:cubicBezTo>
                <a:cubicBezTo>
                  <a:pt x="4361202" y="345658"/>
                  <a:pt x="4361202" y="216897"/>
                  <a:pt x="4440620" y="137480"/>
                </a:cubicBezTo>
                <a:cubicBezTo>
                  <a:pt x="4480328" y="97771"/>
                  <a:pt x="4532373" y="77917"/>
                  <a:pt x="4584417" y="77917"/>
                </a:cubicBezTo>
                <a:close/>
                <a:moveTo>
                  <a:pt x="5948967" y="0"/>
                </a:moveTo>
                <a:cubicBezTo>
                  <a:pt x="6001012" y="0"/>
                  <a:pt x="6053057" y="19854"/>
                  <a:pt x="6092765" y="59563"/>
                </a:cubicBezTo>
                <a:cubicBezTo>
                  <a:pt x="6172182" y="138980"/>
                  <a:pt x="6172182" y="267741"/>
                  <a:pt x="6092765" y="347159"/>
                </a:cubicBezTo>
                <a:cubicBezTo>
                  <a:pt x="6013348" y="426576"/>
                  <a:pt x="5884587" y="426576"/>
                  <a:pt x="5805170" y="347159"/>
                </a:cubicBezTo>
                <a:cubicBezTo>
                  <a:pt x="5725752" y="267741"/>
                  <a:pt x="5725752" y="138980"/>
                  <a:pt x="5805170" y="59563"/>
                </a:cubicBezTo>
                <a:cubicBezTo>
                  <a:pt x="5844878" y="19854"/>
                  <a:pt x="5896923" y="0"/>
                  <a:pt x="5948967" y="0"/>
                </a:cubicBezTo>
                <a:close/>
              </a:path>
            </a:pathLst>
          </a:custGeom>
          <a:solidFill>
            <a:schemeClr val="bg1">
              <a:alpha val="62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id-ID"/>
          </a:p>
        </p:txBody>
      </p:sp>
      <p:sp>
        <p:nvSpPr>
          <p:cNvPr id="44" name="Freeform 77">
            <a:extLst>
              <a:ext uri="{FF2B5EF4-FFF2-40B4-BE49-F238E27FC236}">
                <a16:creationId xmlns:a16="http://schemas.microsoft.com/office/drawing/2014/main" id="{3582E46F-8C59-411C-A74D-C426819976FB}"/>
              </a:ext>
            </a:extLst>
          </p:cNvPr>
          <p:cNvSpPr>
            <a:spLocks/>
          </p:cNvSpPr>
          <p:nvPr/>
        </p:nvSpPr>
        <p:spPr bwMode="auto">
          <a:xfrm>
            <a:off x="4547218" y="1688223"/>
            <a:ext cx="3097564" cy="3481554"/>
          </a:xfrm>
          <a:custGeom>
            <a:avLst/>
            <a:gdLst>
              <a:gd name="connsiteX0" fmla="*/ 1457808 w 2915214"/>
              <a:gd name="connsiteY0" fmla="*/ 0 h 3276600"/>
              <a:gd name="connsiteX1" fmla="*/ 1485515 w 2915214"/>
              <a:gd name="connsiteY1" fmla="*/ 1429 h 3276600"/>
              <a:gd name="connsiteX2" fmla="*/ 1514024 w 2915214"/>
              <a:gd name="connsiteY2" fmla="*/ 5921 h 3276600"/>
              <a:gd name="connsiteX3" fmla="*/ 1543337 w 2915214"/>
              <a:gd name="connsiteY3" fmla="*/ 13067 h 3276600"/>
              <a:gd name="connsiteX4" fmla="*/ 1573654 w 2915214"/>
              <a:gd name="connsiteY4" fmla="*/ 23276 h 3276600"/>
              <a:gd name="connsiteX5" fmla="*/ 1605777 w 2915214"/>
              <a:gd name="connsiteY5" fmla="*/ 36547 h 3276600"/>
              <a:gd name="connsiteX6" fmla="*/ 1639908 w 2915214"/>
              <a:gd name="connsiteY6" fmla="*/ 52473 h 3276600"/>
              <a:gd name="connsiteX7" fmla="*/ 1676449 w 2915214"/>
              <a:gd name="connsiteY7" fmla="*/ 71461 h 3276600"/>
              <a:gd name="connsiteX8" fmla="*/ 1715800 w 2915214"/>
              <a:gd name="connsiteY8" fmla="*/ 93104 h 3276600"/>
              <a:gd name="connsiteX9" fmla="*/ 1758364 w 2915214"/>
              <a:gd name="connsiteY9" fmla="*/ 118013 h 3276600"/>
              <a:gd name="connsiteX10" fmla="*/ 1804743 w 2915214"/>
              <a:gd name="connsiteY10" fmla="*/ 145577 h 3276600"/>
              <a:gd name="connsiteX11" fmla="*/ 1855136 w 2915214"/>
              <a:gd name="connsiteY11" fmla="*/ 176407 h 3276600"/>
              <a:gd name="connsiteX12" fmla="*/ 1910148 w 2915214"/>
              <a:gd name="connsiteY12" fmla="*/ 209688 h 3276600"/>
              <a:gd name="connsiteX13" fmla="*/ 1969978 w 2915214"/>
              <a:gd name="connsiteY13" fmla="*/ 246235 h 3276600"/>
              <a:gd name="connsiteX14" fmla="*/ 2035028 w 2915214"/>
              <a:gd name="connsiteY14" fmla="*/ 285437 h 3276600"/>
              <a:gd name="connsiteX15" fmla="*/ 2105901 w 2915214"/>
              <a:gd name="connsiteY15" fmla="*/ 327905 h 3276600"/>
              <a:gd name="connsiteX16" fmla="*/ 2182997 w 2915214"/>
              <a:gd name="connsiteY16" fmla="*/ 372824 h 3276600"/>
              <a:gd name="connsiteX17" fmla="*/ 2260094 w 2915214"/>
              <a:gd name="connsiteY17" fmla="*/ 417538 h 3276600"/>
              <a:gd name="connsiteX18" fmla="*/ 2331971 w 2915214"/>
              <a:gd name="connsiteY18" fmla="*/ 458169 h 3276600"/>
              <a:gd name="connsiteX19" fmla="*/ 2398225 w 2915214"/>
              <a:gd name="connsiteY19" fmla="*/ 495329 h 3276600"/>
              <a:gd name="connsiteX20" fmla="*/ 2459662 w 2915214"/>
              <a:gd name="connsiteY20" fmla="*/ 529426 h 3276600"/>
              <a:gd name="connsiteX21" fmla="*/ 2515677 w 2915214"/>
              <a:gd name="connsiteY21" fmla="*/ 560460 h 3276600"/>
              <a:gd name="connsiteX22" fmla="*/ 2567276 w 2915214"/>
              <a:gd name="connsiteY22" fmla="*/ 589249 h 3276600"/>
              <a:gd name="connsiteX23" fmla="*/ 2614256 w 2915214"/>
              <a:gd name="connsiteY23" fmla="*/ 615792 h 3276600"/>
              <a:gd name="connsiteX24" fmla="*/ 2656820 w 2915214"/>
              <a:gd name="connsiteY24" fmla="*/ 640497 h 3276600"/>
              <a:gd name="connsiteX25" fmla="*/ 2695368 w 2915214"/>
              <a:gd name="connsiteY25" fmla="*/ 664181 h 3276600"/>
              <a:gd name="connsiteX26" fmla="*/ 2730102 w 2915214"/>
              <a:gd name="connsiteY26" fmla="*/ 686436 h 3276600"/>
              <a:gd name="connsiteX27" fmla="*/ 2760619 w 2915214"/>
              <a:gd name="connsiteY27" fmla="*/ 708079 h 3276600"/>
              <a:gd name="connsiteX28" fmla="*/ 2788125 w 2915214"/>
              <a:gd name="connsiteY28" fmla="*/ 729722 h 3276600"/>
              <a:gd name="connsiteX29" fmla="*/ 2812218 w 2915214"/>
              <a:gd name="connsiteY29" fmla="*/ 750956 h 3276600"/>
              <a:gd name="connsiteX30" fmla="*/ 2832897 w 2915214"/>
              <a:gd name="connsiteY30" fmla="*/ 772802 h 3276600"/>
              <a:gd name="connsiteX31" fmla="*/ 2850967 w 2915214"/>
              <a:gd name="connsiteY31" fmla="*/ 795466 h 3276600"/>
              <a:gd name="connsiteX32" fmla="*/ 2866226 w 2915214"/>
              <a:gd name="connsiteY32" fmla="*/ 819150 h 3276600"/>
              <a:gd name="connsiteX33" fmla="*/ 2878874 w 2915214"/>
              <a:gd name="connsiteY33" fmla="*/ 844264 h 3276600"/>
              <a:gd name="connsiteX34" fmla="*/ 2889314 w 2915214"/>
              <a:gd name="connsiteY34" fmla="*/ 871215 h 3276600"/>
              <a:gd name="connsiteX35" fmla="*/ 2897747 w 2915214"/>
              <a:gd name="connsiteY35" fmla="*/ 900412 h 3276600"/>
              <a:gd name="connsiteX36" fmla="*/ 2903971 w 2915214"/>
              <a:gd name="connsiteY36" fmla="*/ 932059 h 3276600"/>
              <a:gd name="connsiteX37" fmla="*/ 2908990 w 2915214"/>
              <a:gd name="connsiteY37" fmla="*/ 966564 h 3276600"/>
              <a:gd name="connsiteX38" fmla="*/ 2912203 w 2915214"/>
              <a:gd name="connsiteY38" fmla="*/ 1004337 h 3276600"/>
              <a:gd name="connsiteX39" fmla="*/ 2914210 w 2915214"/>
              <a:gd name="connsiteY39" fmla="*/ 1045580 h 3276600"/>
              <a:gd name="connsiteX40" fmla="*/ 2915013 w 2915214"/>
              <a:gd name="connsiteY40" fmla="*/ 1090907 h 3276600"/>
              <a:gd name="connsiteX41" fmla="*/ 2915214 w 2915214"/>
              <a:gd name="connsiteY41" fmla="*/ 1140726 h 3276600"/>
              <a:gd name="connsiteX42" fmla="*/ 2914612 w 2915214"/>
              <a:gd name="connsiteY42" fmla="*/ 1195036 h 3276600"/>
              <a:gd name="connsiteX43" fmla="*/ 2913407 w 2915214"/>
              <a:gd name="connsiteY43" fmla="*/ 1254043 h 3276600"/>
              <a:gd name="connsiteX44" fmla="*/ 2912203 w 2915214"/>
              <a:gd name="connsiteY44" fmla="*/ 1318766 h 3276600"/>
              <a:gd name="connsiteX45" fmla="*/ 2910797 w 2915214"/>
              <a:gd name="connsiteY45" fmla="*/ 1389207 h 3276600"/>
              <a:gd name="connsiteX46" fmla="*/ 2909593 w 2915214"/>
              <a:gd name="connsiteY46" fmla="*/ 1465568 h 3276600"/>
              <a:gd name="connsiteX47" fmla="*/ 2908589 w 2915214"/>
              <a:gd name="connsiteY47" fmla="*/ 1548667 h 3276600"/>
              <a:gd name="connsiteX48" fmla="*/ 2908187 w 2915214"/>
              <a:gd name="connsiteY48" fmla="*/ 1638300 h 3276600"/>
              <a:gd name="connsiteX49" fmla="*/ 2908589 w 2915214"/>
              <a:gd name="connsiteY49" fmla="*/ 1727933 h 3276600"/>
              <a:gd name="connsiteX50" fmla="*/ 2909593 w 2915214"/>
              <a:gd name="connsiteY50" fmla="*/ 1811032 h 3276600"/>
              <a:gd name="connsiteX51" fmla="*/ 2910797 w 2915214"/>
              <a:gd name="connsiteY51" fmla="*/ 1887394 h 3276600"/>
              <a:gd name="connsiteX52" fmla="*/ 2912203 w 2915214"/>
              <a:gd name="connsiteY52" fmla="*/ 1957834 h 3276600"/>
              <a:gd name="connsiteX53" fmla="*/ 2913407 w 2915214"/>
              <a:gd name="connsiteY53" fmla="*/ 2022557 h 3276600"/>
              <a:gd name="connsiteX54" fmla="*/ 2914612 w 2915214"/>
              <a:gd name="connsiteY54" fmla="*/ 2081564 h 3276600"/>
              <a:gd name="connsiteX55" fmla="*/ 2915214 w 2915214"/>
              <a:gd name="connsiteY55" fmla="*/ 2135875 h 3276600"/>
              <a:gd name="connsiteX56" fmla="*/ 2915013 w 2915214"/>
              <a:gd name="connsiteY56" fmla="*/ 2185693 h 3276600"/>
              <a:gd name="connsiteX57" fmla="*/ 2914210 w 2915214"/>
              <a:gd name="connsiteY57" fmla="*/ 2231020 h 3276600"/>
              <a:gd name="connsiteX58" fmla="*/ 2912203 w 2915214"/>
              <a:gd name="connsiteY58" fmla="*/ 2272263 h 3276600"/>
              <a:gd name="connsiteX59" fmla="*/ 2908990 w 2915214"/>
              <a:gd name="connsiteY59" fmla="*/ 2310036 h 3276600"/>
              <a:gd name="connsiteX60" fmla="*/ 2904172 w 2915214"/>
              <a:gd name="connsiteY60" fmla="*/ 2344541 h 3276600"/>
              <a:gd name="connsiteX61" fmla="*/ 2897747 w 2915214"/>
              <a:gd name="connsiteY61" fmla="*/ 2376188 h 3276600"/>
              <a:gd name="connsiteX62" fmla="*/ 2889314 w 2915214"/>
              <a:gd name="connsiteY62" fmla="*/ 2405386 h 3276600"/>
              <a:gd name="connsiteX63" fmla="*/ 2878874 w 2915214"/>
              <a:gd name="connsiteY63" fmla="*/ 2432337 h 3276600"/>
              <a:gd name="connsiteX64" fmla="*/ 2866226 w 2915214"/>
              <a:gd name="connsiteY64" fmla="*/ 2457450 h 3276600"/>
              <a:gd name="connsiteX65" fmla="*/ 2850967 w 2915214"/>
              <a:gd name="connsiteY65" fmla="*/ 2481134 h 3276600"/>
              <a:gd name="connsiteX66" fmla="*/ 2832897 w 2915214"/>
              <a:gd name="connsiteY66" fmla="*/ 2503798 h 3276600"/>
              <a:gd name="connsiteX67" fmla="*/ 2812218 w 2915214"/>
              <a:gd name="connsiteY67" fmla="*/ 2525645 h 3276600"/>
              <a:gd name="connsiteX68" fmla="*/ 2788125 w 2915214"/>
              <a:gd name="connsiteY68" fmla="*/ 2546879 h 3276600"/>
              <a:gd name="connsiteX69" fmla="*/ 2760820 w 2915214"/>
              <a:gd name="connsiteY69" fmla="*/ 2568521 h 3276600"/>
              <a:gd name="connsiteX70" fmla="*/ 2730102 w 2915214"/>
              <a:gd name="connsiteY70" fmla="*/ 2590164 h 3276600"/>
              <a:gd name="connsiteX71" fmla="*/ 2695368 w 2915214"/>
              <a:gd name="connsiteY71" fmla="*/ 2612623 h 3276600"/>
              <a:gd name="connsiteX72" fmla="*/ 2657021 w 2915214"/>
              <a:gd name="connsiteY72" fmla="*/ 2636103 h 3276600"/>
              <a:gd name="connsiteX73" fmla="*/ 2614256 w 2915214"/>
              <a:gd name="connsiteY73" fmla="*/ 2660808 h 3276600"/>
              <a:gd name="connsiteX74" fmla="*/ 2567276 w 2915214"/>
              <a:gd name="connsiteY74" fmla="*/ 2687351 h 3276600"/>
              <a:gd name="connsiteX75" fmla="*/ 2515677 w 2915214"/>
              <a:gd name="connsiteY75" fmla="*/ 2716140 h 3276600"/>
              <a:gd name="connsiteX76" fmla="*/ 2459662 w 2915214"/>
              <a:gd name="connsiteY76" fmla="*/ 2747379 h 3276600"/>
              <a:gd name="connsiteX77" fmla="*/ 2398225 w 2915214"/>
              <a:gd name="connsiteY77" fmla="*/ 2781476 h 3276600"/>
              <a:gd name="connsiteX78" fmla="*/ 2331971 w 2915214"/>
              <a:gd name="connsiteY78" fmla="*/ 2818431 h 3276600"/>
              <a:gd name="connsiteX79" fmla="*/ 2260094 w 2915214"/>
              <a:gd name="connsiteY79" fmla="*/ 2859062 h 3276600"/>
              <a:gd name="connsiteX80" fmla="*/ 2182997 w 2915214"/>
              <a:gd name="connsiteY80" fmla="*/ 2903777 h 3276600"/>
              <a:gd name="connsiteX81" fmla="*/ 2105901 w 2915214"/>
              <a:gd name="connsiteY81" fmla="*/ 2948695 h 3276600"/>
              <a:gd name="connsiteX82" fmla="*/ 2035028 w 2915214"/>
              <a:gd name="connsiteY82" fmla="*/ 2991164 h 3276600"/>
              <a:gd name="connsiteX83" fmla="*/ 1969978 w 2915214"/>
              <a:gd name="connsiteY83" fmla="*/ 3030365 h 3276600"/>
              <a:gd name="connsiteX84" fmla="*/ 1910148 w 2915214"/>
              <a:gd name="connsiteY84" fmla="*/ 3066912 h 3276600"/>
              <a:gd name="connsiteX85" fmla="*/ 1855136 w 2915214"/>
              <a:gd name="connsiteY85" fmla="*/ 3100193 h 3276600"/>
              <a:gd name="connsiteX86" fmla="*/ 1804743 w 2915214"/>
              <a:gd name="connsiteY86" fmla="*/ 3131023 h 3276600"/>
              <a:gd name="connsiteX87" fmla="*/ 1758364 w 2915214"/>
              <a:gd name="connsiteY87" fmla="*/ 3158587 h 3276600"/>
              <a:gd name="connsiteX88" fmla="*/ 1715800 w 2915214"/>
              <a:gd name="connsiteY88" fmla="*/ 3183496 h 3276600"/>
              <a:gd name="connsiteX89" fmla="*/ 1676449 w 2915214"/>
              <a:gd name="connsiteY89" fmla="*/ 3205139 h 3276600"/>
              <a:gd name="connsiteX90" fmla="*/ 1639908 w 2915214"/>
              <a:gd name="connsiteY90" fmla="*/ 3224127 h 3276600"/>
              <a:gd name="connsiteX91" fmla="*/ 1605777 w 2915214"/>
              <a:gd name="connsiteY91" fmla="*/ 3240053 h 3276600"/>
              <a:gd name="connsiteX92" fmla="*/ 1573654 w 2915214"/>
              <a:gd name="connsiteY92" fmla="*/ 3253324 h 3276600"/>
              <a:gd name="connsiteX93" fmla="*/ 1543337 w 2915214"/>
              <a:gd name="connsiteY93" fmla="*/ 3263533 h 3276600"/>
              <a:gd name="connsiteX94" fmla="*/ 1514024 w 2915214"/>
              <a:gd name="connsiteY94" fmla="*/ 3270679 h 3276600"/>
              <a:gd name="connsiteX95" fmla="*/ 1485515 w 2915214"/>
              <a:gd name="connsiteY95" fmla="*/ 3275171 h 3276600"/>
              <a:gd name="connsiteX96" fmla="*/ 1457808 w 2915214"/>
              <a:gd name="connsiteY96" fmla="*/ 3276600 h 3276600"/>
              <a:gd name="connsiteX97" fmla="*/ 1429700 w 2915214"/>
              <a:gd name="connsiteY97" fmla="*/ 3275171 h 3276600"/>
              <a:gd name="connsiteX98" fmla="*/ 1401190 w 2915214"/>
              <a:gd name="connsiteY98" fmla="*/ 3270679 h 3276600"/>
              <a:gd name="connsiteX99" fmla="*/ 1371877 w 2915214"/>
              <a:gd name="connsiteY99" fmla="*/ 3263533 h 3276600"/>
              <a:gd name="connsiteX100" fmla="*/ 1341561 w 2915214"/>
              <a:gd name="connsiteY100" fmla="*/ 3253324 h 3276600"/>
              <a:gd name="connsiteX101" fmla="*/ 1309437 w 2915214"/>
              <a:gd name="connsiteY101" fmla="*/ 3240053 h 3276600"/>
              <a:gd name="connsiteX102" fmla="*/ 1275306 w 2915214"/>
              <a:gd name="connsiteY102" fmla="*/ 3224127 h 3276600"/>
              <a:gd name="connsiteX103" fmla="*/ 1238765 w 2915214"/>
              <a:gd name="connsiteY103" fmla="*/ 3205139 h 3276600"/>
              <a:gd name="connsiteX104" fmla="*/ 1199414 w 2915214"/>
              <a:gd name="connsiteY104" fmla="*/ 3183496 h 3276600"/>
              <a:gd name="connsiteX105" fmla="*/ 1156850 w 2915214"/>
              <a:gd name="connsiteY105" fmla="*/ 3158587 h 3276600"/>
              <a:gd name="connsiteX106" fmla="*/ 1110472 w 2915214"/>
              <a:gd name="connsiteY106" fmla="*/ 3131023 h 3276600"/>
              <a:gd name="connsiteX107" fmla="*/ 1060078 w 2915214"/>
              <a:gd name="connsiteY107" fmla="*/ 3100193 h 3276600"/>
              <a:gd name="connsiteX108" fmla="*/ 1005066 w 2915214"/>
              <a:gd name="connsiteY108" fmla="*/ 3066912 h 3276600"/>
              <a:gd name="connsiteX109" fmla="*/ 945236 w 2915214"/>
              <a:gd name="connsiteY109" fmla="*/ 3030365 h 3276600"/>
              <a:gd name="connsiteX110" fmla="*/ 880186 w 2915214"/>
              <a:gd name="connsiteY110" fmla="*/ 2991164 h 3276600"/>
              <a:gd name="connsiteX111" fmla="*/ 809313 w 2915214"/>
              <a:gd name="connsiteY111" fmla="*/ 2948695 h 3276600"/>
              <a:gd name="connsiteX112" fmla="*/ 732217 w 2915214"/>
              <a:gd name="connsiteY112" fmla="*/ 2903777 h 3276600"/>
              <a:gd name="connsiteX113" fmla="*/ 655120 w 2915214"/>
              <a:gd name="connsiteY113" fmla="*/ 2859062 h 3276600"/>
              <a:gd name="connsiteX114" fmla="*/ 583244 w 2915214"/>
              <a:gd name="connsiteY114" fmla="*/ 2818431 h 3276600"/>
              <a:gd name="connsiteX115" fmla="*/ 516989 w 2915214"/>
              <a:gd name="connsiteY115" fmla="*/ 2781272 h 3276600"/>
              <a:gd name="connsiteX116" fmla="*/ 455553 w 2915214"/>
              <a:gd name="connsiteY116" fmla="*/ 2747174 h 3276600"/>
              <a:gd name="connsiteX117" fmla="*/ 399537 w 2915214"/>
              <a:gd name="connsiteY117" fmla="*/ 2716140 h 3276600"/>
              <a:gd name="connsiteX118" fmla="*/ 347939 w 2915214"/>
              <a:gd name="connsiteY118" fmla="*/ 2687351 h 3276600"/>
              <a:gd name="connsiteX119" fmla="*/ 300958 w 2915214"/>
              <a:gd name="connsiteY119" fmla="*/ 2660808 h 3276600"/>
              <a:gd name="connsiteX120" fmla="*/ 258394 w 2915214"/>
              <a:gd name="connsiteY120" fmla="*/ 2636103 h 3276600"/>
              <a:gd name="connsiteX121" fmla="*/ 219846 w 2915214"/>
              <a:gd name="connsiteY121" fmla="*/ 2612419 h 3276600"/>
              <a:gd name="connsiteX122" fmla="*/ 185112 w 2915214"/>
              <a:gd name="connsiteY122" fmla="*/ 2590164 h 3276600"/>
              <a:gd name="connsiteX123" fmla="*/ 154595 w 2915214"/>
              <a:gd name="connsiteY123" fmla="*/ 2568521 h 3276600"/>
              <a:gd name="connsiteX124" fmla="*/ 127089 w 2915214"/>
              <a:gd name="connsiteY124" fmla="*/ 2546879 h 3276600"/>
              <a:gd name="connsiteX125" fmla="*/ 102996 w 2915214"/>
              <a:gd name="connsiteY125" fmla="*/ 2525645 h 3276600"/>
              <a:gd name="connsiteX126" fmla="*/ 82317 w 2915214"/>
              <a:gd name="connsiteY126" fmla="*/ 2503798 h 3276600"/>
              <a:gd name="connsiteX127" fmla="*/ 64247 w 2915214"/>
              <a:gd name="connsiteY127" fmla="*/ 2481134 h 3276600"/>
              <a:gd name="connsiteX128" fmla="*/ 48989 w 2915214"/>
              <a:gd name="connsiteY128" fmla="*/ 2457450 h 3276600"/>
              <a:gd name="connsiteX129" fmla="*/ 36340 w 2915214"/>
              <a:gd name="connsiteY129" fmla="*/ 2432337 h 3276600"/>
              <a:gd name="connsiteX130" fmla="*/ 25900 w 2915214"/>
              <a:gd name="connsiteY130" fmla="*/ 2405386 h 3276600"/>
              <a:gd name="connsiteX131" fmla="*/ 17467 w 2915214"/>
              <a:gd name="connsiteY131" fmla="*/ 2376188 h 3276600"/>
              <a:gd name="connsiteX132" fmla="*/ 11243 w 2915214"/>
              <a:gd name="connsiteY132" fmla="*/ 2344541 h 3276600"/>
              <a:gd name="connsiteX133" fmla="*/ 6224 w 2915214"/>
              <a:gd name="connsiteY133" fmla="*/ 2310036 h 3276600"/>
              <a:gd name="connsiteX134" fmla="*/ 3012 w 2915214"/>
              <a:gd name="connsiteY134" fmla="*/ 2272263 h 3276600"/>
              <a:gd name="connsiteX135" fmla="*/ 1004 w 2915214"/>
              <a:gd name="connsiteY135" fmla="*/ 2231020 h 3276600"/>
              <a:gd name="connsiteX136" fmla="*/ 201 w 2915214"/>
              <a:gd name="connsiteY136" fmla="*/ 2185693 h 3276600"/>
              <a:gd name="connsiteX137" fmla="*/ 0 w 2915214"/>
              <a:gd name="connsiteY137" fmla="*/ 2135875 h 3276600"/>
              <a:gd name="connsiteX138" fmla="*/ 603 w 2915214"/>
              <a:gd name="connsiteY138" fmla="*/ 2081564 h 3276600"/>
              <a:gd name="connsiteX139" fmla="*/ 1807 w 2915214"/>
              <a:gd name="connsiteY139" fmla="*/ 2022557 h 3276600"/>
              <a:gd name="connsiteX140" fmla="*/ 3012 w 2915214"/>
              <a:gd name="connsiteY140" fmla="*/ 1957834 h 3276600"/>
              <a:gd name="connsiteX141" fmla="*/ 4417 w 2915214"/>
              <a:gd name="connsiteY141" fmla="*/ 1887394 h 3276600"/>
              <a:gd name="connsiteX142" fmla="*/ 5622 w 2915214"/>
              <a:gd name="connsiteY142" fmla="*/ 1811032 h 3276600"/>
              <a:gd name="connsiteX143" fmla="*/ 6626 w 2915214"/>
              <a:gd name="connsiteY143" fmla="*/ 1727933 h 3276600"/>
              <a:gd name="connsiteX144" fmla="*/ 7027 w 2915214"/>
              <a:gd name="connsiteY144" fmla="*/ 1638300 h 3276600"/>
              <a:gd name="connsiteX145" fmla="*/ 6626 w 2915214"/>
              <a:gd name="connsiteY145" fmla="*/ 1548667 h 3276600"/>
              <a:gd name="connsiteX146" fmla="*/ 5622 w 2915214"/>
              <a:gd name="connsiteY146" fmla="*/ 1465568 h 3276600"/>
              <a:gd name="connsiteX147" fmla="*/ 4417 w 2915214"/>
              <a:gd name="connsiteY147" fmla="*/ 1389207 h 3276600"/>
              <a:gd name="connsiteX148" fmla="*/ 3012 w 2915214"/>
              <a:gd name="connsiteY148" fmla="*/ 1318766 h 3276600"/>
              <a:gd name="connsiteX149" fmla="*/ 1807 w 2915214"/>
              <a:gd name="connsiteY149" fmla="*/ 1254043 h 3276600"/>
              <a:gd name="connsiteX150" fmla="*/ 603 w 2915214"/>
              <a:gd name="connsiteY150" fmla="*/ 1195036 h 3276600"/>
              <a:gd name="connsiteX151" fmla="*/ 0 w 2915214"/>
              <a:gd name="connsiteY151" fmla="*/ 1140726 h 3276600"/>
              <a:gd name="connsiteX152" fmla="*/ 201 w 2915214"/>
              <a:gd name="connsiteY152" fmla="*/ 1090907 h 3276600"/>
              <a:gd name="connsiteX153" fmla="*/ 1004 w 2915214"/>
              <a:gd name="connsiteY153" fmla="*/ 1045580 h 3276600"/>
              <a:gd name="connsiteX154" fmla="*/ 3012 w 2915214"/>
              <a:gd name="connsiteY154" fmla="*/ 1004337 h 3276600"/>
              <a:gd name="connsiteX155" fmla="*/ 6224 w 2915214"/>
              <a:gd name="connsiteY155" fmla="*/ 966564 h 3276600"/>
              <a:gd name="connsiteX156" fmla="*/ 11043 w 2915214"/>
              <a:gd name="connsiteY156" fmla="*/ 932059 h 3276600"/>
              <a:gd name="connsiteX157" fmla="*/ 17467 w 2915214"/>
              <a:gd name="connsiteY157" fmla="*/ 900412 h 3276600"/>
              <a:gd name="connsiteX158" fmla="*/ 25900 w 2915214"/>
              <a:gd name="connsiteY158" fmla="*/ 871215 h 3276600"/>
              <a:gd name="connsiteX159" fmla="*/ 36340 w 2915214"/>
              <a:gd name="connsiteY159" fmla="*/ 844264 h 3276600"/>
              <a:gd name="connsiteX160" fmla="*/ 48989 w 2915214"/>
              <a:gd name="connsiteY160" fmla="*/ 819150 h 3276600"/>
              <a:gd name="connsiteX161" fmla="*/ 64247 w 2915214"/>
              <a:gd name="connsiteY161" fmla="*/ 795466 h 3276600"/>
              <a:gd name="connsiteX162" fmla="*/ 82317 w 2915214"/>
              <a:gd name="connsiteY162" fmla="*/ 772802 h 3276600"/>
              <a:gd name="connsiteX163" fmla="*/ 102996 w 2915214"/>
              <a:gd name="connsiteY163" fmla="*/ 750956 h 3276600"/>
              <a:gd name="connsiteX164" fmla="*/ 127089 w 2915214"/>
              <a:gd name="connsiteY164" fmla="*/ 729722 h 3276600"/>
              <a:gd name="connsiteX165" fmla="*/ 154394 w 2915214"/>
              <a:gd name="connsiteY165" fmla="*/ 708079 h 3276600"/>
              <a:gd name="connsiteX166" fmla="*/ 185112 w 2915214"/>
              <a:gd name="connsiteY166" fmla="*/ 686436 h 3276600"/>
              <a:gd name="connsiteX167" fmla="*/ 219846 w 2915214"/>
              <a:gd name="connsiteY167" fmla="*/ 663977 h 3276600"/>
              <a:gd name="connsiteX168" fmla="*/ 258193 w 2915214"/>
              <a:gd name="connsiteY168" fmla="*/ 640497 h 3276600"/>
              <a:gd name="connsiteX169" fmla="*/ 300958 w 2915214"/>
              <a:gd name="connsiteY169" fmla="*/ 615792 h 3276600"/>
              <a:gd name="connsiteX170" fmla="*/ 347939 w 2915214"/>
              <a:gd name="connsiteY170" fmla="*/ 589249 h 3276600"/>
              <a:gd name="connsiteX171" fmla="*/ 399537 w 2915214"/>
              <a:gd name="connsiteY171" fmla="*/ 560460 h 3276600"/>
              <a:gd name="connsiteX172" fmla="*/ 455553 w 2915214"/>
              <a:gd name="connsiteY172" fmla="*/ 529222 h 3276600"/>
              <a:gd name="connsiteX173" fmla="*/ 516989 w 2915214"/>
              <a:gd name="connsiteY173" fmla="*/ 495124 h 3276600"/>
              <a:gd name="connsiteX174" fmla="*/ 583244 w 2915214"/>
              <a:gd name="connsiteY174" fmla="*/ 458169 h 3276600"/>
              <a:gd name="connsiteX175" fmla="*/ 655120 w 2915214"/>
              <a:gd name="connsiteY175" fmla="*/ 417538 h 3276600"/>
              <a:gd name="connsiteX176" fmla="*/ 732217 w 2915214"/>
              <a:gd name="connsiteY176" fmla="*/ 372824 h 3276600"/>
              <a:gd name="connsiteX177" fmla="*/ 809313 w 2915214"/>
              <a:gd name="connsiteY177" fmla="*/ 327905 h 3276600"/>
              <a:gd name="connsiteX178" fmla="*/ 880186 w 2915214"/>
              <a:gd name="connsiteY178" fmla="*/ 285437 h 3276600"/>
              <a:gd name="connsiteX179" fmla="*/ 945236 w 2915214"/>
              <a:gd name="connsiteY179" fmla="*/ 246235 h 3276600"/>
              <a:gd name="connsiteX180" fmla="*/ 1005066 w 2915214"/>
              <a:gd name="connsiteY180" fmla="*/ 209688 h 3276600"/>
              <a:gd name="connsiteX181" fmla="*/ 1060078 w 2915214"/>
              <a:gd name="connsiteY181" fmla="*/ 176407 h 3276600"/>
              <a:gd name="connsiteX182" fmla="*/ 1110472 w 2915214"/>
              <a:gd name="connsiteY182" fmla="*/ 145577 h 3276600"/>
              <a:gd name="connsiteX183" fmla="*/ 1156850 w 2915214"/>
              <a:gd name="connsiteY183" fmla="*/ 118013 h 3276600"/>
              <a:gd name="connsiteX184" fmla="*/ 1199414 w 2915214"/>
              <a:gd name="connsiteY184" fmla="*/ 93104 h 3276600"/>
              <a:gd name="connsiteX185" fmla="*/ 1238765 w 2915214"/>
              <a:gd name="connsiteY185" fmla="*/ 71461 h 3276600"/>
              <a:gd name="connsiteX186" fmla="*/ 1275306 w 2915214"/>
              <a:gd name="connsiteY186" fmla="*/ 52473 h 3276600"/>
              <a:gd name="connsiteX187" fmla="*/ 1309437 w 2915214"/>
              <a:gd name="connsiteY187" fmla="*/ 36547 h 3276600"/>
              <a:gd name="connsiteX188" fmla="*/ 1341561 w 2915214"/>
              <a:gd name="connsiteY188" fmla="*/ 23276 h 3276600"/>
              <a:gd name="connsiteX189" fmla="*/ 1371877 w 2915214"/>
              <a:gd name="connsiteY189" fmla="*/ 13067 h 3276600"/>
              <a:gd name="connsiteX190" fmla="*/ 1401190 w 2915214"/>
              <a:gd name="connsiteY190" fmla="*/ 5921 h 3276600"/>
              <a:gd name="connsiteX191" fmla="*/ 1429700 w 2915214"/>
              <a:gd name="connsiteY191" fmla="*/ 1429 h 3276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</a:cxnLst>
            <a:rect l="l" t="t" r="r" b="b"/>
            <a:pathLst>
              <a:path w="2915214" h="3276600">
                <a:moveTo>
                  <a:pt x="1457808" y="0"/>
                </a:moveTo>
                <a:lnTo>
                  <a:pt x="1485515" y="1429"/>
                </a:lnTo>
                <a:lnTo>
                  <a:pt x="1514024" y="5921"/>
                </a:lnTo>
                <a:lnTo>
                  <a:pt x="1543337" y="13067"/>
                </a:lnTo>
                <a:lnTo>
                  <a:pt x="1573654" y="23276"/>
                </a:lnTo>
                <a:lnTo>
                  <a:pt x="1605777" y="36547"/>
                </a:lnTo>
                <a:lnTo>
                  <a:pt x="1639908" y="52473"/>
                </a:lnTo>
                <a:lnTo>
                  <a:pt x="1676449" y="71461"/>
                </a:lnTo>
                <a:lnTo>
                  <a:pt x="1715800" y="93104"/>
                </a:lnTo>
                <a:lnTo>
                  <a:pt x="1758364" y="118013"/>
                </a:lnTo>
                <a:lnTo>
                  <a:pt x="1804743" y="145577"/>
                </a:lnTo>
                <a:lnTo>
                  <a:pt x="1855136" y="176407"/>
                </a:lnTo>
                <a:lnTo>
                  <a:pt x="1910148" y="209688"/>
                </a:lnTo>
                <a:lnTo>
                  <a:pt x="1969978" y="246235"/>
                </a:lnTo>
                <a:lnTo>
                  <a:pt x="2035028" y="285437"/>
                </a:lnTo>
                <a:lnTo>
                  <a:pt x="2105901" y="327905"/>
                </a:lnTo>
                <a:lnTo>
                  <a:pt x="2182997" y="372824"/>
                </a:lnTo>
                <a:lnTo>
                  <a:pt x="2260094" y="417538"/>
                </a:lnTo>
                <a:lnTo>
                  <a:pt x="2331971" y="458169"/>
                </a:lnTo>
                <a:lnTo>
                  <a:pt x="2398225" y="495329"/>
                </a:lnTo>
                <a:lnTo>
                  <a:pt x="2459662" y="529426"/>
                </a:lnTo>
                <a:lnTo>
                  <a:pt x="2515677" y="560460"/>
                </a:lnTo>
                <a:lnTo>
                  <a:pt x="2567276" y="589249"/>
                </a:lnTo>
                <a:lnTo>
                  <a:pt x="2614256" y="615792"/>
                </a:lnTo>
                <a:lnTo>
                  <a:pt x="2656820" y="640497"/>
                </a:lnTo>
                <a:lnTo>
                  <a:pt x="2695368" y="664181"/>
                </a:lnTo>
                <a:lnTo>
                  <a:pt x="2730102" y="686436"/>
                </a:lnTo>
                <a:lnTo>
                  <a:pt x="2760619" y="708079"/>
                </a:lnTo>
                <a:lnTo>
                  <a:pt x="2788125" y="729722"/>
                </a:lnTo>
                <a:lnTo>
                  <a:pt x="2812218" y="750956"/>
                </a:lnTo>
                <a:lnTo>
                  <a:pt x="2832897" y="772802"/>
                </a:lnTo>
                <a:lnTo>
                  <a:pt x="2850967" y="795466"/>
                </a:lnTo>
                <a:lnTo>
                  <a:pt x="2866226" y="819150"/>
                </a:lnTo>
                <a:lnTo>
                  <a:pt x="2878874" y="844264"/>
                </a:lnTo>
                <a:lnTo>
                  <a:pt x="2889314" y="871215"/>
                </a:lnTo>
                <a:lnTo>
                  <a:pt x="2897747" y="900412"/>
                </a:lnTo>
                <a:lnTo>
                  <a:pt x="2903971" y="932059"/>
                </a:lnTo>
                <a:lnTo>
                  <a:pt x="2908990" y="966564"/>
                </a:lnTo>
                <a:lnTo>
                  <a:pt x="2912203" y="1004337"/>
                </a:lnTo>
                <a:lnTo>
                  <a:pt x="2914210" y="1045580"/>
                </a:lnTo>
                <a:lnTo>
                  <a:pt x="2915013" y="1090907"/>
                </a:lnTo>
                <a:lnTo>
                  <a:pt x="2915214" y="1140726"/>
                </a:lnTo>
                <a:lnTo>
                  <a:pt x="2914612" y="1195036"/>
                </a:lnTo>
                <a:lnTo>
                  <a:pt x="2913407" y="1254043"/>
                </a:lnTo>
                <a:lnTo>
                  <a:pt x="2912203" y="1318766"/>
                </a:lnTo>
                <a:lnTo>
                  <a:pt x="2910797" y="1389207"/>
                </a:lnTo>
                <a:lnTo>
                  <a:pt x="2909593" y="1465568"/>
                </a:lnTo>
                <a:lnTo>
                  <a:pt x="2908589" y="1548667"/>
                </a:lnTo>
                <a:lnTo>
                  <a:pt x="2908187" y="1638300"/>
                </a:lnTo>
                <a:lnTo>
                  <a:pt x="2908589" y="1727933"/>
                </a:lnTo>
                <a:lnTo>
                  <a:pt x="2909593" y="1811032"/>
                </a:lnTo>
                <a:lnTo>
                  <a:pt x="2910797" y="1887394"/>
                </a:lnTo>
                <a:lnTo>
                  <a:pt x="2912203" y="1957834"/>
                </a:lnTo>
                <a:lnTo>
                  <a:pt x="2913407" y="2022557"/>
                </a:lnTo>
                <a:lnTo>
                  <a:pt x="2914612" y="2081564"/>
                </a:lnTo>
                <a:lnTo>
                  <a:pt x="2915214" y="2135875"/>
                </a:lnTo>
                <a:lnTo>
                  <a:pt x="2915013" y="2185693"/>
                </a:lnTo>
                <a:lnTo>
                  <a:pt x="2914210" y="2231020"/>
                </a:lnTo>
                <a:lnTo>
                  <a:pt x="2912203" y="2272263"/>
                </a:lnTo>
                <a:lnTo>
                  <a:pt x="2908990" y="2310036"/>
                </a:lnTo>
                <a:lnTo>
                  <a:pt x="2904172" y="2344541"/>
                </a:lnTo>
                <a:lnTo>
                  <a:pt x="2897747" y="2376188"/>
                </a:lnTo>
                <a:lnTo>
                  <a:pt x="2889314" y="2405386"/>
                </a:lnTo>
                <a:lnTo>
                  <a:pt x="2878874" y="2432337"/>
                </a:lnTo>
                <a:lnTo>
                  <a:pt x="2866226" y="2457450"/>
                </a:lnTo>
                <a:lnTo>
                  <a:pt x="2850967" y="2481134"/>
                </a:lnTo>
                <a:lnTo>
                  <a:pt x="2832897" y="2503798"/>
                </a:lnTo>
                <a:lnTo>
                  <a:pt x="2812218" y="2525645"/>
                </a:lnTo>
                <a:lnTo>
                  <a:pt x="2788125" y="2546879"/>
                </a:lnTo>
                <a:lnTo>
                  <a:pt x="2760820" y="2568521"/>
                </a:lnTo>
                <a:lnTo>
                  <a:pt x="2730102" y="2590164"/>
                </a:lnTo>
                <a:lnTo>
                  <a:pt x="2695368" y="2612623"/>
                </a:lnTo>
                <a:lnTo>
                  <a:pt x="2657021" y="2636103"/>
                </a:lnTo>
                <a:lnTo>
                  <a:pt x="2614256" y="2660808"/>
                </a:lnTo>
                <a:lnTo>
                  <a:pt x="2567276" y="2687351"/>
                </a:lnTo>
                <a:lnTo>
                  <a:pt x="2515677" y="2716140"/>
                </a:lnTo>
                <a:lnTo>
                  <a:pt x="2459662" y="2747379"/>
                </a:lnTo>
                <a:lnTo>
                  <a:pt x="2398225" y="2781476"/>
                </a:lnTo>
                <a:lnTo>
                  <a:pt x="2331971" y="2818431"/>
                </a:lnTo>
                <a:lnTo>
                  <a:pt x="2260094" y="2859062"/>
                </a:lnTo>
                <a:lnTo>
                  <a:pt x="2182997" y="2903777"/>
                </a:lnTo>
                <a:lnTo>
                  <a:pt x="2105901" y="2948695"/>
                </a:lnTo>
                <a:lnTo>
                  <a:pt x="2035028" y="2991164"/>
                </a:lnTo>
                <a:lnTo>
                  <a:pt x="1969978" y="3030365"/>
                </a:lnTo>
                <a:lnTo>
                  <a:pt x="1910148" y="3066912"/>
                </a:lnTo>
                <a:lnTo>
                  <a:pt x="1855136" y="3100193"/>
                </a:lnTo>
                <a:lnTo>
                  <a:pt x="1804743" y="3131023"/>
                </a:lnTo>
                <a:lnTo>
                  <a:pt x="1758364" y="3158587"/>
                </a:lnTo>
                <a:lnTo>
                  <a:pt x="1715800" y="3183496"/>
                </a:lnTo>
                <a:lnTo>
                  <a:pt x="1676449" y="3205139"/>
                </a:lnTo>
                <a:lnTo>
                  <a:pt x="1639908" y="3224127"/>
                </a:lnTo>
                <a:lnTo>
                  <a:pt x="1605777" y="3240053"/>
                </a:lnTo>
                <a:lnTo>
                  <a:pt x="1573654" y="3253324"/>
                </a:lnTo>
                <a:lnTo>
                  <a:pt x="1543337" y="3263533"/>
                </a:lnTo>
                <a:lnTo>
                  <a:pt x="1514024" y="3270679"/>
                </a:lnTo>
                <a:lnTo>
                  <a:pt x="1485515" y="3275171"/>
                </a:lnTo>
                <a:lnTo>
                  <a:pt x="1457808" y="3276600"/>
                </a:lnTo>
                <a:lnTo>
                  <a:pt x="1429700" y="3275171"/>
                </a:lnTo>
                <a:lnTo>
                  <a:pt x="1401190" y="3270679"/>
                </a:lnTo>
                <a:lnTo>
                  <a:pt x="1371877" y="3263533"/>
                </a:lnTo>
                <a:lnTo>
                  <a:pt x="1341561" y="3253324"/>
                </a:lnTo>
                <a:lnTo>
                  <a:pt x="1309437" y="3240053"/>
                </a:lnTo>
                <a:lnTo>
                  <a:pt x="1275306" y="3224127"/>
                </a:lnTo>
                <a:lnTo>
                  <a:pt x="1238765" y="3205139"/>
                </a:lnTo>
                <a:lnTo>
                  <a:pt x="1199414" y="3183496"/>
                </a:lnTo>
                <a:lnTo>
                  <a:pt x="1156850" y="3158587"/>
                </a:lnTo>
                <a:lnTo>
                  <a:pt x="1110472" y="3131023"/>
                </a:lnTo>
                <a:lnTo>
                  <a:pt x="1060078" y="3100193"/>
                </a:lnTo>
                <a:lnTo>
                  <a:pt x="1005066" y="3066912"/>
                </a:lnTo>
                <a:lnTo>
                  <a:pt x="945236" y="3030365"/>
                </a:lnTo>
                <a:lnTo>
                  <a:pt x="880186" y="2991164"/>
                </a:lnTo>
                <a:lnTo>
                  <a:pt x="809313" y="2948695"/>
                </a:lnTo>
                <a:lnTo>
                  <a:pt x="732217" y="2903777"/>
                </a:lnTo>
                <a:lnTo>
                  <a:pt x="655120" y="2859062"/>
                </a:lnTo>
                <a:lnTo>
                  <a:pt x="583244" y="2818431"/>
                </a:lnTo>
                <a:lnTo>
                  <a:pt x="516989" y="2781272"/>
                </a:lnTo>
                <a:lnTo>
                  <a:pt x="455553" y="2747174"/>
                </a:lnTo>
                <a:lnTo>
                  <a:pt x="399537" y="2716140"/>
                </a:lnTo>
                <a:lnTo>
                  <a:pt x="347939" y="2687351"/>
                </a:lnTo>
                <a:lnTo>
                  <a:pt x="300958" y="2660808"/>
                </a:lnTo>
                <a:lnTo>
                  <a:pt x="258394" y="2636103"/>
                </a:lnTo>
                <a:lnTo>
                  <a:pt x="219846" y="2612419"/>
                </a:lnTo>
                <a:lnTo>
                  <a:pt x="185112" y="2590164"/>
                </a:lnTo>
                <a:lnTo>
                  <a:pt x="154595" y="2568521"/>
                </a:lnTo>
                <a:lnTo>
                  <a:pt x="127089" y="2546879"/>
                </a:lnTo>
                <a:lnTo>
                  <a:pt x="102996" y="2525645"/>
                </a:lnTo>
                <a:lnTo>
                  <a:pt x="82317" y="2503798"/>
                </a:lnTo>
                <a:lnTo>
                  <a:pt x="64247" y="2481134"/>
                </a:lnTo>
                <a:lnTo>
                  <a:pt x="48989" y="2457450"/>
                </a:lnTo>
                <a:lnTo>
                  <a:pt x="36340" y="2432337"/>
                </a:lnTo>
                <a:lnTo>
                  <a:pt x="25900" y="2405386"/>
                </a:lnTo>
                <a:lnTo>
                  <a:pt x="17467" y="2376188"/>
                </a:lnTo>
                <a:lnTo>
                  <a:pt x="11243" y="2344541"/>
                </a:lnTo>
                <a:lnTo>
                  <a:pt x="6224" y="2310036"/>
                </a:lnTo>
                <a:lnTo>
                  <a:pt x="3012" y="2272263"/>
                </a:lnTo>
                <a:lnTo>
                  <a:pt x="1004" y="2231020"/>
                </a:lnTo>
                <a:lnTo>
                  <a:pt x="201" y="2185693"/>
                </a:lnTo>
                <a:lnTo>
                  <a:pt x="0" y="2135875"/>
                </a:lnTo>
                <a:lnTo>
                  <a:pt x="603" y="2081564"/>
                </a:lnTo>
                <a:lnTo>
                  <a:pt x="1807" y="2022557"/>
                </a:lnTo>
                <a:lnTo>
                  <a:pt x="3012" y="1957834"/>
                </a:lnTo>
                <a:lnTo>
                  <a:pt x="4417" y="1887394"/>
                </a:lnTo>
                <a:lnTo>
                  <a:pt x="5622" y="1811032"/>
                </a:lnTo>
                <a:lnTo>
                  <a:pt x="6626" y="1727933"/>
                </a:lnTo>
                <a:lnTo>
                  <a:pt x="7027" y="1638300"/>
                </a:lnTo>
                <a:lnTo>
                  <a:pt x="6626" y="1548667"/>
                </a:lnTo>
                <a:lnTo>
                  <a:pt x="5622" y="1465568"/>
                </a:lnTo>
                <a:lnTo>
                  <a:pt x="4417" y="1389207"/>
                </a:lnTo>
                <a:lnTo>
                  <a:pt x="3012" y="1318766"/>
                </a:lnTo>
                <a:lnTo>
                  <a:pt x="1807" y="1254043"/>
                </a:lnTo>
                <a:lnTo>
                  <a:pt x="603" y="1195036"/>
                </a:lnTo>
                <a:lnTo>
                  <a:pt x="0" y="1140726"/>
                </a:lnTo>
                <a:lnTo>
                  <a:pt x="201" y="1090907"/>
                </a:lnTo>
                <a:lnTo>
                  <a:pt x="1004" y="1045580"/>
                </a:lnTo>
                <a:lnTo>
                  <a:pt x="3012" y="1004337"/>
                </a:lnTo>
                <a:lnTo>
                  <a:pt x="6224" y="966564"/>
                </a:lnTo>
                <a:lnTo>
                  <a:pt x="11043" y="932059"/>
                </a:lnTo>
                <a:lnTo>
                  <a:pt x="17467" y="900412"/>
                </a:lnTo>
                <a:lnTo>
                  <a:pt x="25900" y="871215"/>
                </a:lnTo>
                <a:lnTo>
                  <a:pt x="36340" y="844264"/>
                </a:lnTo>
                <a:lnTo>
                  <a:pt x="48989" y="819150"/>
                </a:lnTo>
                <a:lnTo>
                  <a:pt x="64247" y="795466"/>
                </a:lnTo>
                <a:lnTo>
                  <a:pt x="82317" y="772802"/>
                </a:lnTo>
                <a:lnTo>
                  <a:pt x="102996" y="750956"/>
                </a:lnTo>
                <a:lnTo>
                  <a:pt x="127089" y="729722"/>
                </a:lnTo>
                <a:lnTo>
                  <a:pt x="154394" y="708079"/>
                </a:lnTo>
                <a:lnTo>
                  <a:pt x="185112" y="686436"/>
                </a:lnTo>
                <a:lnTo>
                  <a:pt x="219846" y="663977"/>
                </a:lnTo>
                <a:lnTo>
                  <a:pt x="258193" y="640497"/>
                </a:lnTo>
                <a:lnTo>
                  <a:pt x="300958" y="615792"/>
                </a:lnTo>
                <a:lnTo>
                  <a:pt x="347939" y="589249"/>
                </a:lnTo>
                <a:lnTo>
                  <a:pt x="399537" y="560460"/>
                </a:lnTo>
                <a:lnTo>
                  <a:pt x="455553" y="529222"/>
                </a:lnTo>
                <a:lnTo>
                  <a:pt x="516989" y="495124"/>
                </a:lnTo>
                <a:lnTo>
                  <a:pt x="583244" y="458169"/>
                </a:lnTo>
                <a:lnTo>
                  <a:pt x="655120" y="417538"/>
                </a:lnTo>
                <a:lnTo>
                  <a:pt x="732217" y="372824"/>
                </a:lnTo>
                <a:lnTo>
                  <a:pt x="809313" y="327905"/>
                </a:lnTo>
                <a:lnTo>
                  <a:pt x="880186" y="285437"/>
                </a:lnTo>
                <a:lnTo>
                  <a:pt x="945236" y="246235"/>
                </a:lnTo>
                <a:lnTo>
                  <a:pt x="1005066" y="209688"/>
                </a:lnTo>
                <a:lnTo>
                  <a:pt x="1060078" y="176407"/>
                </a:lnTo>
                <a:lnTo>
                  <a:pt x="1110472" y="145577"/>
                </a:lnTo>
                <a:lnTo>
                  <a:pt x="1156850" y="118013"/>
                </a:lnTo>
                <a:lnTo>
                  <a:pt x="1199414" y="93104"/>
                </a:lnTo>
                <a:lnTo>
                  <a:pt x="1238765" y="71461"/>
                </a:lnTo>
                <a:lnTo>
                  <a:pt x="1275306" y="52473"/>
                </a:lnTo>
                <a:lnTo>
                  <a:pt x="1309437" y="36547"/>
                </a:lnTo>
                <a:lnTo>
                  <a:pt x="1341561" y="23276"/>
                </a:lnTo>
                <a:lnTo>
                  <a:pt x="1371877" y="13067"/>
                </a:lnTo>
                <a:lnTo>
                  <a:pt x="1401190" y="5921"/>
                </a:lnTo>
                <a:lnTo>
                  <a:pt x="1429700" y="142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06500" sx="102000" sy="102000" algn="ctr" rotWithShape="0">
              <a:prstClr val="black">
                <a:alpha val="24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id-ID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257F4614-CA26-4B1E-A5A8-B154B2A6FC81}"/>
              </a:ext>
            </a:extLst>
          </p:cNvPr>
          <p:cNvSpPr txBox="1"/>
          <p:nvPr/>
        </p:nvSpPr>
        <p:spPr>
          <a:xfrm>
            <a:off x="4502767" y="2673298"/>
            <a:ext cx="31864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4800" dirty="0">
                <a:gradFill>
                  <a:gsLst>
                    <a:gs pos="2000">
                      <a:schemeClr val="accent1">
                        <a:alpha val="80000"/>
                      </a:schemeClr>
                    </a:gs>
                    <a:gs pos="100000">
                      <a:schemeClr val="accent5">
                        <a:alpha val="80000"/>
                      </a:schemeClr>
                    </a:gs>
                  </a:gsLst>
                  <a:lin ang="0" scaled="0"/>
                </a:gradFill>
                <a:latin typeface="Nexa Bold" panose="02000000000000000000" pitchFamily="50" charset="0"/>
              </a:rPr>
              <a:t>Thank</a:t>
            </a:r>
          </a:p>
          <a:p>
            <a:pPr algn="ctr"/>
            <a:r>
              <a:rPr lang="id-ID" sz="4800" dirty="0">
                <a:gradFill>
                  <a:gsLst>
                    <a:gs pos="2000">
                      <a:schemeClr val="accent1">
                        <a:alpha val="80000"/>
                      </a:schemeClr>
                    </a:gs>
                    <a:gs pos="100000">
                      <a:schemeClr val="accent5">
                        <a:alpha val="80000"/>
                      </a:schemeClr>
                    </a:gs>
                  </a:gsLst>
                  <a:lin ang="0" scaled="0"/>
                </a:gradFill>
                <a:latin typeface="Nexa Bold" panose="02000000000000000000" pitchFamily="50" charset="0"/>
              </a:rPr>
              <a:t>You</a:t>
            </a:r>
          </a:p>
        </p:txBody>
      </p:sp>
    </p:spTree>
    <p:extLst>
      <p:ext uri="{BB962C8B-B14F-4D97-AF65-F5344CB8AC3E}">
        <p14:creationId xmlns:p14="http://schemas.microsoft.com/office/powerpoint/2010/main" val="7696907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:p14="http://schemas.microsoft.com/office/powerpoint/2010/main" xmlns:a14="http://schemas.microsoft.com/office/drawing/2010/main" xmlns:a16="http://schemas.microsoft.com/office/drawing/2014/main" xmlns="">
      <p:transition spd="slow" advClick="0" advTm="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任意多边形 2"/>
          <p:cNvSpPr/>
          <p:nvPr/>
        </p:nvSpPr>
        <p:spPr>
          <a:xfrm>
            <a:off x="2241551" y="3807884"/>
            <a:ext cx="596900" cy="656167"/>
          </a:xfrm>
          <a:custGeom>
            <a:avLst/>
            <a:gdLst>
              <a:gd name="connsiteX0" fmla="*/ 0 w 561975"/>
              <a:gd name="connsiteY0" fmla="*/ 0 h 547688"/>
              <a:gd name="connsiteX1" fmla="*/ 552450 w 561975"/>
              <a:gd name="connsiteY1" fmla="*/ 547688 h 547688"/>
              <a:gd name="connsiteX2" fmla="*/ 561975 w 561975"/>
              <a:gd name="connsiteY2" fmla="*/ 0 h 547688"/>
              <a:gd name="connsiteX3" fmla="*/ 0 w 561975"/>
              <a:gd name="connsiteY3" fmla="*/ 0 h 547688"/>
              <a:gd name="connsiteX0-1" fmla="*/ 0 w 576263"/>
              <a:gd name="connsiteY0-2" fmla="*/ 0 h 547688"/>
              <a:gd name="connsiteX1-3" fmla="*/ 566738 w 576263"/>
              <a:gd name="connsiteY1-4" fmla="*/ 547688 h 547688"/>
              <a:gd name="connsiteX2-5" fmla="*/ 576263 w 576263"/>
              <a:gd name="connsiteY2-6" fmla="*/ 0 h 547688"/>
              <a:gd name="connsiteX3-7" fmla="*/ 0 w 576263"/>
              <a:gd name="connsiteY3-8" fmla="*/ 0 h 547688"/>
              <a:gd name="connsiteX0-9" fmla="*/ 0 w 576263"/>
              <a:gd name="connsiteY0-10" fmla="*/ 0 h 571500"/>
              <a:gd name="connsiteX1-11" fmla="*/ 566738 w 576263"/>
              <a:gd name="connsiteY1-12" fmla="*/ 571500 h 571500"/>
              <a:gd name="connsiteX2-13" fmla="*/ 576263 w 576263"/>
              <a:gd name="connsiteY2-14" fmla="*/ 0 h 571500"/>
              <a:gd name="connsiteX3-15" fmla="*/ 0 w 576263"/>
              <a:gd name="connsiteY3-16" fmla="*/ 0 h 571500"/>
              <a:gd name="connsiteX0-17" fmla="*/ 0 w 576263"/>
              <a:gd name="connsiteY0-18" fmla="*/ 0 h 576263"/>
              <a:gd name="connsiteX1-19" fmla="*/ 571335 w 576263"/>
              <a:gd name="connsiteY1-20" fmla="*/ 576263 h 576263"/>
              <a:gd name="connsiteX2-21" fmla="*/ 576263 w 576263"/>
              <a:gd name="connsiteY2-22" fmla="*/ 0 h 576263"/>
              <a:gd name="connsiteX3-23" fmla="*/ 0 w 576263"/>
              <a:gd name="connsiteY3-24" fmla="*/ 0 h 576263"/>
              <a:gd name="connsiteX0-25" fmla="*/ 0 w 576448"/>
              <a:gd name="connsiteY0-26" fmla="*/ 0 h 576263"/>
              <a:gd name="connsiteX1-27" fmla="*/ 575933 w 576448"/>
              <a:gd name="connsiteY1-28" fmla="*/ 576263 h 576263"/>
              <a:gd name="connsiteX2-29" fmla="*/ 576263 w 576448"/>
              <a:gd name="connsiteY2-30" fmla="*/ 0 h 576263"/>
              <a:gd name="connsiteX3-31" fmla="*/ 0 w 576448"/>
              <a:gd name="connsiteY3-32" fmla="*/ 0 h 57626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576448" h="576263">
                <a:moveTo>
                  <a:pt x="0" y="0"/>
                </a:moveTo>
                <a:lnTo>
                  <a:pt x="575933" y="576263"/>
                </a:lnTo>
                <a:cubicBezTo>
                  <a:pt x="577576" y="384175"/>
                  <a:pt x="574620" y="192088"/>
                  <a:pt x="576263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6194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defRPr/>
            </a:pPr>
            <a:endParaRPr lang="zh-CN" altLang="en-US" strike="noStrike" noProof="1">
              <a:solidFill>
                <a:prstClr val="white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2832100" y="3810000"/>
            <a:ext cx="9359900" cy="658284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0" rIns="180000" bIns="0" anchor="ctr"/>
          <a:lstStyle/>
          <a:p>
            <a:pPr algn="ctr" fontAlgn="base">
              <a:defRPr/>
            </a:pPr>
            <a:r>
              <a:rPr lang="en-US" altLang="zh-CN" sz="2800" strike="noStrike" noProof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Meiryo" panose="020B0604030504040204" pitchFamily="34" charset="-128"/>
              </a:rPr>
              <a:t>https://www.freeppt7.com</a:t>
            </a:r>
          </a:p>
        </p:txBody>
      </p:sp>
      <p:sp>
        <p:nvSpPr>
          <p:cNvPr id="7" name="矩形 6"/>
          <p:cNvSpPr/>
          <p:nvPr/>
        </p:nvSpPr>
        <p:spPr>
          <a:xfrm>
            <a:off x="0" y="3043767"/>
            <a:ext cx="9313333" cy="7747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l" fontAlgn="base">
              <a:defRPr/>
            </a:pPr>
            <a:r>
              <a:rPr lang="zh-CN" altLang="en-US" sz="3200" strike="noStrike" spc="200" noProof="1">
                <a:solidFill>
                  <a:srgbClr val="FFFFFF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                </a:t>
            </a:r>
            <a:r>
              <a:rPr sz="2400" strike="noStrike" spc="200" noProof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Best PPT templates for free download</a:t>
            </a:r>
          </a:p>
        </p:txBody>
      </p:sp>
      <p:sp>
        <p:nvSpPr>
          <p:cNvPr id="6" name="直角三角形 5"/>
          <p:cNvSpPr/>
          <p:nvPr/>
        </p:nvSpPr>
        <p:spPr>
          <a:xfrm>
            <a:off x="9311217" y="3039533"/>
            <a:ext cx="855133" cy="778933"/>
          </a:xfrm>
          <a:prstGeom prst="rtTriangle">
            <a:avLst/>
          </a:prstGeom>
          <a:solidFill>
            <a:srgbClr val="007C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defRPr/>
            </a:pPr>
            <a:endParaRPr lang="zh-CN" altLang="en-US" strike="noStrike" noProof="1">
              <a:solidFill>
                <a:prstClr val="white"/>
              </a:solidFill>
            </a:endParaRPr>
          </a:p>
        </p:txBody>
      </p:sp>
      <p:sp>
        <p:nvSpPr>
          <p:cNvPr id="15365" name="矩形 11"/>
          <p:cNvSpPr/>
          <p:nvPr/>
        </p:nvSpPr>
        <p:spPr>
          <a:xfrm>
            <a:off x="2643717" y="3920067"/>
            <a:ext cx="6904567" cy="1693333"/>
          </a:xfrm>
          <a:prstGeom prst="rect">
            <a:avLst/>
          </a:prstGeom>
          <a:noFill/>
          <a:ln w="25400">
            <a:noFill/>
          </a:ln>
        </p:spPr>
        <p:txBody>
          <a:bodyPr anchor="ctr"/>
          <a:lstStyle/>
          <a:p>
            <a:pPr>
              <a:lnSpc>
                <a:spcPts val="2400"/>
              </a:lnSpc>
            </a:pPr>
            <a:r>
              <a:rPr lang="en-US" altLang="zh-CN" sz="1200" dirty="0">
                <a:solidFill>
                  <a:srgbClr val="4A452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</a:p>
        </p:txBody>
      </p:sp>
      <p:pic>
        <p:nvPicPr>
          <p:cNvPr id="15366" name="图片 4" descr="logo">
            <a:hlinkClick r:id="rId3" action="ppaction://hlinkfile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1051" y="844551"/>
            <a:ext cx="5549900" cy="128058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占位符 3">
            <a:extLst>
              <a:ext uri="{FF2B5EF4-FFF2-40B4-BE49-F238E27FC236}">
                <a16:creationId xmlns:a16="http://schemas.microsoft.com/office/drawing/2014/main" id="{9CFCDCAE-50A2-4838-B8A0-674C6D1DB3A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41" b="6341"/>
          <a:stretch>
            <a:fillRect/>
          </a:stretch>
        </p:blipFill>
        <p:spPr/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D775A19C-8E02-4DCE-B926-17496B0CC8BF}"/>
              </a:ext>
            </a:extLst>
          </p:cNvPr>
          <p:cNvSpPr/>
          <p:nvPr/>
        </p:nvSpPr>
        <p:spPr>
          <a:xfrm>
            <a:off x="-6442" y="4847"/>
            <a:ext cx="12198442" cy="6853153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20000"/>
                  <a:lumOff val="80000"/>
                  <a:alpha val="3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9" name="Freeform 1125">
            <a:extLst>
              <a:ext uri="{FF2B5EF4-FFF2-40B4-BE49-F238E27FC236}">
                <a16:creationId xmlns:a16="http://schemas.microsoft.com/office/drawing/2014/main" id="{05A89E3B-4652-4FAD-ADE1-4525A8560977}"/>
              </a:ext>
            </a:extLst>
          </p:cNvPr>
          <p:cNvSpPr>
            <a:spLocks/>
          </p:cNvSpPr>
          <p:nvPr/>
        </p:nvSpPr>
        <p:spPr bwMode="auto">
          <a:xfrm>
            <a:off x="874900" y="4846320"/>
            <a:ext cx="1193799" cy="1195788"/>
          </a:xfrm>
          <a:custGeom>
            <a:avLst/>
            <a:gdLst>
              <a:gd name="T0" fmla="*/ 1370 w 1401"/>
              <a:gd name="T1" fmla="*/ 234 h 1401"/>
              <a:gd name="T2" fmla="*/ 1250 w 1401"/>
              <a:gd name="T3" fmla="*/ 239 h 1401"/>
              <a:gd name="T4" fmla="*/ 1147 w 1401"/>
              <a:gd name="T5" fmla="*/ 239 h 1401"/>
              <a:gd name="T6" fmla="*/ 1147 w 1401"/>
              <a:gd name="T7" fmla="*/ 342 h 1401"/>
              <a:gd name="T8" fmla="*/ 1142 w 1401"/>
              <a:gd name="T9" fmla="*/ 461 h 1401"/>
              <a:gd name="T10" fmla="*/ 1023 w 1401"/>
              <a:gd name="T11" fmla="*/ 466 h 1401"/>
              <a:gd name="T12" fmla="*/ 920 w 1401"/>
              <a:gd name="T13" fmla="*/ 466 h 1401"/>
              <a:gd name="T14" fmla="*/ 920 w 1401"/>
              <a:gd name="T15" fmla="*/ 569 h 1401"/>
              <a:gd name="T16" fmla="*/ 915 w 1401"/>
              <a:gd name="T17" fmla="*/ 688 h 1401"/>
              <a:gd name="T18" fmla="*/ 796 w 1401"/>
              <a:gd name="T19" fmla="*/ 693 h 1401"/>
              <a:gd name="T20" fmla="*/ 693 w 1401"/>
              <a:gd name="T21" fmla="*/ 693 h 1401"/>
              <a:gd name="T22" fmla="*/ 693 w 1401"/>
              <a:gd name="T23" fmla="*/ 796 h 1401"/>
              <a:gd name="T24" fmla="*/ 688 w 1401"/>
              <a:gd name="T25" fmla="*/ 915 h 1401"/>
              <a:gd name="T26" fmla="*/ 569 w 1401"/>
              <a:gd name="T27" fmla="*/ 920 h 1401"/>
              <a:gd name="T28" fmla="*/ 466 w 1401"/>
              <a:gd name="T29" fmla="*/ 920 h 1401"/>
              <a:gd name="T30" fmla="*/ 466 w 1401"/>
              <a:gd name="T31" fmla="*/ 1023 h 1401"/>
              <a:gd name="T32" fmla="*/ 461 w 1401"/>
              <a:gd name="T33" fmla="*/ 1142 h 1401"/>
              <a:gd name="T34" fmla="*/ 342 w 1401"/>
              <a:gd name="T35" fmla="*/ 1147 h 1401"/>
              <a:gd name="T36" fmla="*/ 239 w 1401"/>
              <a:gd name="T37" fmla="*/ 1147 h 1401"/>
              <a:gd name="T38" fmla="*/ 239 w 1401"/>
              <a:gd name="T39" fmla="*/ 1250 h 1401"/>
              <a:gd name="T40" fmla="*/ 234 w 1401"/>
              <a:gd name="T41" fmla="*/ 1369 h 1401"/>
              <a:gd name="T42" fmla="*/ 115 w 1401"/>
              <a:gd name="T43" fmla="*/ 1374 h 1401"/>
              <a:gd name="T44" fmla="*/ 12 w 1401"/>
              <a:gd name="T45" fmla="*/ 1374 h 1401"/>
              <a:gd name="T46" fmla="*/ 0 w 1401"/>
              <a:gd name="T47" fmla="*/ 1363 h 1401"/>
              <a:gd name="T48" fmla="*/ 120 w 1401"/>
              <a:gd name="T49" fmla="*/ 1358 h 1401"/>
              <a:gd name="T50" fmla="*/ 223 w 1401"/>
              <a:gd name="T51" fmla="*/ 1358 h 1401"/>
              <a:gd name="T52" fmla="*/ 223 w 1401"/>
              <a:gd name="T53" fmla="*/ 1255 h 1401"/>
              <a:gd name="T54" fmla="*/ 227 w 1401"/>
              <a:gd name="T55" fmla="*/ 1136 h 1401"/>
              <a:gd name="T56" fmla="*/ 347 w 1401"/>
              <a:gd name="T57" fmla="*/ 1131 h 1401"/>
              <a:gd name="T58" fmla="*/ 450 w 1401"/>
              <a:gd name="T59" fmla="*/ 1131 h 1401"/>
              <a:gd name="T60" fmla="*/ 450 w 1401"/>
              <a:gd name="T61" fmla="*/ 1028 h 1401"/>
              <a:gd name="T62" fmla="*/ 454 w 1401"/>
              <a:gd name="T63" fmla="*/ 909 h 1401"/>
              <a:gd name="T64" fmla="*/ 574 w 1401"/>
              <a:gd name="T65" fmla="*/ 904 h 1401"/>
              <a:gd name="T66" fmla="*/ 677 w 1401"/>
              <a:gd name="T67" fmla="*/ 904 h 1401"/>
              <a:gd name="T68" fmla="*/ 677 w 1401"/>
              <a:gd name="T69" fmla="*/ 801 h 1401"/>
              <a:gd name="T70" fmla="*/ 681 w 1401"/>
              <a:gd name="T71" fmla="*/ 681 h 1401"/>
              <a:gd name="T72" fmla="*/ 801 w 1401"/>
              <a:gd name="T73" fmla="*/ 677 h 1401"/>
              <a:gd name="T74" fmla="*/ 904 w 1401"/>
              <a:gd name="T75" fmla="*/ 677 h 1401"/>
              <a:gd name="T76" fmla="*/ 904 w 1401"/>
              <a:gd name="T77" fmla="*/ 574 h 1401"/>
              <a:gd name="T78" fmla="*/ 908 w 1401"/>
              <a:gd name="T79" fmla="*/ 454 h 1401"/>
              <a:gd name="T80" fmla="*/ 1028 w 1401"/>
              <a:gd name="T81" fmla="*/ 450 h 1401"/>
              <a:gd name="T82" fmla="*/ 1131 w 1401"/>
              <a:gd name="T83" fmla="*/ 450 h 1401"/>
              <a:gd name="T84" fmla="*/ 1131 w 1401"/>
              <a:gd name="T85" fmla="*/ 347 h 1401"/>
              <a:gd name="T86" fmla="*/ 1136 w 1401"/>
              <a:gd name="T87" fmla="*/ 227 h 1401"/>
              <a:gd name="T88" fmla="*/ 1255 w 1401"/>
              <a:gd name="T89" fmla="*/ 223 h 1401"/>
              <a:gd name="T90" fmla="*/ 1358 w 1401"/>
              <a:gd name="T91" fmla="*/ 223 h 1401"/>
              <a:gd name="T92" fmla="*/ 1358 w 1401"/>
              <a:gd name="T93" fmla="*/ 120 h 1401"/>
              <a:gd name="T94" fmla="*/ 1363 w 1401"/>
              <a:gd name="T95" fmla="*/ 0 h 1401"/>
              <a:gd name="T96" fmla="*/ 1374 w 1401"/>
              <a:gd name="T97" fmla="*/ 12 h 1401"/>
              <a:gd name="T98" fmla="*/ 1374 w 1401"/>
              <a:gd name="T99" fmla="*/ 115 h 1401"/>
              <a:gd name="T100" fmla="*/ 1370 w 1401"/>
              <a:gd name="T101" fmla="*/ 234 h 14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1401" h="1401">
                <a:moveTo>
                  <a:pt x="1370" y="234"/>
                </a:moveTo>
                <a:cubicBezTo>
                  <a:pt x="1338" y="266"/>
                  <a:pt x="1293" y="252"/>
                  <a:pt x="1250" y="239"/>
                </a:cubicBezTo>
                <a:cubicBezTo>
                  <a:pt x="1210" y="226"/>
                  <a:pt x="1172" y="214"/>
                  <a:pt x="1147" y="239"/>
                </a:cubicBezTo>
                <a:cubicBezTo>
                  <a:pt x="1122" y="264"/>
                  <a:pt x="1134" y="302"/>
                  <a:pt x="1147" y="342"/>
                </a:cubicBezTo>
                <a:cubicBezTo>
                  <a:pt x="1160" y="385"/>
                  <a:pt x="1174" y="429"/>
                  <a:pt x="1142" y="461"/>
                </a:cubicBezTo>
                <a:cubicBezTo>
                  <a:pt x="1111" y="493"/>
                  <a:pt x="1066" y="479"/>
                  <a:pt x="1023" y="466"/>
                </a:cubicBezTo>
                <a:cubicBezTo>
                  <a:pt x="983" y="453"/>
                  <a:pt x="945" y="441"/>
                  <a:pt x="920" y="466"/>
                </a:cubicBezTo>
                <a:cubicBezTo>
                  <a:pt x="895" y="491"/>
                  <a:pt x="907" y="529"/>
                  <a:pt x="920" y="569"/>
                </a:cubicBezTo>
                <a:cubicBezTo>
                  <a:pt x="933" y="612"/>
                  <a:pt x="947" y="657"/>
                  <a:pt x="915" y="688"/>
                </a:cubicBezTo>
                <a:cubicBezTo>
                  <a:pt x="883" y="720"/>
                  <a:pt x="839" y="706"/>
                  <a:pt x="796" y="693"/>
                </a:cubicBezTo>
                <a:cubicBezTo>
                  <a:pt x="756" y="680"/>
                  <a:pt x="718" y="668"/>
                  <a:pt x="693" y="693"/>
                </a:cubicBezTo>
                <a:cubicBezTo>
                  <a:pt x="668" y="718"/>
                  <a:pt x="680" y="756"/>
                  <a:pt x="693" y="796"/>
                </a:cubicBezTo>
                <a:cubicBezTo>
                  <a:pt x="706" y="839"/>
                  <a:pt x="720" y="884"/>
                  <a:pt x="688" y="915"/>
                </a:cubicBezTo>
                <a:cubicBezTo>
                  <a:pt x="656" y="947"/>
                  <a:pt x="612" y="933"/>
                  <a:pt x="569" y="920"/>
                </a:cubicBezTo>
                <a:cubicBezTo>
                  <a:pt x="529" y="907"/>
                  <a:pt x="491" y="895"/>
                  <a:pt x="466" y="920"/>
                </a:cubicBezTo>
                <a:cubicBezTo>
                  <a:pt x="441" y="945"/>
                  <a:pt x="453" y="983"/>
                  <a:pt x="466" y="1023"/>
                </a:cubicBezTo>
                <a:cubicBezTo>
                  <a:pt x="479" y="1066"/>
                  <a:pt x="493" y="1111"/>
                  <a:pt x="461" y="1142"/>
                </a:cubicBezTo>
                <a:cubicBezTo>
                  <a:pt x="429" y="1174"/>
                  <a:pt x="385" y="1160"/>
                  <a:pt x="342" y="1147"/>
                </a:cubicBezTo>
                <a:cubicBezTo>
                  <a:pt x="302" y="1134"/>
                  <a:pt x="264" y="1122"/>
                  <a:pt x="239" y="1147"/>
                </a:cubicBezTo>
                <a:cubicBezTo>
                  <a:pt x="214" y="1172"/>
                  <a:pt x="226" y="1210"/>
                  <a:pt x="239" y="1250"/>
                </a:cubicBezTo>
                <a:cubicBezTo>
                  <a:pt x="252" y="1293"/>
                  <a:pt x="266" y="1338"/>
                  <a:pt x="234" y="1369"/>
                </a:cubicBezTo>
                <a:cubicBezTo>
                  <a:pt x="202" y="1401"/>
                  <a:pt x="158" y="1387"/>
                  <a:pt x="115" y="1374"/>
                </a:cubicBezTo>
                <a:cubicBezTo>
                  <a:pt x="75" y="1361"/>
                  <a:pt x="37" y="1349"/>
                  <a:pt x="12" y="1374"/>
                </a:cubicBezTo>
                <a:cubicBezTo>
                  <a:pt x="0" y="1363"/>
                  <a:pt x="0" y="1363"/>
                  <a:pt x="0" y="1363"/>
                </a:cubicBezTo>
                <a:cubicBezTo>
                  <a:pt x="32" y="1331"/>
                  <a:pt x="77" y="1345"/>
                  <a:pt x="120" y="1358"/>
                </a:cubicBezTo>
                <a:cubicBezTo>
                  <a:pt x="160" y="1371"/>
                  <a:pt x="198" y="1383"/>
                  <a:pt x="223" y="1358"/>
                </a:cubicBezTo>
                <a:cubicBezTo>
                  <a:pt x="247" y="1333"/>
                  <a:pt x="236" y="1295"/>
                  <a:pt x="223" y="1255"/>
                </a:cubicBezTo>
                <a:cubicBezTo>
                  <a:pt x="209" y="1212"/>
                  <a:pt x="195" y="1167"/>
                  <a:pt x="227" y="1136"/>
                </a:cubicBezTo>
                <a:cubicBezTo>
                  <a:pt x="259" y="1104"/>
                  <a:pt x="304" y="1118"/>
                  <a:pt x="347" y="1131"/>
                </a:cubicBezTo>
                <a:cubicBezTo>
                  <a:pt x="387" y="1144"/>
                  <a:pt x="425" y="1156"/>
                  <a:pt x="450" y="1131"/>
                </a:cubicBezTo>
                <a:cubicBezTo>
                  <a:pt x="475" y="1106"/>
                  <a:pt x="463" y="1068"/>
                  <a:pt x="450" y="1028"/>
                </a:cubicBezTo>
                <a:cubicBezTo>
                  <a:pt x="436" y="985"/>
                  <a:pt x="422" y="940"/>
                  <a:pt x="454" y="909"/>
                </a:cubicBezTo>
                <a:cubicBezTo>
                  <a:pt x="486" y="877"/>
                  <a:pt x="531" y="891"/>
                  <a:pt x="574" y="904"/>
                </a:cubicBezTo>
                <a:cubicBezTo>
                  <a:pt x="614" y="917"/>
                  <a:pt x="652" y="929"/>
                  <a:pt x="677" y="904"/>
                </a:cubicBezTo>
                <a:cubicBezTo>
                  <a:pt x="702" y="879"/>
                  <a:pt x="690" y="841"/>
                  <a:pt x="677" y="801"/>
                </a:cubicBezTo>
                <a:cubicBezTo>
                  <a:pt x="664" y="758"/>
                  <a:pt x="650" y="713"/>
                  <a:pt x="681" y="681"/>
                </a:cubicBezTo>
                <a:cubicBezTo>
                  <a:pt x="713" y="650"/>
                  <a:pt x="758" y="664"/>
                  <a:pt x="801" y="677"/>
                </a:cubicBezTo>
                <a:cubicBezTo>
                  <a:pt x="841" y="690"/>
                  <a:pt x="879" y="702"/>
                  <a:pt x="904" y="677"/>
                </a:cubicBezTo>
                <a:cubicBezTo>
                  <a:pt x="929" y="652"/>
                  <a:pt x="917" y="614"/>
                  <a:pt x="904" y="574"/>
                </a:cubicBezTo>
                <a:cubicBezTo>
                  <a:pt x="891" y="531"/>
                  <a:pt x="877" y="486"/>
                  <a:pt x="908" y="454"/>
                </a:cubicBezTo>
                <a:cubicBezTo>
                  <a:pt x="940" y="423"/>
                  <a:pt x="985" y="437"/>
                  <a:pt x="1028" y="450"/>
                </a:cubicBezTo>
                <a:cubicBezTo>
                  <a:pt x="1068" y="463"/>
                  <a:pt x="1106" y="475"/>
                  <a:pt x="1131" y="450"/>
                </a:cubicBezTo>
                <a:cubicBezTo>
                  <a:pt x="1156" y="425"/>
                  <a:pt x="1144" y="387"/>
                  <a:pt x="1131" y="347"/>
                </a:cubicBezTo>
                <a:cubicBezTo>
                  <a:pt x="1118" y="304"/>
                  <a:pt x="1104" y="259"/>
                  <a:pt x="1136" y="227"/>
                </a:cubicBezTo>
                <a:cubicBezTo>
                  <a:pt x="1167" y="195"/>
                  <a:pt x="1212" y="209"/>
                  <a:pt x="1255" y="223"/>
                </a:cubicBezTo>
                <a:cubicBezTo>
                  <a:pt x="1295" y="236"/>
                  <a:pt x="1333" y="247"/>
                  <a:pt x="1358" y="223"/>
                </a:cubicBezTo>
                <a:cubicBezTo>
                  <a:pt x="1383" y="198"/>
                  <a:pt x="1371" y="160"/>
                  <a:pt x="1358" y="120"/>
                </a:cubicBezTo>
                <a:cubicBezTo>
                  <a:pt x="1345" y="77"/>
                  <a:pt x="1331" y="32"/>
                  <a:pt x="1363" y="0"/>
                </a:cubicBezTo>
                <a:cubicBezTo>
                  <a:pt x="1374" y="12"/>
                  <a:pt x="1374" y="12"/>
                  <a:pt x="1374" y="12"/>
                </a:cubicBezTo>
                <a:cubicBezTo>
                  <a:pt x="1349" y="37"/>
                  <a:pt x="1361" y="75"/>
                  <a:pt x="1374" y="115"/>
                </a:cubicBezTo>
                <a:cubicBezTo>
                  <a:pt x="1387" y="158"/>
                  <a:pt x="1401" y="202"/>
                  <a:pt x="1370" y="234"/>
                </a:cubicBezTo>
                <a:close/>
              </a:path>
            </a:pathLst>
          </a:custGeom>
          <a:gradFill>
            <a:gsLst>
              <a:gs pos="0">
                <a:schemeClr val="accent3"/>
              </a:gs>
              <a:gs pos="100000">
                <a:schemeClr val="accent5"/>
              </a:gs>
            </a:gsLst>
            <a:lin ang="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59E82E5-3D34-4BC6-8E68-DA6AEFA90E6E}"/>
              </a:ext>
            </a:extLst>
          </p:cNvPr>
          <p:cNvSpPr/>
          <p:nvPr/>
        </p:nvSpPr>
        <p:spPr>
          <a:xfrm>
            <a:off x="9254926" y="4323268"/>
            <a:ext cx="523408" cy="523052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36F0811-52F5-493A-80FA-EE55CE10CDC5}"/>
              </a:ext>
            </a:extLst>
          </p:cNvPr>
          <p:cNvSpPr/>
          <p:nvPr/>
        </p:nvSpPr>
        <p:spPr>
          <a:xfrm>
            <a:off x="9102526" y="4323268"/>
            <a:ext cx="523408" cy="52305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E34F619-B955-42C0-BA0E-23BDF05B58DC}"/>
              </a:ext>
            </a:extLst>
          </p:cNvPr>
          <p:cNvSpPr txBox="1"/>
          <p:nvPr/>
        </p:nvSpPr>
        <p:spPr>
          <a:xfrm>
            <a:off x="3772658" y="1675571"/>
            <a:ext cx="418576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7200" spc="600" dirty="0">
                <a:solidFill>
                  <a:schemeClr val="bg1"/>
                </a:solidFill>
                <a:effectLst>
                  <a:outerShdw blurRad="254000" dist="38100" dir="5400000" algn="t" rotWithShape="0">
                    <a:prstClr val="black">
                      <a:alpha val="40000"/>
                    </a:prstClr>
                  </a:outerShdw>
                </a:effectLst>
                <a:latin typeface="文悦古典明朝体 (非商业使用) W5" pitchFamily="50" charset="-122"/>
                <a:ea typeface="文悦古典明朝体 (非商业使用) W5" pitchFamily="50" charset="-122"/>
              </a:rPr>
              <a:t>Falling Xia Lone</a:t>
            </a:r>
            <a:endParaRPr lang="id-ID" sz="7200" spc="600" dirty="0">
              <a:solidFill>
                <a:schemeClr val="bg1"/>
              </a:solidFill>
              <a:effectLst>
                <a:outerShdw blurRad="254000" dist="38100" dir="5400000" algn="t" rotWithShape="0">
                  <a:prstClr val="black">
                    <a:alpha val="40000"/>
                  </a:prstClr>
                </a:outerShdw>
              </a:effectLst>
              <a:latin typeface="文悦古典明朝体 (非商业使用) W5" pitchFamily="50" charset="-122"/>
              <a:ea typeface="文悦古典明朝体 (非商业使用) W5" pitchFamily="50" charset="-122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4F8E4EAF-BBAE-42B2-838A-5D92C8535B65}"/>
              </a:ext>
            </a:extLst>
          </p:cNvPr>
          <p:cNvSpPr/>
          <p:nvPr/>
        </p:nvSpPr>
        <p:spPr>
          <a:xfrm flipH="1">
            <a:off x="4470432" y="3247482"/>
            <a:ext cx="3237603" cy="600964"/>
          </a:xfrm>
          <a:custGeom>
            <a:avLst/>
            <a:gdLst>
              <a:gd name="connsiteX0" fmla="*/ 300482 w 3237603"/>
              <a:gd name="connsiteY0" fmla="*/ 0 h 600964"/>
              <a:gd name="connsiteX1" fmla="*/ 1541223 w 3237603"/>
              <a:gd name="connsiteY1" fmla="*/ 0 h 600964"/>
              <a:gd name="connsiteX2" fmla="*/ 1601781 w 3237603"/>
              <a:gd name="connsiteY2" fmla="*/ 6105 h 600964"/>
              <a:gd name="connsiteX3" fmla="*/ 1618802 w 3237603"/>
              <a:gd name="connsiteY3" fmla="*/ 11388 h 600964"/>
              <a:gd name="connsiteX4" fmla="*/ 1635823 w 3237603"/>
              <a:gd name="connsiteY4" fmla="*/ 6105 h 600964"/>
              <a:gd name="connsiteX5" fmla="*/ 1696380 w 3237603"/>
              <a:gd name="connsiteY5" fmla="*/ 0 h 600964"/>
              <a:gd name="connsiteX6" fmla="*/ 2937121 w 3237603"/>
              <a:gd name="connsiteY6" fmla="*/ 0 h 600964"/>
              <a:gd name="connsiteX7" fmla="*/ 3237603 w 3237603"/>
              <a:gd name="connsiteY7" fmla="*/ 300482 h 600964"/>
              <a:gd name="connsiteX8" fmla="*/ 2937121 w 3237603"/>
              <a:gd name="connsiteY8" fmla="*/ 600964 h 600964"/>
              <a:gd name="connsiteX9" fmla="*/ 1696380 w 3237603"/>
              <a:gd name="connsiteY9" fmla="*/ 600964 h 600964"/>
              <a:gd name="connsiteX10" fmla="*/ 1635823 w 3237603"/>
              <a:gd name="connsiteY10" fmla="*/ 594859 h 600964"/>
              <a:gd name="connsiteX11" fmla="*/ 1618802 w 3237603"/>
              <a:gd name="connsiteY11" fmla="*/ 589576 h 600964"/>
              <a:gd name="connsiteX12" fmla="*/ 1601781 w 3237603"/>
              <a:gd name="connsiteY12" fmla="*/ 594859 h 600964"/>
              <a:gd name="connsiteX13" fmla="*/ 1541223 w 3237603"/>
              <a:gd name="connsiteY13" fmla="*/ 600964 h 600964"/>
              <a:gd name="connsiteX14" fmla="*/ 300482 w 3237603"/>
              <a:gd name="connsiteY14" fmla="*/ 600964 h 600964"/>
              <a:gd name="connsiteX15" fmla="*/ 0 w 3237603"/>
              <a:gd name="connsiteY15" fmla="*/ 300482 h 600964"/>
              <a:gd name="connsiteX16" fmla="*/ 300482 w 3237603"/>
              <a:gd name="connsiteY16" fmla="*/ 0 h 600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237603" h="600964">
                <a:moveTo>
                  <a:pt x="300482" y="0"/>
                </a:moveTo>
                <a:lnTo>
                  <a:pt x="1541223" y="0"/>
                </a:lnTo>
                <a:cubicBezTo>
                  <a:pt x="1561967" y="0"/>
                  <a:pt x="1582220" y="2102"/>
                  <a:pt x="1601781" y="6105"/>
                </a:cubicBezTo>
                <a:lnTo>
                  <a:pt x="1618802" y="11388"/>
                </a:lnTo>
                <a:lnTo>
                  <a:pt x="1635823" y="6105"/>
                </a:lnTo>
                <a:cubicBezTo>
                  <a:pt x="1655383" y="2102"/>
                  <a:pt x="1675636" y="0"/>
                  <a:pt x="1696380" y="0"/>
                </a:cubicBezTo>
                <a:lnTo>
                  <a:pt x="2937121" y="0"/>
                </a:lnTo>
                <a:cubicBezTo>
                  <a:pt x="3103073" y="0"/>
                  <a:pt x="3237603" y="134530"/>
                  <a:pt x="3237603" y="300482"/>
                </a:cubicBezTo>
                <a:cubicBezTo>
                  <a:pt x="3237603" y="466434"/>
                  <a:pt x="3103073" y="600964"/>
                  <a:pt x="2937121" y="600964"/>
                </a:cubicBezTo>
                <a:lnTo>
                  <a:pt x="1696380" y="600964"/>
                </a:lnTo>
                <a:cubicBezTo>
                  <a:pt x="1675636" y="600964"/>
                  <a:pt x="1655383" y="598862"/>
                  <a:pt x="1635823" y="594859"/>
                </a:cubicBezTo>
                <a:lnTo>
                  <a:pt x="1618802" y="589576"/>
                </a:lnTo>
                <a:lnTo>
                  <a:pt x="1601781" y="594859"/>
                </a:lnTo>
                <a:cubicBezTo>
                  <a:pt x="1582220" y="598862"/>
                  <a:pt x="1561967" y="600964"/>
                  <a:pt x="1541223" y="600964"/>
                </a:cubicBezTo>
                <a:lnTo>
                  <a:pt x="300482" y="600964"/>
                </a:lnTo>
                <a:cubicBezTo>
                  <a:pt x="134530" y="600964"/>
                  <a:pt x="0" y="466434"/>
                  <a:pt x="0" y="300482"/>
                </a:cubicBezTo>
                <a:cubicBezTo>
                  <a:pt x="0" y="134530"/>
                  <a:pt x="134530" y="0"/>
                  <a:pt x="300482" y="0"/>
                </a:cubicBezTo>
                <a:close/>
              </a:path>
            </a:pathLst>
          </a:custGeom>
          <a:gradFill>
            <a:gsLst>
              <a:gs pos="0">
                <a:schemeClr val="accent5"/>
              </a:gs>
              <a:gs pos="100000">
                <a:schemeClr val="accent4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16D33F5-E00E-4B7E-95F5-19D01E6B191D}"/>
              </a:ext>
            </a:extLst>
          </p:cNvPr>
          <p:cNvSpPr/>
          <p:nvPr/>
        </p:nvSpPr>
        <p:spPr>
          <a:xfrm flipH="1">
            <a:off x="3336706" y="3400680"/>
            <a:ext cx="4469314" cy="666989"/>
          </a:xfrm>
          <a:custGeom>
            <a:avLst/>
            <a:gdLst>
              <a:gd name="connsiteX0" fmla="*/ 300482 w 4026906"/>
              <a:gd name="connsiteY0" fmla="*/ 0 h 600965"/>
              <a:gd name="connsiteX1" fmla="*/ 2330526 w 4026906"/>
              <a:gd name="connsiteY1" fmla="*/ 0 h 600965"/>
              <a:gd name="connsiteX2" fmla="*/ 2330536 w 4026906"/>
              <a:gd name="connsiteY2" fmla="*/ 1 h 600965"/>
              <a:gd name="connsiteX3" fmla="*/ 3726424 w 4026906"/>
              <a:gd name="connsiteY3" fmla="*/ 1 h 600965"/>
              <a:gd name="connsiteX4" fmla="*/ 4026906 w 4026906"/>
              <a:gd name="connsiteY4" fmla="*/ 300483 h 600965"/>
              <a:gd name="connsiteX5" fmla="*/ 3726424 w 4026906"/>
              <a:gd name="connsiteY5" fmla="*/ 600965 h 600965"/>
              <a:gd name="connsiteX6" fmla="*/ 1696381 w 4026906"/>
              <a:gd name="connsiteY6" fmla="*/ 600965 h 600965"/>
              <a:gd name="connsiteX7" fmla="*/ 1696371 w 4026906"/>
              <a:gd name="connsiteY7" fmla="*/ 600964 h 600965"/>
              <a:gd name="connsiteX8" fmla="*/ 300482 w 4026906"/>
              <a:gd name="connsiteY8" fmla="*/ 600964 h 600965"/>
              <a:gd name="connsiteX9" fmla="*/ 0 w 4026906"/>
              <a:gd name="connsiteY9" fmla="*/ 300482 h 600965"/>
              <a:gd name="connsiteX10" fmla="*/ 300482 w 4026906"/>
              <a:gd name="connsiteY10" fmla="*/ 0 h 6009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026906" h="600965">
                <a:moveTo>
                  <a:pt x="300482" y="0"/>
                </a:moveTo>
                <a:lnTo>
                  <a:pt x="2330526" y="0"/>
                </a:lnTo>
                <a:lnTo>
                  <a:pt x="2330536" y="1"/>
                </a:lnTo>
                <a:lnTo>
                  <a:pt x="3726424" y="1"/>
                </a:lnTo>
                <a:cubicBezTo>
                  <a:pt x="3892376" y="1"/>
                  <a:pt x="4026906" y="134531"/>
                  <a:pt x="4026906" y="300483"/>
                </a:cubicBezTo>
                <a:cubicBezTo>
                  <a:pt x="4026906" y="466435"/>
                  <a:pt x="3892376" y="600965"/>
                  <a:pt x="3726424" y="600965"/>
                </a:cubicBezTo>
                <a:lnTo>
                  <a:pt x="1696381" y="600965"/>
                </a:lnTo>
                <a:lnTo>
                  <a:pt x="1696371" y="600964"/>
                </a:lnTo>
                <a:lnTo>
                  <a:pt x="300482" y="600964"/>
                </a:lnTo>
                <a:cubicBezTo>
                  <a:pt x="134530" y="600964"/>
                  <a:pt x="0" y="466434"/>
                  <a:pt x="0" y="300482"/>
                </a:cubicBezTo>
                <a:cubicBezTo>
                  <a:pt x="0" y="134530"/>
                  <a:pt x="134530" y="0"/>
                  <a:pt x="300482" y="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5"/>
              </a:gs>
              <a:gs pos="100000">
                <a:schemeClr val="accent4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91AFE3A3-845C-400D-AD6D-B6ACE7D51EC8}"/>
              </a:ext>
            </a:extLst>
          </p:cNvPr>
          <p:cNvSpPr/>
          <p:nvPr/>
        </p:nvSpPr>
        <p:spPr>
          <a:xfrm flipH="1">
            <a:off x="8035452" y="3400681"/>
            <a:ext cx="667442" cy="66698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6CD5C07F-4E6D-4FC8-A53C-3084441E527D}"/>
              </a:ext>
            </a:extLst>
          </p:cNvPr>
          <p:cNvSpPr/>
          <p:nvPr/>
        </p:nvSpPr>
        <p:spPr>
          <a:xfrm flipH="1">
            <a:off x="3489106" y="3400680"/>
            <a:ext cx="4469314" cy="666989"/>
          </a:xfrm>
          <a:custGeom>
            <a:avLst/>
            <a:gdLst>
              <a:gd name="connsiteX0" fmla="*/ 300482 w 4026906"/>
              <a:gd name="connsiteY0" fmla="*/ 0 h 600965"/>
              <a:gd name="connsiteX1" fmla="*/ 2330526 w 4026906"/>
              <a:gd name="connsiteY1" fmla="*/ 0 h 600965"/>
              <a:gd name="connsiteX2" fmla="*/ 2330536 w 4026906"/>
              <a:gd name="connsiteY2" fmla="*/ 1 h 600965"/>
              <a:gd name="connsiteX3" fmla="*/ 3726424 w 4026906"/>
              <a:gd name="connsiteY3" fmla="*/ 1 h 600965"/>
              <a:gd name="connsiteX4" fmla="*/ 4026906 w 4026906"/>
              <a:gd name="connsiteY4" fmla="*/ 300483 h 600965"/>
              <a:gd name="connsiteX5" fmla="*/ 3726424 w 4026906"/>
              <a:gd name="connsiteY5" fmla="*/ 600965 h 600965"/>
              <a:gd name="connsiteX6" fmla="*/ 1696381 w 4026906"/>
              <a:gd name="connsiteY6" fmla="*/ 600965 h 600965"/>
              <a:gd name="connsiteX7" fmla="*/ 1696371 w 4026906"/>
              <a:gd name="connsiteY7" fmla="*/ 600964 h 600965"/>
              <a:gd name="connsiteX8" fmla="*/ 300482 w 4026906"/>
              <a:gd name="connsiteY8" fmla="*/ 600964 h 600965"/>
              <a:gd name="connsiteX9" fmla="*/ 0 w 4026906"/>
              <a:gd name="connsiteY9" fmla="*/ 300482 h 600965"/>
              <a:gd name="connsiteX10" fmla="*/ 300482 w 4026906"/>
              <a:gd name="connsiteY10" fmla="*/ 0 h 6009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026906" h="600965">
                <a:moveTo>
                  <a:pt x="300482" y="0"/>
                </a:moveTo>
                <a:lnTo>
                  <a:pt x="2330526" y="0"/>
                </a:lnTo>
                <a:lnTo>
                  <a:pt x="2330536" y="1"/>
                </a:lnTo>
                <a:lnTo>
                  <a:pt x="3726424" y="1"/>
                </a:lnTo>
                <a:cubicBezTo>
                  <a:pt x="3892376" y="1"/>
                  <a:pt x="4026906" y="134531"/>
                  <a:pt x="4026906" y="300483"/>
                </a:cubicBezTo>
                <a:cubicBezTo>
                  <a:pt x="4026906" y="466435"/>
                  <a:pt x="3892376" y="600965"/>
                  <a:pt x="3726424" y="600965"/>
                </a:cubicBezTo>
                <a:lnTo>
                  <a:pt x="1696381" y="600965"/>
                </a:lnTo>
                <a:lnTo>
                  <a:pt x="1696371" y="600964"/>
                </a:lnTo>
                <a:lnTo>
                  <a:pt x="300482" y="600964"/>
                </a:lnTo>
                <a:cubicBezTo>
                  <a:pt x="134530" y="600964"/>
                  <a:pt x="0" y="466434"/>
                  <a:pt x="0" y="300482"/>
                </a:cubicBezTo>
                <a:cubicBezTo>
                  <a:pt x="0" y="134530"/>
                  <a:pt x="134530" y="0"/>
                  <a:pt x="30048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35630D90-E79E-4399-8FAD-1E947BA291D0}"/>
              </a:ext>
            </a:extLst>
          </p:cNvPr>
          <p:cNvSpPr/>
          <p:nvPr/>
        </p:nvSpPr>
        <p:spPr>
          <a:xfrm flipH="1">
            <a:off x="8187852" y="3400681"/>
            <a:ext cx="667442" cy="66698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D997773-0CDE-4777-BDAC-446195DD02B9}"/>
              </a:ext>
            </a:extLst>
          </p:cNvPr>
          <p:cNvSpPr txBox="1"/>
          <p:nvPr/>
        </p:nvSpPr>
        <p:spPr>
          <a:xfrm flipH="1">
            <a:off x="3780207" y="3478488"/>
            <a:ext cx="38484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d-ID" sz="2800" dirty="0">
                <a:gradFill>
                  <a:gsLst>
                    <a:gs pos="0">
                      <a:schemeClr val="accent3"/>
                    </a:gs>
                    <a:gs pos="100000">
                      <a:schemeClr val="accent4"/>
                    </a:gs>
                  </a:gsLst>
                  <a:lin ang="5400000" scaled="1"/>
                </a:gradFill>
                <a:latin typeface="Nexa Light" panose="02000000000000000000" pitchFamily="50" charset="0"/>
              </a:rPr>
              <a:t>Creative Presentation</a:t>
            </a:r>
          </a:p>
        </p:txBody>
      </p:sp>
    </p:spTree>
    <p:extLst>
      <p:ext uri="{BB962C8B-B14F-4D97-AF65-F5344CB8AC3E}">
        <p14:creationId xmlns:p14="http://schemas.microsoft.com/office/powerpoint/2010/main" val="24656529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:p14="http://schemas.microsoft.com/office/powerpoint/2010/main" xmlns:a14="http://schemas.microsoft.com/office/drawing/2010/main" xmlns:a16="http://schemas.microsoft.com/office/drawing/2014/main" xmlns="">
      <p:transition spd="slow" advClick="0" advTm="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3999271" y="2889901"/>
            <a:ext cx="2096729" cy="2407570"/>
            <a:chOff x="425246" y="1913707"/>
            <a:chExt cx="914400" cy="3500749"/>
          </a:xfrm>
          <a:solidFill>
            <a:schemeClr val="bg1"/>
          </a:solidFill>
        </p:grpSpPr>
        <p:sp>
          <p:nvSpPr>
            <p:cNvPr id="11" name="Rectangle 10"/>
            <p:cNvSpPr/>
            <p:nvPr/>
          </p:nvSpPr>
          <p:spPr>
            <a:xfrm>
              <a:off x="425246" y="1913707"/>
              <a:ext cx="914400" cy="70792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25246" y="2844649"/>
              <a:ext cx="914400" cy="70792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25246" y="3775591"/>
              <a:ext cx="914400" cy="70792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425246" y="4706533"/>
              <a:ext cx="914400" cy="70792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359764" y="1435855"/>
            <a:ext cx="2096729" cy="2407570"/>
            <a:chOff x="425246" y="1913707"/>
            <a:chExt cx="914400" cy="3500749"/>
          </a:xfrm>
          <a:solidFill>
            <a:schemeClr val="bg1"/>
          </a:solidFill>
        </p:grpSpPr>
        <p:sp>
          <p:nvSpPr>
            <p:cNvPr id="5" name="Rectangle 4"/>
            <p:cNvSpPr/>
            <p:nvPr/>
          </p:nvSpPr>
          <p:spPr>
            <a:xfrm>
              <a:off x="425246" y="1913707"/>
              <a:ext cx="914400" cy="70792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6" name="Rectangle 5"/>
            <p:cNvSpPr/>
            <p:nvPr/>
          </p:nvSpPr>
          <p:spPr>
            <a:xfrm>
              <a:off x="425246" y="2844649"/>
              <a:ext cx="914400" cy="70792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7" name="Rectangle 6"/>
            <p:cNvSpPr/>
            <p:nvPr/>
          </p:nvSpPr>
          <p:spPr>
            <a:xfrm>
              <a:off x="425246" y="3775591"/>
              <a:ext cx="914400" cy="70792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8" name="Rectangle 7"/>
            <p:cNvSpPr/>
            <p:nvPr/>
          </p:nvSpPr>
          <p:spPr>
            <a:xfrm>
              <a:off x="425246" y="4706533"/>
              <a:ext cx="914400" cy="70792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sp>
        <p:nvSpPr>
          <p:cNvPr id="3" name="Rectangle 2"/>
          <p:cNvSpPr/>
          <p:nvPr/>
        </p:nvSpPr>
        <p:spPr>
          <a:xfrm>
            <a:off x="1242210" y="1102019"/>
            <a:ext cx="3629593" cy="4424426"/>
          </a:xfrm>
          <a:prstGeom prst="rect">
            <a:avLst/>
          </a:prstGeom>
          <a:gradFill flip="none" rotWithShape="1">
            <a:gsLst>
              <a:gs pos="100000">
                <a:schemeClr val="accent2"/>
              </a:gs>
              <a:gs pos="0">
                <a:schemeClr val="accent5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3302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5" name="TextBox 14"/>
          <p:cNvSpPr txBox="1"/>
          <p:nvPr/>
        </p:nvSpPr>
        <p:spPr>
          <a:xfrm>
            <a:off x="1479889" y="2348501"/>
            <a:ext cx="141577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800" dirty="0">
                <a:gradFill flip="none" rotWithShape="1">
                  <a:gsLst>
                    <a:gs pos="0">
                      <a:schemeClr val="bg1">
                        <a:lumMod val="95000"/>
                      </a:schemeClr>
                    </a:gs>
                    <a:gs pos="100000">
                      <a:schemeClr val="bg1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文悦古典明朝体 (非商业使用) W5" pitchFamily="50" charset="-122"/>
                <a:ea typeface="文悦古典明朝体 (非商业使用) W5" pitchFamily="50" charset="-122"/>
              </a:rPr>
              <a:t>Falling Xia</a:t>
            </a:r>
            <a:endParaRPr lang="en-US" altLang="zh-CN" sz="4800" dirty="0"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/>
                  </a:gs>
                </a:gsLst>
                <a:path path="circle">
                  <a:fillToRect l="100000" t="100000"/>
                </a:path>
                <a:tileRect r="-100000" b="-100000"/>
              </a:gradFill>
              <a:latin typeface="文悦古典明朝体 (非商业使用) W5" pitchFamily="50" charset="-122"/>
              <a:ea typeface="文悦古典明朝体 (非商业使用) W5" pitchFamily="50" charset="-122"/>
            </a:endParaRPr>
          </a:p>
          <a:p>
            <a:r>
              <a:rPr lang="zh-CN" altLang="en-US" sz="4800" dirty="0">
                <a:gradFill flip="none" rotWithShape="1">
                  <a:gsLst>
                    <a:gs pos="0">
                      <a:schemeClr val="bg1">
                        <a:lumMod val="95000"/>
                      </a:schemeClr>
                    </a:gs>
                    <a:gs pos="100000">
                      <a:schemeClr val="bg1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文悦古典明朝体 (非商业使用) W5" pitchFamily="50" charset="-122"/>
                <a:ea typeface="文悦古典明朝体 (非商业使用) W5" pitchFamily="50" charset="-122"/>
              </a:rPr>
              <a:t>Colorful</a:t>
            </a:r>
            <a:endParaRPr lang="id-ID" sz="4800" dirty="0"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/>
                  </a:gs>
                </a:gsLst>
                <a:path path="circle">
                  <a:fillToRect l="100000" t="100000"/>
                </a:path>
                <a:tileRect r="-100000" b="-100000"/>
              </a:gradFill>
              <a:latin typeface="文悦古典明朝体 (非商业使用) W5" pitchFamily="50" charset="-122"/>
              <a:ea typeface="文悦古典明朝体 (非商业使用) W5" pitchFamily="50" charset="-122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3787340" y="4657233"/>
            <a:ext cx="631138" cy="481417"/>
            <a:chOff x="425246" y="1913707"/>
            <a:chExt cx="914400" cy="5887742"/>
          </a:xfrm>
          <a:solidFill>
            <a:schemeClr val="bg1"/>
          </a:solidFill>
        </p:grpSpPr>
        <p:sp>
          <p:nvSpPr>
            <p:cNvPr id="17" name="Rectangle 16"/>
            <p:cNvSpPr/>
            <p:nvPr/>
          </p:nvSpPr>
          <p:spPr>
            <a:xfrm>
              <a:off x="425246" y="1913707"/>
              <a:ext cx="914400" cy="70792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425246" y="3640312"/>
              <a:ext cx="914400" cy="70792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425246" y="5366918"/>
              <a:ext cx="914400" cy="70792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25246" y="7093523"/>
              <a:ext cx="914400" cy="70792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sp>
        <p:nvSpPr>
          <p:cNvPr id="21" name="Freeform 1125"/>
          <p:cNvSpPr>
            <a:spLocks/>
          </p:cNvSpPr>
          <p:nvPr/>
        </p:nvSpPr>
        <p:spPr bwMode="auto">
          <a:xfrm>
            <a:off x="5267084" y="1478198"/>
            <a:ext cx="1193799" cy="1195788"/>
          </a:xfrm>
          <a:custGeom>
            <a:avLst/>
            <a:gdLst>
              <a:gd name="T0" fmla="*/ 1370 w 1401"/>
              <a:gd name="T1" fmla="*/ 234 h 1401"/>
              <a:gd name="T2" fmla="*/ 1250 w 1401"/>
              <a:gd name="T3" fmla="*/ 239 h 1401"/>
              <a:gd name="T4" fmla="*/ 1147 w 1401"/>
              <a:gd name="T5" fmla="*/ 239 h 1401"/>
              <a:gd name="T6" fmla="*/ 1147 w 1401"/>
              <a:gd name="T7" fmla="*/ 342 h 1401"/>
              <a:gd name="T8" fmla="*/ 1142 w 1401"/>
              <a:gd name="T9" fmla="*/ 461 h 1401"/>
              <a:gd name="T10" fmla="*/ 1023 w 1401"/>
              <a:gd name="T11" fmla="*/ 466 h 1401"/>
              <a:gd name="T12" fmla="*/ 920 w 1401"/>
              <a:gd name="T13" fmla="*/ 466 h 1401"/>
              <a:gd name="T14" fmla="*/ 920 w 1401"/>
              <a:gd name="T15" fmla="*/ 569 h 1401"/>
              <a:gd name="T16" fmla="*/ 915 w 1401"/>
              <a:gd name="T17" fmla="*/ 688 h 1401"/>
              <a:gd name="T18" fmla="*/ 796 w 1401"/>
              <a:gd name="T19" fmla="*/ 693 h 1401"/>
              <a:gd name="T20" fmla="*/ 693 w 1401"/>
              <a:gd name="T21" fmla="*/ 693 h 1401"/>
              <a:gd name="T22" fmla="*/ 693 w 1401"/>
              <a:gd name="T23" fmla="*/ 796 h 1401"/>
              <a:gd name="T24" fmla="*/ 688 w 1401"/>
              <a:gd name="T25" fmla="*/ 915 h 1401"/>
              <a:gd name="T26" fmla="*/ 569 w 1401"/>
              <a:gd name="T27" fmla="*/ 920 h 1401"/>
              <a:gd name="T28" fmla="*/ 466 w 1401"/>
              <a:gd name="T29" fmla="*/ 920 h 1401"/>
              <a:gd name="T30" fmla="*/ 466 w 1401"/>
              <a:gd name="T31" fmla="*/ 1023 h 1401"/>
              <a:gd name="T32" fmla="*/ 461 w 1401"/>
              <a:gd name="T33" fmla="*/ 1142 h 1401"/>
              <a:gd name="T34" fmla="*/ 342 w 1401"/>
              <a:gd name="T35" fmla="*/ 1147 h 1401"/>
              <a:gd name="T36" fmla="*/ 239 w 1401"/>
              <a:gd name="T37" fmla="*/ 1147 h 1401"/>
              <a:gd name="T38" fmla="*/ 239 w 1401"/>
              <a:gd name="T39" fmla="*/ 1250 h 1401"/>
              <a:gd name="T40" fmla="*/ 234 w 1401"/>
              <a:gd name="T41" fmla="*/ 1369 h 1401"/>
              <a:gd name="T42" fmla="*/ 115 w 1401"/>
              <a:gd name="T43" fmla="*/ 1374 h 1401"/>
              <a:gd name="T44" fmla="*/ 12 w 1401"/>
              <a:gd name="T45" fmla="*/ 1374 h 1401"/>
              <a:gd name="T46" fmla="*/ 0 w 1401"/>
              <a:gd name="T47" fmla="*/ 1363 h 1401"/>
              <a:gd name="T48" fmla="*/ 120 w 1401"/>
              <a:gd name="T49" fmla="*/ 1358 h 1401"/>
              <a:gd name="T50" fmla="*/ 223 w 1401"/>
              <a:gd name="T51" fmla="*/ 1358 h 1401"/>
              <a:gd name="T52" fmla="*/ 223 w 1401"/>
              <a:gd name="T53" fmla="*/ 1255 h 1401"/>
              <a:gd name="T54" fmla="*/ 227 w 1401"/>
              <a:gd name="T55" fmla="*/ 1136 h 1401"/>
              <a:gd name="T56" fmla="*/ 347 w 1401"/>
              <a:gd name="T57" fmla="*/ 1131 h 1401"/>
              <a:gd name="T58" fmla="*/ 450 w 1401"/>
              <a:gd name="T59" fmla="*/ 1131 h 1401"/>
              <a:gd name="T60" fmla="*/ 450 w 1401"/>
              <a:gd name="T61" fmla="*/ 1028 h 1401"/>
              <a:gd name="T62" fmla="*/ 454 w 1401"/>
              <a:gd name="T63" fmla="*/ 909 h 1401"/>
              <a:gd name="T64" fmla="*/ 574 w 1401"/>
              <a:gd name="T65" fmla="*/ 904 h 1401"/>
              <a:gd name="T66" fmla="*/ 677 w 1401"/>
              <a:gd name="T67" fmla="*/ 904 h 1401"/>
              <a:gd name="T68" fmla="*/ 677 w 1401"/>
              <a:gd name="T69" fmla="*/ 801 h 1401"/>
              <a:gd name="T70" fmla="*/ 681 w 1401"/>
              <a:gd name="T71" fmla="*/ 681 h 1401"/>
              <a:gd name="T72" fmla="*/ 801 w 1401"/>
              <a:gd name="T73" fmla="*/ 677 h 1401"/>
              <a:gd name="T74" fmla="*/ 904 w 1401"/>
              <a:gd name="T75" fmla="*/ 677 h 1401"/>
              <a:gd name="T76" fmla="*/ 904 w 1401"/>
              <a:gd name="T77" fmla="*/ 574 h 1401"/>
              <a:gd name="T78" fmla="*/ 908 w 1401"/>
              <a:gd name="T79" fmla="*/ 454 h 1401"/>
              <a:gd name="T80" fmla="*/ 1028 w 1401"/>
              <a:gd name="T81" fmla="*/ 450 h 1401"/>
              <a:gd name="T82" fmla="*/ 1131 w 1401"/>
              <a:gd name="T83" fmla="*/ 450 h 1401"/>
              <a:gd name="T84" fmla="*/ 1131 w 1401"/>
              <a:gd name="T85" fmla="*/ 347 h 1401"/>
              <a:gd name="T86" fmla="*/ 1136 w 1401"/>
              <a:gd name="T87" fmla="*/ 227 h 1401"/>
              <a:gd name="T88" fmla="*/ 1255 w 1401"/>
              <a:gd name="T89" fmla="*/ 223 h 1401"/>
              <a:gd name="T90" fmla="*/ 1358 w 1401"/>
              <a:gd name="T91" fmla="*/ 223 h 1401"/>
              <a:gd name="T92" fmla="*/ 1358 w 1401"/>
              <a:gd name="T93" fmla="*/ 120 h 1401"/>
              <a:gd name="T94" fmla="*/ 1363 w 1401"/>
              <a:gd name="T95" fmla="*/ 0 h 1401"/>
              <a:gd name="T96" fmla="*/ 1374 w 1401"/>
              <a:gd name="T97" fmla="*/ 12 h 1401"/>
              <a:gd name="T98" fmla="*/ 1374 w 1401"/>
              <a:gd name="T99" fmla="*/ 115 h 1401"/>
              <a:gd name="T100" fmla="*/ 1370 w 1401"/>
              <a:gd name="T101" fmla="*/ 234 h 14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1401" h="1401">
                <a:moveTo>
                  <a:pt x="1370" y="234"/>
                </a:moveTo>
                <a:cubicBezTo>
                  <a:pt x="1338" y="266"/>
                  <a:pt x="1293" y="252"/>
                  <a:pt x="1250" y="239"/>
                </a:cubicBezTo>
                <a:cubicBezTo>
                  <a:pt x="1210" y="226"/>
                  <a:pt x="1172" y="214"/>
                  <a:pt x="1147" y="239"/>
                </a:cubicBezTo>
                <a:cubicBezTo>
                  <a:pt x="1122" y="264"/>
                  <a:pt x="1134" y="302"/>
                  <a:pt x="1147" y="342"/>
                </a:cubicBezTo>
                <a:cubicBezTo>
                  <a:pt x="1160" y="385"/>
                  <a:pt x="1174" y="429"/>
                  <a:pt x="1142" y="461"/>
                </a:cubicBezTo>
                <a:cubicBezTo>
                  <a:pt x="1111" y="493"/>
                  <a:pt x="1066" y="479"/>
                  <a:pt x="1023" y="466"/>
                </a:cubicBezTo>
                <a:cubicBezTo>
                  <a:pt x="983" y="453"/>
                  <a:pt x="945" y="441"/>
                  <a:pt x="920" y="466"/>
                </a:cubicBezTo>
                <a:cubicBezTo>
                  <a:pt x="895" y="491"/>
                  <a:pt x="907" y="529"/>
                  <a:pt x="920" y="569"/>
                </a:cubicBezTo>
                <a:cubicBezTo>
                  <a:pt x="933" y="612"/>
                  <a:pt x="947" y="657"/>
                  <a:pt x="915" y="688"/>
                </a:cubicBezTo>
                <a:cubicBezTo>
                  <a:pt x="883" y="720"/>
                  <a:pt x="839" y="706"/>
                  <a:pt x="796" y="693"/>
                </a:cubicBezTo>
                <a:cubicBezTo>
                  <a:pt x="756" y="680"/>
                  <a:pt x="718" y="668"/>
                  <a:pt x="693" y="693"/>
                </a:cubicBezTo>
                <a:cubicBezTo>
                  <a:pt x="668" y="718"/>
                  <a:pt x="680" y="756"/>
                  <a:pt x="693" y="796"/>
                </a:cubicBezTo>
                <a:cubicBezTo>
                  <a:pt x="706" y="839"/>
                  <a:pt x="720" y="884"/>
                  <a:pt x="688" y="915"/>
                </a:cubicBezTo>
                <a:cubicBezTo>
                  <a:pt x="656" y="947"/>
                  <a:pt x="612" y="933"/>
                  <a:pt x="569" y="920"/>
                </a:cubicBezTo>
                <a:cubicBezTo>
                  <a:pt x="529" y="907"/>
                  <a:pt x="491" y="895"/>
                  <a:pt x="466" y="920"/>
                </a:cubicBezTo>
                <a:cubicBezTo>
                  <a:pt x="441" y="945"/>
                  <a:pt x="453" y="983"/>
                  <a:pt x="466" y="1023"/>
                </a:cubicBezTo>
                <a:cubicBezTo>
                  <a:pt x="479" y="1066"/>
                  <a:pt x="493" y="1111"/>
                  <a:pt x="461" y="1142"/>
                </a:cubicBezTo>
                <a:cubicBezTo>
                  <a:pt x="429" y="1174"/>
                  <a:pt x="385" y="1160"/>
                  <a:pt x="342" y="1147"/>
                </a:cubicBezTo>
                <a:cubicBezTo>
                  <a:pt x="302" y="1134"/>
                  <a:pt x="264" y="1122"/>
                  <a:pt x="239" y="1147"/>
                </a:cubicBezTo>
                <a:cubicBezTo>
                  <a:pt x="214" y="1172"/>
                  <a:pt x="226" y="1210"/>
                  <a:pt x="239" y="1250"/>
                </a:cubicBezTo>
                <a:cubicBezTo>
                  <a:pt x="252" y="1293"/>
                  <a:pt x="266" y="1338"/>
                  <a:pt x="234" y="1369"/>
                </a:cubicBezTo>
                <a:cubicBezTo>
                  <a:pt x="202" y="1401"/>
                  <a:pt x="158" y="1387"/>
                  <a:pt x="115" y="1374"/>
                </a:cubicBezTo>
                <a:cubicBezTo>
                  <a:pt x="75" y="1361"/>
                  <a:pt x="37" y="1349"/>
                  <a:pt x="12" y="1374"/>
                </a:cubicBezTo>
                <a:cubicBezTo>
                  <a:pt x="0" y="1363"/>
                  <a:pt x="0" y="1363"/>
                  <a:pt x="0" y="1363"/>
                </a:cubicBezTo>
                <a:cubicBezTo>
                  <a:pt x="32" y="1331"/>
                  <a:pt x="77" y="1345"/>
                  <a:pt x="120" y="1358"/>
                </a:cubicBezTo>
                <a:cubicBezTo>
                  <a:pt x="160" y="1371"/>
                  <a:pt x="198" y="1383"/>
                  <a:pt x="223" y="1358"/>
                </a:cubicBezTo>
                <a:cubicBezTo>
                  <a:pt x="247" y="1333"/>
                  <a:pt x="236" y="1295"/>
                  <a:pt x="223" y="1255"/>
                </a:cubicBezTo>
                <a:cubicBezTo>
                  <a:pt x="209" y="1212"/>
                  <a:pt x="195" y="1167"/>
                  <a:pt x="227" y="1136"/>
                </a:cubicBezTo>
                <a:cubicBezTo>
                  <a:pt x="259" y="1104"/>
                  <a:pt x="304" y="1118"/>
                  <a:pt x="347" y="1131"/>
                </a:cubicBezTo>
                <a:cubicBezTo>
                  <a:pt x="387" y="1144"/>
                  <a:pt x="425" y="1156"/>
                  <a:pt x="450" y="1131"/>
                </a:cubicBezTo>
                <a:cubicBezTo>
                  <a:pt x="475" y="1106"/>
                  <a:pt x="463" y="1068"/>
                  <a:pt x="450" y="1028"/>
                </a:cubicBezTo>
                <a:cubicBezTo>
                  <a:pt x="436" y="985"/>
                  <a:pt x="422" y="940"/>
                  <a:pt x="454" y="909"/>
                </a:cubicBezTo>
                <a:cubicBezTo>
                  <a:pt x="486" y="877"/>
                  <a:pt x="531" y="891"/>
                  <a:pt x="574" y="904"/>
                </a:cubicBezTo>
                <a:cubicBezTo>
                  <a:pt x="614" y="917"/>
                  <a:pt x="652" y="929"/>
                  <a:pt x="677" y="904"/>
                </a:cubicBezTo>
                <a:cubicBezTo>
                  <a:pt x="702" y="879"/>
                  <a:pt x="690" y="841"/>
                  <a:pt x="677" y="801"/>
                </a:cubicBezTo>
                <a:cubicBezTo>
                  <a:pt x="664" y="758"/>
                  <a:pt x="650" y="713"/>
                  <a:pt x="681" y="681"/>
                </a:cubicBezTo>
                <a:cubicBezTo>
                  <a:pt x="713" y="650"/>
                  <a:pt x="758" y="664"/>
                  <a:pt x="801" y="677"/>
                </a:cubicBezTo>
                <a:cubicBezTo>
                  <a:pt x="841" y="690"/>
                  <a:pt x="879" y="702"/>
                  <a:pt x="904" y="677"/>
                </a:cubicBezTo>
                <a:cubicBezTo>
                  <a:pt x="929" y="652"/>
                  <a:pt x="917" y="614"/>
                  <a:pt x="904" y="574"/>
                </a:cubicBezTo>
                <a:cubicBezTo>
                  <a:pt x="891" y="531"/>
                  <a:pt x="877" y="486"/>
                  <a:pt x="908" y="454"/>
                </a:cubicBezTo>
                <a:cubicBezTo>
                  <a:pt x="940" y="423"/>
                  <a:pt x="985" y="437"/>
                  <a:pt x="1028" y="450"/>
                </a:cubicBezTo>
                <a:cubicBezTo>
                  <a:pt x="1068" y="463"/>
                  <a:pt x="1106" y="475"/>
                  <a:pt x="1131" y="450"/>
                </a:cubicBezTo>
                <a:cubicBezTo>
                  <a:pt x="1156" y="425"/>
                  <a:pt x="1144" y="387"/>
                  <a:pt x="1131" y="347"/>
                </a:cubicBezTo>
                <a:cubicBezTo>
                  <a:pt x="1118" y="304"/>
                  <a:pt x="1104" y="259"/>
                  <a:pt x="1136" y="227"/>
                </a:cubicBezTo>
                <a:cubicBezTo>
                  <a:pt x="1167" y="195"/>
                  <a:pt x="1212" y="209"/>
                  <a:pt x="1255" y="223"/>
                </a:cubicBezTo>
                <a:cubicBezTo>
                  <a:pt x="1295" y="236"/>
                  <a:pt x="1333" y="247"/>
                  <a:pt x="1358" y="223"/>
                </a:cubicBezTo>
                <a:cubicBezTo>
                  <a:pt x="1383" y="198"/>
                  <a:pt x="1371" y="160"/>
                  <a:pt x="1358" y="120"/>
                </a:cubicBezTo>
                <a:cubicBezTo>
                  <a:pt x="1345" y="77"/>
                  <a:pt x="1331" y="32"/>
                  <a:pt x="1363" y="0"/>
                </a:cubicBezTo>
                <a:cubicBezTo>
                  <a:pt x="1374" y="12"/>
                  <a:pt x="1374" y="12"/>
                  <a:pt x="1374" y="12"/>
                </a:cubicBezTo>
                <a:cubicBezTo>
                  <a:pt x="1349" y="37"/>
                  <a:pt x="1361" y="75"/>
                  <a:pt x="1374" y="115"/>
                </a:cubicBezTo>
                <a:cubicBezTo>
                  <a:pt x="1387" y="158"/>
                  <a:pt x="1401" y="202"/>
                  <a:pt x="1370" y="234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>
              <a:solidFill>
                <a:schemeClr val="lt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573510" y="4827353"/>
            <a:ext cx="1042273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1100" dirty="0">
                <a:solidFill>
                  <a:schemeClr val="bg1"/>
                </a:solidFill>
                <a:latin typeface="Nexa Light" panose="02000000000000000000" pitchFamily="50" charset="0"/>
              </a:rPr>
              <a:t>Gradient </a:t>
            </a:r>
          </a:p>
          <a:p>
            <a:r>
              <a:rPr lang="id-ID" sz="1100" dirty="0">
                <a:solidFill>
                  <a:schemeClr val="bg1"/>
                </a:solidFill>
                <a:latin typeface="Nexa Light" panose="02000000000000000000" pitchFamily="50" charset="0"/>
              </a:rPr>
              <a:t>Presentation</a:t>
            </a:r>
          </a:p>
          <a:p>
            <a:r>
              <a:rPr lang="id-ID" sz="1100" dirty="0">
                <a:solidFill>
                  <a:schemeClr val="bg1"/>
                </a:solidFill>
                <a:latin typeface="Nexa Light" panose="02000000000000000000" pitchFamily="50" charset="0"/>
              </a:rPr>
              <a:t>Template</a:t>
            </a:r>
          </a:p>
        </p:txBody>
      </p:sp>
      <p:sp>
        <p:nvSpPr>
          <p:cNvPr id="24" name="Oval 23"/>
          <p:cNvSpPr/>
          <p:nvPr/>
        </p:nvSpPr>
        <p:spPr>
          <a:xfrm rot="18900000">
            <a:off x="8317773" y="5825212"/>
            <a:ext cx="406721" cy="406721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5" name="Freeform 24"/>
          <p:cNvSpPr/>
          <p:nvPr/>
        </p:nvSpPr>
        <p:spPr>
          <a:xfrm rot="18900000">
            <a:off x="6565666" y="4895996"/>
            <a:ext cx="462879" cy="462879"/>
          </a:xfrm>
          <a:custGeom>
            <a:avLst/>
            <a:gdLst>
              <a:gd name="connsiteX0" fmla="*/ 0 w 1557038"/>
              <a:gd name="connsiteY0" fmla="*/ 778518 h 1557038"/>
              <a:gd name="connsiteX1" fmla="*/ 0 w 1557038"/>
              <a:gd name="connsiteY1" fmla="*/ 778518 h 1557038"/>
              <a:gd name="connsiteX2" fmla="*/ 0 w 1557038"/>
              <a:gd name="connsiteY2" fmla="*/ 778519 h 1557038"/>
              <a:gd name="connsiteX3" fmla="*/ 778519 w 1557038"/>
              <a:gd name="connsiteY3" fmla="*/ 0 h 1557038"/>
              <a:gd name="connsiteX4" fmla="*/ 778518 w 1557038"/>
              <a:gd name="connsiteY4" fmla="*/ 0 h 1557038"/>
              <a:gd name="connsiteX5" fmla="*/ 778518 w 1557038"/>
              <a:gd name="connsiteY5" fmla="*/ 0 h 1557038"/>
              <a:gd name="connsiteX6" fmla="*/ 1503899 w 1557038"/>
              <a:gd name="connsiteY6" fmla="*/ 650229 h 1557038"/>
              <a:gd name="connsiteX7" fmla="*/ 1557038 w 1557038"/>
              <a:gd name="connsiteY7" fmla="*/ 778519 h 1557038"/>
              <a:gd name="connsiteX8" fmla="*/ 1557037 w 1557038"/>
              <a:gd name="connsiteY8" fmla="*/ 778519 h 1557038"/>
              <a:gd name="connsiteX9" fmla="*/ 1375608 w 1557038"/>
              <a:gd name="connsiteY9" fmla="*/ 959948 h 1557038"/>
              <a:gd name="connsiteX10" fmla="*/ 959947 w 1557038"/>
              <a:gd name="connsiteY10" fmla="*/ 959948 h 1557038"/>
              <a:gd name="connsiteX11" fmla="*/ 959947 w 1557038"/>
              <a:gd name="connsiteY11" fmla="*/ 1375609 h 1557038"/>
              <a:gd name="connsiteX12" fmla="*/ 778518 w 1557038"/>
              <a:gd name="connsiteY12" fmla="*/ 1557038 h 1557038"/>
              <a:gd name="connsiteX13" fmla="*/ 778518 w 1557038"/>
              <a:gd name="connsiteY13" fmla="*/ 1557037 h 1557038"/>
              <a:gd name="connsiteX14" fmla="*/ 597089 w 1557038"/>
              <a:gd name="connsiteY14" fmla="*/ 1375608 h 1557038"/>
              <a:gd name="connsiteX15" fmla="*/ 597089 w 1557038"/>
              <a:gd name="connsiteY15" fmla="*/ 959948 h 1557038"/>
              <a:gd name="connsiteX16" fmla="*/ 181429 w 1557038"/>
              <a:gd name="connsiteY16" fmla="*/ 959947 h 1557038"/>
              <a:gd name="connsiteX17" fmla="*/ 14258 w 1557038"/>
              <a:gd name="connsiteY17" fmla="*/ 849138 h 1557038"/>
              <a:gd name="connsiteX18" fmla="*/ 0 w 1557038"/>
              <a:gd name="connsiteY18" fmla="*/ 778518 h 1557038"/>
              <a:gd name="connsiteX19" fmla="*/ 14258 w 1557038"/>
              <a:gd name="connsiteY19" fmla="*/ 707899 h 1557038"/>
              <a:gd name="connsiteX20" fmla="*/ 181429 w 1557038"/>
              <a:gd name="connsiteY20" fmla="*/ 597090 h 1557038"/>
              <a:gd name="connsiteX21" fmla="*/ 597090 w 1557038"/>
              <a:gd name="connsiteY21" fmla="*/ 597090 h 1557038"/>
              <a:gd name="connsiteX22" fmla="*/ 597090 w 1557038"/>
              <a:gd name="connsiteY22" fmla="*/ 181429 h 1557038"/>
              <a:gd name="connsiteX23" fmla="*/ 707899 w 1557038"/>
              <a:gd name="connsiteY23" fmla="*/ 14258 h 1557038"/>
              <a:gd name="connsiteX24" fmla="*/ 778518 w 1557038"/>
              <a:gd name="connsiteY24" fmla="*/ 0 h 1557038"/>
              <a:gd name="connsiteX25" fmla="*/ 849138 w 1557038"/>
              <a:gd name="connsiteY25" fmla="*/ 14258 h 1557038"/>
              <a:gd name="connsiteX26" fmla="*/ 959947 w 1557038"/>
              <a:gd name="connsiteY26" fmla="*/ 181429 h 1557038"/>
              <a:gd name="connsiteX27" fmla="*/ 959947 w 1557038"/>
              <a:gd name="connsiteY27" fmla="*/ 597090 h 1557038"/>
              <a:gd name="connsiteX28" fmla="*/ 1375609 w 1557038"/>
              <a:gd name="connsiteY28" fmla="*/ 597090 h 1557038"/>
              <a:gd name="connsiteX29" fmla="*/ 1503899 w 1557038"/>
              <a:gd name="connsiteY29" fmla="*/ 650229 h 1557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557038" h="1557038">
                <a:moveTo>
                  <a:pt x="0" y="778518"/>
                </a:moveTo>
                <a:lnTo>
                  <a:pt x="0" y="778518"/>
                </a:lnTo>
                <a:lnTo>
                  <a:pt x="0" y="778519"/>
                </a:lnTo>
                <a:close/>
                <a:moveTo>
                  <a:pt x="778519" y="0"/>
                </a:moveTo>
                <a:lnTo>
                  <a:pt x="778518" y="0"/>
                </a:lnTo>
                <a:lnTo>
                  <a:pt x="778518" y="0"/>
                </a:lnTo>
                <a:close/>
                <a:moveTo>
                  <a:pt x="1503899" y="650229"/>
                </a:moveTo>
                <a:cubicBezTo>
                  <a:pt x="1536731" y="683062"/>
                  <a:pt x="1557038" y="728419"/>
                  <a:pt x="1557038" y="778519"/>
                </a:cubicBezTo>
                <a:lnTo>
                  <a:pt x="1557037" y="778519"/>
                </a:lnTo>
                <a:cubicBezTo>
                  <a:pt x="1557037" y="878719"/>
                  <a:pt x="1475808" y="959948"/>
                  <a:pt x="1375608" y="959948"/>
                </a:cubicBezTo>
                <a:lnTo>
                  <a:pt x="959947" y="959948"/>
                </a:lnTo>
                <a:lnTo>
                  <a:pt x="959947" y="1375609"/>
                </a:lnTo>
                <a:cubicBezTo>
                  <a:pt x="959947" y="1475809"/>
                  <a:pt x="878718" y="1557038"/>
                  <a:pt x="778518" y="1557038"/>
                </a:cubicBezTo>
                <a:lnTo>
                  <a:pt x="778518" y="1557037"/>
                </a:lnTo>
                <a:cubicBezTo>
                  <a:pt x="678318" y="1557037"/>
                  <a:pt x="597089" y="1475808"/>
                  <a:pt x="597089" y="1375608"/>
                </a:cubicBezTo>
                <a:lnTo>
                  <a:pt x="597089" y="959948"/>
                </a:lnTo>
                <a:lnTo>
                  <a:pt x="181429" y="959947"/>
                </a:lnTo>
                <a:cubicBezTo>
                  <a:pt x="106279" y="959947"/>
                  <a:pt x="41800" y="914256"/>
                  <a:pt x="14258" y="849138"/>
                </a:cubicBezTo>
                <a:lnTo>
                  <a:pt x="0" y="778518"/>
                </a:lnTo>
                <a:lnTo>
                  <a:pt x="14258" y="707899"/>
                </a:lnTo>
                <a:cubicBezTo>
                  <a:pt x="41800" y="642781"/>
                  <a:pt x="106279" y="597090"/>
                  <a:pt x="181429" y="597090"/>
                </a:cubicBezTo>
                <a:lnTo>
                  <a:pt x="597090" y="597090"/>
                </a:lnTo>
                <a:lnTo>
                  <a:pt x="597090" y="181429"/>
                </a:lnTo>
                <a:cubicBezTo>
                  <a:pt x="597090" y="106279"/>
                  <a:pt x="642781" y="41800"/>
                  <a:pt x="707899" y="14258"/>
                </a:cubicBezTo>
                <a:lnTo>
                  <a:pt x="778518" y="0"/>
                </a:lnTo>
                <a:lnTo>
                  <a:pt x="849138" y="14258"/>
                </a:lnTo>
                <a:cubicBezTo>
                  <a:pt x="914256" y="41800"/>
                  <a:pt x="959947" y="106279"/>
                  <a:pt x="959947" y="181429"/>
                </a:cubicBezTo>
                <a:lnTo>
                  <a:pt x="959947" y="597090"/>
                </a:lnTo>
                <a:lnTo>
                  <a:pt x="1375609" y="597090"/>
                </a:lnTo>
                <a:cubicBezTo>
                  <a:pt x="1425709" y="597090"/>
                  <a:pt x="1471066" y="617397"/>
                  <a:pt x="1503899" y="650229"/>
                </a:cubicBezTo>
                <a:close/>
              </a:path>
            </a:pathLst>
          </a:custGeom>
          <a:gradFill>
            <a:gsLst>
              <a:gs pos="0">
                <a:schemeClr val="accent3"/>
              </a:gs>
              <a:gs pos="100000">
                <a:schemeClr val="accent4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6" name="TextBox 25"/>
          <p:cNvSpPr txBox="1"/>
          <p:nvPr/>
        </p:nvSpPr>
        <p:spPr>
          <a:xfrm>
            <a:off x="6469800" y="2087368"/>
            <a:ext cx="48963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文悦古典明朝体 (非商业使用) W5" pitchFamily="50" charset="-122"/>
                <a:ea typeface="文悦古典明朝体 (非商业使用) W5" pitchFamily="50" charset="-122"/>
                <a:cs typeface="Segoe UI Light" panose="020B0502040204020203" pitchFamily="34" charset="0"/>
              </a:rPr>
              <a:t>Company Profile</a:t>
            </a:r>
            <a:endParaRPr lang="id-ID" sz="4000" dirty="0">
              <a:solidFill>
                <a:schemeClr val="tx1">
                  <a:lumMod val="65000"/>
                  <a:lumOff val="35000"/>
                </a:schemeClr>
              </a:solidFill>
              <a:latin typeface="文悦古典明朝体 (非商业使用) W5" pitchFamily="50" charset="-122"/>
              <a:ea typeface="文悦古典明朝体 (非商业使用) W5" pitchFamily="50" charset="-122"/>
              <a:cs typeface="Segoe UI Light" panose="020B0502040204020203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8729070" y="2804013"/>
            <a:ext cx="80983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Business</a:t>
            </a:r>
            <a:endParaRPr lang="id-ID" sz="1400" dirty="0">
              <a:solidFill>
                <a:schemeClr val="bg1">
                  <a:lumMod val="75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28" name="Text Placeholder 4"/>
          <p:cNvSpPr txBox="1">
            <a:spLocks/>
          </p:cNvSpPr>
          <p:nvPr/>
        </p:nvSpPr>
        <p:spPr>
          <a:xfrm>
            <a:off x="7175539" y="3354325"/>
            <a:ext cx="3916898" cy="77312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4000"/>
              </a:lnSpc>
              <a:buNone/>
              <a:defRPr/>
            </a:pPr>
            <a:r>
              <a:rPr lang="id-ID" sz="1200" b="1" dirty="0">
                <a:solidFill>
                  <a:schemeClr val="bg1">
                    <a:lumMod val="65000"/>
                  </a:schemeClr>
                </a:solidFill>
                <a:latin typeface="+mj-lt"/>
                <a:cs typeface="Calibri"/>
              </a:rPr>
              <a:t>Ut wisi enim </a:t>
            </a:r>
            <a:r>
              <a:rPr lang="id-ID" sz="1200" dirty="0">
                <a:solidFill>
                  <a:schemeClr val="bg1">
                    <a:lumMod val="65000"/>
                  </a:schemeClr>
                </a:solidFill>
                <a:latin typeface="+mj-lt"/>
                <a:cs typeface="Calibri"/>
              </a:rPr>
              <a:t>Ad minim veniam, quis nostrud exerci ticullamcor per nibh eu ismod tincidunt ut laoreet dolorea agus agum erat volutp At. Ut wisi enim ad minim veniam, quis nostrud exerci.</a:t>
            </a:r>
          </a:p>
        </p:txBody>
      </p:sp>
      <p:sp>
        <p:nvSpPr>
          <p:cNvPr id="29" name="Rectangle: Rounded Corners 13"/>
          <p:cNvSpPr/>
          <p:nvPr/>
        </p:nvSpPr>
        <p:spPr>
          <a:xfrm>
            <a:off x="8466263" y="4428330"/>
            <a:ext cx="1335450" cy="351080"/>
          </a:xfrm>
          <a:prstGeom prst="roundRect">
            <a:avLst>
              <a:gd name="adj" fmla="val 50000"/>
            </a:avLst>
          </a:prstGeom>
          <a:ln>
            <a:noFill/>
          </a:ln>
          <a:effectLst>
            <a:outerShdw blurRad="254000" dist="63500" dir="5400000" algn="t" rotWithShape="0">
              <a:schemeClr val="tx1">
                <a:lumMod val="85000"/>
                <a:lumOff val="1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latin typeface="Segoe UI" panose="020B0502040204020203" pitchFamily="34" charset="0"/>
                <a:cs typeface="Segoe UI" panose="020B0502040204020203" pitchFamily="34" charset="0"/>
              </a:rPr>
              <a:t>Learn More</a:t>
            </a:r>
            <a:endParaRPr lang="id-ID" sz="11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7636923-982D-4F8A-9B0F-142A32223030}"/>
              </a:ext>
            </a:extLst>
          </p:cNvPr>
          <p:cNvSpPr/>
          <p:nvPr/>
        </p:nvSpPr>
        <p:spPr>
          <a:xfrm>
            <a:off x="18361470" y="3554361"/>
            <a:ext cx="2546555" cy="1102874"/>
          </a:xfrm>
          <a:prstGeom prst="rect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16C19FC-8BE3-4933-B735-D029DB0CCE19}"/>
              </a:ext>
            </a:extLst>
          </p:cNvPr>
          <p:cNvSpPr/>
          <p:nvPr/>
        </p:nvSpPr>
        <p:spPr>
          <a:xfrm rot="10800000">
            <a:off x="12192000" y="2670319"/>
            <a:ext cx="2546555" cy="1102874"/>
          </a:xfrm>
          <a:prstGeom prst="rect">
            <a:avLst/>
          </a:prstGeom>
          <a:gradFill>
            <a:gsLst>
              <a:gs pos="0">
                <a:schemeClr val="accent6">
                  <a:alpha val="0"/>
                </a:schemeClr>
              </a:gs>
              <a:gs pos="100000">
                <a:schemeClr val="accent5">
                  <a:alpha val="4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623407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:p14="http://schemas.microsoft.com/office/powerpoint/2010/main" xmlns:a16="http://schemas.microsoft.com/office/drawing/2014/main" xmlns="">
      <p:transition spd="slow" advClick="0" advTm="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占位符 3">
            <a:extLst>
              <a:ext uri="{FF2B5EF4-FFF2-40B4-BE49-F238E27FC236}">
                <a16:creationId xmlns:a16="http://schemas.microsoft.com/office/drawing/2014/main" id="{2C89CA74-7FE0-4BCE-831A-63F04167DA3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51" b="18451"/>
          <a:stretch>
            <a:fillRect/>
          </a:stretch>
        </p:blipFill>
        <p:spPr/>
      </p:pic>
      <p:sp>
        <p:nvSpPr>
          <p:cNvPr id="23" name="Rectangle 22"/>
          <p:cNvSpPr/>
          <p:nvPr/>
        </p:nvSpPr>
        <p:spPr>
          <a:xfrm>
            <a:off x="-6442" y="1435855"/>
            <a:ext cx="10617292" cy="3764796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6" name="Rectangle 5"/>
          <p:cNvSpPr/>
          <p:nvPr/>
        </p:nvSpPr>
        <p:spPr>
          <a:xfrm>
            <a:off x="9645445" y="3554361"/>
            <a:ext cx="2546555" cy="1102874"/>
          </a:xfrm>
          <a:prstGeom prst="rect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3" name="Rectangle 12"/>
          <p:cNvSpPr/>
          <p:nvPr/>
        </p:nvSpPr>
        <p:spPr>
          <a:xfrm>
            <a:off x="6330404" y="1102019"/>
            <a:ext cx="3629593" cy="4424426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tx2">
                  <a:lumMod val="7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3302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7" name="Rectangle 16"/>
          <p:cNvSpPr/>
          <p:nvPr/>
        </p:nvSpPr>
        <p:spPr>
          <a:xfrm>
            <a:off x="6330403" y="2256552"/>
            <a:ext cx="3629593" cy="3269894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0"/>
                  <a:alpha val="0"/>
                </a:schemeClr>
              </a:gs>
              <a:gs pos="81000">
                <a:schemeClr val="tx2">
                  <a:lumMod val="75000"/>
                </a:schemeClr>
              </a:gs>
            </a:gsLst>
            <a:lin ang="54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9" name="Rectangle 18"/>
          <p:cNvSpPr/>
          <p:nvPr/>
        </p:nvSpPr>
        <p:spPr>
          <a:xfrm>
            <a:off x="6611368" y="1435855"/>
            <a:ext cx="3067664" cy="237689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6" name="Rectangle 25"/>
          <p:cNvSpPr/>
          <p:nvPr/>
        </p:nvSpPr>
        <p:spPr>
          <a:xfrm>
            <a:off x="5044134" y="5007656"/>
            <a:ext cx="2096729" cy="598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7" name="Rectangle 26"/>
          <p:cNvSpPr/>
          <p:nvPr/>
        </p:nvSpPr>
        <p:spPr>
          <a:xfrm rot="10800000">
            <a:off x="3475975" y="2670319"/>
            <a:ext cx="2546555" cy="1102874"/>
          </a:xfrm>
          <a:prstGeom prst="rect">
            <a:avLst/>
          </a:prstGeom>
          <a:gradFill>
            <a:gsLst>
              <a:gs pos="0">
                <a:schemeClr val="accent6">
                  <a:alpha val="0"/>
                </a:schemeClr>
              </a:gs>
              <a:gs pos="100000">
                <a:schemeClr val="accent5">
                  <a:alpha val="4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8" name="Text Placeholder 4"/>
          <p:cNvSpPr txBox="1">
            <a:spLocks/>
          </p:cNvSpPr>
          <p:nvPr/>
        </p:nvSpPr>
        <p:spPr>
          <a:xfrm>
            <a:off x="884508" y="3950077"/>
            <a:ext cx="4506341" cy="77312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4000"/>
              </a:lnSpc>
              <a:buNone/>
              <a:defRPr/>
            </a:pPr>
            <a:r>
              <a:rPr lang="id-ID" sz="1200" b="1" dirty="0">
                <a:solidFill>
                  <a:schemeClr val="bg1">
                    <a:lumMod val="65000"/>
                  </a:schemeClr>
                </a:solidFill>
                <a:latin typeface="+mj-lt"/>
                <a:cs typeface="Calibri"/>
              </a:rPr>
              <a:t>Ut wisi enim </a:t>
            </a:r>
            <a:r>
              <a:rPr lang="id-ID" sz="1200" dirty="0">
                <a:solidFill>
                  <a:schemeClr val="bg1">
                    <a:lumMod val="65000"/>
                  </a:schemeClr>
                </a:solidFill>
                <a:latin typeface="+mj-lt"/>
                <a:cs typeface="Calibri"/>
              </a:rPr>
              <a:t>Ad minim veniam, quis nostrud exerci ticullamcor per nibh eu ismod tincidunt ut laoreet dolorea agus agum erat volutp At. Ut wisi enim ad minim veniam, quis nostrud exerci.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29579" y="1435854"/>
            <a:ext cx="27431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文悦古典明朝体 (非商业使用) W5" pitchFamily="50" charset="-122"/>
                <a:ea typeface="文悦古典明朝体 (非商业使用) W5" pitchFamily="50" charset="-122"/>
                <a:cs typeface="Segoe UI Light" panose="020B0502040204020203" pitchFamily="34" charset="0"/>
              </a:rPr>
              <a:t>Creative Gradients</a:t>
            </a:r>
            <a:endParaRPr lang="en-US" altLang="zh-CN" sz="4000" dirty="0">
              <a:solidFill>
                <a:schemeClr val="tx1">
                  <a:lumMod val="65000"/>
                  <a:lumOff val="35000"/>
                </a:schemeClr>
              </a:solidFill>
              <a:latin typeface="文悦古典明朝体 (非商业使用) W5" pitchFamily="50" charset="-122"/>
              <a:ea typeface="文悦古典明朝体 (非商业使用) W5" pitchFamily="50" charset="-122"/>
              <a:cs typeface="Segoe UI Light" panose="020B0502040204020203" pitchFamily="34" charset="0"/>
            </a:endParaRPr>
          </a:p>
          <a:p>
            <a:r>
              <a:rPr lang="zh-CN" altLang="en-US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文悦古典明朝体 (非商业使用) W5" pitchFamily="50" charset="-122"/>
                <a:ea typeface="文悦古典明朝体 (非商业使用) W5" pitchFamily="50" charset="-122"/>
                <a:cs typeface="Segoe UI Light" panose="020B0502040204020203" pitchFamily="34" charset="0"/>
              </a:rPr>
              <a:t>Smooth variations</a:t>
            </a:r>
            <a:endParaRPr lang="id-ID" sz="4000" dirty="0">
              <a:solidFill>
                <a:schemeClr val="tx1">
                  <a:lumMod val="65000"/>
                  <a:lumOff val="35000"/>
                </a:schemeClr>
              </a:solidFill>
              <a:latin typeface="文悦古典明朝体 (非商业使用) W5" pitchFamily="50" charset="-122"/>
              <a:ea typeface="文悦古典明朝体 (非商业使用) W5" pitchFamily="50" charset="-122"/>
              <a:cs typeface="Segoe UI Light" panose="020B0502040204020203" pitchFamily="34" charset="0"/>
            </a:endParaRPr>
          </a:p>
        </p:txBody>
      </p:sp>
      <p:sp>
        <p:nvSpPr>
          <p:cNvPr id="15" name="Freeform 7">
            <a:extLst>
              <a:ext uri="{FF2B5EF4-FFF2-40B4-BE49-F238E27FC236}">
                <a16:creationId xmlns:a16="http://schemas.microsoft.com/office/drawing/2014/main" id="{4ECEDA6C-356C-4F85-9D41-CEE1633F6782}"/>
              </a:ext>
            </a:extLst>
          </p:cNvPr>
          <p:cNvSpPr>
            <a:spLocks/>
          </p:cNvSpPr>
          <p:nvPr/>
        </p:nvSpPr>
        <p:spPr bwMode="auto">
          <a:xfrm>
            <a:off x="4131909" y="-6167261"/>
            <a:ext cx="8060090" cy="6167261"/>
          </a:xfrm>
          <a:custGeom>
            <a:avLst/>
            <a:gdLst>
              <a:gd name="connsiteX0" fmla="*/ 5487811 w 8060090"/>
              <a:gd name="connsiteY0" fmla="*/ 0 h 6167261"/>
              <a:gd name="connsiteX1" fmla="*/ 5592113 w 8060090"/>
              <a:gd name="connsiteY1" fmla="*/ 5379 h 6167261"/>
              <a:gd name="connsiteX2" fmla="*/ 5699433 w 8060090"/>
              <a:gd name="connsiteY2" fmla="*/ 22289 h 6167261"/>
              <a:gd name="connsiteX3" fmla="*/ 5809779 w 8060090"/>
              <a:gd name="connsiteY3" fmla="*/ 49190 h 6167261"/>
              <a:gd name="connsiteX4" fmla="*/ 5923905 w 8060090"/>
              <a:gd name="connsiteY4" fmla="*/ 87621 h 6167261"/>
              <a:gd name="connsiteX5" fmla="*/ 6044830 w 8060090"/>
              <a:gd name="connsiteY5" fmla="*/ 137578 h 6167261"/>
              <a:gd name="connsiteX6" fmla="*/ 6173314 w 8060090"/>
              <a:gd name="connsiteY6" fmla="*/ 197531 h 6167261"/>
              <a:gd name="connsiteX7" fmla="*/ 6310869 w 8060090"/>
              <a:gd name="connsiteY7" fmla="*/ 269009 h 6167261"/>
              <a:gd name="connsiteX8" fmla="*/ 6459003 w 8060090"/>
              <a:gd name="connsiteY8" fmla="*/ 350483 h 6167261"/>
              <a:gd name="connsiteX9" fmla="*/ 6619233 w 8060090"/>
              <a:gd name="connsiteY9" fmla="*/ 444251 h 6167261"/>
              <a:gd name="connsiteX10" fmla="*/ 6793823 w 8060090"/>
              <a:gd name="connsiteY10" fmla="*/ 548014 h 6167261"/>
              <a:gd name="connsiteX11" fmla="*/ 6983524 w 8060090"/>
              <a:gd name="connsiteY11" fmla="*/ 664071 h 6167261"/>
              <a:gd name="connsiteX12" fmla="*/ 7190613 w 8060090"/>
              <a:gd name="connsiteY12" fmla="*/ 789355 h 6167261"/>
              <a:gd name="connsiteX13" fmla="*/ 7415838 w 8060090"/>
              <a:gd name="connsiteY13" fmla="*/ 926934 h 6167261"/>
              <a:gd name="connsiteX14" fmla="*/ 7660714 w 8060090"/>
              <a:gd name="connsiteY14" fmla="*/ 1074507 h 6167261"/>
              <a:gd name="connsiteX15" fmla="*/ 7927511 w 8060090"/>
              <a:gd name="connsiteY15" fmla="*/ 1234374 h 6167261"/>
              <a:gd name="connsiteX16" fmla="*/ 8060090 w 8060090"/>
              <a:gd name="connsiteY16" fmla="*/ 1311620 h 6167261"/>
              <a:gd name="connsiteX17" fmla="*/ 8060090 w 8060090"/>
              <a:gd name="connsiteY17" fmla="*/ 6167261 h 6167261"/>
              <a:gd name="connsiteX18" fmla="*/ 26453 w 8060090"/>
              <a:gd name="connsiteY18" fmla="*/ 6167261 h 6167261"/>
              <a:gd name="connsiteX19" fmla="*/ 24943 w 8060090"/>
              <a:gd name="connsiteY19" fmla="*/ 5829844 h 6167261"/>
              <a:gd name="connsiteX20" fmla="*/ 21164 w 8060090"/>
              <a:gd name="connsiteY20" fmla="*/ 5517024 h 6167261"/>
              <a:gd name="connsiteX21" fmla="*/ 16628 w 8060090"/>
              <a:gd name="connsiteY21" fmla="*/ 5229568 h 6167261"/>
              <a:gd name="connsiteX22" fmla="*/ 11339 w 8060090"/>
              <a:gd name="connsiteY22" fmla="*/ 4964398 h 6167261"/>
              <a:gd name="connsiteX23" fmla="*/ 6802 w 8060090"/>
              <a:gd name="connsiteY23" fmla="*/ 4720753 h 6167261"/>
              <a:gd name="connsiteX24" fmla="*/ 2270 w 8060090"/>
              <a:gd name="connsiteY24" fmla="*/ 4498626 h 6167261"/>
              <a:gd name="connsiteX25" fmla="*/ 0 w 8060090"/>
              <a:gd name="connsiteY25" fmla="*/ 4294180 h 6167261"/>
              <a:gd name="connsiteX26" fmla="*/ 757 w 8060090"/>
              <a:gd name="connsiteY26" fmla="*/ 4106640 h 6167261"/>
              <a:gd name="connsiteX27" fmla="*/ 3780 w 8060090"/>
              <a:gd name="connsiteY27" fmla="*/ 3936010 h 6167261"/>
              <a:gd name="connsiteX28" fmla="*/ 11339 w 8060090"/>
              <a:gd name="connsiteY28" fmla="*/ 3780753 h 6167261"/>
              <a:gd name="connsiteX29" fmla="*/ 23430 w 8060090"/>
              <a:gd name="connsiteY29" fmla="*/ 3638560 h 6167261"/>
              <a:gd name="connsiteX30" fmla="*/ 41571 w 8060090"/>
              <a:gd name="connsiteY30" fmla="*/ 3508668 h 6167261"/>
              <a:gd name="connsiteX31" fmla="*/ 65753 w 8060090"/>
              <a:gd name="connsiteY31" fmla="*/ 3389535 h 6167261"/>
              <a:gd name="connsiteX32" fmla="*/ 97499 w 8060090"/>
              <a:gd name="connsiteY32" fmla="*/ 3279625 h 6167261"/>
              <a:gd name="connsiteX33" fmla="*/ 136800 w 8060090"/>
              <a:gd name="connsiteY33" fmla="*/ 3178170 h 6167261"/>
              <a:gd name="connsiteX34" fmla="*/ 184416 w 8060090"/>
              <a:gd name="connsiteY34" fmla="*/ 3083630 h 6167261"/>
              <a:gd name="connsiteX35" fmla="*/ 241853 w 8060090"/>
              <a:gd name="connsiteY35" fmla="*/ 2994474 h 6167261"/>
              <a:gd name="connsiteX36" fmla="*/ 309877 w 8060090"/>
              <a:gd name="connsiteY36" fmla="*/ 2909157 h 6167261"/>
              <a:gd name="connsiteX37" fmla="*/ 387721 w 8060090"/>
              <a:gd name="connsiteY37" fmla="*/ 2826919 h 6167261"/>
              <a:gd name="connsiteX38" fmla="*/ 478417 w 8060090"/>
              <a:gd name="connsiteY38" fmla="*/ 2746985 h 6167261"/>
              <a:gd name="connsiteX39" fmla="*/ 581205 w 8060090"/>
              <a:gd name="connsiteY39" fmla="*/ 2665512 h 6167261"/>
              <a:gd name="connsiteX40" fmla="*/ 696841 w 8060090"/>
              <a:gd name="connsiteY40" fmla="*/ 2584038 h 6167261"/>
              <a:gd name="connsiteX41" fmla="*/ 827594 w 8060090"/>
              <a:gd name="connsiteY41" fmla="*/ 2499493 h 6167261"/>
              <a:gd name="connsiteX42" fmla="*/ 971949 w 8060090"/>
              <a:gd name="connsiteY42" fmla="*/ 2411104 h 6167261"/>
              <a:gd name="connsiteX43" fmla="*/ 1132935 w 8060090"/>
              <a:gd name="connsiteY43" fmla="*/ 2318104 h 6167261"/>
              <a:gd name="connsiteX44" fmla="*/ 1309791 w 8060090"/>
              <a:gd name="connsiteY44" fmla="*/ 2218185 h 6167261"/>
              <a:gd name="connsiteX45" fmla="*/ 1504028 w 8060090"/>
              <a:gd name="connsiteY45" fmla="*/ 2109811 h 6167261"/>
              <a:gd name="connsiteX46" fmla="*/ 1714896 w 8060090"/>
              <a:gd name="connsiteY46" fmla="*/ 1992217 h 6167261"/>
              <a:gd name="connsiteX47" fmla="*/ 1946167 w 8060090"/>
              <a:gd name="connsiteY47" fmla="*/ 1863858 h 6167261"/>
              <a:gd name="connsiteX48" fmla="*/ 2195580 w 8060090"/>
              <a:gd name="connsiteY48" fmla="*/ 1724744 h 6167261"/>
              <a:gd name="connsiteX49" fmla="*/ 2466151 w 8060090"/>
              <a:gd name="connsiteY49" fmla="*/ 1571791 h 6167261"/>
              <a:gd name="connsiteX50" fmla="*/ 2756377 w 8060090"/>
              <a:gd name="connsiteY50" fmla="*/ 1403469 h 6167261"/>
              <a:gd name="connsiteX51" fmla="*/ 3046600 w 8060090"/>
              <a:gd name="connsiteY51" fmla="*/ 1234374 h 6167261"/>
              <a:gd name="connsiteX52" fmla="*/ 3313396 w 8060090"/>
              <a:gd name="connsiteY52" fmla="*/ 1074507 h 6167261"/>
              <a:gd name="connsiteX53" fmla="*/ 3558272 w 8060090"/>
              <a:gd name="connsiteY53" fmla="*/ 926934 h 6167261"/>
              <a:gd name="connsiteX54" fmla="*/ 3783498 w 8060090"/>
              <a:gd name="connsiteY54" fmla="*/ 789355 h 6167261"/>
              <a:gd name="connsiteX55" fmla="*/ 3990586 w 8060090"/>
              <a:gd name="connsiteY55" fmla="*/ 664071 h 6167261"/>
              <a:gd name="connsiteX56" fmla="*/ 4180291 w 8060090"/>
              <a:gd name="connsiteY56" fmla="*/ 548014 h 6167261"/>
              <a:gd name="connsiteX57" fmla="*/ 4354877 w 8060090"/>
              <a:gd name="connsiteY57" fmla="*/ 444251 h 6167261"/>
              <a:gd name="connsiteX58" fmla="*/ 4515107 w 8060090"/>
              <a:gd name="connsiteY58" fmla="*/ 350483 h 6167261"/>
              <a:gd name="connsiteX59" fmla="*/ 4663241 w 8060090"/>
              <a:gd name="connsiteY59" fmla="*/ 269009 h 6167261"/>
              <a:gd name="connsiteX60" fmla="*/ 4800796 w 8060090"/>
              <a:gd name="connsiteY60" fmla="*/ 197531 h 6167261"/>
              <a:gd name="connsiteX61" fmla="*/ 4929280 w 8060090"/>
              <a:gd name="connsiteY61" fmla="*/ 137578 h 6167261"/>
              <a:gd name="connsiteX62" fmla="*/ 5050209 w 8060090"/>
              <a:gd name="connsiteY62" fmla="*/ 87621 h 6167261"/>
              <a:gd name="connsiteX63" fmla="*/ 5164331 w 8060090"/>
              <a:gd name="connsiteY63" fmla="*/ 49190 h 6167261"/>
              <a:gd name="connsiteX64" fmla="*/ 5274677 w 8060090"/>
              <a:gd name="connsiteY64" fmla="*/ 22289 h 6167261"/>
              <a:gd name="connsiteX65" fmla="*/ 5382001 w 8060090"/>
              <a:gd name="connsiteY65" fmla="*/ 5379 h 6167261"/>
              <a:gd name="connsiteX66" fmla="*/ 5487811 w 8060090"/>
              <a:gd name="connsiteY66" fmla="*/ 0 h 6167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8060090" h="6167261">
                <a:moveTo>
                  <a:pt x="5487811" y="0"/>
                </a:moveTo>
                <a:lnTo>
                  <a:pt x="5592113" y="5379"/>
                </a:lnTo>
                <a:lnTo>
                  <a:pt x="5699433" y="22289"/>
                </a:lnTo>
                <a:lnTo>
                  <a:pt x="5809779" y="49190"/>
                </a:lnTo>
                <a:lnTo>
                  <a:pt x="5923905" y="87621"/>
                </a:lnTo>
                <a:lnTo>
                  <a:pt x="6044830" y="137578"/>
                </a:lnTo>
                <a:lnTo>
                  <a:pt x="6173314" y="197531"/>
                </a:lnTo>
                <a:lnTo>
                  <a:pt x="6310869" y="269009"/>
                </a:lnTo>
                <a:lnTo>
                  <a:pt x="6459003" y="350483"/>
                </a:lnTo>
                <a:lnTo>
                  <a:pt x="6619233" y="444251"/>
                </a:lnTo>
                <a:lnTo>
                  <a:pt x="6793823" y="548014"/>
                </a:lnTo>
                <a:lnTo>
                  <a:pt x="6983524" y="664071"/>
                </a:lnTo>
                <a:lnTo>
                  <a:pt x="7190613" y="789355"/>
                </a:lnTo>
                <a:lnTo>
                  <a:pt x="7415838" y="926934"/>
                </a:lnTo>
                <a:lnTo>
                  <a:pt x="7660714" y="1074507"/>
                </a:lnTo>
                <a:lnTo>
                  <a:pt x="7927511" y="1234374"/>
                </a:lnTo>
                <a:lnTo>
                  <a:pt x="8060090" y="1311620"/>
                </a:lnTo>
                <a:lnTo>
                  <a:pt x="8060090" y="6167261"/>
                </a:lnTo>
                <a:lnTo>
                  <a:pt x="26453" y="6167261"/>
                </a:lnTo>
                <a:lnTo>
                  <a:pt x="24943" y="5829844"/>
                </a:lnTo>
                <a:lnTo>
                  <a:pt x="21164" y="5517024"/>
                </a:lnTo>
                <a:lnTo>
                  <a:pt x="16628" y="5229568"/>
                </a:lnTo>
                <a:lnTo>
                  <a:pt x="11339" y="4964398"/>
                </a:lnTo>
                <a:lnTo>
                  <a:pt x="6802" y="4720753"/>
                </a:lnTo>
                <a:lnTo>
                  <a:pt x="2270" y="4498626"/>
                </a:lnTo>
                <a:lnTo>
                  <a:pt x="0" y="4294180"/>
                </a:lnTo>
                <a:lnTo>
                  <a:pt x="757" y="4106640"/>
                </a:lnTo>
                <a:lnTo>
                  <a:pt x="3780" y="3936010"/>
                </a:lnTo>
                <a:lnTo>
                  <a:pt x="11339" y="3780753"/>
                </a:lnTo>
                <a:lnTo>
                  <a:pt x="23430" y="3638560"/>
                </a:lnTo>
                <a:lnTo>
                  <a:pt x="41571" y="3508668"/>
                </a:lnTo>
                <a:lnTo>
                  <a:pt x="65753" y="3389535"/>
                </a:lnTo>
                <a:lnTo>
                  <a:pt x="97499" y="3279625"/>
                </a:lnTo>
                <a:lnTo>
                  <a:pt x="136800" y="3178170"/>
                </a:lnTo>
                <a:lnTo>
                  <a:pt x="184416" y="3083630"/>
                </a:lnTo>
                <a:lnTo>
                  <a:pt x="241853" y="2994474"/>
                </a:lnTo>
                <a:lnTo>
                  <a:pt x="309877" y="2909157"/>
                </a:lnTo>
                <a:lnTo>
                  <a:pt x="387721" y="2826919"/>
                </a:lnTo>
                <a:lnTo>
                  <a:pt x="478417" y="2746985"/>
                </a:lnTo>
                <a:lnTo>
                  <a:pt x="581205" y="2665512"/>
                </a:lnTo>
                <a:lnTo>
                  <a:pt x="696841" y="2584038"/>
                </a:lnTo>
                <a:lnTo>
                  <a:pt x="827594" y="2499493"/>
                </a:lnTo>
                <a:lnTo>
                  <a:pt x="971949" y="2411104"/>
                </a:lnTo>
                <a:lnTo>
                  <a:pt x="1132935" y="2318104"/>
                </a:lnTo>
                <a:lnTo>
                  <a:pt x="1309791" y="2218185"/>
                </a:lnTo>
                <a:lnTo>
                  <a:pt x="1504028" y="2109811"/>
                </a:lnTo>
                <a:lnTo>
                  <a:pt x="1714896" y="1992217"/>
                </a:lnTo>
                <a:lnTo>
                  <a:pt x="1946167" y="1863858"/>
                </a:lnTo>
                <a:lnTo>
                  <a:pt x="2195580" y="1724744"/>
                </a:lnTo>
                <a:lnTo>
                  <a:pt x="2466151" y="1571791"/>
                </a:lnTo>
                <a:lnTo>
                  <a:pt x="2756377" y="1403469"/>
                </a:lnTo>
                <a:lnTo>
                  <a:pt x="3046600" y="1234374"/>
                </a:lnTo>
                <a:lnTo>
                  <a:pt x="3313396" y="1074507"/>
                </a:lnTo>
                <a:lnTo>
                  <a:pt x="3558272" y="926934"/>
                </a:lnTo>
                <a:lnTo>
                  <a:pt x="3783498" y="789355"/>
                </a:lnTo>
                <a:lnTo>
                  <a:pt x="3990586" y="664071"/>
                </a:lnTo>
                <a:lnTo>
                  <a:pt x="4180291" y="548014"/>
                </a:lnTo>
                <a:lnTo>
                  <a:pt x="4354877" y="444251"/>
                </a:lnTo>
                <a:lnTo>
                  <a:pt x="4515107" y="350483"/>
                </a:lnTo>
                <a:lnTo>
                  <a:pt x="4663241" y="269009"/>
                </a:lnTo>
                <a:lnTo>
                  <a:pt x="4800796" y="197531"/>
                </a:lnTo>
                <a:lnTo>
                  <a:pt x="4929280" y="137578"/>
                </a:lnTo>
                <a:lnTo>
                  <a:pt x="5050209" y="87621"/>
                </a:lnTo>
                <a:lnTo>
                  <a:pt x="5164331" y="49190"/>
                </a:lnTo>
                <a:lnTo>
                  <a:pt x="5274677" y="22289"/>
                </a:lnTo>
                <a:lnTo>
                  <a:pt x="5382001" y="5379"/>
                </a:lnTo>
                <a:lnTo>
                  <a:pt x="5487811" y="0"/>
                </a:lnTo>
                <a:close/>
              </a:path>
            </a:pathLst>
          </a:custGeom>
          <a:gradFill>
            <a:gsLst>
              <a:gs pos="2000">
                <a:schemeClr val="accent1">
                  <a:alpha val="80000"/>
                </a:schemeClr>
              </a:gs>
              <a:gs pos="100000">
                <a:schemeClr val="accent5">
                  <a:alpha val="80000"/>
                </a:schemeClr>
              </a:gs>
            </a:gsLst>
            <a:lin ang="0" scaled="0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id-ID"/>
          </a:p>
        </p:txBody>
      </p:sp>
      <p:sp>
        <p:nvSpPr>
          <p:cNvPr id="18" name="Rectangle: Rounded Corners 23">
            <a:extLst>
              <a:ext uri="{FF2B5EF4-FFF2-40B4-BE49-F238E27FC236}">
                <a16:creationId xmlns:a16="http://schemas.microsoft.com/office/drawing/2014/main" id="{410749B7-6AC0-4BA5-B769-08C11FD14124}"/>
              </a:ext>
            </a:extLst>
          </p:cNvPr>
          <p:cNvSpPr/>
          <p:nvPr/>
        </p:nvSpPr>
        <p:spPr>
          <a:xfrm rot="14400000">
            <a:off x="7865341" y="9005580"/>
            <a:ext cx="1398203" cy="291391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3000">
                <a:schemeClr val="accent1">
                  <a:lumMod val="75000"/>
                </a:schemeClr>
              </a:gs>
              <a:gs pos="100000">
                <a:schemeClr val="accent1"/>
              </a:gs>
            </a:gsLst>
            <a:lin ang="0" scaled="0"/>
            <a:tileRect/>
          </a:gradFill>
          <a:ln>
            <a:noFill/>
          </a:ln>
          <a:effectLst>
            <a:outerShdw blurRad="254000" dist="63500" dir="5400000" algn="t" rotWithShape="0">
              <a:schemeClr val="tx1">
                <a:lumMod val="85000"/>
                <a:lumOff val="1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32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0" name="Rectangle: Rounded Corners 24">
            <a:extLst>
              <a:ext uri="{FF2B5EF4-FFF2-40B4-BE49-F238E27FC236}">
                <a16:creationId xmlns:a16="http://schemas.microsoft.com/office/drawing/2014/main" id="{1636D947-FB57-4F29-B565-77AC86970D8F}"/>
              </a:ext>
            </a:extLst>
          </p:cNvPr>
          <p:cNvSpPr/>
          <p:nvPr/>
        </p:nvSpPr>
        <p:spPr>
          <a:xfrm rot="14400000">
            <a:off x="8357774" y="8893381"/>
            <a:ext cx="1622600" cy="291391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3000">
                <a:schemeClr val="accent1">
                  <a:lumMod val="75000"/>
                </a:schemeClr>
              </a:gs>
              <a:gs pos="100000">
                <a:schemeClr val="accent1"/>
              </a:gs>
            </a:gsLst>
            <a:lin ang="0" scaled="0"/>
            <a:tileRect/>
          </a:gradFill>
          <a:ln>
            <a:noFill/>
          </a:ln>
          <a:effectLst>
            <a:outerShdw blurRad="254000" dist="63500" dir="5400000" algn="t" rotWithShape="0">
              <a:schemeClr val="tx1">
                <a:lumMod val="85000"/>
                <a:lumOff val="1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32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1" name="Rectangle: Rounded Corners 25">
            <a:extLst>
              <a:ext uri="{FF2B5EF4-FFF2-40B4-BE49-F238E27FC236}">
                <a16:creationId xmlns:a16="http://schemas.microsoft.com/office/drawing/2014/main" id="{A2598A0B-11DC-40C0-8777-F5B6E79A851E}"/>
              </a:ext>
            </a:extLst>
          </p:cNvPr>
          <p:cNvSpPr/>
          <p:nvPr/>
        </p:nvSpPr>
        <p:spPr>
          <a:xfrm rot="14400000">
            <a:off x="8562588" y="8493569"/>
            <a:ext cx="2422229" cy="291389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3000">
                <a:schemeClr val="accent1">
                  <a:lumMod val="75000"/>
                </a:schemeClr>
              </a:gs>
              <a:gs pos="100000">
                <a:schemeClr val="accent1"/>
              </a:gs>
            </a:gsLst>
            <a:lin ang="0" scaled="0"/>
            <a:tileRect/>
          </a:gradFill>
          <a:ln>
            <a:noFill/>
          </a:ln>
          <a:effectLst>
            <a:outerShdw blurRad="254000" dist="63500" dir="5400000" algn="t" rotWithShape="0">
              <a:schemeClr val="tx1">
                <a:lumMod val="85000"/>
                <a:lumOff val="1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32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0" name="Rectangle: Rounded Corners 26">
            <a:extLst>
              <a:ext uri="{FF2B5EF4-FFF2-40B4-BE49-F238E27FC236}">
                <a16:creationId xmlns:a16="http://schemas.microsoft.com/office/drawing/2014/main" id="{8BC59516-5977-42CA-B8C7-CE0A5EB66CD0}"/>
              </a:ext>
            </a:extLst>
          </p:cNvPr>
          <p:cNvSpPr/>
          <p:nvPr/>
        </p:nvSpPr>
        <p:spPr>
          <a:xfrm rot="14400000">
            <a:off x="9058733" y="8385084"/>
            <a:ext cx="2639199" cy="291387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3000">
                <a:schemeClr val="accent1">
                  <a:lumMod val="75000"/>
                </a:schemeClr>
              </a:gs>
              <a:gs pos="100000">
                <a:schemeClr val="accent1"/>
              </a:gs>
            </a:gsLst>
            <a:lin ang="0" scaled="0"/>
            <a:tileRect/>
          </a:gradFill>
          <a:ln>
            <a:noFill/>
          </a:ln>
          <a:effectLst>
            <a:outerShdw blurRad="254000" dist="63500" dir="5400000" algn="t" rotWithShape="0">
              <a:schemeClr val="tx1">
                <a:lumMod val="85000"/>
                <a:lumOff val="1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32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1" name="Rectangle: Rounded Corners 27">
            <a:extLst>
              <a:ext uri="{FF2B5EF4-FFF2-40B4-BE49-F238E27FC236}">
                <a16:creationId xmlns:a16="http://schemas.microsoft.com/office/drawing/2014/main" id="{9E72DF80-5137-47B6-B137-EE4331808797}"/>
              </a:ext>
            </a:extLst>
          </p:cNvPr>
          <p:cNvSpPr/>
          <p:nvPr/>
        </p:nvSpPr>
        <p:spPr>
          <a:xfrm rot="14400000">
            <a:off x="9925651" y="8647367"/>
            <a:ext cx="2114633" cy="291389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3000">
                <a:schemeClr val="accent1">
                  <a:lumMod val="75000"/>
                </a:schemeClr>
              </a:gs>
              <a:gs pos="100000">
                <a:schemeClr val="accent1"/>
              </a:gs>
            </a:gsLst>
            <a:lin ang="0" scaled="0"/>
            <a:tileRect/>
          </a:gradFill>
          <a:ln>
            <a:noFill/>
          </a:ln>
          <a:effectLst>
            <a:outerShdw blurRad="254000" dist="63500" dir="5400000" algn="t" rotWithShape="0">
              <a:schemeClr val="tx1">
                <a:lumMod val="85000"/>
                <a:lumOff val="1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32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2" name="Rectangle: Rounded Corners 28">
            <a:extLst>
              <a:ext uri="{FF2B5EF4-FFF2-40B4-BE49-F238E27FC236}">
                <a16:creationId xmlns:a16="http://schemas.microsoft.com/office/drawing/2014/main" id="{59451290-C597-42EB-9B6C-E150457A46E4}"/>
              </a:ext>
            </a:extLst>
          </p:cNvPr>
          <p:cNvSpPr/>
          <p:nvPr/>
        </p:nvSpPr>
        <p:spPr>
          <a:xfrm rot="14400000">
            <a:off x="11091639" y="9208728"/>
            <a:ext cx="1003128" cy="280169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3000">
                <a:schemeClr val="accent1">
                  <a:lumMod val="75000"/>
                </a:schemeClr>
              </a:gs>
              <a:gs pos="100000">
                <a:schemeClr val="accent1"/>
              </a:gs>
            </a:gsLst>
            <a:lin ang="0" scaled="0"/>
            <a:tileRect/>
          </a:gradFill>
          <a:ln>
            <a:noFill/>
          </a:ln>
          <a:effectLst>
            <a:outerShdw blurRad="254000" dist="63500" dir="5400000" algn="t" rotWithShape="0">
              <a:schemeClr val="tx1">
                <a:lumMod val="85000"/>
                <a:lumOff val="1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32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3" name="Rectangle: Rounded Corners 17">
            <a:extLst>
              <a:ext uri="{FF2B5EF4-FFF2-40B4-BE49-F238E27FC236}">
                <a16:creationId xmlns:a16="http://schemas.microsoft.com/office/drawing/2014/main" id="{BB932428-4543-46AB-9698-664633BFAAA2}"/>
              </a:ext>
            </a:extLst>
          </p:cNvPr>
          <p:cNvSpPr/>
          <p:nvPr/>
        </p:nvSpPr>
        <p:spPr>
          <a:xfrm rot="14400000">
            <a:off x="8280353" y="9431803"/>
            <a:ext cx="568178" cy="291391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32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4" name="Rectangle: Rounded Corners 18">
            <a:extLst>
              <a:ext uri="{FF2B5EF4-FFF2-40B4-BE49-F238E27FC236}">
                <a16:creationId xmlns:a16="http://schemas.microsoft.com/office/drawing/2014/main" id="{F52A282F-579C-4C00-8146-9AA4C66BF910}"/>
              </a:ext>
            </a:extLst>
          </p:cNvPr>
          <p:cNvSpPr/>
          <p:nvPr/>
        </p:nvSpPr>
        <p:spPr>
          <a:xfrm rot="14400000">
            <a:off x="8978556" y="9525375"/>
            <a:ext cx="381034" cy="291391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32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5" name="Rectangle: Rounded Corners 19">
            <a:extLst>
              <a:ext uri="{FF2B5EF4-FFF2-40B4-BE49-F238E27FC236}">
                <a16:creationId xmlns:a16="http://schemas.microsoft.com/office/drawing/2014/main" id="{95257428-A9C9-4C3F-B465-CD5F78167145}"/>
              </a:ext>
            </a:extLst>
          </p:cNvPr>
          <p:cNvSpPr/>
          <p:nvPr/>
        </p:nvSpPr>
        <p:spPr>
          <a:xfrm rot="14400000">
            <a:off x="9216696" y="9158887"/>
            <a:ext cx="1114015" cy="291389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32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6" name="Rectangle: Rounded Corners 20">
            <a:extLst>
              <a:ext uri="{FF2B5EF4-FFF2-40B4-BE49-F238E27FC236}">
                <a16:creationId xmlns:a16="http://schemas.microsoft.com/office/drawing/2014/main" id="{EDF62891-7828-4A3D-AA04-49ADEBBC3AB9}"/>
              </a:ext>
            </a:extLst>
          </p:cNvPr>
          <p:cNvSpPr/>
          <p:nvPr/>
        </p:nvSpPr>
        <p:spPr>
          <a:xfrm rot="14400000">
            <a:off x="9562365" y="8899927"/>
            <a:ext cx="1631940" cy="291388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32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7" name="Rectangle: Rounded Corners 21">
            <a:extLst>
              <a:ext uri="{FF2B5EF4-FFF2-40B4-BE49-F238E27FC236}">
                <a16:creationId xmlns:a16="http://schemas.microsoft.com/office/drawing/2014/main" id="{A5E97B3A-D410-477F-87E6-FD043A26BD4A}"/>
              </a:ext>
            </a:extLst>
          </p:cNvPr>
          <p:cNvSpPr/>
          <p:nvPr/>
        </p:nvSpPr>
        <p:spPr>
          <a:xfrm rot="14400000">
            <a:off x="10558520" y="9291448"/>
            <a:ext cx="848894" cy="291389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32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8" name="Rectangle: Rounded Corners 22">
            <a:extLst>
              <a:ext uri="{FF2B5EF4-FFF2-40B4-BE49-F238E27FC236}">
                <a16:creationId xmlns:a16="http://schemas.microsoft.com/office/drawing/2014/main" id="{26ADB801-4C16-4972-B833-CD1DCF8D687C}"/>
              </a:ext>
            </a:extLst>
          </p:cNvPr>
          <p:cNvSpPr/>
          <p:nvPr/>
        </p:nvSpPr>
        <p:spPr>
          <a:xfrm rot="14400000">
            <a:off x="11309114" y="9437414"/>
            <a:ext cx="568179" cy="280170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32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9" name="Rectangle: Rounded Corners 4">
            <a:extLst>
              <a:ext uri="{FF2B5EF4-FFF2-40B4-BE49-F238E27FC236}">
                <a16:creationId xmlns:a16="http://schemas.microsoft.com/office/drawing/2014/main" id="{3B525E40-AF60-44E9-A793-5ED888AD928E}"/>
              </a:ext>
            </a:extLst>
          </p:cNvPr>
          <p:cNvSpPr/>
          <p:nvPr/>
        </p:nvSpPr>
        <p:spPr>
          <a:xfrm rot="14400000">
            <a:off x="6978186" y="8734276"/>
            <a:ext cx="1940810" cy="291391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3000">
                <a:schemeClr val="accent1">
                  <a:lumMod val="75000"/>
                </a:schemeClr>
              </a:gs>
              <a:gs pos="100000">
                <a:schemeClr val="accent1"/>
              </a:gs>
            </a:gsLst>
            <a:lin ang="0" scaled="0"/>
            <a:tileRect/>
          </a:gradFill>
          <a:ln>
            <a:noFill/>
          </a:ln>
          <a:effectLst>
            <a:outerShdw blurRad="254000" dist="63500" dir="5400000" algn="t" rotWithShape="0">
              <a:schemeClr val="tx1">
                <a:lumMod val="85000"/>
                <a:lumOff val="1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32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0" name="Rectangle: Rounded Corners 5">
            <a:extLst>
              <a:ext uri="{FF2B5EF4-FFF2-40B4-BE49-F238E27FC236}">
                <a16:creationId xmlns:a16="http://schemas.microsoft.com/office/drawing/2014/main" id="{3F470CFA-45E0-4A97-8FA8-E674EFCD2C3A}"/>
              </a:ext>
            </a:extLst>
          </p:cNvPr>
          <p:cNvSpPr/>
          <p:nvPr/>
        </p:nvSpPr>
        <p:spPr>
          <a:xfrm rot="14400000">
            <a:off x="7441421" y="9208723"/>
            <a:ext cx="1014341" cy="291391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32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1" name="Rectangle: Rounded Corners 6">
            <a:extLst>
              <a:ext uri="{FF2B5EF4-FFF2-40B4-BE49-F238E27FC236}">
                <a16:creationId xmlns:a16="http://schemas.microsoft.com/office/drawing/2014/main" id="{35588835-DFC0-4243-B164-B1D88B723B2F}"/>
              </a:ext>
            </a:extLst>
          </p:cNvPr>
          <p:cNvSpPr/>
          <p:nvPr/>
        </p:nvSpPr>
        <p:spPr>
          <a:xfrm rot="14400000">
            <a:off x="6265784" y="8637726"/>
            <a:ext cx="2133909" cy="291391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3000">
                <a:schemeClr val="accent1">
                  <a:lumMod val="75000"/>
                </a:schemeClr>
              </a:gs>
              <a:gs pos="100000">
                <a:schemeClr val="accent1"/>
              </a:gs>
            </a:gsLst>
            <a:lin ang="0" scaled="0"/>
            <a:tileRect/>
          </a:gradFill>
          <a:ln>
            <a:noFill/>
          </a:ln>
          <a:effectLst>
            <a:outerShdw blurRad="254000" dist="63500" dir="5400000" algn="t" rotWithShape="0">
              <a:schemeClr val="tx1">
                <a:lumMod val="85000"/>
                <a:lumOff val="1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32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2" name="Rectangle: Rounded Corners 7">
            <a:extLst>
              <a:ext uri="{FF2B5EF4-FFF2-40B4-BE49-F238E27FC236}">
                <a16:creationId xmlns:a16="http://schemas.microsoft.com/office/drawing/2014/main" id="{2310C043-E3B7-48D7-A1C8-0FFF488923E9}"/>
              </a:ext>
            </a:extLst>
          </p:cNvPr>
          <p:cNvSpPr/>
          <p:nvPr/>
        </p:nvSpPr>
        <p:spPr>
          <a:xfrm rot="14400000">
            <a:off x="6949075" y="9332228"/>
            <a:ext cx="767329" cy="291391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32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9E87311-5901-4226-90A9-6E6FA9BB3747}"/>
              </a:ext>
            </a:extLst>
          </p:cNvPr>
          <p:cNvSpPr txBox="1"/>
          <p:nvPr/>
        </p:nvSpPr>
        <p:spPr>
          <a:xfrm rot="19800000">
            <a:off x="7009064" y="9988508"/>
            <a:ext cx="6473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1100" dirty="0">
                <a:solidFill>
                  <a:schemeClr val="bg1"/>
                </a:solidFill>
                <a:latin typeface="+mj-lt"/>
              </a:rPr>
              <a:t>Data 1</a:t>
            </a:r>
            <a:endParaRPr lang="en-US" sz="11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01569D4-F391-4854-A27A-0DC5DB9E96ED}"/>
              </a:ext>
            </a:extLst>
          </p:cNvPr>
          <p:cNvSpPr txBox="1"/>
          <p:nvPr/>
        </p:nvSpPr>
        <p:spPr>
          <a:xfrm rot="19800000">
            <a:off x="7624916" y="9988508"/>
            <a:ext cx="6473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1100" dirty="0">
                <a:solidFill>
                  <a:schemeClr val="bg1"/>
                </a:solidFill>
                <a:latin typeface="+mj-lt"/>
              </a:rPr>
              <a:t>Data 2</a:t>
            </a:r>
            <a:endParaRPr lang="en-US" sz="11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D90E337B-79C6-4C07-9D05-1B243810A3A3}"/>
              </a:ext>
            </a:extLst>
          </p:cNvPr>
          <p:cNvSpPr txBox="1"/>
          <p:nvPr/>
        </p:nvSpPr>
        <p:spPr>
          <a:xfrm rot="19800000">
            <a:off x="8240768" y="9994457"/>
            <a:ext cx="6473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1100" dirty="0">
                <a:solidFill>
                  <a:schemeClr val="bg1"/>
                </a:solidFill>
                <a:latin typeface="+mj-lt"/>
              </a:rPr>
              <a:t>Data 3</a:t>
            </a:r>
            <a:endParaRPr lang="en-US" sz="11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A7E68DA0-D69E-48B2-A4BE-BDF693DFF262}"/>
              </a:ext>
            </a:extLst>
          </p:cNvPr>
          <p:cNvSpPr txBox="1"/>
          <p:nvPr/>
        </p:nvSpPr>
        <p:spPr>
          <a:xfrm rot="19800000">
            <a:off x="8845398" y="9994457"/>
            <a:ext cx="6473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1100" dirty="0">
                <a:solidFill>
                  <a:schemeClr val="bg1"/>
                </a:solidFill>
                <a:latin typeface="+mj-lt"/>
              </a:rPr>
              <a:t>Data 4</a:t>
            </a:r>
            <a:endParaRPr lang="en-US" sz="11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E8B8218B-F72C-447E-A9E8-94370C78E2F0}"/>
              </a:ext>
            </a:extLst>
          </p:cNvPr>
          <p:cNvSpPr txBox="1"/>
          <p:nvPr/>
        </p:nvSpPr>
        <p:spPr>
          <a:xfrm rot="19800000">
            <a:off x="9458748" y="9991565"/>
            <a:ext cx="6473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1100" dirty="0">
                <a:solidFill>
                  <a:schemeClr val="bg1"/>
                </a:solidFill>
                <a:latin typeface="+mj-lt"/>
              </a:rPr>
              <a:t>Data 5</a:t>
            </a:r>
            <a:endParaRPr lang="en-US" sz="11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11CB81A4-96CF-40D1-8A36-7EF0F3719E26}"/>
              </a:ext>
            </a:extLst>
          </p:cNvPr>
          <p:cNvSpPr txBox="1"/>
          <p:nvPr/>
        </p:nvSpPr>
        <p:spPr>
          <a:xfrm rot="19800000">
            <a:off x="10074600" y="9991565"/>
            <a:ext cx="6473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1100" dirty="0">
                <a:solidFill>
                  <a:schemeClr val="bg1"/>
                </a:solidFill>
                <a:latin typeface="+mj-lt"/>
              </a:rPr>
              <a:t>Data 6</a:t>
            </a:r>
            <a:endParaRPr lang="en-US" sz="11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F89537C8-B82F-43DC-9001-6259D120EBEF}"/>
              </a:ext>
            </a:extLst>
          </p:cNvPr>
          <p:cNvSpPr txBox="1"/>
          <p:nvPr/>
        </p:nvSpPr>
        <p:spPr>
          <a:xfrm rot="19800000">
            <a:off x="10690452" y="9997513"/>
            <a:ext cx="6473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1100" dirty="0">
                <a:solidFill>
                  <a:schemeClr val="bg1"/>
                </a:solidFill>
                <a:latin typeface="+mj-lt"/>
              </a:rPr>
              <a:t>Data 7</a:t>
            </a:r>
            <a:endParaRPr lang="en-US" sz="11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4DB39AD-53E8-4FB6-ACE0-C88CB545DD7C}"/>
              </a:ext>
            </a:extLst>
          </p:cNvPr>
          <p:cNvSpPr txBox="1"/>
          <p:nvPr/>
        </p:nvSpPr>
        <p:spPr>
          <a:xfrm rot="19800000">
            <a:off x="11295082" y="9997513"/>
            <a:ext cx="6473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1100" dirty="0">
                <a:solidFill>
                  <a:schemeClr val="bg1"/>
                </a:solidFill>
                <a:latin typeface="+mj-lt"/>
              </a:rPr>
              <a:t>Data 8</a:t>
            </a:r>
            <a:endParaRPr lang="en-US" sz="11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80163D89-4DB2-495D-8615-D9184A36053F}"/>
              </a:ext>
            </a:extLst>
          </p:cNvPr>
          <p:cNvSpPr txBox="1"/>
          <p:nvPr/>
        </p:nvSpPr>
        <p:spPr>
          <a:xfrm rot="19800000">
            <a:off x="4814409" y="7803493"/>
            <a:ext cx="14550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4000" spc="-300" dirty="0">
                <a:solidFill>
                  <a:schemeClr val="bg1">
                    <a:lumMod val="9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20%</a:t>
            </a:r>
            <a:endParaRPr lang="en-US" sz="4000" spc="-300" dirty="0">
              <a:solidFill>
                <a:schemeClr val="bg1">
                  <a:lumMod val="95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4301249F-2F42-4D7D-BD7C-CCD6ACCE3D26}"/>
              </a:ext>
            </a:extLst>
          </p:cNvPr>
          <p:cNvSpPr/>
          <p:nvPr/>
        </p:nvSpPr>
        <p:spPr>
          <a:xfrm rot="19800000">
            <a:off x="4631700" y="8397865"/>
            <a:ext cx="205853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+mj-lt"/>
                <a:ea typeface="Roboto" panose="02000000000000000000" pitchFamily="2" charset="0"/>
              </a:rPr>
              <a:t>Lorem Ipsum is simple dummy text of the printing</a:t>
            </a:r>
            <a:r>
              <a:rPr lang="id-ID" sz="1200" dirty="0">
                <a:solidFill>
                  <a:schemeClr val="bg1"/>
                </a:solidFill>
                <a:latin typeface="+mj-lt"/>
                <a:ea typeface="Roboto" panose="02000000000000000000" pitchFamily="2" charset="0"/>
              </a:rPr>
              <a:t>.</a:t>
            </a:r>
            <a:endParaRPr lang="en-US" sz="1200" dirty="0">
              <a:solidFill>
                <a:schemeClr val="bg1"/>
              </a:solidFill>
              <a:latin typeface="+mj-lt"/>
              <a:ea typeface="Roboto" panose="02000000000000000000" pitchFamily="2" charset="0"/>
            </a:endParaRPr>
          </a:p>
        </p:txBody>
      </p:sp>
      <p:sp>
        <p:nvSpPr>
          <p:cNvPr id="53" name="Isosceles Triangle 52">
            <a:extLst>
              <a:ext uri="{FF2B5EF4-FFF2-40B4-BE49-F238E27FC236}">
                <a16:creationId xmlns:a16="http://schemas.microsoft.com/office/drawing/2014/main" id="{9EB03E05-AA47-49CF-BEF5-AD7E535208DC}"/>
              </a:ext>
            </a:extLst>
          </p:cNvPr>
          <p:cNvSpPr/>
          <p:nvPr/>
        </p:nvSpPr>
        <p:spPr>
          <a:xfrm rot="19800000" flipV="1">
            <a:off x="4690934" y="8016738"/>
            <a:ext cx="246950" cy="326884"/>
          </a:xfrm>
          <a:prstGeom prst="triangle">
            <a:avLst/>
          </a:prstGeom>
          <a:gradFill>
            <a:gsLst>
              <a:gs pos="0">
                <a:schemeClr val="accent5"/>
              </a:gs>
              <a:gs pos="100000">
                <a:schemeClr val="accent4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8D312C4A-CA97-4782-ADE5-210B2C72E874}"/>
              </a:ext>
            </a:extLst>
          </p:cNvPr>
          <p:cNvSpPr txBox="1"/>
          <p:nvPr/>
        </p:nvSpPr>
        <p:spPr>
          <a:xfrm rot="19800000">
            <a:off x="4791887" y="9009824"/>
            <a:ext cx="14550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4000" spc="-300" dirty="0">
                <a:solidFill>
                  <a:schemeClr val="bg1">
                    <a:lumMod val="9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30%</a:t>
            </a:r>
            <a:endParaRPr lang="en-US" sz="4000" spc="-300" dirty="0">
              <a:solidFill>
                <a:schemeClr val="bg1">
                  <a:lumMod val="95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BFA2EFE5-E8B4-4C34-B491-F0DCBD8A2E8A}"/>
              </a:ext>
            </a:extLst>
          </p:cNvPr>
          <p:cNvSpPr/>
          <p:nvPr/>
        </p:nvSpPr>
        <p:spPr>
          <a:xfrm rot="19800000">
            <a:off x="4609178" y="9604196"/>
            <a:ext cx="205853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+mj-lt"/>
                <a:ea typeface="Roboto" panose="02000000000000000000" pitchFamily="2" charset="0"/>
              </a:rPr>
              <a:t>Lorem Ipsum is simple dummy text of the printing</a:t>
            </a:r>
            <a:r>
              <a:rPr lang="id-ID" sz="1200" dirty="0">
                <a:solidFill>
                  <a:schemeClr val="bg1"/>
                </a:solidFill>
                <a:latin typeface="+mj-lt"/>
                <a:ea typeface="Roboto" panose="02000000000000000000" pitchFamily="2" charset="0"/>
              </a:rPr>
              <a:t>.</a:t>
            </a:r>
            <a:endParaRPr lang="en-US" sz="1200" dirty="0">
              <a:solidFill>
                <a:schemeClr val="bg1"/>
              </a:solidFill>
              <a:latin typeface="+mj-lt"/>
              <a:ea typeface="Roboto" panose="02000000000000000000" pitchFamily="2" charset="0"/>
            </a:endParaRPr>
          </a:p>
        </p:txBody>
      </p:sp>
      <p:sp>
        <p:nvSpPr>
          <p:cNvPr id="56" name="Isosceles Triangle 55">
            <a:extLst>
              <a:ext uri="{FF2B5EF4-FFF2-40B4-BE49-F238E27FC236}">
                <a16:creationId xmlns:a16="http://schemas.microsoft.com/office/drawing/2014/main" id="{C6C7EA40-350D-4170-8325-5855821E8257}"/>
              </a:ext>
            </a:extLst>
          </p:cNvPr>
          <p:cNvSpPr/>
          <p:nvPr/>
        </p:nvSpPr>
        <p:spPr>
          <a:xfrm rot="19800000">
            <a:off x="4668412" y="9223069"/>
            <a:ext cx="246950" cy="326884"/>
          </a:xfrm>
          <a:prstGeom prst="triangl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8" name="图片占位符 7">
            <a:extLst>
              <a:ext uri="{FF2B5EF4-FFF2-40B4-BE49-F238E27FC236}">
                <a16:creationId xmlns:a16="http://schemas.microsoft.com/office/drawing/2014/main" id="{F86B667D-EFC4-4915-9C36-A593077993C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72" b="15272"/>
          <a:stretch>
            <a:fillRect/>
          </a:stretch>
        </p:blipFill>
        <p:spPr/>
      </p:pic>
      <p:sp>
        <p:nvSpPr>
          <p:cNvPr id="24" name="TextBox 23"/>
          <p:cNvSpPr txBox="1"/>
          <p:nvPr/>
        </p:nvSpPr>
        <p:spPr>
          <a:xfrm>
            <a:off x="6440774" y="4152033"/>
            <a:ext cx="162352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id-ID" sz="2000" dirty="0">
                <a:gradFill flip="none" rotWithShape="1">
                  <a:gsLst>
                    <a:gs pos="0">
                      <a:schemeClr val="bg1">
                        <a:lumMod val="95000"/>
                      </a:schemeClr>
                    </a:gs>
                    <a:gs pos="100000">
                      <a:schemeClr val="bg1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Nexa Bold" panose="02000000000000000000" pitchFamily="50" charset="0"/>
              </a:rPr>
              <a:t>Make</a:t>
            </a:r>
          </a:p>
          <a:p>
            <a:pPr>
              <a:lnSpc>
                <a:spcPct val="80000"/>
              </a:lnSpc>
            </a:pPr>
            <a:r>
              <a:rPr lang="id-ID" sz="2000" dirty="0">
                <a:gradFill flip="none" rotWithShape="1">
                  <a:gsLst>
                    <a:gs pos="0">
                      <a:schemeClr val="bg1">
                        <a:lumMod val="95000"/>
                      </a:schemeClr>
                    </a:gs>
                    <a:gs pos="100000">
                      <a:schemeClr val="bg1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Nexa Bold" panose="02000000000000000000" pitchFamily="50" charset="0"/>
              </a:rPr>
              <a:t>Your Dream</a:t>
            </a:r>
          </a:p>
          <a:p>
            <a:pPr>
              <a:lnSpc>
                <a:spcPct val="80000"/>
              </a:lnSpc>
            </a:pPr>
            <a:r>
              <a:rPr lang="id-ID" sz="2000" dirty="0">
                <a:gradFill flip="none" rotWithShape="1">
                  <a:gsLst>
                    <a:gs pos="0">
                      <a:schemeClr val="bg1">
                        <a:lumMod val="95000"/>
                      </a:schemeClr>
                    </a:gs>
                    <a:gs pos="100000">
                      <a:schemeClr val="bg1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Nexa Bold" panose="02000000000000000000" pitchFamily="50" charset="0"/>
              </a:rPr>
              <a:t>Comes True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722013" y="4827353"/>
            <a:ext cx="1042273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1100" dirty="0">
                <a:solidFill>
                  <a:schemeClr val="bg1"/>
                </a:solidFill>
                <a:latin typeface="Nexa Light" panose="02000000000000000000" pitchFamily="50" charset="0"/>
              </a:rPr>
              <a:t>Gradient </a:t>
            </a:r>
          </a:p>
          <a:p>
            <a:r>
              <a:rPr lang="id-ID" sz="1100" dirty="0">
                <a:solidFill>
                  <a:schemeClr val="bg1"/>
                </a:solidFill>
                <a:latin typeface="Nexa Light" panose="02000000000000000000" pitchFamily="50" charset="0"/>
              </a:rPr>
              <a:t>Presentation</a:t>
            </a:r>
          </a:p>
          <a:p>
            <a:r>
              <a:rPr lang="id-ID" sz="1100" dirty="0">
                <a:solidFill>
                  <a:schemeClr val="bg1"/>
                </a:solidFill>
                <a:latin typeface="Nexa Light" panose="02000000000000000000" pitchFamily="50" charset="0"/>
              </a:rPr>
              <a:t>Template</a:t>
            </a:r>
          </a:p>
        </p:txBody>
      </p:sp>
    </p:spTree>
    <p:extLst>
      <p:ext uri="{BB962C8B-B14F-4D97-AF65-F5344CB8AC3E}">
        <p14:creationId xmlns:p14="http://schemas.microsoft.com/office/powerpoint/2010/main" val="22950766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:p14="http://schemas.microsoft.com/office/powerpoint/2010/main" xmlns:a14="http://schemas.microsoft.com/office/drawing/2010/main" xmlns:a16="http://schemas.microsoft.com/office/drawing/2014/main" xmlns="">
      <p:transition spd="slow" advClick="0" advTm="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占位符 5">
            <a:extLst>
              <a:ext uri="{FF2B5EF4-FFF2-40B4-BE49-F238E27FC236}">
                <a16:creationId xmlns:a16="http://schemas.microsoft.com/office/drawing/2014/main" id="{E0E64D14-A3F4-45E4-8A45-0A7372E1FAB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9" r="6439"/>
          <a:stretch>
            <a:fillRect/>
          </a:stretch>
        </p:blipFill>
        <p:spPr/>
      </p:pic>
      <p:sp>
        <p:nvSpPr>
          <p:cNvPr id="8" name="Freeform 7"/>
          <p:cNvSpPr>
            <a:spLocks/>
          </p:cNvSpPr>
          <p:nvPr/>
        </p:nvSpPr>
        <p:spPr bwMode="auto">
          <a:xfrm>
            <a:off x="4131909" y="690739"/>
            <a:ext cx="8060090" cy="6167261"/>
          </a:xfrm>
          <a:custGeom>
            <a:avLst/>
            <a:gdLst>
              <a:gd name="connsiteX0" fmla="*/ 5487811 w 8060090"/>
              <a:gd name="connsiteY0" fmla="*/ 0 h 6167261"/>
              <a:gd name="connsiteX1" fmla="*/ 5592113 w 8060090"/>
              <a:gd name="connsiteY1" fmla="*/ 5379 h 6167261"/>
              <a:gd name="connsiteX2" fmla="*/ 5699433 w 8060090"/>
              <a:gd name="connsiteY2" fmla="*/ 22289 h 6167261"/>
              <a:gd name="connsiteX3" fmla="*/ 5809779 w 8060090"/>
              <a:gd name="connsiteY3" fmla="*/ 49190 h 6167261"/>
              <a:gd name="connsiteX4" fmla="*/ 5923905 w 8060090"/>
              <a:gd name="connsiteY4" fmla="*/ 87621 h 6167261"/>
              <a:gd name="connsiteX5" fmla="*/ 6044830 w 8060090"/>
              <a:gd name="connsiteY5" fmla="*/ 137578 h 6167261"/>
              <a:gd name="connsiteX6" fmla="*/ 6173314 w 8060090"/>
              <a:gd name="connsiteY6" fmla="*/ 197531 h 6167261"/>
              <a:gd name="connsiteX7" fmla="*/ 6310869 w 8060090"/>
              <a:gd name="connsiteY7" fmla="*/ 269009 h 6167261"/>
              <a:gd name="connsiteX8" fmla="*/ 6459003 w 8060090"/>
              <a:gd name="connsiteY8" fmla="*/ 350483 h 6167261"/>
              <a:gd name="connsiteX9" fmla="*/ 6619233 w 8060090"/>
              <a:gd name="connsiteY9" fmla="*/ 444251 h 6167261"/>
              <a:gd name="connsiteX10" fmla="*/ 6793823 w 8060090"/>
              <a:gd name="connsiteY10" fmla="*/ 548014 h 6167261"/>
              <a:gd name="connsiteX11" fmla="*/ 6983524 w 8060090"/>
              <a:gd name="connsiteY11" fmla="*/ 664071 h 6167261"/>
              <a:gd name="connsiteX12" fmla="*/ 7190613 w 8060090"/>
              <a:gd name="connsiteY12" fmla="*/ 789355 h 6167261"/>
              <a:gd name="connsiteX13" fmla="*/ 7415838 w 8060090"/>
              <a:gd name="connsiteY13" fmla="*/ 926934 h 6167261"/>
              <a:gd name="connsiteX14" fmla="*/ 7660714 w 8060090"/>
              <a:gd name="connsiteY14" fmla="*/ 1074507 h 6167261"/>
              <a:gd name="connsiteX15" fmla="*/ 7927511 w 8060090"/>
              <a:gd name="connsiteY15" fmla="*/ 1234374 h 6167261"/>
              <a:gd name="connsiteX16" fmla="*/ 8060090 w 8060090"/>
              <a:gd name="connsiteY16" fmla="*/ 1311620 h 6167261"/>
              <a:gd name="connsiteX17" fmla="*/ 8060090 w 8060090"/>
              <a:gd name="connsiteY17" fmla="*/ 6167261 h 6167261"/>
              <a:gd name="connsiteX18" fmla="*/ 26453 w 8060090"/>
              <a:gd name="connsiteY18" fmla="*/ 6167261 h 6167261"/>
              <a:gd name="connsiteX19" fmla="*/ 24943 w 8060090"/>
              <a:gd name="connsiteY19" fmla="*/ 5829844 h 6167261"/>
              <a:gd name="connsiteX20" fmla="*/ 21164 w 8060090"/>
              <a:gd name="connsiteY20" fmla="*/ 5517024 h 6167261"/>
              <a:gd name="connsiteX21" fmla="*/ 16628 w 8060090"/>
              <a:gd name="connsiteY21" fmla="*/ 5229568 h 6167261"/>
              <a:gd name="connsiteX22" fmla="*/ 11339 w 8060090"/>
              <a:gd name="connsiteY22" fmla="*/ 4964398 h 6167261"/>
              <a:gd name="connsiteX23" fmla="*/ 6802 w 8060090"/>
              <a:gd name="connsiteY23" fmla="*/ 4720753 h 6167261"/>
              <a:gd name="connsiteX24" fmla="*/ 2270 w 8060090"/>
              <a:gd name="connsiteY24" fmla="*/ 4498626 h 6167261"/>
              <a:gd name="connsiteX25" fmla="*/ 0 w 8060090"/>
              <a:gd name="connsiteY25" fmla="*/ 4294180 h 6167261"/>
              <a:gd name="connsiteX26" fmla="*/ 757 w 8060090"/>
              <a:gd name="connsiteY26" fmla="*/ 4106640 h 6167261"/>
              <a:gd name="connsiteX27" fmla="*/ 3780 w 8060090"/>
              <a:gd name="connsiteY27" fmla="*/ 3936010 h 6167261"/>
              <a:gd name="connsiteX28" fmla="*/ 11339 w 8060090"/>
              <a:gd name="connsiteY28" fmla="*/ 3780753 h 6167261"/>
              <a:gd name="connsiteX29" fmla="*/ 23430 w 8060090"/>
              <a:gd name="connsiteY29" fmla="*/ 3638560 h 6167261"/>
              <a:gd name="connsiteX30" fmla="*/ 41571 w 8060090"/>
              <a:gd name="connsiteY30" fmla="*/ 3508668 h 6167261"/>
              <a:gd name="connsiteX31" fmla="*/ 65753 w 8060090"/>
              <a:gd name="connsiteY31" fmla="*/ 3389535 h 6167261"/>
              <a:gd name="connsiteX32" fmla="*/ 97499 w 8060090"/>
              <a:gd name="connsiteY32" fmla="*/ 3279625 h 6167261"/>
              <a:gd name="connsiteX33" fmla="*/ 136800 w 8060090"/>
              <a:gd name="connsiteY33" fmla="*/ 3178170 h 6167261"/>
              <a:gd name="connsiteX34" fmla="*/ 184416 w 8060090"/>
              <a:gd name="connsiteY34" fmla="*/ 3083630 h 6167261"/>
              <a:gd name="connsiteX35" fmla="*/ 241853 w 8060090"/>
              <a:gd name="connsiteY35" fmla="*/ 2994474 h 6167261"/>
              <a:gd name="connsiteX36" fmla="*/ 309877 w 8060090"/>
              <a:gd name="connsiteY36" fmla="*/ 2909157 h 6167261"/>
              <a:gd name="connsiteX37" fmla="*/ 387721 w 8060090"/>
              <a:gd name="connsiteY37" fmla="*/ 2826919 h 6167261"/>
              <a:gd name="connsiteX38" fmla="*/ 478417 w 8060090"/>
              <a:gd name="connsiteY38" fmla="*/ 2746985 h 6167261"/>
              <a:gd name="connsiteX39" fmla="*/ 581205 w 8060090"/>
              <a:gd name="connsiteY39" fmla="*/ 2665512 h 6167261"/>
              <a:gd name="connsiteX40" fmla="*/ 696841 w 8060090"/>
              <a:gd name="connsiteY40" fmla="*/ 2584038 h 6167261"/>
              <a:gd name="connsiteX41" fmla="*/ 827594 w 8060090"/>
              <a:gd name="connsiteY41" fmla="*/ 2499493 h 6167261"/>
              <a:gd name="connsiteX42" fmla="*/ 971949 w 8060090"/>
              <a:gd name="connsiteY42" fmla="*/ 2411104 h 6167261"/>
              <a:gd name="connsiteX43" fmla="*/ 1132935 w 8060090"/>
              <a:gd name="connsiteY43" fmla="*/ 2318104 h 6167261"/>
              <a:gd name="connsiteX44" fmla="*/ 1309791 w 8060090"/>
              <a:gd name="connsiteY44" fmla="*/ 2218185 h 6167261"/>
              <a:gd name="connsiteX45" fmla="*/ 1504028 w 8060090"/>
              <a:gd name="connsiteY45" fmla="*/ 2109811 h 6167261"/>
              <a:gd name="connsiteX46" fmla="*/ 1714896 w 8060090"/>
              <a:gd name="connsiteY46" fmla="*/ 1992217 h 6167261"/>
              <a:gd name="connsiteX47" fmla="*/ 1946167 w 8060090"/>
              <a:gd name="connsiteY47" fmla="*/ 1863858 h 6167261"/>
              <a:gd name="connsiteX48" fmla="*/ 2195580 w 8060090"/>
              <a:gd name="connsiteY48" fmla="*/ 1724744 h 6167261"/>
              <a:gd name="connsiteX49" fmla="*/ 2466151 w 8060090"/>
              <a:gd name="connsiteY49" fmla="*/ 1571791 h 6167261"/>
              <a:gd name="connsiteX50" fmla="*/ 2756377 w 8060090"/>
              <a:gd name="connsiteY50" fmla="*/ 1403469 h 6167261"/>
              <a:gd name="connsiteX51" fmla="*/ 3046600 w 8060090"/>
              <a:gd name="connsiteY51" fmla="*/ 1234374 h 6167261"/>
              <a:gd name="connsiteX52" fmla="*/ 3313396 w 8060090"/>
              <a:gd name="connsiteY52" fmla="*/ 1074507 h 6167261"/>
              <a:gd name="connsiteX53" fmla="*/ 3558272 w 8060090"/>
              <a:gd name="connsiteY53" fmla="*/ 926934 h 6167261"/>
              <a:gd name="connsiteX54" fmla="*/ 3783498 w 8060090"/>
              <a:gd name="connsiteY54" fmla="*/ 789355 h 6167261"/>
              <a:gd name="connsiteX55" fmla="*/ 3990586 w 8060090"/>
              <a:gd name="connsiteY55" fmla="*/ 664071 h 6167261"/>
              <a:gd name="connsiteX56" fmla="*/ 4180291 w 8060090"/>
              <a:gd name="connsiteY56" fmla="*/ 548014 h 6167261"/>
              <a:gd name="connsiteX57" fmla="*/ 4354877 w 8060090"/>
              <a:gd name="connsiteY57" fmla="*/ 444251 h 6167261"/>
              <a:gd name="connsiteX58" fmla="*/ 4515107 w 8060090"/>
              <a:gd name="connsiteY58" fmla="*/ 350483 h 6167261"/>
              <a:gd name="connsiteX59" fmla="*/ 4663241 w 8060090"/>
              <a:gd name="connsiteY59" fmla="*/ 269009 h 6167261"/>
              <a:gd name="connsiteX60" fmla="*/ 4800796 w 8060090"/>
              <a:gd name="connsiteY60" fmla="*/ 197531 h 6167261"/>
              <a:gd name="connsiteX61" fmla="*/ 4929280 w 8060090"/>
              <a:gd name="connsiteY61" fmla="*/ 137578 h 6167261"/>
              <a:gd name="connsiteX62" fmla="*/ 5050209 w 8060090"/>
              <a:gd name="connsiteY62" fmla="*/ 87621 h 6167261"/>
              <a:gd name="connsiteX63" fmla="*/ 5164331 w 8060090"/>
              <a:gd name="connsiteY63" fmla="*/ 49190 h 6167261"/>
              <a:gd name="connsiteX64" fmla="*/ 5274677 w 8060090"/>
              <a:gd name="connsiteY64" fmla="*/ 22289 h 6167261"/>
              <a:gd name="connsiteX65" fmla="*/ 5382001 w 8060090"/>
              <a:gd name="connsiteY65" fmla="*/ 5379 h 6167261"/>
              <a:gd name="connsiteX66" fmla="*/ 5487811 w 8060090"/>
              <a:gd name="connsiteY66" fmla="*/ 0 h 6167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8060090" h="6167261">
                <a:moveTo>
                  <a:pt x="5487811" y="0"/>
                </a:moveTo>
                <a:lnTo>
                  <a:pt x="5592113" y="5379"/>
                </a:lnTo>
                <a:lnTo>
                  <a:pt x="5699433" y="22289"/>
                </a:lnTo>
                <a:lnTo>
                  <a:pt x="5809779" y="49190"/>
                </a:lnTo>
                <a:lnTo>
                  <a:pt x="5923905" y="87621"/>
                </a:lnTo>
                <a:lnTo>
                  <a:pt x="6044830" y="137578"/>
                </a:lnTo>
                <a:lnTo>
                  <a:pt x="6173314" y="197531"/>
                </a:lnTo>
                <a:lnTo>
                  <a:pt x="6310869" y="269009"/>
                </a:lnTo>
                <a:lnTo>
                  <a:pt x="6459003" y="350483"/>
                </a:lnTo>
                <a:lnTo>
                  <a:pt x="6619233" y="444251"/>
                </a:lnTo>
                <a:lnTo>
                  <a:pt x="6793823" y="548014"/>
                </a:lnTo>
                <a:lnTo>
                  <a:pt x="6983524" y="664071"/>
                </a:lnTo>
                <a:lnTo>
                  <a:pt x="7190613" y="789355"/>
                </a:lnTo>
                <a:lnTo>
                  <a:pt x="7415838" y="926934"/>
                </a:lnTo>
                <a:lnTo>
                  <a:pt x="7660714" y="1074507"/>
                </a:lnTo>
                <a:lnTo>
                  <a:pt x="7927511" y="1234374"/>
                </a:lnTo>
                <a:lnTo>
                  <a:pt x="8060090" y="1311620"/>
                </a:lnTo>
                <a:lnTo>
                  <a:pt x="8060090" y="6167261"/>
                </a:lnTo>
                <a:lnTo>
                  <a:pt x="26453" y="6167261"/>
                </a:lnTo>
                <a:lnTo>
                  <a:pt x="24943" y="5829844"/>
                </a:lnTo>
                <a:lnTo>
                  <a:pt x="21164" y="5517024"/>
                </a:lnTo>
                <a:lnTo>
                  <a:pt x="16628" y="5229568"/>
                </a:lnTo>
                <a:lnTo>
                  <a:pt x="11339" y="4964398"/>
                </a:lnTo>
                <a:lnTo>
                  <a:pt x="6802" y="4720753"/>
                </a:lnTo>
                <a:lnTo>
                  <a:pt x="2270" y="4498626"/>
                </a:lnTo>
                <a:lnTo>
                  <a:pt x="0" y="4294180"/>
                </a:lnTo>
                <a:lnTo>
                  <a:pt x="757" y="4106640"/>
                </a:lnTo>
                <a:lnTo>
                  <a:pt x="3780" y="3936010"/>
                </a:lnTo>
                <a:lnTo>
                  <a:pt x="11339" y="3780753"/>
                </a:lnTo>
                <a:lnTo>
                  <a:pt x="23430" y="3638560"/>
                </a:lnTo>
                <a:lnTo>
                  <a:pt x="41571" y="3508668"/>
                </a:lnTo>
                <a:lnTo>
                  <a:pt x="65753" y="3389535"/>
                </a:lnTo>
                <a:lnTo>
                  <a:pt x="97499" y="3279625"/>
                </a:lnTo>
                <a:lnTo>
                  <a:pt x="136800" y="3178170"/>
                </a:lnTo>
                <a:lnTo>
                  <a:pt x="184416" y="3083630"/>
                </a:lnTo>
                <a:lnTo>
                  <a:pt x="241853" y="2994474"/>
                </a:lnTo>
                <a:lnTo>
                  <a:pt x="309877" y="2909157"/>
                </a:lnTo>
                <a:lnTo>
                  <a:pt x="387721" y="2826919"/>
                </a:lnTo>
                <a:lnTo>
                  <a:pt x="478417" y="2746985"/>
                </a:lnTo>
                <a:lnTo>
                  <a:pt x="581205" y="2665512"/>
                </a:lnTo>
                <a:lnTo>
                  <a:pt x="696841" y="2584038"/>
                </a:lnTo>
                <a:lnTo>
                  <a:pt x="827594" y="2499493"/>
                </a:lnTo>
                <a:lnTo>
                  <a:pt x="971949" y="2411104"/>
                </a:lnTo>
                <a:lnTo>
                  <a:pt x="1132935" y="2318104"/>
                </a:lnTo>
                <a:lnTo>
                  <a:pt x="1309791" y="2218185"/>
                </a:lnTo>
                <a:lnTo>
                  <a:pt x="1504028" y="2109811"/>
                </a:lnTo>
                <a:lnTo>
                  <a:pt x="1714896" y="1992217"/>
                </a:lnTo>
                <a:lnTo>
                  <a:pt x="1946167" y="1863858"/>
                </a:lnTo>
                <a:lnTo>
                  <a:pt x="2195580" y="1724744"/>
                </a:lnTo>
                <a:lnTo>
                  <a:pt x="2466151" y="1571791"/>
                </a:lnTo>
                <a:lnTo>
                  <a:pt x="2756377" y="1403469"/>
                </a:lnTo>
                <a:lnTo>
                  <a:pt x="3046600" y="1234374"/>
                </a:lnTo>
                <a:lnTo>
                  <a:pt x="3313396" y="1074507"/>
                </a:lnTo>
                <a:lnTo>
                  <a:pt x="3558272" y="926934"/>
                </a:lnTo>
                <a:lnTo>
                  <a:pt x="3783498" y="789355"/>
                </a:lnTo>
                <a:lnTo>
                  <a:pt x="3990586" y="664071"/>
                </a:lnTo>
                <a:lnTo>
                  <a:pt x="4180291" y="548014"/>
                </a:lnTo>
                <a:lnTo>
                  <a:pt x="4354877" y="444251"/>
                </a:lnTo>
                <a:lnTo>
                  <a:pt x="4515107" y="350483"/>
                </a:lnTo>
                <a:lnTo>
                  <a:pt x="4663241" y="269009"/>
                </a:lnTo>
                <a:lnTo>
                  <a:pt x="4800796" y="197531"/>
                </a:lnTo>
                <a:lnTo>
                  <a:pt x="4929280" y="137578"/>
                </a:lnTo>
                <a:lnTo>
                  <a:pt x="5050209" y="87621"/>
                </a:lnTo>
                <a:lnTo>
                  <a:pt x="5164331" y="49190"/>
                </a:lnTo>
                <a:lnTo>
                  <a:pt x="5274677" y="22289"/>
                </a:lnTo>
                <a:lnTo>
                  <a:pt x="5382001" y="5379"/>
                </a:lnTo>
                <a:lnTo>
                  <a:pt x="5487811" y="0"/>
                </a:lnTo>
                <a:close/>
              </a:path>
            </a:pathLst>
          </a:custGeom>
          <a:gradFill>
            <a:gsLst>
              <a:gs pos="2000">
                <a:schemeClr val="accent1">
                  <a:alpha val="80000"/>
                </a:schemeClr>
              </a:gs>
              <a:gs pos="100000">
                <a:schemeClr val="accent5">
                  <a:alpha val="80000"/>
                </a:schemeClr>
              </a:gs>
            </a:gsLst>
            <a:lin ang="0" scaled="0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id-ID"/>
          </a:p>
        </p:txBody>
      </p:sp>
      <p:sp>
        <p:nvSpPr>
          <p:cNvPr id="62" name="Freeform 61"/>
          <p:cNvSpPr/>
          <p:nvPr/>
        </p:nvSpPr>
        <p:spPr>
          <a:xfrm rot="18900000">
            <a:off x="4955431" y="1741942"/>
            <a:ext cx="462879" cy="462879"/>
          </a:xfrm>
          <a:custGeom>
            <a:avLst/>
            <a:gdLst>
              <a:gd name="connsiteX0" fmla="*/ 0 w 1557038"/>
              <a:gd name="connsiteY0" fmla="*/ 778518 h 1557038"/>
              <a:gd name="connsiteX1" fmla="*/ 0 w 1557038"/>
              <a:gd name="connsiteY1" fmla="*/ 778518 h 1557038"/>
              <a:gd name="connsiteX2" fmla="*/ 0 w 1557038"/>
              <a:gd name="connsiteY2" fmla="*/ 778519 h 1557038"/>
              <a:gd name="connsiteX3" fmla="*/ 778519 w 1557038"/>
              <a:gd name="connsiteY3" fmla="*/ 0 h 1557038"/>
              <a:gd name="connsiteX4" fmla="*/ 778518 w 1557038"/>
              <a:gd name="connsiteY4" fmla="*/ 0 h 1557038"/>
              <a:gd name="connsiteX5" fmla="*/ 778518 w 1557038"/>
              <a:gd name="connsiteY5" fmla="*/ 0 h 1557038"/>
              <a:gd name="connsiteX6" fmla="*/ 1503899 w 1557038"/>
              <a:gd name="connsiteY6" fmla="*/ 650229 h 1557038"/>
              <a:gd name="connsiteX7" fmla="*/ 1557038 w 1557038"/>
              <a:gd name="connsiteY7" fmla="*/ 778519 h 1557038"/>
              <a:gd name="connsiteX8" fmla="*/ 1557037 w 1557038"/>
              <a:gd name="connsiteY8" fmla="*/ 778519 h 1557038"/>
              <a:gd name="connsiteX9" fmla="*/ 1375608 w 1557038"/>
              <a:gd name="connsiteY9" fmla="*/ 959948 h 1557038"/>
              <a:gd name="connsiteX10" fmla="*/ 959947 w 1557038"/>
              <a:gd name="connsiteY10" fmla="*/ 959948 h 1557038"/>
              <a:gd name="connsiteX11" fmla="*/ 959947 w 1557038"/>
              <a:gd name="connsiteY11" fmla="*/ 1375609 h 1557038"/>
              <a:gd name="connsiteX12" fmla="*/ 778518 w 1557038"/>
              <a:gd name="connsiteY12" fmla="*/ 1557038 h 1557038"/>
              <a:gd name="connsiteX13" fmla="*/ 778518 w 1557038"/>
              <a:gd name="connsiteY13" fmla="*/ 1557037 h 1557038"/>
              <a:gd name="connsiteX14" fmla="*/ 597089 w 1557038"/>
              <a:gd name="connsiteY14" fmla="*/ 1375608 h 1557038"/>
              <a:gd name="connsiteX15" fmla="*/ 597089 w 1557038"/>
              <a:gd name="connsiteY15" fmla="*/ 959948 h 1557038"/>
              <a:gd name="connsiteX16" fmla="*/ 181429 w 1557038"/>
              <a:gd name="connsiteY16" fmla="*/ 959947 h 1557038"/>
              <a:gd name="connsiteX17" fmla="*/ 14258 w 1557038"/>
              <a:gd name="connsiteY17" fmla="*/ 849138 h 1557038"/>
              <a:gd name="connsiteX18" fmla="*/ 0 w 1557038"/>
              <a:gd name="connsiteY18" fmla="*/ 778518 h 1557038"/>
              <a:gd name="connsiteX19" fmla="*/ 14258 w 1557038"/>
              <a:gd name="connsiteY19" fmla="*/ 707899 h 1557038"/>
              <a:gd name="connsiteX20" fmla="*/ 181429 w 1557038"/>
              <a:gd name="connsiteY20" fmla="*/ 597090 h 1557038"/>
              <a:gd name="connsiteX21" fmla="*/ 597090 w 1557038"/>
              <a:gd name="connsiteY21" fmla="*/ 597090 h 1557038"/>
              <a:gd name="connsiteX22" fmla="*/ 597090 w 1557038"/>
              <a:gd name="connsiteY22" fmla="*/ 181429 h 1557038"/>
              <a:gd name="connsiteX23" fmla="*/ 707899 w 1557038"/>
              <a:gd name="connsiteY23" fmla="*/ 14258 h 1557038"/>
              <a:gd name="connsiteX24" fmla="*/ 778518 w 1557038"/>
              <a:gd name="connsiteY24" fmla="*/ 0 h 1557038"/>
              <a:gd name="connsiteX25" fmla="*/ 849138 w 1557038"/>
              <a:gd name="connsiteY25" fmla="*/ 14258 h 1557038"/>
              <a:gd name="connsiteX26" fmla="*/ 959947 w 1557038"/>
              <a:gd name="connsiteY26" fmla="*/ 181429 h 1557038"/>
              <a:gd name="connsiteX27" fmla="*/ 959947 w 1557038"/>
              <a:gd name="connsiteY27" fmla="*/ 597090 h 1557038"/>
              <a:gd name="connsiteX28" fmla="*/ 1375609 w 1557038"/>
              <a:gd name="connsiteY28" fmla="*/ 597090 h 1557038"/>
              <a:gd name="connsiteX29" fmla="*/ 1503899 w 1557038"/>
              <a:gd name="connsiteY29" fmla="*/ 650229 h 1557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557038" h="1557038">
                <a:moveTo>
                  <a:pt x="0" y="778518"/>
                </a:moveTo>
                <a:lnTo>
                  <a:pt x="0" y="778518"/>
                </a:lnTo>
                <a:lnTo>
                  <a:pt x="0" y="778519"/>
                </a:lnTo>
                <a:close/>
                <a:moveTo>
                  <a:pt x="778519" y="0"/>
                </a:moveTo>
                <a:lnTo>
                  <a:pt x="778518" y="0"/>
                </a:lnTo>
                <a:lnTo>
                  <a:pt x="778518" y="0"/>
                </a:lnTo>
                <a:close/>
                <a:moveTo>
                  <a:pt x="1503899" y="650229"/>
                </a:moveTo>
                <a:cubicBezTo>
                  <a:pt x="1536731" y="683062"/>
                  <a:pt x="1557038" y="728419"/>
                  <a:pt x="1557038" y="778519"/>
                </a:cubicBezTo>
                <a:lnTo>
                  <a:pt x="1557037" y="778519"/>
                </a:lnTo>
                <a:cubicBezTo>
                  <a:pt x="1557037" y="878719"/>
                  <a:pt x="1475808" y="959948"/>
                  <a:pt x="1375608" y="959948"/>
                </a:cubicBezTo>
                <a:lnTo>
                  <a:pt x="959947" y="959948"/>
                </a:lnTo>
                <a:lnTo>
                  <a:pt x="959947" y="1375609"/>
                </a:lnTo>
                <a:cubicBezTo>
                  <a:pt x="959947" y="1475809"/>
                  <a:pt x="878718" y="1557038"/>
                  <a:pt x="778518" y="1557038"/>
                </a:cubicBezTo>
                <a:lnTo>
                  <a:pt x="778518" y="1557037"/>
                </a:lnTo>
                <a:cubicBezTo>
                  <a:pt x="678318" y="1557037"/>
                  <a:pt x="597089" y="1475808"/>
                  <a:pt x="597089" y="1375608"/>
                </a:cubicBezTo>
                <a:lnTo>
                  <a:pt x="597089" y="959948"/>
                </a:lnTo>
                <a:lnTo>
                  <a:pt x="181429" y="959947"/>
                </a:lnTo>
                <a:cubicBezTo>
                  <a:pt x="106279" y="959947"/>
                  <a:pt x="41800" y="914256"/>
                  <a:pt x="14258" y="849138"/>
                </a:cubicBezTo>
                <a:lnTo>
                  <a:pt x="0" y="778518"/>
                </a:lnTo>
                <a:lnTo>
                  <a:pt x="14258" y="707899"/>
                </a:lnTo>
                <a:cubicBezTo>
                  <a:pt x="41800" y="642781"/>
                  <a:pt x="106279" y="597090"/>
                  <a:pt x="181429" y="597090"/>
                </a:cubicBezTo>
                <a:lnTo>
                  <a:pt x="597090" y="597090"/>
                </a:lnTo>
                <a:lnTo>
                  <a:pt x="597090" y="181429"/>
                </a:lnTo>
                <a:cubicBezTo>
                  <a:pt x="597090" y="106279"/>
                  <a:pt x="642781" y="41800"/>
                  <a:pt x="707899" y="14258"/>
                </a:cubicBezTo>
                <a:lnTo>
                  <a:pt x="778518" y="0"/>
                </a:lnTo>
                <a:lnTo>
                  <a:pt x="849138" y="14258"/>
                </a:lnTo>
                <a:cubicBezTo>
                  <a:pt x="914256" y="41800"/>
                  <a:pt x="959947" y="106279"/>
                  <a:pt x="959947" y="181429"/>
                </a:cubicBezTo>
                <a:lnTo>
                  <a:pt x="959947" y="597090"/>
                </a:lnTo>
                <a:lnTo>
                  <a:pt x="1375609" y="597090"/>
                </a:lnTo>
                <a:cubicBezTo>
                  <a:pt x="1425709" y="597090"/>
                  <a:pt x="1471066" y="617397"/>
                  <a:pt x="1503899" y="650229"/>
                </a:cubicBezTo>
                <a:close/>
              </a:path>
            </a:pathLst>
          </a:custGeom>
          <a:gradFill>
            <a:gsLst>
              <a:gs pos="0">
                <a:schemeClr val="accent1">
                  <a:alpha val="80000"/>
                </a:schemeClr>
              </a:gs>
              <a:gs pos="100000">
                <a:schemeClr val="accent2">
                  <a:alpha val="8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5" name="Rectangle: Rounded Corners 7"/>
          <p:cNvSpPr/>
          <p:nvPr/>
        </p:nvSpPr>
        <p:spPr>
          <a:xfrm>
            <a:off x="802221" y="1285016"/>
            <a:ext cx="360000" cy="36000"/>
          </a:xfrm>
          <a:prstGeom prst="roundRect">
            <a:avLst>
              <a:gd name="adj" fmla="val 1232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id-ID">
              <a:gradFill>
                <a:gsLst>
                  <a:gs pos="2000">
                    <a:schemeClr val="accent1"/>
                  </a:gs>
                  <a:gs pos="100000">
                    <a:schemeClr val="accent5"/>
                  </a:gs>
                </a:gsLst>
                <a:lin ang="0" scaled="0"/>
              </a:gra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94272" y="1329855"/>
            <a:ext cx="58257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文悦古典明朝体 (非商业使用) W5" pitchFamily="50" charset="-122"/>
                <a:ea typeface="文悦古典明朝体 (非商业使用) W5" pitchFamily="50" charset="-122"/>
                <a:cs typeface="Segoe UI Light" panose="020B0502040204020203" pitchFamily="34" charset="0"/>
              </a:rPr>
              <a:t>Falling Xia Lone</a:t>
            </a:r>
            <a:endParaRPr lang="en-US" altLang="zh-CN" sz="4000" dirty="0">
              <a:solidFill>
                <a:schemeClr val="tx1">
                  <a:lumMod val="65000"/>
                  <a:lumOff val="35000"/>
                </a:schemeClr>
              </a:solidFill>
              <a:latin typeface="文悦古典明朝体 (非商业使用) W5" pitchFamily="50" charset="-122"/>
              <a:ea typeface="文悦古典明朝体 (非商业使用) W5" pitchFamily="50" charset="-122"/>
              <a:cs typeface="Segoe UI Light" panose="020B0502040204020203" pitchFamily="34" charset="0"/>
            </a:endParaRPr>
          </a:p>
          <a:p>
            <a:r>
              <a:rPr lang="zh-CN" altLang="en-US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文悦古典明朝体 (非商业使用) W5" pitchFamily="50" charset="-122"/>
                <a:ea typeface="文悦古典明朝体 (非商业使用) W5" pitchFamily="50" charset="-122"/>
                <a:cs typeface="Segoe UI Light" panose="020B0502040204020203" pitchFamily="34" charset="0"/>
              </a:rPr>
              <a:t>Autumn water</a:t>
            </a:r>
            <a:endParaRPr lang="id-ID" sz="4000" dirty="0">
              <a:solidFill>
                <a:schemeClr val="tx1">
                  <a:lumMod val="65000"/>
                  <a:lumOff val="35000"/>
                </a:schemeClr>
              </a:solidFill>
              <a:latin typeface="文悦古典明朝体 (非商业使用) W5" pitchFamily="50" charset="-122"/>
              <a:ea typeface="文悦古典明朝体 (非商业使用) W5" pitchFamily="50" charset="-122"/>
              <a:cs typeface="Segoe UI Light" panose="020B0502040204020203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94271" y="2579399"/>
            <a:ext cx="80983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>
                <a:solidFill>
                  <a:schemeClr val="bg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Business</a:t>
            </a:r>
            <a:endParaRPr lang="id-ID" sz="1400" dirty="0">
              <a:solidFill>
                <a:schemeClr val="bg1">
                  <a:lumMod val="75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28" name="Text Placeholder 4"/>
          <p:cNvSpPr txBox="1">
            <a:spLocks/>
          </p:cNvSpPr>
          <p:nvPr/>
        </p:nvSpPr>
        <p:spPr>
          <a:xfrm>
            <a:off x="694270" y="3994585"/>
            <a:ext cx="3110411" cy="77312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4000"/>
              </a:lnSpc>
              <a:buNone/>
              <a:defRPr/>
            </a:pPr>
            <a:r>
              <a:rPr lang="id-ID" sz="1200" b="1" dirty="0">
                <a:solidFill>
                  <a:schemeClr val="bg1">
                    <a:lumMod val="65000"/>
                  </a:schemeClr>
                </a:solidFill>
                <a:latin typeface="+mj-lt"/>
                <a:cs typeface="Calibri"/>
              </a:rPr>
              <a:t>Ut wisi enim </a:t>
            </a:r>
            <a:r>
              <a:rPr lang="id-ID" sz="1200" dirty="0">
                <a:solidFill>
                  <a:schemeClr val="bg1">
                    <a:lumMod val="65000"/>
                  </a:schemeClr>
                </a:solidFill>
                <a:latin typeface="+mj-lt"/>
                <a:cs typeface="Calibri"/>
              </a:rPr>
              <a:t>Ad minim veniam, quis nostrud exerci ticullamcor per nibh eu ismod tincidunt ut laoreet dolorea agus agum erat volutp At. Ut wisi enim ad minim veniam, quis nostrud exerci.</a:t>
            </a:r>
          </a:p>
        </p:txBody>
      </p:sp>
      <p:sp>
        <p:nvSpPr>
          <p:cNvPr id="29" name="Rectangle: Rounded Corners 48"/>
          <p:cNvSpPr/>
          <p:nvPr/>
        </p:nvSpPr>
        <p:spPr>
          <a:xfrm>
            <a:off x="779361" y="5255432"/>
            <a:ext cx="1335450" cy="351080"/>
          </a:xfrm>
          <a:prstGeom prst="roundRect">
            <a:avLst>
              <a:gd name="adj" fmla="val 50000"/>
            </a:avLst>
          </a:prstGeom>
          <a:ln>
            <a:noFill/>
          </a:ln>
          <a:effectLst>
            <a:outerShdw blurRad="254000" dist="63500" dir="5400000" algn="t" rotWithShape="0">
              <a:schemeClr val="tx1">
                <a:lumMod val="85000"/>
                <a:lumOff val="1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latin typeface="Segoe UI" panose="020B0502040204020203" pitchFamily="34" charset="0"/>
                <a:cs typeface="Segoe UI" panose="020B0502040204020203" pitchFamily="34" charset="0"/>
              </a:rPr>
              <a:t>Learn More</a:t>
            </a:r>
            <a:endParaRPr lang="id-ID" sz="11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1" name="Rectangle: Rounded Corners 23"/>
          <p:cNvSpPr/>
          <p:nvPr/>
        </p:nvSpPr>
        <p:spPr>
          <a:xfrm rot="16200000">
            <a:off x="7865341" y="4961942"/>
            <a:ext cx="1398203" cy="291391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3000">
                <a:schemeClr val="accent1">
                  <a:lumMod val="75000"/>
                </a:schemeClr>
              </a:gs>
              <a:gs pos="100000">
                <a:schemeClr val="accent1"/>
              </a:gs>
            </a:gsLst>
            <a:lin ang="0" scaled="0"/>
            <a:tileRect/>
          </a:gradFill>
          <a:ln>
            <a:noFill/>
          </a:ln>
          <a:effectLst>
            <a:outerShdw blurRad="254000" dist="63500" dir="5400000" algn="t" rotWithShape="0">
              <a:schemeClr val="tx1">
                <a:lumMod val="85000"/>
                <a:lumOff val="1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32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2" name="Rectangle: Rounded Corners 24"/>
          <p:cNvSpPr/>
          <p:nvPr/>
        </p:nvSpPr>
        <p:spPr>
          <a:xfrm rot="16200000">
            <a:off x="8357774" y="4849743"/>
            <a:ext cx="1622600" cy="291391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3000">
                <a:schemeClr val="accent1">
                  <a:lumMod val="75000"/>
                </a:schemeClr>
              </a:gs>
              <a:gs pos="100000">
                <a:schemeClr val="accent1"/>
              </a:gs>
            </a:gsLst>
            <a:lin ang="0" scaled="0"/>
            <a:tileRect/>
          </a:gradFill>
          <a:ln>
            <a:noFill/>
          </a:ln>
          <a:effectLst>
            <a:outerShdw blurRad="254000" dist="63500" dir="5400000" algn="t" rotWithShape="0">
              <a:schemeClr val="tx1">
                <a:lumMod val="85000"/>
                <a:lumOff val="1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32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3" name="Rectangle: Rounded Corners 25"/>
          <p:cNvSpPr/>
          <p:nvPr/>
        </p:nvSpPr>
        <p:spPr>
          <a:xfrm rot="16200000">
            <a:off x="8562588" y="4449931"/>
            <a:ext cx="2422229" cy="291389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3000">
                <a:schemeClr val="accent1">
                  <a:lumMod val="75000"/>
                </a:schemeClr>
              </a:gs>
              <a:gs pos="100000">
                <a:schemeClr val="accent1"/>
              </a:gs>
            </a:gsLst>
            <a:lin ang="0" scaled="0"/>
            <a:tileRect/>
          </a:gradFill>
          <a:ln>
            <a:noFill/>
          </a:ln>
          <a:effectLst>
            <a:outerShdw blurRad="254000" dist="63500" dir="5400000" algn="t" rotWithShape="0">
              <a:schemeClr val="tx1">
                <a:lumMod val="85000"/>
                <a:lumOff val="1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32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4" name="Rectangle: Rounded Corners 26"/>
          <p:cNvSpPr/>
          <p:nvPr/>
        </p:nvSpPr>
        <p:spPr>
          <a:xfrm rot="16200000">
            <a:off x="9058733" y="4341446"/>
            <a:ext cx="2639199" cy="291387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3000">
                <a:schemeClr val="accent1">
                  <a:lumMod val="75000"/>
                </a:schemeClr>
              </a:gs>
              <a:gs pos="100000">
                <a:schemeClr val="accent1"/>
              </a:gs>
            </a:gsLst>
            <a:lin ang="0" scaled="0"/>
            <a:tileRect/>
          </a:gradFill>
          <a:ln>
            <a:noFill/>
          </a:ln>
          <a:effectLst>
            <a:outerShdw blurRad="254000" dist="63500" dir="5400000" algn="t" rotWithShape="0">
              <a:schemeClr val="tx1">
                <a:lumMod val="85000"/>
                <a:lumOff val="1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32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5" name="Rectangle: Rounded Corners 27"/>
          <p:cNvSpPr/>
          <p:nvPr/>
        </p:nvSpPr>
        <p:spPr>
          <a:xfrm rot="16200000">
            <a:off x="9925651" y="4603729"/>
            <a:ext cx="2114633" cy="291389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3000">
                <a:schemeClr val="accent1">
                  <a:lumMod val="75000"/>
                </a:schemeClr>
              </a:gs>
              <a:gs pos="100000">
                <a:schemeClr val="accent1"/>
              </a:gs>
            </a:gsLst>
            <a:lin ang="0" scaled="0"/>
            <a:tileRect/>
          </a:gradFill>
          <a:ln>
            <a:noFill/>
          </a:ln>
          <a:effectLst>
            <a:outerShdw blurRad="254000" dist="63500" dir="5400000" algn="t" rotWithShape="0">
              <a:schemeClr val="tx1">
                <a:lumMod val="85000"/>
                <a:lumOff val="1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32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6" name="Rectangle: Rounded Corners 28"/>
          <p:cNvSpPr/>
          <p:nvPr/>
        </p:nvSpPr>
        <p:spPr>
          <a:xfrm rot="16200000">
            <a:off x="11091639" y="5165090"/>
            <a:ext cx="1003128" cy="280169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3000">
                <a:schemeClr val="accent1">
                  <a:lumMod val="75000"/>
                </a:schemeClr>
              </a:gs>
              <a:gs pos="100000">
                <a:schemeClr val="accent1"/>
              </a:gs>
            </a:gsLst>
            <a:lin ang="0" scaled="0"/>
            <a:tileRect/>
          </a:gradFill>
          <a:ln>
            <a:noFill/>
          </a:ln>
          <a:effectLst>
            <a:outerShdw blurRad="254000" dist="63500" dir="5400000" algn="t" rotWithShape="0">
              <a:schemeClr val="tx1">
                <a:lumMod val="85000"/>
                <a:lumOff val="1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32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7" name="Rectangle: Rounded Corners 17"/>
          <p:cNvSpPr/>
          <p:nvPr/>
        </p:nvSpPr>
        <p:spPr>
          <a:xfrm rot="16200000">
            <a:off x="8280353" y="5388165"/>
            <a:ext cx="568178" cy="291391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32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8" name="Rectangle: Rounded Corners 18"/>
          <p:cNvSpPr/>
          <p:nvPr/>
        </p:nvSpPr>
        <p:spPr>
          <a:xfrm rot="16200000">
            <a:off x="8978556" y="5481737"/>
            <a:ext cx="381034" cy="291391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32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9" name="Rectangle: Rounded Corners 19"/>
          <p:cNvSpPr/>
          <p:nvPr/>
        </p:nvSpPr>
        <p:spPr>
          <a:xfrm rot="16200000">
            <a:off x="9216696" y="5115249"/>
            <a:ext cx="1114015" cy="291389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32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0" name="Rectangle: Rounded Corners 20"/>
          <p:cNvSpPr/>
          <p:nvPr/>
        </p:nvSpPr>
        <p:spPr>
          <a:xfrm rot="16200000">
            <a:off x="9562365" y="4856289"/>
            <a:ext cx="1631940" cy="291388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32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1" name="Rectangle: Rounded Corners 21"/>
          <p:cNvSpPr/>
          <p:nvPr/>
        </p:nvSpPr>
        <p:spPr>
          <a:xfrm rot="16200000">
            <a:off x="10558520" y="5247810"/>
            <a:ext cx="848894" cy="291389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32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2" name="Rectangle: Rounded Corners 22"/>
          <p:cNvSpPr/>
          <p:nvPr/>
        </p:nvSpPr>
        <p:spPr>
          <a:xfrm rot="16200000">
            <a:off x="11309114" y="5393776"/>
            <a:ext cx="568179" cy="280170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32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3" name="Rectangle: Rounded Corners 4"/>
          <p:cNvSpPr/>
          <p:nvPr/>
        </p:nvSpPr>
        <p:spPr>
          <a:xfrm rot="16200000">
            <a:off x="6978186" y="4690638"/>
            <a:ext cx="1940810" cy="291391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3000">
                <a:schemeClr val="accent1">
                  <a:lumMod val="75000"/>
                </a:schemeClr>
              </a:gs>
              <a:gs pos="100000">
                <a:schemeClr val="accent1"/>
              </a:gs>
            </a:gsLst>
            <a:lin ang="0" scaled="0"/>
            <a:tileRect/>
          </a:gradFill>
          <a:ln>
            <a:noFill/>
          </a:ln>
          <a:effectLst>
            <a:outerShdw blurRad="254000" dist="63500" dir="5400000" algn="t" rotWithShape="0">
              <a:schemeClr val="tx1">
                <a:lumMod val="85000"/>
                <a:lumOff val="1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32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4" name="Rectangle: Rounded Corners 5"/>
          <p:cNvSpPr/>
          <p:nvPr/>
        </p:nvSpPr>
        <p:spPr>
          <a:xfrm rot="16200000">
            <a:off x="7441421" y="5165085"/>
            <a:ext cx="1014341" cy="291391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32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5" name="Rectangle: Rounded Corners 6"/>
          <p:cNvSpPr/>
          <p:nvPr/>
        </p:nvSpPr>
        <p:spPr>
          <a:xfrm rot="16200000">
            <a:off x="6265784" y="4594088"/>
            <a:ext cx="2133909" cy="291391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3000">
                <a:schemeClr val="accent1">
                  <a:lumMod val="75000"/>
                </a:schemeClr>
              </a:gs>
              <a:gs pos="100000">
                <a:schemeClr val="accent1"/>
              </a:gs>
            </a:gsLst>
            <a:lin ang="0" scaled="0"/>
            <a:tileRect/>
          </a:gradFill>
          <a:ln>
            <a:noFill/>
          </a:ln>
          <a:effectLst>
            <a:outerShdw blurRad="254000" dist="63500" dir="5400000" algn="t" rotWithShape="0">
              <a:schemeClr val="tx1">
                <a:lumMod val="85000"/>
                <a:lumOff val="1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32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6" name="Rectangle: Rounded Corners 7"/>
          <p:cNvSpPr/>
          <p:nvPr/>
        </p:nvSpPr>
        <p:spPr>
          <a:xfrm rot="16200000">
            <a:off x="6949075" y="5288590"/>
            <a:ext cx="767329" cy="291391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32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7009064" y="5944870"/>
            <a:ext cx="6473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1100" dirty="0">
                <a:solidFill>
                  <a:schemeClr val="bg1"/>
                </a:solidFill>
                <a:latin typeface="+mj-lt"/>
              </a:rPr>
              <a:t>Data 1</a:t>
            </a:r>
            <a:endParaRPr lang="en-US" sz="11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7624916" y="5944870"/>
            <a:ext cx="6473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1100" dirty="0">
                <a:solidFill>
                  <a:schemeClr val="bg1"/>
                </a:solidFill>
                <a:latin typeface="+mj-lt"/>
              </a:rPr>
              <a:t>Data 2</a:t>
            </a:r>
            <a:endParaRPr lang="en-US" sz="11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8240768" y="5950819"/>
            <a:ext cx="6473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1100" dirty="0">
                <a:solidFill>
                  <a:schemeClr val="bg1"/>
                </a:solidFill>
                <a:latin typeface="+mj-lt"/>
              </a:rPr>
              <a:t>Data 3</a:t>
            </a:r>
            <a:endParaRPr lang="en-US" sz="11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8845398" y="5950819"/>
            <a:ext cx="6473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1100" dirty="0">
                <a:solidFill>
                  <a:schemeClr val="bg1"/>
                </a:solidFill>
                <a:latin typeface="+mj-lt"/>
              </a:rPr>
              <a:t>Data 4</a:t>
            </a:r>
            <a:endParaRPr lang="en-US" sz="11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9458748" y="5947927"/>
            <a:ext cx="6473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1100" dirty="0">
                <a:solidFill>
                  <a:schemeClr val="bg1"/>
                </a:solidFill>
                <a:latin typeface="+mj-lt"/>
              </a:rPr>
              <a:t>Data 5</a:t>
            </a:r>
            <a:endParaRPr lang="en-US" sz="11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10074600" y="5947927"/>
            <a:ext cx="6473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1100" dirty="0">
                <a:solidFill>
                  <a:schemeClr val="bg1"/>
                </a:solidFill>
                <a:latin typeface="+mj-lt"/>
              </a:rPr>
              <a:t>Data 6</a:t>
            </a:r>
            <a:endParaRPr lang="en-US" sz="11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10690452" y="5953875"/>
            <a:ext cx="6473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1100" dirty="0">
                <a:solidFill>
                  <a:schemeClr val="bg1"/>
                </a:solidFill>
                <a:latin typeface="+mj-lt"/>
              </a:rPr>
              <a:t>Data 7</a:t>
            </a:r>
            <a:endParaRPr lang="en-US" sz="11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11295082" y="5953875"/>
            <a:ext cx="6473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1100" dirty="0">
                <a:solidFill>
                  <a:schemeClr val="bg1"/>
                </a:solidFill>
                <a:latin typeface="+mj-lt"/>
              </a:rPr>
              <a:t>Data 8</a:t>
            </a:r>
            <a:endParaRPr lang="en-US" sz="11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4814409" y="3759855"/>
            <a:ext cx="14550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4000" spc="-300" dirty="0">
                <a:solidFill>
                  <a:schemeClr val="bg1">
                    <a:lumMod val="9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20%</a:t>
            </a:r>
            <a:endParaRPr lang="en-US" sz="4000" spc="-300" dirty="0">
              <a:solidFill>
                <a:schemeClr val="bg1">
                  <a:lumMod val="95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4631700" y="4354227"/>
            <a:ext cx="205853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+mj-lt"/>
                <a:ea typeface="Roboto" panose="02000000000000000000" pitchFamily="2" charset="0"/>
              </a:rPr>
              <a:t>Lorem Ipsum is simple dummy text of the printing</a:t>
            </a:r>
            <a:r>
              <a:rPr lang="id-ID" sz="1200" dirty="0">
                <a:solidFill>
                  <a:schemeClr val="bg1"/>
                </a:solidFill>
                <a:latin typeface="+mj-lt"/>
                <a:ea typeface="Roboto" panose="02000000000000000000" pitchFamily="2" charset="0"/>
              </a:rPr>
              <a:t>.</a:t>
            </a:r>
            <a:endParaRPr lang="en-US" sz="1200" dirty="0">
              <a:solidFill>
                <a:schemeClr val="bg1"/>
              </a:solidFill>
              <a:latin typeface="+mj-lt"/>
              <a:ea typeface="Roboto" panose="02000000000000000000" pitchFamily="2" charset="0"/>
            </a:endParaRPr>
          </a:p>
        </p:txBody>
      </p:sp>
      <p:sp>
        <p:nvSpPr>
          <p:cNvPr id="57" name="Isosceles Triangle 56"/>
          <p:cNvSpPr/>
          <p:nvPr/>
        </p:nvSpPr>
        <p:spPr>
          <a:xfrm flipV="1">
            <a:off x="4690934" y="3973100"/>
            <a:ext cx="246950" cy="326884"/>
          </a:xfrm>
          <a:prstGeom prst="triangle">
            <a:avLst/>
          </a:prstGeom>
          <a:gradFill>
            <a:gsLst>
              <a:gs pos="0">
                <a:schemeClr val="accent5"/>
              </a:gs>
              <a:gs pos="100000">
                <a:schemeClr val="accent4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/>
          </a:p>
        </p:txBody>
      </p:sp>
      <p:sp>
        <p:nvSpPr>
          <p:cNvPr id="58" name="TextBox 57"/>
          <p:cNvSpPr txBox="1"/>
          <p:nvPr/>
        </p:nvSpPr>
        <p:spPr>
          <a:xfrm>
            <a:off x="4791887" y="4966186"/>
            <a:ext cx="14550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4000" spc="-300" dirty="0">
                <a:solidFill>
                  <a:schemeClr val="bg1">
                    <a:lumMod val="9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30%</a:t>
            </a:r>
            <a:endParaRPr lang="en-US" sz="4000" spc="-300" dirty="0">
              <a:solidFill>
                <a:schemeClr val="bg1">
                  <a:lumMod val="95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4609178" y="5560558"/>
            <a:ext cx="205853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+mj-lt"/>
                <a:ea typeface="Roboto" panose="02000000000000000000" pitchFamily="2" charset="0"/>
              </a:rPr>
              <a:t>Lorem Ipsum is simple dummy text of the printing</a:t>
            </a:r>
            <a:r>
              <a:rPr lang="id-ID" sz="1200" dirty="0">
                <a:solidFill>
                  <a:schemeClr val="bg1"/>
                </a:solidFill>
                <a:latin typeface="+mj-lt"/>
                <a:ea typeface="Roboto" panose="02000000000000000000" pitchFamily="2" charset="0"/>
              </a:rPr>
              <a:t>.</a:t>
            </a:r>
            <a:endParaRPr lang="en-US" sz="1200" dirty="0">
              <a:solidFill>
                <a:schemeClr val="bg1"/>
              </a:solidFill>
              <a:latin typeface="+mj-lt"/>
              <a:ea typeface="Roboto" panose="02000000000000000000" pitchFamily="2" charset="0"/>
            </a:endParaRPr>
          </a:p>
        </p:txBody>
      </p:sp>
      <p:sp>
        <p:nvSpPr>
          <p:cNvPr id="60" name="Isosceles Triangle 59"/>
          <p:cNvSpPr/>
          <p:nvPr/>
        </p:nvSpPr>
        <p:spPr>
          <a:xfrm>
            <a:off x="4668412" y="5179431"/>
            <a:ext cx="246950" cy="326884"/>
          </a:xfrm>
          <a:prstGeom prst="triangl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102478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:p14="http://schemas.microsoft.com/office/powerpoint/2010/main" xmlns:a14="http://schemas.microsoft.com/office/drawing/2010/main" xmlns:a16="http://schemas.microsoft.com/office/drawing/2014/main" xmlns="">
      <p:transition spd="slow" advClick="0" advTm="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占位符 5">
            <a:extLst>
              <a:ext uri="{FF2B5EF4-FFF2-40B4-BE49-F238E27FC236}">
                <a16:creationId xmlns:a16="http://schemas.microsoft.com/office/drawing/2014/main" id="{8ED0A4ED-747E-4E74-8F1E-CE5407EB2D2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9" r="6439"/>
          <a:stretch>
            <a:fillRect/>
          </a:stretch>
        </p:blipFill>
        <p:spPr/>
      </p:pic>
      <p:sp>
        <p:nvSpPr>
          <p:cNvPr id="55" name="Freeform 54"/>
          <p:cNvSpPr>
            <a:spLocks/>
          </p:cNvSpPr>
          <p:nvPr/>
        </p:nvSpPr>
        <p:spPr bwMode="auto">
          <a:xfrm>
            <a:off x="4131910" y="1"/>
            <a:ext cx="8060091" cy="6167261"/>
          </a:xfrm>
          <a:custGeom>
            <a:avLst/>
            <a:gdLst>
              <a:gd name="connsiteX0" fmla="*/ 26453 w 8060091"/>
              <a:gd name="connsiteY0" fmla="*/ 0 h 6167261"/>
              <a:gd name="connsiteX1" fmla="*/ 8060091 w 8060091"/>
              <a:gd name="connsiteY1" fmla="*/ 0 h 6167261"/>
              <a:gd name="connsiteX2" fmla="*/ 8060091 w 8060091"/>
              <a:gd name="connsiteY2" fmla="*/ 4855643 h 6167261"/>
              <a:gd name="connsiteX3" fmla="*/ 7927511 w 8060091"/>
              <a:gd name="connsiteY3" fmla="*/ 4932887 h 6167261"/>
              <a:gd name="connsiteX4" fmla="*/ 7660714 w 8060091"/>
              <a:gd name="connsiteY4" fmla="*/ 5092758 h 6167261"/>
              <a:gd name="connsiteX5" fmla="*/ 7415838 w 8060091"/>
              <a:gd name="connsiteY5" fmla="*/ 5240327 h 6167261"/>
              <a:gd name="connsiteX6" fmla="*/ 7190613 w 8060091"/>
              <a:gd name="connsiteY6" fmla="*/ 5377906 h 6167261"/>
              <a:gd name="connsiteX7" fmla="*/ 6983524 w 8060091"/>
              <a:gd name="connsiteY7" fmla="*/ 5503190 h 6167261"/>
              <a:gd name="connsiteX8" fmla="*/ 6793823 w 8060091"/>
              <a:gd name="connsiteY8" fmla="*/ 5619247 h 6167261"/>
              <a:gd name="connsiteX9" fmla="*/ 6619233 w 8060091"/>
              <a:gd name="connsiteY9" fmla="*/ 5723010 h 6167261"/>
              <a:gd name="connsiteX10" fmla="*/ 6459003 w 8060091"/>
              <a:gd name="connsiteY10" fmla="*/ 5816778 h 6167261"/>
              <a:gd name="connsiteX11" fmla="*/ 6310869 w 8060091"/>
              <a:gd name="connsiteY11" fmla="*/ 5898251 h 6167261"/>
              <a:gd name="connsiteX12" fmla="*/ 6173314 w 8060091"/>
              <a:gd name="connsiteY12" fmla="*/ 5969730 h 6167261"/>
              <a:gd name="connsiteX13" fmla="*/ 6044830 w 8060091"/>
              <a:gd name="connsiteY13" fmla="*/ 6029682 h 6167261"/>
              <a:gd name="connsiteX14" fmla="*/ 5923905 w 8060091"/>
              <a:gd name="connsiteY14" fmla="*/ 6079640 h 6167261"/>
              <a:gd name="connsiteX15" fmla="*/ 5809779 w 8060091"/>
              <a:gd name="connsiteY15" fmla="*/ 6118071 h 6167261"/>
              <a:gd name="connsiteX16" fmla="*/ 5699433 w 8060091"/>
              <a:gd name="connsiteY16" fmla="*/ 6144972 h 6167261"/>
              <a:gd name="connsiteX17" fmla="*/ 5592113 w 8060091"/>
              <a:gd name="connsiteY17" fmla="*/ 6161882 h 6167261"/>
              <a:gd name="connsiteX18" fmla="*/ 5487811 w 8060091"/>
              <a:gd name="connsiteY18" fmla="*/ 6167261 h 6167261"/>
              <a:gd name="connsiteX19" fmla="*/ 5382001 w 8060091"/>
              <a:gd name="connsiteY19" fmla="*/ 6161882 h 6167261"/>
              <a:gd name="connsiteX20" fmla="*/ 5274677 w 8060091"/>
              <a:gd name="connsiteY20" fmla="*/ 6144972 h 6167261"/>
              <a:gd name="connsiteX21" fmla="*/ 5164331 w 8060091"/>
              <a:gd name="connsiteY21" fmla="*/ 6118071 h 6167261"/>
              <a:gd name="connsiteX22" fmla="*/ 5050209 w 8060091"/>
              <a:gd name="connsiteY22" fmla="*/ 6079640 h 6167261"/>
              <a:gd name="connsiteX23" fmla="*/ 4929280 w 8060091"/>
              <a:gd name="connsiteY23" fmla="*/ 6029682 h 6167261"/>
              <a:gd name="connsiteX24" fmla="*/ 4800796 w 8060091"/>
              <a:gd name="connsiteY24" fmla="*/ 5969730 h 6167261"/>
              <a:gd name="connsiteX25" fmla="*/ 4663241 w 8060091"/>
              <a:gd name="connsiteY25" fmla="*/ 5898251 h 6167261"/>
              <a:gd name="connsiteX26" fmla="*/ 4515107 w 8060091"/>
              <a:gd name="connsiteY26" fmla="*/ 5816778 h 6167261"/>
              <a:gd name="connsiteX27" fmla="*/ 4354877 w 8060091"/>
              <a:gd name="connsiteY27" fmla="*/ 5723010 h 6167261"/>
              <a:gd name="connsiteX28" fmla="*/ 4180291 w 8060091"/>
              <a:gd name="connsiteY28" fmla="*/ 5619247 h 6167261"/>
              <a:gd name="connsiteX29" fmla="*/ 3990586 w 8060091"/>
              <a:gd name="connsiteY29" fmla="*/ 5503190 h 6167261"/>
              <a:gd name="connsiteX30" fmla="*/ 3783498 w 8060091"/>
              <a:gd name="connsiteY30" fmla="*/ 5377906 h 6167261"/>
              <a:gd name="connsiteX31" fmla="*/ 3558272 w 8060091"/>
              <a:gd name="connsiteY31" fmla="*/ 5240327 h 6167261"/>
              <a:gd name="connsiteX32" fmla="*/ 3313396 w 8060091"/>
              <a:gd name="connsiteY32" fmla="*/ 5092758 h 6167261"/>
              <a:gd name="connsiteX33" fmla="*/ 3046600 w 8060091"/>
              <a:gd name="connsiteY33" fmla="*/ 4932887 h 6167261"/>
              <a:gd name="connsiteX34" fmla="*/ 2756377 w 8060091"/>
              <a:gd name="connsiteY34" fmla="*/ 4763796 h 6167261"/>
              <a:gd name="connsiteX35" fmla="*/ 2466151 w 8060091"/>
              <a:gd name="connsiteY35" fmla="*/ 4595470 h 6167261"/>
              <a:gd name="connsiteX36" fmla="*/ 2195580 w 8060091"/>
              <a:gd name="connsiteY36" fmla="*/ 4442517 h 6167261"/>
              <a:gd name="connsiteX37" fmla="*/ 1946167 w 8060091"/>
              <a:gd name="connsiteY37" fmla="*/ 4302635 h 6167261"/>
              <a:gd name="connsiteX38" fmla="*/ 1714896 w 8060091"/>
              <a:gd name="connsiteY38" fmla="*/ 4174275 h 6167261"/>
              <a:gd name="connsiteX39" fmla="*/ 1504028 w 8060091"/>
              <a:gd name="connsiteY39" fmla="*/ 4057450 h 6167261"/>
              <a:gd name="connsiteX40" fmla="*/ 1309791 w 8060091"/>
              <a:gd name="connsiteY40" fmla="*/ 3949076 h 6167261"/>
              <a:gd name="connsiteX41" fmla="*/ 1132935 w 8060091"/>
              <a:gd name="connsiteY41" fmla="*/ 3849157 h 6167261"/>
              <a:gd name="connsiteX42" fmla="*/ 972706 w 8060091"/>
              <a:gd name="connsiteY42" fmla="*/ 3756157 h 6167261"/>
              <a:gd name="connsiteX43" fmla="*/ 827594 w 8060091"/>
              <a:gd name="connsiteY43" fmla="*/ 3667000 h 6167261"/>
              <a:gd name="connsiteX44" fmla="*/ 696841 w 8060091"/>
              <a:gd name="connsiteY44" fmla="*/ 3583223 h 6167261"/>
              <a:gd name="connsiteX45" fmla="*/ 581962 w 8060091"/>
              <a:gd name="connsiteY45" fmla="*/ 3501749 h 6167261"/>
              <a:gd name="connsiteX46" fmla="*/ 478417 w 8060091"/>
              <a:gd name="connsiteY46" fmla="*/ 3420279 h 6167261"/>
              <a:gd name="connsiteX47" fmla="*/ 387721 w 8060091"/>
              <a:gd name="connsiteY47" fmla="*/ 3340346 h 6167261"/>
              <a:gd name="connsiteX48" fmla="*/ 309877 w 8060091"/>
              <a:gd name="connsiteY48" fmla="*/ 3258104 h 6167261"/>
              <a:gd name="connsiteX49" fmla="*/ 241853 w 8060091"/>
              <a:gd name="connsiteY49" fmla="*/ 3172787 h 6167261"/>
              <a:gd name="connsiteX50" fmla="*/ 184416 w 8060091"/>
              <a:gd name="connsiteY50" fmla="*/ 3083631 h 6167261"/>
              <a:gd name="connsiteX51" fmla="*/ 136800 w 8060091"/>
              <a:gd name="connsiteY51" fmla="*/ 2989094 h 6167261"/>
              <a:gd name="connsiteX52" fmla="*/ 97499 w 8060091"/>
              <a:gd name="connsiteY52" fmla="*/ 2887639 h 6167261"/>
              <a:gd name="connsiteX53" fmla="*/ 65753 w 8060091"/>
              <a:gd name="connsiteY53" fmla="*/ 2777726 h 6167261"/>
              <a:gd name="connsiteX54" fmla="*/ 42324 w 8060091"/>
              <a:gd name="connsiteY54" fmla="*/ 2658593 h 6167261"/>
              <a:gd name="connsiteX55" fmla="*/ 23430 w 8060091"/>
              <a:gd name="connsiteY55" fmla="*/ 2528701 h 6167261"/>
              <a:gd name="connsiteX56" fmla="*/ 11339 w 8060091"/>
              <a:gd name="connsiteY56" fmla="*/ 2386508 h 6167261"/>
              <a:gd name="connsiteX57" fmla="*/ 3780 w 8060091"/>
              <a:gd name="connsiteY57" fmla="*/ 2231251 h 6167261"/>
              <a:gd name="connsiteX58" fmla="*/ 757 w 8060091"/>
              <a:gd name="connsiteY58" fmla="*/ 2060621 h 6167261"/>
              <a:gd name="connsiteX59" fmla="*/ 0 w 8060091"/>
              <a:gd name="connsiteY59" fmla="*/ 1873085 h 6167261"/>
              <a:gd name="connsiteX60" fmla="*/ 2270 w 8060091"/>
              <a:gd name="connsiteY60" fmla="*/ 1668635 h 6167261"/>
              <a:gd name="connsiteX61" fmla="*/ 6802 w 8060091"/>
              <a:gd name="connsiteY61" fmla="*/ 1446508 h 6167261"/>
              <a:gd name="connsiteX62" fmla="*/ 11339 w 8060091"/>
              <a:gd name="connsiteY62" fmla="*/ 1202863 h 6167261"/>
              <a:gd name="connsiteX63" fmla="*/ 16628 w 8060091"/>
              <a:gd name="connsiteY63" fmla="*/ 937696 h 6167261"/>
              <a:gd name="connsiteX64" fmla="*/ 21164 w 8060091"/>
              <a:gd name="connsiteY64" fmla="*/ 650237 h 6167261"/>
              <a:gd name="connsiteX65" fmla="*/ 24943 w 8060091"/>
              <a:gd name="connsiteY65" fmla="*/ 337417 h 6167261"/>
              <a:gd name="connsiteX66" fmla="*/ 26453 w 8060091"/>
              <a:gd name="connsiteY66" fmla="*/ 0 h 6167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8060091" h="6167261">
                <a:moveTo>
                  <a:pt x="26453" y="0"/>
                </a:moveTo>
                <a:lnTo>
                  <a:pt x="8060091" y="0"/>
                </a:lnTo>
                <a:lnTo>
                  <a:pt x="8060091" y="4855643"/>
                </a:lnTo>
                <a:lnTo>
                  <a:pt x="7927511" y="4932887"/>
                </a:lnTo>
                <a:lnTo>
                  <a:pt x="7660714" y="5092758"/>
                </a:lnTo>
                <a:lnTo>
                  <a:pt x="7415838" y="5240327"/>
                </a:lnTo>
                <a:lnTo>
                  <a:pt x="7190613" y="5377906"/>
                </a:lnTo>
                <a:lnTo>
                  <a:pt x="6983524" y="5503190"/>
                </a:lnTo>
                <a:lnTo>
                  <a:pt x="6793823" y="5619247"/>
                </a:lnTo>
                <a:lnTo>
                  <a:pt x="6619233" y="5723010"/>
                </a:lnTo>
                <a:lnTo>
                  <a:pt x="6459003" y="5816778"/>
                </a:lnTo>
                <a:lnTo>
                  <a:pt x="6310869" y="5898251"/>
                </a:lnTo>
                <a:lnTo>
                  <a:pt x="6173314" y="5969730"/>
                </a:lnTo>
                <a:lnTo>
                  <a:pt x="6044830" y="6029682"/>
                </a:lnTo>
                <a:lnTo>
                  <a:pt x="5923905" y="6079640"/>
                </a:lnTo>
                <a:lnTo>
                  <a:pt x="5809779" y="6118071"/>
                </a:lnTo>
                <a:lnTo>
                  <a:pt x="5699433" y="6144972"/>
                </a:lnTo>
                <a:lnTo>
                  <a:pt x="5592113" y="6161882"/>
                </a:lnTo>
                <a:lnTo>
                  <a:pt x="5487811" y="6167261"/>
                </a:lnTo>
                <a:lnTo>
                  <a:pt x="5382001" y="6161882"/>
                </a:lnTo>
                <a:lnTo>
                  <a:pt x="5274677" y="6144972"/>
                </a:lnTo>
                <a:lnTo>
                  <a:pt x="5164331" y="6118071"/>
                </a:lnTo>
                <a:lnTo>
                  <a:pt x="5050209" y="6079640"/>
                </a:lnTo>
                <a:lnTo>
                  <a:pt x="4929280" y="6029682"/>
                </a:lnTo>
                <a:lnTo>
                  <a:pt x="4800796" y="5969730"/>
                </a:lnTo>
                <a:lnTo>
                  <a:pt x="4663241" y="5898251"/>
                </a:lnTo>
                <a:lnTo>
                  <a:pt x="4515107" y="5816778"/>
                </a:lnTo>
                <a:lnTo>
                  <a:pt x="4354877" y="5723010"/>
                </a:lnTo>
                <a:lnTo>
                  <a:pt x="4180291" y="5619247"/>
                </a:lnTo>
                <a:lnTo>
                  <a:pt x="3990586" y="5503190"/>
                </a:lnTo>
                <a:lnTo>
                  <a:pt x="3783498" y="5377906"/>
                </a:lnTo>
                <a:lnTo>
                  <a:pt x="3558272" y="5240327"/>
                </a:lnTo>
                <a:lnTo>
                  <a:pt x="3313396" y="5092758"/>
                </a:lnTo>
                <a:lnTo>
                  <a:pt x="3046600" y="4932887"/>
                </a:lnTo>
                <a:lnTo>
                  <a:pt x="2756377" y="4763796"/>
                </a:lnTo>
                <a:lnTo>
                  <a:pt x="2466151" y="4595470"/>
                </a:lnTo>
                <a:lnTo>
                  <a:pt x="2195580" y="4442517"/>
                </a:lnTo>
                <a:lnTo>
                  <a:pt x="1946167" y="4302635"/>
                </a:lnTo>
                <a:lnTo>
                  <a:pt x="1714896" y="4174275"/>
                </a:lnTo>
                <a:lnTo>
                  <a:pt x="1504028" y="4057450"/>
                </a:lnTo>
                <a:lnTo>
                  <a:pt x="1309791" y="3949076"/>
                </a:lnTo>
                <a:lnTo>
                  <a:pt x="1132935" y="3849157"/>
                </a:lnTo>
                <a:lnTo>
                  <a:pt x="972706" y="3756157"/>
                </a:lnTo>
                <a:lnTo>
                  <a:pt x="827594" y="3667000"/>
                </a:lnTo>
                <a:lnTo>
                  <a:pt x="696841" y="3583223"/>
                </a:lnTo>
                <a:lnTo>
                  <a:pt x="581962" y="3501749"/>
                </a:lnTo>
                <a:lnTo>
                  <a:pt x="478417" y="3420279"/>
                </a:lnTo>
                <a:lnTo>
                  <a:pt x="387721" y="3340346"/>
                </a:lnTo>
                <a:lnTo>
                  <a:pt x="309877" y="3258104"/>
                </a:lnTo>
                <a:lnTo>
                  <a:pt x="241853" y="3172787"/>
                </a:lnTo>
                <a:lnTo>
                  <a:pt x="184416" y="3083631"/>
                </a:lnTo>
                <a:lnTo>
                  <a:pt x="136800" y="2989094"/>
                </a:lnTo>
                <a:lnTo>
                  <a:pt x="97499" y="2887639"/>
                </a:lnTo>
                <a:lnTo>
                  <a:pt x="65753" y="2777726"/>
                </a:lnTo>
                <a:lnTo>
                  <a:pt x="42324" y="2658593"/>
                </a:lnTo>
                <a:lnTo>
                  <a:pt x="23430" y="2528701"/>
                </a:lnTo>
                <a:lnTo>
                  <a:pt x="11339" y="2386508"/>
                </a:lnTo>
                <a:lnTo>
                  <a:pt x="3780" y="2231251"/>
                </a:lnTo>
                <a:lnTo>
                  <a:pt x="757" y="2060621"/>
                </a:lnTo>
                <a:lnTo>
                  <a:pt x="0" y="1873085"/>
                </a:lnTo>
                <a:lnTo>
                  <a:pt x="2270" y="1668635"/>
                </a:lnTo>
                <a:lnTo>
                  <a:pt x="6802" y="1446508"/>
                </a:lnTo>
                <a:lnTo>
                  <a:pt x="11339" y="1202863"/>
                </a:lnTo>
                <a:lnTo>
                  <a:pt x="16628" y="937696"/>
                </a:lnTo>
                <a:lnTo>
                  <a:pt x="21164" y="650237"/>
                </a:lnTo>
                <a:lnTo>
                  <a:pt x="24943" y="337417"/>
                </a:lnTo>
                <a:lnTo>
                  <a:pt x="26453" y="0"/>
                </a:lnTo>
                <a:close/>
              </a:path>
            </a:pathLst>
          </a:custGeom>
          <a:gradFill>
            <a:gsLst>
              <a:gs pos="2000">
                <a:schemeClr val="accent1">
                  <a:alpha val="80000"/>
                </a:schemeClr>
              </a:gs>
              <a:gs pos="100000">
                <a:schemeClr val="accent5">
                  <a:alpha val="80000"/>
                </a:schemeClr>
              </a:gs>
            </a:gsLst>
            <a:lin ang="0" scaled="0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id-ID"/>
          </a:p>
        </p:txBody>
      </p:sp>
      <p:sp>
        <p:nvSpPr>
          <p:cNvPr id="17" name="Rectangle: Rounded Corners 17"/>
          <p:cNvSpPr/>
          <p:nvPr/>
        </p:nvSpPr>
        <p:spPr>
          <a:xfrm>
            <a:off x="8944671" y="2074679"/>
            <a:ext cx="1726243" cy="3180753"/>
          </a:xfrm>
          <a:prstGeom prst="roundRect">
            <a:avLst>
              <a:gd name="adj" fmla="val 3058"/>
            </a:avLst>
          </a:prstGeom>
          <a:gradFill>
            <a:gsLst>
              <a:gs pos="0">
                <a:schemeClr val="accent3"/>
              </a:gs>
              <a:gs pos="100000">
                <a:schemeClr val="accent3">
                  <a:lumMod val="75000"/>
                </a:schemeClr>
              </a:gs>
            </a:gsLst>
            <a:lin ang="5400000" scaled="1"/>
          </a:gradFill>
          <a:ln>
            <a:noFill/>
          </a:ln>
          <a:effectLst>
            <a:outerShdw blurRad="977900" dist="381000" dir="5400000" algn="t" rotWithShape="0">
              <a:prstClr val="black">
                <a:alpha val="4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9238558" y="1347374"/>
            <a:ext cx="1138469" cy="1138469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>
            <a:outerShdw blurRad="863600" dist="38100" dir="5400000" algn="t" rotWithShape="0">
              <a:prstClr val="black">
                <a:alpha val="2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9091141" y="2603464"/>
            <a:ext cx="1407507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zh-CN" altLang="en-US" spc="300" dirty="0">
                <a:solidFill>
                  <a:schemeClr val="bg1"/>
                </a:solidFill>
                <a:latin typeface="Nexa Bold" panose="02000000000000000000" pitchFamily="50" charset="0"/>
                <a:cs typeface="Segoe UI" panose="020B0502040204020203" pitchFamily="34" charset="0"/>
              </a:rPr>
              <a:t>Falling Xia Autumn Water</a:t>
            </a:r>
            <a:endParaRPr lang="en-US" spc="300" dirty="0">
              <a:solidFill>
                <a:schemeClr val="bg1"/>
              </a:solidFill>
              <a:latin typeface="Nexa Bold" panose="02000000000000000000" pitchFamily="50" charset="0"/>
              <a:cs typeface="Segoe UI" panose="020B0502040204020203" pitchFamily="34" charset="0"/>
            </a:endParaRPr>
          </a:p>
        </p:txBody>
      </p:sp>
      <p:sp>
        <p:nvSpPr>
          <p:cNvPr id="21" name="Freeform 27"/>
          <p:cNvSpPr>
            <a:spLocks noChangeArrowheads="1"/>
          </p:cNvSpPr>
          <p:nvPr/>
        </p:nvSpPr>
        <p:spPr bwMode="auto">
          <a:xfrm>
            <a:off x="9550508" y="1698762"/>
            <a:ext cx="514568" cy="435693"/>
          </a:xfrm>
          <a:custGeom>
            <a:avLst/>
            <a:gdLst>
              <a:gd name="T0" fmla="*/ 209171 w 602"/>
              <a:gd name="T1" fmla="*/ 183789 h 510"/>
              <a:gd name="T2" fmla="*/ 209171 w 602"/>
              <a:gd name="T3" fmla="*/ 183789 h 510"/>
              <a:gd name="T4" fmla="*/ 7587 w 602"/>
              <a:gd name="T5" fmla="*/ 183789 h 510"/>
              <a:gd name="T6" fmla="*/ 0 w 602"/>
              <a:gd name="T7" fmla="*/ 176206 h 510"/>
              <a:gd name="T8" fmla="*/ 0 w 602"/>
              <a:gd name="T9" fmla="*/ 173679 h 510"/>
              <a:gd name="T10" fmla="*/ 7587 w 602"/>
              <a:gd name="T11" fmla="*/ 163207 h 510"/>
              <a:gd name="T12" fmla="*/ 209171 w 602"/>
              <a:gd name="T13" fmla="*/ 163207 h 510"/>
              <a:gd name="T14" fmla="*/ 217119 w 602"/>
              <a:gd name="T15" fmla="*/ 173679 h 510"/>
              <a:gd name="T16" fmla="*/ 217119 w 602"/>
              <a:gd name="T17" fmla="*/ 176206 h 510"/>
              <a:gd name="T18" fmla="*/ 209171 w 602"/>
              <a:gd name="T19" fmla="*/ 183789 h 510"/>
              <a:gd name="T20" fmla="*/ 175935 w 602"/>
              <a:gd name="T21" fmla="*/ 153097 h 510"/>
              <a:gd name="T22" fmla="*/ 175935 w 602"/>
              <a:gd name="T23" fmla="*/ 153097 h 510"/>
              <a:gd name="T24" fmla="*/ 155704 w 602"/>
              <a:gd name="T25" fmla="*/ 153097 h 510"/>
              <a:gd name="T26" fmla="*/ 145589 w 602"/>
              <a:gd name="T27" fmla="*/ 142987 h 510"/>
              <a:gd name="T28" fmla="*/ 145589 w 602"/>
              <a:gd name="T29" fmla="*/ 10110 h 510"/>
              <a:gd name="T30" fmla="*/ 155704 w 602"/>
              <a:gd name="T31" fmla="*/ 0 h 510"/>
              <a:gd name="T32" fmla="*/ 175935 w 602"/>
              <a:gd name="T33" fmla="*/ 0 h 510"/>
              <a:gd name="T34" fmla="*/ 186411 w 602"/>
              <a:gd name="T35" fmla="*/ 10110 h 510"/>
              <a:gd name="T36" fmla="*/ 186411 w 602"/>
              <a:gd name="T37" fmla="*/ 142987 h 510"/>
              <a:gd name="T38" fmla="*/ 175935 w 602"/>
              <a:gd name="T39" fmla="*/ 153097 h 510"/>
              <a:gd name="T40" fmla="*/ 119939 w 602"/>
              <a:gd name="T41" fmla="*/ 153097 h 510"/>
              <a:gd name="T42" fmla="*/ 119939 w 602"/>
              <a:gd name="T43" fmla="*/ 153097 h 510"/>
              <a:gd name="T44" fmla="*/ 99708 w 602"/>
              <a:gd name="T45" fmla="*/ 153097 h 510"/>
              <a:gd name="T46" fmla="*/ 89232 w 602"/>
              <a:gd name="T47" fmla="*/ 142987 h 510"/>
              <a:gd name="T48" fmla="*/ 89232 w 602"/>
              <a:gd name="T49" fmla="*/ 58856 h 510"/>
              <a:gd name="T50" fmla="*/ 99708 w 602"/>
              <a:gd name="T51" fmla="*/ 48385 h 510"/>
              <a:gd name="T52" fmla="*/ 119939 w 602"/>
              <a:gd name="T53" fmla="*/ 48385 h 510"/>
              <a:gd name="T54" fmla="*/ 130054 w 602"/>
              <a:gd name="T55" fmla="*/ 58856 h 510"/>
              <a:gd name="T56" fmla="*/ 130054 w 602"/>
              <a:gd name="T57" fmla="*/ 142987 h 510"/>
              <a:gd name="T58" fmla="*/ 119939 w 602"/>
              <a:gd name="T59" fmla="*/ 153097 h 510"/>
              <a:gd name="T60" fmla="*/ 61053 w 602"/>
              <a:gd name="T61" fmla="*/ 153097 h 510"/>
              <a:gd name="T62" fmla="*/ 61053 w 602"/>
              <a:gd name="T63" fmla="*/ 153097 h 510"/>
              <a:gd name="T64" fmla="*/ 40823 w 602"/>
              <a:gd name="T65" fmla="*/ 153097 h 510"/>
              <a:gd name="T66" fmla="*/ 30707 w 602"/>
              <a:gd name="T67" fmla="*/ 142987 h 510"/>
              <a:gd name="T68" fmla="*/ 30707 w 602"/>
              <a:gd name="T69" fmla="*/ 107240 h 510"/>
              <a:gd name="T70" fmla="*/ 40823 w 602"/>
              <a:gd name="T71" fmla="*/ 97130 h 510"/>
              <a:gd name="T72" fmla="*/ 61053 w 602"/>
              <a:gd name="T73" fmla="*/ 97130 h 510"/>
              <a:gd name="T74" fmla="*/ 71530 w 602"/>
              <a:gd name="T75" fmla="*/ 107240 h 510"/>
              <a:gd name="T76" fmla="*/ 71530 w 602"/>
              <a:gd name="T77" fmla="*/ 142987 h 510"/>
              <a:gd name="T78" fmla="*/ 61053 w 602"/>
              <a:gd name="T79" fmla="*/ 153097 h 510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0" t="0" r="r" b="b"/>
            <a:pathLst>
              <a:path w="602" h="510">
                <a:moveTo>
                  <a:pt x="579" y="509"/>
                </a:moveTo>
                <a:lnTo>
                  <a:pt x="579" y="509"/>
                </a:lnTo>
                <a:cubicBezTo>
                  <a:pt x="21" y="509"/>
                  <a:pt x="21" y="509"/>
                  <a:pt x="21" y="509"/>
                </a:cubicBezTo>
                <a:cubicBezTo>
                  <a:pt x="7" y="509"/>
                  <a:pt x="0" y="502"/>
                  <a:pt x="0" y="488"/>
                </a:cubicBezTo>
                <a:cubicBezTo>
                  <a:pt x="0" y="481"/>
                  <a:pt x="0" y="481"/>
                  <a:pt x="0" y="481"/>
                </a:cubicBezTo>
                <a:cubicBezTo>
                  <a:pt x="0" y="467"/>
                  <a:pt x="7" y="452"/>
                  <a:pt x="21" y="452"/>
                </a:cubicBezTo>
                <a:cubicBezTo>
                  <a:pt x="579" y="452"/>
                  <a:pt x="579" y="452"/>
                  <a:pt x="579" y="452"/>
                </a:cubicBezTo>
                <a:cubicBezTo>
                  <a:pt x="594" y="452"/>
                  <a:pt x="601" y="467"/>
                  <a:pt x="601" y="481"/>
                </a:cubicBezTo>
                <a:cubicBezTo>
                  <a:pt x="601" y="488"/>
                  <a:pt x="601" y="488"/>
                  <a:pt x="601" y="488"/>
                </a:cubicBezTo>
                <a:cubicBezTo>
                  <a:pt x="601" y="502"/>
                  <a:pt x="594" y="509"/>
                  <a:pt x="579" y="509"/>
                </a:cubicBezTo>
                <a:close/>
                <a:moveTo>
                  <a:pt x="487" y="424"/>
                </a:moveTo>
                <a:lnTo>
                  <a:pt x="487" y="424"/>
                </a:lnTo>
                <a:cubicBezTo>
                  <a:pt x="431" y="424"/>
                  <a:pt x="431" y="424"/>
                  <a:pt x="431" y="424"/>
                </a:cubicBezTo>
                <a:cubicBezTo>
                  <a:pt x="417" y="424"/>
                  <a:pt x="403" y="417"/>
                  <a:pt x="403" y="396"/>
                </a:cubicBezTo>
                <a:cubicBezTo>
                  <a:pt x="403" y="28"/>
                  <a:pt x="403" y="28"/>
                  <a:pt x="403" y="28"/>
                </a:cubicBezTo>
                <a:cubicBezTo>
                  <a:pt x="403" y="14"/>
                  <a:pt x="417" y="0"/>
                  <a:pt x="431" y="0"/>
                </a:cubicBezTo>
                <a:cubicBezTo>
                  <a:pt x="487" y="0"/>
                  <a:pt x="487" y="0"/>
                  <a:pt x="487" y="0"/>
                </a:cubicBezTo>
                <a:cubicBezTo>
                  <a:pt x="509" y="0"/>
                  <a:pt x="516" y="14"/>
                  <a:pt x="516" y="28"/>
                </a:cubicBezTo>
                <a:cubicBezTo>
                  <a:pt x="516" y="396"/>
                  <a:pt x="516" y="396"/>
                  <a:pt x="516" y="396"/>
                </a:cubicBezTo>
                <a:cubicBezTo>
                  <a:pt x="516" y="417"/>
                  <a:pt x="509" y="424"/>
                  <a:pt x="487" y="424"/>
                </a:cubicBezTo>
                <a:close/>
                <a:moveTo>
                  <a:pt x="332" y="424"/>
                </a:moveTo>
                <a:lnTo>
                  <a:pt x="332" y="424"/>
                </a:lnTo>
                <a:cubicBezTo>
                  <a:pt x="276" y="424"/>
                  <a:pt x="276" y="424"/>
                  <a:pt x="276" y="424"/>
                </a:cubicBezTo>
                <a:cubicBezTo>
                  <a:pt x="254" y="424"/>
                  <a:pt x="247" y="417"/>
                  <a:pt x="247" y="396"/>
                </a:cubicBezTo>
                <a:cubicBezTo>
                  <a:pt x="247" y="163"/>
                  <a:pt x="247" y="163"/>
                  <a:pt x="247" y="163"/>
                </a:cubicBezTo>
                <a:cubicBezTo>
                  <a:pt x="247" y="149"/>
                  <a:pt x="254" y="134"/>
                  <a:pt x="276" y="134"/>
                </a:cubicBezTo>
                <a:cubicBezTo>
                  <a:pt x="332" y="134"/>
                  <a:pt x="332" y="134"/>
                  <a:pt x="332" y="134"/>
                </a:cubicBezTo>
                <a:cubicBezTo>
                  <a:pt x="346" y="134"/>
                  <a:pt x="360" y="149"/>
                  <a:pt x="360" y="163"/>
                </a:cubicBezTo>
                <a:cubicBezTo>
                  <a:pt x="360" y="396"/>
                  <a:pt x="360" y="396"/>
                  <a:pt x="360" y="396"/>
                </a:cubicBezTo>
                <a:cubicBezTo>
                  <a:pt x="360" y="417"/>
                  <a:pt x="346" y="424"/>
                  <a:pt x="332" y="424"/>
                </a:cubicBezTo>
                <a:close/>
                <a:moveTo>
                  <a:pt x="169" y="424"/>
                </a:moveTo>
                <a:lnTo>
                  <a:pt x="169" y="424"/>
                </a:lnTo>
                <a:cubicBezTo>
                  <a:pt x="113" y="424"/>
                  <a:pt x="113" y="424"/>
                  <a:pt x="113" y="424"/>
                </a:cubicBezTo>
                <a:cubicBezTo>
                  <a:pt x="99" y="424"/>
                  <a:pt x="85" y="417"/>
                  <a:pt x="85" y="396"/>
                </a:cubicBezTo>
                <a:cubicBezTo>
                  <a:pt x="85" y="297"/>
                  <a:pt x="85" y="297"/>
                  <a:pt x="85" y="297"/>
                </a:cubicBezTo>
                <a:cubicBezTo>
                  <a:pt x="85" y="276"/>
                  <a:pt x="99" y="269"/>
                  <a:pt x="113" y="269"/>
                </a:cubicBezTo>
                <a:cubicBezTo>
                  <a:pt x="169" y="269"/>
                  <a:pt x="169" y="269"/>
                  <a:pt x="169" y="269"/>
                </a:cubicBezTo>
                <a:cubicBezTo>
                  <a:pt x="184" y="269"/>
                  <a:pt x="198" y="276"/>
                  <a:pt x="198" y="297"/>
                </a:cubicBezTo>
                <a:cubicBezTo>
                  <a:pt x="198" y="396"/>
                  <a:pt x="198" y="396"/>
                  <a:pt x="198" y="396"/>
                </a:cubicBezTo>
                <a:cubicBezTo>
                  <a:pt x="198" y="417"/>
                  <a:pt x="184" y="424"/>
                  <a:pt x="169" y="42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:p159="http://schemas.microsoft.com/office/powerpoint/2015/09/main" xmlns:mc="http://schemas.openxmlformats.org/markup-compatibility/2006" xmlns:p14="http://schemas.microsoft.com/office/powerpoint/2010/main" xmlns:a16="http://schemas.microsoft.com/office/drawing/2014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159="http://schemas.microsoft.com/office/powerpoint/2015/09/main" xmlns:mc="http://schemas.openxmlformats.org/markup-compatibility/2006" xmlns:p14="http://schemas.microsoft.com/office/powerpoint/2010/main" xmlns:a16="http://schemas.microsoft.com/office/drawing/2014/main" xmlns="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9091141" y="3568024"/>
            <a:ext cx="1410821" cy="11726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id-ID" sz="9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The quick, brown fox jumps over a lazy dog. DJs flock by-time MTV ax quiz prog. Junk MTV quiz graceby by fox whelps.</a:t>
            </a:r>
            <a:endParaRPr lang="en-US" sz="9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Rectangle: Rounded Corners 15"/>
          <p:cNvSpPr/>
          <p:nvPr/>
        </p:nvSpPr>
        <p:spPr>
          <a:xfrm>
            <a:off x="6987090" y="2074680"/>
            <a:ext cx="1726243" cy="3180754"/>
          </a:xfrm>
          <a:prstGeom prst="roundRect">
            <a:avLst>
              <a:gd name="adj" fmla="val 3058"/>
            </a:avLst>
          </a:prstGeom>
          <a:gradFill>
            <a:gsLst>
              <a:gs pos="0">
                <a:schemeClr val="accent2"/>
              </a:gs>
              <a:gs pos="100000">
                <a:schemeClr val="accent2">
                  <a:lumMod val="75000"/>
                </a:schemeClr>
              </a:gs>
            </a:gsLst>
            <a:lin ang="5400000" scaled="1"/>
          </a:gradFill>
          <a:ln>
            <a:noFill/>
          </a:ln>
          <a:effectLst>
            <a:outerShdw blurRad="977900" dist="381000" dir="5400000" algn="t" rotWithShape="0">
              <a:prstClr val="black">
                <a:alpha val="4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7284216" y="1347374"/>
            <a:ext cx="1138469" cy="1138469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863600" dist="38100" dir="5400000" algn="t" rotWithShape="0">
              <a:prstClr val="black">
                <a:alpha val="2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148041" y="3568024"/>
            <a:ext cx="1410821" cy="11726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id-ID" sz="9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The quick, brown fox jumps over a lazy dog. DJs flock by-time MTV ax quiz prog. Junk MTV quiz graceby by fox whelps.</a:t>
            </a:r>
            <a:endParaRPr lang="en-US" sz="9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149696" y="2579399"/>
            <a:ext cx="1407507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zh-CN" altLang="en-US" spc="300" dirty="0">
                <a:solidFill>
                  <a:schemeClr val="bg1"/>
                </a:solidFill>
                <a:latin typeface="Nexa Bold" panose="02000000000000000000" pitchFamily="50" charset="0"/>
                <a:cs typeface="Segoe UI" panose="020B0502040204020203" pitchFamily="34" charset="0"/>
              </a:rPr>
              <a:t>Falling Xia Autumn Water</a:t>
            </a:r>
            <a:endParaRPr lang="en-US" spc="300" dirty="0">
              <a:solidFill>
                <a:schemeClr val="bg1"/>
              </a:solidFill>
              <a:latin typeface="Nexa Bold" panose="02000000000000000000" pitchFamily="50" charset="0"/>
              <a:cs typeface="Segoe UI" panose="020B0502040204020203" pitchFamily="34" charset="0"/>
            </a:endParaRPr>
          </a:p>
        </p:txBody>
      </p:sp>
      <p:sp>
        <p:nvSpPr>
          <p:cNvPr id="15" name="Freeform 120"/>
          <p:cNvSpPr>
            <a:spLocks noChangeArrowheads="1"/>
          </p:cNvSpPr>
          <p:nvPr/>
        </p:nvSpPr>
        <p:spPr bwMode="auto">
          <a:xfrm>
            <a:off x="7596167" y="1711909"/>
            <a:ext cx="514566" cy="409399"/>
          </a:xfrm>
          <a:custGeom>
            <a:avLst/>
            <a:gdLst>
              <a:gd name="T0" fmla="*/ 217118 w 602"/>
              <a:gd name="T1" fmla="*/ 38054 h 482"/>
              <a:gd name="T2" fmla="*/ 217118 w 602"/>
              <a:gd name="T3" fmla="*/ 38054 h 482"/>
              <a:gd name="T4" fmla="*/ 217118 w 602"/>
              <a:gd name="T5" fmla="*/ 38054 h 482"/>
              <a:gd name="T6" fmla="*/ 186411 w 602"/>
              <a:gd name="T7" fmla="*/ 104109 h 482"/>
              <a:gd name="T8" fmla="*/ 186411 w 602"/>
              <a:gd name="T9" fmla="*/ 104109 h 482"/>
              <a:gd name="T10" fmla="*/ 178824 w 602"/>
              <a:gd name="T11" fmla="*/ 111648 h 482"/>
              <a:gd name="T12" fmla="*/ 178824 w 602"/>
              <a:gd name="T13" fmla="*/ 111648 h 482"/>
              <a:gd name="T14" fmla="*/ 89231 w 602"/>
              <a:gd name="T15" fmla="*/ 116674 h 482"/>
              <a:gd name="T16" fmla="*/ 94289 w 602"/>
              <a:gd name="T17" fmla="*/ 132111 h 482"/>
              <a:gd name="T18" fmla="*/ 191468 w 602"/>
              <a:gd name="T19" fmla="*/ 132111 h 482"/>
              <a:gd name="T20" fmla="*/ 212060 w 602"/>
              <a:gd name="T21" fmla="*/ 152215 h 482"/>
              <a:gd name="T22" fmla="*/ 191468 w 602"/>
              <a:gd name="T23" fmla="*/ 172678 h 482"/>
              <a:gd name="T24" fmla="*/ 171238 w 602"/>
              <a:gd name="T25" fmla="*/ 152215 h 482"/>
              <a:gd name="T26" fmla="*/ 74058 w 602"/>
              <a:gd name="T27" fmla="*/ 152215 h 482"/>
              <a:gd name="T28" fmla="*/ 53467 w 602"/>
              <a:gd name="T29" fmla="*/ 172678 h 482"/>
              <a:gd name="T30" fmla="*/ 33236 w 602"/>
              <a:gd name="T31" fmla="*/ 152215 h 482"/>
              <a:gd name="T32" fmla="*/ 53467 w 602"/>
              <a:gd name="T33" fmla="*/ 132111 h 482"/>
              <a:gd name="T34" fmla="*/ 74058 w 602"/>
              <a:gd name="T35" fmla="*/ 132111 h 482"/>
              <a:gd name="T36" fmla="*/ 33236 w 602"/>
              <a:gd name="T37" fmla="*/ 20463 h 482"/>
              <a:gd name="T38" fmla="*/ 10115 w 602"/>
              <a:gd name="T39" fmla="*/ 20463 h 482"/>
              <a:gd name="T40" fmla="*/ 0 w 602"/>
              <a:gd name="T41" fmla="*/ 10052 h 482"/>
              <a:gd name="T42" fmla="*/ 10115 w 602"/>
              <a:gd name="T43" fmla="*/ 0 h 482"/>
              <a:gd name="T44" fmla="*/ 40822 w 602"/>
              <a:gd name="T45" fmla="*/ 0 h 482"/>
              <a:gd name="T46" fmla="*/ 50938 w 602"/>
              <a:gd name="T47" fmla="*/ 5026 h 482"/>
              <a:gd name="T48" fmla="*/ 50938 w 602"/>
              <a:gd name="T49" fmla="*/ 5026 h 482"/>
              <a:gd name="T50" fmla="*/ 56357 w 602"/>
              <a:gd name="T51" fmla="*/ 22976 h 482"/>
              <a:gd name="T52" fmla="*/ 206641 w 602"/>
              <a:gd name="T53" fmla="*/ 22976 h 482"/>
              <a:gd name="T54" fmla="*/ 217118 w 602"/>
              <a:gd name="T55" fmla="*/ 33028 h 482"/>
              <a:gd name="T56" fmla="*/ 217118 w 602"/>
              <a:gd name="T57" fmla="*/ 38054 h 482"/>
              <a:gd name="T58" fmla="*/ 63943 w 602"/>
              <a:gd name="T59" fmla="*/ 43080 h 482"/>
              <a:gd name="T60" fmla="*/ 63943 w 602"/>
              <a:gd name="T61" fmla="*/ 43080 h 482"/>
              <a:gd name="T62" fmla="*/ 81645 w 602"/>
              <a:gd name="T63" fmla="*/ 96570 h 482"/>
              <a:gd name="T64" fmla="*/ 171238 w 602"/>
              <a:gd name="T65" fmla="*/ 91544 h 482"/>
              <a:gd name="T66" fmla="*/ 191468 w 602"/>
              <a:gd name="T67" fmla="*/ 43080 h 482"/>
              <a:gd name="T68" fmla="*/ 63943 w 602"/>
              <a:gd name="T69" fmla="*/ 43080 h 482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602" h="482">
                <a:moveTo>
                  <a:pt x="601" y="106"/>
                </a:moveTo>
                <a:lnTo>
                  <a:pt x="601" y="106"/>
                </a:lnTo>
                <a:cubicBezTo>
                  <a:pt x="516" y="290"/>
                  <a:pt x="516" y="290"/>
                  <a:pt x="516" y="290"/>
                </a:cubicBezTo>
                <a:cubicBezTo>
                  <a:pt x="509" y="304"/>
                  <a:pt x="502" y="311"/>
                  <a:pt x="495" y="311"/>
                </a:cubicBezTo>
                <a:cubicBezTo>
                  <a:pt x="247" y="325"/>
                  <a:pt x="247" y="325"/>
                  <a:pt x="247" y="325"/>
                </a:cubicBezTo>
                <a:cubicBezTo>
                  <a:pt x="261" y="368"/>
                  <a:pt x="261" y="368"/>
                  <a:pt x="261" y="368"/>
                </a:cubicBezTo>
                <a:cubicBezTo>
                  <a:pt x="530" y="368"/>
                  <a:pt x="530" y="368"/>
                  <a:pt x="530" y="368"/>
                </a:cubicBezTo>
                <a:cubicBezTo>
                  <a:pt x="558" y="368"/>
                  <a:pt x="587" y="389"/>
                  <a:pt x="587" y="424"/>
                </a:cubicBezTo>
                <a:cubicBezTo>
                  <a:pt x="587" y="453"/>
                  <a:pt x="558" y="481"/>
                  <a:pt x="530" y="481"/>
                </a:cubicBezTo>
                <a:cubicBezTo>
                  <a:pt x="495" y="481"/>
                  <a:pt x="474" y="453"/>
                  <a:pt x="474" y="424"/>
                </a:cubicBezTo>
                <a:cubicBezTo>
                  <a:pt x="205" y="424"/>
                  <a:pt x="205" y="424"/>
                  <a:pt x="205" y="424"/>
                </a:cubicBezTo>
                <a:cubicBezTo>
                  <a:pt x="205" y="453"/>
                  <a:pt x="184" y="481"/>
                  <a:pt x="148" y="481"/>
                </a:cubicBezTo>
                <a:cubicBezTo>
                  <a:pt x="120" y="481"/>
                  <a:pt x="92" y="453"/>
                  <a:pt x="92" y="424"/>
                </a:cubicBezTo>
                <a:cubicBezTo>
                  <a:pt x="92" y="389"/>
                  <a:pt x="120" y="368"/>
                  <a:pt x="148" y="368"/>
                </a:cubicBezTo>
                <a:cubicBezTo>
                  <a:pt x="205" y="368"/>
                  <a:pt x="205" y="368"/>
                  <a:pt x="205" y="368"/>
                </a:cubicBezTo>
                <a:cubicBezTo>
                  <a:pt x="92" y="57"/>
                  <a:pt x="92" y="57"/>
                  <a:pt x="92" y="57"/>
                </a:cubicBezTo>
                <a:cubicBezTo>
                  <a:pt x="28" y="57"/>
                  <a:pt x="28" y="57"/>
                  <a:pt x="28" y="57"/>
                </a:cubicBezTo>
                <a:cubicBezTo>
                  <a:pt x="14" y="57"/>
                  <a:pt x="0" y="42"/>
                  <a:pt x="0" y="28"/>
                </a:cubicBezTo>
                <a:cubicBezTo>
                  <a:pt x="0" y="7"/>
                  <a:pt x="14" y="0"/>
                  <a:pt x="28" y="0"/>
                </a:cubicBezTo>
                <a:cubicBezTo>
                  <a:pt x="113" y="0"/>
                  <a:pt x="113" y="0"/>
                  <a:pt x="113" y="0"/>
                </a:cubicBezTo>
                <a:cubicBezTo>
                  <a:pt x="127" y="0"/>
                  <a:pt x="134" y="7"/>
                  <a:pt x="141" y="14"/>
                </a:cubicBezTo>
                <a:cubicBezTo>
                  <a:pt x="156" y="64"/>
                  <a:pt x="156" y="64"/>
                  <a:pt x="156" y="64"/>
                </a:cubicBezTo>
                <a:cubicBezTo>
                  <a:pt x="572" y="64"/>
                  <a:pt x="572" y="64"/>
                  <a:pt x="572" y="64"/>
                </a:cubicBezTo>
                <a:cubicBezTo>
                  <a:pt x="594" y="64"/>
                  <a:pt x="601" y="78"/>
                  <a:pt x="601" y="92"/>
                </a:cubicBezTo>
                <a:cubicBezTo>
                  <a:pt x="601" y="99"/>
                  <a:pt x="601" y="99"/>
                  <a:pt x="601" y="106"/>
                </a:cubicBezTo>
                <a:close/>
                <a:moveTo>
                  <a:pt x="177" y="120"/>
                </a:moveTo>
                <a:lnTo>
                  <a:pt x="177" y="120"/>
                </a:lnTo>
                <a:cubicBezTo>
                  <a:pt x="226" y="269"/>
                  <a:pt x="226" y="269"/>
                  <a:pt x="226" y="269"/>
                </a:cubicBezTo>
                <a:cubicBezTo>
                  <a:pt x="474" y="255"/>
                  <a:pt x="474" y="255"/>
                  <a:pt x="474" y="255"/>
                </a:cubicBezTo>
                <a:cubicBezTo>
                  <a:pt x="530" y="120"/>
                  <a:pt x="530" y="120"/>
                  <a:pt x="530" y="120"/>
                </a:cubicBezTo>
                <a:lnTo>
                  <a:pt x="177" y="12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:p159="http://schemas.microsoft.com/office/powerpoint/2015/09/main" xmlns:mc="http://schemas.openxmlformats.org/markup-compatibility/2006" xmlns:p14="http://schemas.microsoft.com/office/powerpoint/2010/main" xmlns:a16="http://schemas.microsoft.com/office/drawing/2014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159="http://schemas.microsoft.com/office/powerpoint/2015/09/main" xmlns:mc="http://schemas.openxmlformats.org/markup-compatibility/2006" xmlns:p14="http://schemas.microsoft.com/office/powerpoint/2010/main" xmlns:a16="http://schemas.microsoft.com/office/drawing/2014/main" xmlns="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4" name="Rectangle: Rounded Corners 1"/>
          <p:cNvSpPr/>
          <p:nvPr/>
        </p:nvSpPr>
        <p:spPr>
          <a:xfrm>
            <a:off x="5029509" y="2074679"/>
            <a:ext cx="1726243" cy="3180754"/>
          </a:xfrm>
          <a:prstGeom prst="roundRect">
            <a:avLst>
              <a:gd name="adj" fmla="val 3058"/>
            </a:avLst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5400000" scaled="1"/>
          </a:gradFill>
          <a:ln>
            <a:noFill/>
          </a:ln>
          <a:effectLst>
            <a:outerShdw blurRad="977900" dist="381000" dir="5400000" algn="t" rotWithShape="0">
              <a:prstClr val="black">
                <a:alpha val="4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347348B-078A-4449-B96A-E239AD8A95FD}"/>
              </a:ext>
            </a:extLst>
          </p:cNvPr>
          <p:cNvGrpSpPr/>
          <p:nvPr/>
        </p:nvGrpSpPr>
        <p:grpSpPr>
          <a:xfrm>
            <a:off x="5323396" y="1347374"/>
            <a:ext cx="1138469" cy="1138469"/>
            <a:chOff x="9026205" y="2300734"/>
            <a:chExt cx="1882543" cy="1882543"/>
          </a:xfrm>
        </p:grpSpPr>
        <p:sp>
          <p:nvSpPr>
            <p:cNvPr id="8" name="Oval 7"/>
            <p:cNvSpPr/>
            <p:nvPr/>
          </p:nvSpPr>
          <p:spPr>
            <a:xfrm>
              <a:off x="9026205" y="2300734"/>
              <a:ext cx="1882543" cy="1882543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863600" dist="38100" dir="5400000" algn="t" rotWithShape="0">
                <a:prstClr val="black">
                  <a:alpha val="28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reeform 34"/>
            <p:cNvSpPr>
              <a:spLocks noChangeArrowheads="1"/>
            </p:cNvSpPr>
            <p:nvPr/>
          </p:nvSpPr>
          <p:spPr bwMode="auto">
            <a:xfrm>
              <a:off x="9604254" y="2881434"/>
              <a:ext cx="726444" cy="721142"/>
            </a:xfrm>
            <a:custGeom>
              <a:avLst/>
              <a:gdLst>
                <a:gd name="T0" fmla="*/ 207002 w 602"/>
                <a:gd name="T1" fmla="*/ 40594 h 601"/>
                <a:gd name="T2" fmla="*/ 207002 w 602"/>
                <a:gd name="T3" fmla="*/ 40594 h 601"/>
                <a:gd name="T4" fmla="*/ 196526 w 602"/>
                <a:gd name="T5" fmla="*/ 40594 h 601"/>
                <a:gd name="T6" fmla="*/ 196526 w 602"/>
                <a:gd name="T7" fmla="*/ 96275 h 601"/>
                <a:gd name="T8" fmla="*/ 196526 w 602"/>
                <a:gd name="T9" fmla="*/ 144412 h 601"/>
                <a:gd name="T10" fmla="*/ 196526 w 602"/>
                <a:gd name="T11" fmla="*/ 154830 h 601"/>
                <a:gd name="T12" fmla="*/ 186411 w 602"/>
                <a:gd name="T13" fmla="*/ 164889 h 601"/>
                <a:gd name="T14" fmla="*/ 132944 w 602"/>
                <a:gd name="T15" fmla="*/ 164889 h 601"/>
                <a:gd name="T16" fmla="*/ 166180 w 602"/>
                <a:gd name="T17" fmla="*/ 197938 h 601"/>
                <a:gd name="T18" fmla="*/ 166180 w 602"/>
                <a:gd name="T19" fmla="*/ 197938 h 601"/>
                <a:gd name="T20" fmla="*/ 168709 w 602"/>
                <a:gd name="T21" fmla="*/ 205482 h 601"/>
                <a:gd name="T22" fmla="*/ 158232 w 602"/>
                <a:gd name="T23" fmla="*/ 215541 h 601"/>
                <a:gd name="T24" fmla="*/ 153175 w 602"/>
                <a:gd name="T25" fmla="*/ 213026 h 601"/>
                <a:gd name="T26" fmla="*/ 153175 w 602"/>
                <a:gd name="T27" fmla="*/ 213026 h 601"/>
                <a:gd name="T28" fmla="*/ 117410 w 602"/>
                <a:gd name="T29" fmla="*/ 180336 h 601"/>
                <a:gd name="T30" fmla="*/ 117410 w 602"/>
                <a:gd name="T31" fmla="*/ 205482 h 601"/>
                <a:gd name="T32" fmla="*/ 107294 w 602"/>
                <a:gd name="T33" fmla="*/ 215541 h 601"/>
                <a:gd name="T34" fmla="*/ 97179 w 602"/>
                <a:gd name="T35" fmla="*/ 205482 h 601"/>
                <a:gd name="T36" fmla="*/ 97179 w 602"/>
                <a:gd name="T37" fmla="*/ 180336 h 601"/>
                <a:gd name="T38" fmla="*/ 63943 w 602"/>
                <a:gd name="T39" fmla="*/ 213026 h 601"/>
                <a:gd name="T40" fmla="*/ 63943 w 602"/>
                <a:gd name="T41" fmla="*/ 213026 h 601"/>
                <a:gd name="T42" fmla="*/ 56357 w 602"/>
                <a:gd name="T43" fmla="*/ 215541 h 601"/>
                <a:gd name="T44" fmla="*/ 45880 w 602"/>
                <a:gd name="T45" fmla="*/ 205482 h 601"/>
                <a:gd name="T46" fmla="*/ 51299 w 602"/>
                <a:gd name="T47" fmla="*/ 197938 h 601"/>
                <a:gd name="T48" fmla="*/ 51299 w 602"/>
                <a:gd name="T49" fmla="*/ 197938 h 601"/>
                <a:gd name="T50" fmla="*/ 84174 w 602"/>
                <a:gd name="T51" fmla="*/ 164889 h 601"/>
                <a:gd name="T52" fmla="*/ 30707 w 602"/>
                <a:gd name="T53" fmla="*/ 164889 h 601"/>
                <a:gd name="T54" fmla="*/ 20592 w 602"/>
                <a:gd name="T55" fmla="*/ 154830 h 601"/>
                <a:gd name="T56" fmla="*/ 20592 w 602"/>
                <a:gd name="T57" fmla="*/ 144412 h 601"/>
                <a:gd name="T58" fmla="*/ 20592 w 602"/>
                <a:gd name="T59" fmla="*/ 96275 h 601"/>
                <a:gd name="T60" fmla="*/ 20592 w 602"/>
                <a:gd name="T61" fmla="*/ 40594 h 601"/>
                <a:gd name="T62" fmla="*/ 10477 w 602"/>
                <a:gd name="T63" fmla="*/ 40594 h 601"/>
                <a:gd name="T64" fmla="*/ 0 w 602"/>
                <a:gd name="T65" fmla="*/ 30176 h 601"/>
                <a:gd name="T66" fmla="*/ 10477 w 602"/>
                <a:gd name="T67" fmla="*/ 20117 h 601"/>
                <a:gd name="T68" fmla="*/ 97179 w 602"/>
                <a:gd name="T69" fmla="*/ 20117 h 601"/>
                <a:gd name="T70" fmla="*/ 97179 w 602"/>
                <a:gd name="T71" fmla="*/ 10059 h 601"/>
                <a:gd name="T72" fmla="*/ 107294 w 602"/>
                <a:gd name="T73" fmla="*/ 0 h 601"/>
                <a:gd name="T74" fmla="*/ 117410 w 602"/>
                <a:gd name="T75" fmla="*/ 10059 h 601"/>
                <a:gd name="T76" fmla="*/ 117410 w 602"/>
                <a:gd name="T77" fmla="*/ 20117 h 601"/>
                <a:gd name="T78" fmla="*/ 207002 w 602"/>
                <a:gd name="T79" fmla="*/ 20117 h 601"/>
                <a:gd name="T80" fmla="*/ 217118 w 602"/>
                <a:gd name="T81" fmla="*/ 30176 h 601"/>
                <a:gd name="T82" fmla="*/ 207002 w 602"/>
                <a:gd name="T83" fmla="*/ 40594 h 601"/>
                <a:gd name="T84" fmla="*/ 176295 w 602"/>
                <a:gd name="T85" fmla="*/ 86216 h 601"/>
                <a:gd name="T86" fmla="*/ 176295 w 602"/>
                <a:gd name="T87" fmla="*/ 86216 h 601"/>
                <a:gd name="T88" fmla="*/ 176295 w 602"/>
                <a:gd name="T89" fmla="*/ 76158 h 601"/>
                <a:gd name="T90" fmla="*/ 176295 w 602"/>
                <a:gd name="T91" fmla="*/ 40594 h 601"/>
                <a:gd name="T92" fmla="*/ 40822 w 602"/>
                <a:gd name="T93" fmla="*/ 40594 h 601"/>
                <a:gd name="T94" fmla="*/ 40822 w 602"/>
                <a:gd name="T95" fmla="*/ 76158 h 601"/>
                <a:gd name="T96" fmla="*/ 40822 w 602"/>
                <a:gd name="T97" fmla="*/ 86216 h 601"/>
                <a:gd name="T98" fmla="*/ 40822 w 602"/>
                <a:gd name="T99" fmla="*/ 144412 h 601"/>
                <a:gd name="T100" fmla="*/ 176295 w 602"/>
                <a:gd name="T101" fmla="*/ 144412 h 601"/>
                <a:gd name="T102" fmla="*/ 176295 w 602"/>
                <a:gd name="T103" fmla="*/ 86216 h 601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602" h="601">
                  <a:moveTo>
                    <a:pt x="573" y="113"/>
                  </a:moveTo>
                  <a:lnTo>
                    <a:pt x="573" y="113"/>
                  </a:lnTo>
                  <a:cubicBezTo>
                    <a:pt x="544" y="113"/>
                    <a:pt x="544" y="113"/>
                    <a:pt x="544" y="113"/>
                  </a:cubicBezTo>
                  <a:cubicBezTo>
                    <a:pt x="544" y="268"/>
                    <a:pt x="544" y="268"/>
                    <a:pt x="544" y="268"/>
                  </a:cubicBezTo>
                  <a:cubicBezTo>
                    <a:pt x="544" y="402"/>
                    <a:pt x="544" y="402"/>
                    <a:pt x="544" y="402"/>
                  </a:cubicBezTo>
                  <a:cubicBezTo>
                    <a:pt x="544" y="431"/>
                    <a:pt x="544" y="431"/>
                    <a:pt x="544" y="431"/>
                  </a:cubicBezTo>
                  <a:cubicBezTo>
                    <a:pt x="544" y="445"/>
                    <a:pt x="530" y="459"/>
                    <a:pt x="516" y="459"/>
                  </a:cubicBezTo>
                  <a:cubicBezTo>
                    <a:pt x="368" y="459"/>
                    <a:pt x="368" y="459"/>
                    <a:pt x="368" y="459"/>
                  </a:cubicBezTo>
                  <a:cubicBezTo>
                    <a:pt x="460" y="551"/>
                    <a:pt x="460" y="551"/>
                    <a:pt x="460" y="551"/>
                  </a:cubicBezTo>
                  <a:cubicBezTo>
                    <a:pt x="467" y="558"/>
                    <a:pt x="467" y="565"/>
                    <a:pt x="467" y="572"/>
                  </a:cubicBezTo>
                  <a:cubicBezTo>
                    <a:pt x="467" y="586"/>
                    <a:pt x="460" y="600"/>
                    <a:pt x="438" y="600"/>
                  </a:cubicBezTo>
                  <a:cubicBezTo>
                    <a:pt x="431" y="600"/>
                    <a:pt x="424" y="600"/>
                    <a:pt x="424" y="593"/>
                  </a:cubicBezTo>
                  <a:cubicBezTo>
                    <a:pt x="325" y="502"/>
                    <a:pt x="325" y="502"/>
                    <a:pt x="325" y="502"/>
                  </a:cubicBezTo>
                  <a:cubicBezTo>
                    <a:pt x="325" y="572"/>
                    <a:pt x="325" y="572"/>
                    <a:pt x="325" y="572"/>
                  </a:cubicBezTo>
                  <a:cubicBezTo>
                    <a:pt x="325" y="586"/>
                    <a:pt x="318" y="600"/>
                    <a:pt x="297" y="600"/>
                  </a:cubicBezTo>
                  <a:cubicBezTo>
                    <a:pt x="283" y="600"/>
                    <a:pt x="269" y="586"/>
                    <a:pt x="269" y="572"/>
                  </a:cubicBezTo>
                  <a:cubicBezTo>
                    <a:pt x="269" y="502"/>
                    <a:pt x="269" y="502"/>
                    <a:pt x="269" y="502"/>
                  </a:cubicBezTo>
                  <a:cubicBezTo>
                    <a:pt x="177" y="593"/>
                    <a:pt x="177" y="593"/>
                    <a:pt x="177" y="593"/>
                  </a:cubicBezTo>
                  <a:cubicBezTo>
                    <a:pt x="170" y="600"/>
                    <a:pt x="163" y="600"/>
                    <a:pt x="156" y="600"/>
                  </a:cubicBezTo>
                  <a:cubicBezTo>
                    <a:pt x="142" y="600"/>
                    <a:pt x="127" y="586"/>
                    <a:pt x="127" y="572"/>
                  </a:cubicBezTo>
                  <a:cubicBezTo>
                    <a:pt x="127" y="565"/>
                    <a:pt x="135" y="558"/>
                    <a:pt x="142" y="551"/>
                  </a:cubicBezTo>
                  <a:cubicBezTo>
                    <a:pt x="233" y="459"/>
                    <a:pt x="233" y="459"/>
                    <a:pt x="233" y="459"/>
                  </a:cubicBezTo>
                  <a:cubicBezTo>
                    <a:pt x="85" y="459"/>
                    <a:pt x="85" y="459"/>
                    <a:pt x="85" y="459"/>
                  </a:cubicBezTo>
                  <a:cubicBezTo>
                    <a:pt x="64" y="459"/>
                    <a:pt x="57" y="445"/>
                    <a:pt x="57" y="431"/>
                  </a:cubicBezTo>
                  <a:cubicBezTo>
                    <a:pt x="57" y="402"/>
                    <a:pt x="57" y="402"/>
                    <a:pt x="57" y="402"/>
                  </a:cubicBezTo>
                  <a:cubicBezTo>
                    <a:pt x="57" y="268"/>
                    <a:pt x="57" y="268"/>
                    <a:pt x="57" y="268"/>
                  </a:cubicBezTo>
                  <a:cubicBezTo>
                    <a:pt x="57" y="113"/>
                    <a:pt x="57" y="113"/>
                    <a:pt x="57" y="113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7" y="113"/>
                    <a:pt x="0" y="98"/>
                    <a:pt x="0" y="84"/>
                  </a:cubicBezTo>
                  <a:cubicBezTo>
                    <a:pt x="0" y="63"/>
                    <a:pt x="7" y="56"/>
                    <a:pt x="29" y="56"/>
                  </a:cubicBezTo>
                  <a:cubicBezTo>
                    <a:pt x="269" y="56"/>
                    <a:pt x="269" y="56"/>
                    <a:pt x="269" y="56"/>
                  </a:cubicBezTo>
                  <a:cubicBezTo>
                    <a:pt x="269" y="28"/>
                    <a:pt x="269" y="28"/>
                    <a:pt x="269" y="28"/>
                  </a:cubicBezTo>
                  <a:cubicBezTo>
                    <a:pt x="269" y="7"/>
                    <a:pt x="283" y="0"/>
                    <a:pt x="297" y="0"/>
                  </a:cubicBezTo>
                  <a:cubicBezTo>
                    <a:pt x="318" y="0"/>
                    <a:pt x="325" y="7"/>
                    <a:pt x="325" y="28"/>
                  </a:cubicBezTo>
                  <a:cubicBezTo>
                    <a:pt x="325" y="56"/>
                    <a:pt x="325" y="56"/>
                    <a:pt x="325" y="56"/>
                  </a:cubicBezTo>
                  <a:cubicBezTo>
                    <a:pt x="573" y="56"/>
                    <a:pt x="573" y="56"/>
                    <a:pt x="573" y="56"/>
                  </a:cubicBezTo>
                  <a:cubicBezTo>
                    <a:pt x="587" y="56"/>
                    <a:pt x="601" y="63"/>
                    <a:pt x="601" y="84"/>
                  </a:cubicBezTo>
                  <a:cubicBezTo>
                    <a:pt x="601" y="98"/>
                    <a:pt x="587" y="113"/>
                    <a:pt x="573" y="113"/>
                  </a:cubicBezTo>
                  <a:close/>
                  <a:moveTo>
                    <a:pt x="488" y="240"/>
                  </a:moveTo>
                  <a:lnTo>
                    <a:pt x="488" y="240"/>
                  </a:lnTo>
                  <a:cubicBezTo>
                    <a:pt x="488" y="212"/>
                    <a:pt x="488" y="212"/>
                    <a:pt x="488" y="212"/>
                  </a:cubicBezTo>
                  <a:cubicBezTo>
                    <a:pt x="488" y="113"/>
                    <a:pt x="488" y="113"/>
                    <a:pt x="488" y="113"/>
                  </a:cubicBezTo>
                  <a:cubicBezTo>
                    <a:pt x="113" y="113"/>
                    <a:pt x="113" y="113"/>
                    <a:pt x="113" y="113"/>
                  </a:cubicBezTo>
                  <a:cubicBezTo>
                    <a:pt x="113" y="212"/>
                    <a:pt x="113" y="212"/>
                    <a:pt x="113" y="212"/>
                  </a:cubicBezTo>
                  <a:cubicBezTo>
                    <a:pt x="113" y="240"/>
                    <a:pt x="113" y="240"/>
                    <a:pt x="113" y="240"/>
                  </a:cubicBezTo>
                  <a:cubicBezTo>
                    <a:pt x="113" y="402"/>
                    <a:pt x="113" y="402"/>
                    <a:pt x="113" y="402"/>
                  </a:cubicBezTo>
                  <a:cubicBezTo>
                    <a:pt x="488" y="402"/>
                    <a:pt x="488" y="402"/>
                    <a:pt x="488" y="402"/>
                  </a:cubicBezTo>
                  <a:lnTo>
                    <a:pt x="488" y="2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:p159="http://schemas.microsoft.com/office/powerpoint/2015/09/main" xmlns:mc="http://schemas.openxmlformats.org/markup-compatibility/2006" xmlns:p14="http://schemas.microsoft.com/office/powerpoint/2010/main" xmlns:a16="http://schemas.microsoft.com/office/drawing/2014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159="http://schemas.microsoft.com/office/powerpoint/2015/09/main" xmlns:mc="http://schemas.openxmlformats.org/markup-compatibility/2006" xmlns:p14="http://schemas.microsoft.com/office/powerpoint/2010/main" xmlns:a16="http://schemas.microsoft.com/office/drawing/2014/main" xmlns="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</p:grpSp>
      <p:sp>
        <p:nvSpPr>
          <p:cNvPr id="7" name="Rectangle 6"/>
          <p:cNvSpPr/>
          <p:nvPr/>
        </p:nvSpPr>
        <p:spPr>
          <a:xfrm>
            <a:off x="5188926" y="2600125"/>
            <a:ext cx="1407507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zh-CN" altLang="en-US" spc="300" dirty="0">
                <a:solidFill>
                  <a:schemeClr val="bg1"/>
                </a:solidFill>
                <a:latin typeface="Nexa Bold" panose="02000000000000000000" pitchFamily="50" charset="0"/>
                <a:cs typeface="Segoe UI" panose="020B0502040204020203" pitchFamily="34" charset="0"/>
              </a:rPr>
              <a:t>Falling Xia Autumn Water</a:t>
            </a:r>
            <a:endParaRPr lang="en-US" spc="300" dirty="0">
              <a:solidFill>
                <a:schemeClr val="bg1"/>
              </a:solidFill>
              <a:latin typeface="Nexa Bold" panose="02000000000000000000" pitchFamily="50" charset="0"/>
              <a:cs typeface="Segoe UI" panose="020B0502040204020203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185890" y="3568024"/>
            <a:ext cx="1410821" cy="11726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id-ID" sz="9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The quick, brown fox jumps over a lazy dog. DJs flock by-time MTV ax quiz prog. Junk MTV quiz graceby by fox whelps.</a:t>
            </a:r>
            <a:endParaRPr lang="en-US" sz="9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3" name="Rectangle: Rounded Corners 7"/>
          <p:cNvSpPr/>
          <p:nvPr/>
        </p:nvSpPr>
        <p:spPr>
          <a:xfrm>
            <a:off x="802221" y="1285016"/>
            <a:ext cx="360000" cy="36000"/>
          </a:xfrm>
          <a:prstGeom prst="roundRect">
            <a:avLst>
              <a:gd name="adj" fmla="val 1232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id-ID">
              <a:gradFill>
                <a:gsLst>
                  <a:gs pos="2000">
                    <a:schemeClr val="accent1"/>
                  </a:gs>
                  <a:gs pos="100000">
                    <a:schemeClr val="accent5"/>
                  </a:gs>
                </a:gsLst>
                <a:lin ang="0" scaled="0"/>
              </a:gradFill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694272" y="1329855"/>
            <a:ext cx="410122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文悦古典明朝体 (非商业使用) W5" pitchFamily="50" charset="-122"/>
                <a:ea typeface="文悦古典明朝体 (非商业使用) W5" pitchFamily="50" charset="-122"/>
                <a:cs typeface="Segoe UI Light" panose="020B0502040204020203" pitchFamily="34" charset="0"/>
              </a:rPr>
              <a:t>Falling Xia Lone</a:t>
            </a:r>
            <a:endParaRPr lang="en-US" altLang="zh-CN" sz="4000" dirty="0">
              <a:solidFill>
                <a:schemeClr val="tx1">
                  <a:lumMod val="65000"/>
                  <a:lumOff val="35000"/>
                </a:schemeClr>
              </a:solidFill>
              <a:latin typeface="文悦古典明朝体 (非商业使用) W5" pitchFamily="50" charset="-122"/>
              <a:ea typeface="文悦古典明朝体 (非商业使用) W5" pitchFamily="50" charset="-122"/>
              <a:cs typeface="Segoe UI Light" panose="020B0502040204020203" pitchFamily="34" charset="0"/>
            </a:endParaRPr>
          </a:p>
          <a:p>
            <a:r>
              <a:rPr lang="zh-CN" altLang="en-US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文悦古典明朝体 (非商业使用) W5" pitchFamily="50" charset="-122"/>
                <a:ea typeface="文悦古典明朝体 (非商业使用) W5" pitchFamily="50" charset="-122"/>
                <a:cs typeface="Segoe UI Light" panose="020B0502040204020203" pitchFamily="34" charset="0"/>
              </a:rPr>
              <a:t>Autumn water</a:t>
            </a:r>
            <a:endParaRPr lang="id-ID" altLang="zh-CN" sz="4000" dirty="0">
              <a:solidFill>
                <a:schemeClr val="tx1">
                  <a:lumMod val="65000"/>
                  <a:lumOff val="35000"/>
                </a:schemeClr>
              </a:solidFill>
              <a:latin typeface="文悦古典明朝体 (非商业使用) W5" pitchFamily="50" charset="-122"/>
              <a:ea typeface="文悦古典明朝体 (非商业使用) W5" pitchFamily="50" charset="-122"/>
              <a:cs typeface="Segoe UI Light" panose="020B0502040204020203" pitchFamily="34" charset="0"/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694271" y="2579399"/>
            <a:ext cx="80983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>
                <a:solidFill>
                  <a:schemeClr val="bg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Business</a:t>
            </a:r>
            <a:endParaRPr lang="id-ID" sz="1400" dirty="0">
              <a:solidFill>
                <a:schemeClr val="bg1">
                  <a:lumMod val="75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66" name="Text Placeholder 4"/>
          <p:cNvSpPr txBox="1">
            <a:spLocks/>
          </p:cNvSpPr>
          <p:nvPr/>
        </p:nvSpPr>
        <p:spPr>
          <a:xfrm>
            <a:off x="694270" y="3994585"/>
            <a:ext cx="3110411" cy="77312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4000"/>
              </a:lnSpc>
              <a:buNone/>
              <a:defRPr/>
            </a:pPr>
            <a:r>
              <a:rPr lang="id-ID" sz="1200" b="1" dirty="0">
                <a:solidFill>
                  <a:schemeClr val="bg1">
                    <a:lumMod val="65000"/>
                  </a:schemeClr>
                </a:solidFill>
                <a:latin typeface="+mj-lt"/>
                <a:cs typeface="Calibri"/>
              </a:rPr>
              <a:t>Ut wisi enim </a:t>
            </a:r>
            <a:r>
              <a:rPr lang="id-ID" sz="1200" dirty="0">
                <a:solidFill>
                  <a:schemeClr val="bg1">
                    <a:lumMod val="65000"/>
                  </a:schemeClr>
                </a:solidFill>
                <a:latin typeface="+mj-lt"/>
                <a:cs typeface="Calibri"/>
              </a:rPr>
              <a:t>Ad minim veniam, quis nostrud exerci ticullamcor per nibh eu ismod tincidunt ut laoreet dolorea agus agum erat volutp At. Ut wisi enim ad minim veniam, quis nostrud exerci.</a:t>
            </a:r>
          </a:p>
        </p:txBody>
      </p:sp>
      <p:sp>
        <p:nvSpPr>
          <p:cNvPr id="67" name="Rectangle: Rounded Corners 48"/>
          <p:cNvSpPr/>
          <p:nvPr/>
        </p:nvSpPr>
        <p:spPr>
          <a:xfrm>
            <a:off x="779361" y="5255432"/>
            <a:ext cx="1335450" cy="351080"/>
          </a:xfrm>
          <a:prstGeom prst="roundRect">
            <a:avLst>
              <a:gd name="adj" fmla="val 50000"/>
            </a:avLst>
          </a:prstGeom>
          <a:ln>
            <a:noFill/>
          </a:ln>
          <a:effectLst>
            <a:outerShdw blurRad="254000" dist="63500" dir="5400000" algn="t" rotWithShape="0">
              <a:schemeClr val="tx1">
                <a:lumMod val="85000"/>
                <a:lumOff val="1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latin typeface="Segoe UI" panose="020B0502040204020203" pitchFamily="34" charset="0"/>
                <a:cs typeface="Segoe UI" panose="020B0502040204020203" pitchFamily="34" charset="0"/>
              </a:rPr>
              <a:t>Learn More</a:t>
            </a:r>
            <a:endParaRPr lang="id-ID" sz="11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0" name="Freeform 1125"/>
          <p:cNvSpPr>
            <a:spLocks/>
          </p:cNvSpPr>
          <p:nvPr/>
        </p:nvSpPr>
        <p:spPr bwMode="auto">
          <a:xfrm>
            <a:off x="8655330" y="151586"/>
            <a:ext cx="1193799" cy="1195788"/>
          </a:xfrm>
          <a:custGeom>
            <a:avLst/>
            <a:gdLst>
              <a:gd name="T0" fmla="*/ 1370 w 1401"/>
              <a:gd name="T1" fmla="*/ 234 h 1401"/>
              <a:gd name="T2" fmla="*/ 1250 w 1401"/>
              <a:gd name="T3" fmla="*/ 239 h 1401"/>
              <a:gd name="T4" fmla="*/ 1147 w 1401"/>
              <a:gd name="T5" fmla="*/ 239 h 1401"/>
              <a:gd name="T6" fmla="*/ 1147 w 1401"/>
              <a:gd name="T7" fmla="*/ 342 h 1401"/>
              <a:gd name="T8" fmla="*/ 1142 w 1401"/>
              <a:gd name="T9" fmla="*/ 461 h 1401"/>
              <a:gd name="T10" fmla="*/ 1023 w 1401"/>
              <a:gd name="T11" fmla="*/ 466 h 1401"/>
              <a:gd name="T12" fmla="*/ 920 w 1401"/>
              <a:gd name="T13" fmla="*/ 466 h 1401"/>
              <a:gd name="T14" fmla="*/ 920 w 1401"/>
              <a:gd name="T15" fmla="*/ 569 h 1401"/>
              <a:gd name="T16" fmla="*/ 915 w 1401"/>
              <a:gd name="T17" fmla="*/ 688 h 1401"/>
              <a:gd name="T18" fmla="*/ 796 w 1401"/>
              <a:gd name="T19" fmla="*/ 693 h 1401"/>
              <a:gd name="T20" fmla="*/ 693 w 1401"/>
              <a:gd name="T21" fmla="*/ 693 h 1401"/>
              <a:gd name="T22" fmla="*/ 693 w 1401"/>
              <a:gd name="T23" fmla="*/ 796 h 1401"/>
              <a:gd name="T24" fmla="*/ 688 w 1401"/>
              <a:gd name="T25" fmla="*/ 915 h 1401"/>
              <a:gd name="T26" fmla="*/ 569 w 1401"/>
              <a:gd name="T27" fmla="*/ 920 h 1401"/>
              <a:gd name="T28" fmla="*/ 466 w 1401"/>
              <a:gd name="T29" fmla="*/ 920 h 1401"/>
              <a:gd name="T30" fmla="*/ 466 w 1401"/>
              <a:gd name="T31" fmla="*/ 1023 h 1401"/>
              <a:gd name="T32" fmla="*/ 461 w 1401"/>
              <a:gd name="T33" fmla="*/ 1142 h 1401"/>
              <a:gd name="T34" fmla="*/ 342 w 1401"/>
              <a:gd name="T35" fmla="*/ 1147 h 1401"/>
              <a:gd name="T36" fmla="*/ 239 w 1401"/>
              <a:gd name="T37" fmla="*/ 1147 h 1401"/>
              <a:gd name="T38" fmla="*/ 239 w 1401"/>
              <a:gd name="T39" fmla="*/ 1250 h 1401"/>
              <a:gd name="T40" fmla="*/ 234 w 1401"/>
              <a:gd name="T41" fmla="*/ 1369 h 1401"/>
              <a:gd name="T42" fmla="*/ 115 w 1401"/>
              <a:gd name="T43" fmla="*/ 1374 h 1401"/>
              <a:gd name="T44" fmla="*/ 12 w 1401"/>
              <a:gd name="T45" fmla="*/ 1374 h 1401"/>
              <a:gd name="T46" fmla="*/ 0 w 1401"/>
              <a:gd name="T47" fmla="*/ 1363 h 1401"/>
              <a:gd name="T48" fmla="*/ 120 w 1401"/>
              <a:gd name="T49" fmla="*/ 1358 h 1401"/>
              <a:gd name="T50" fmla="*/ 223 w 1401"/>
              <a:gd name="T51" fmla="*/ 1358 h 1401"/>
              <a:gd name="T52" fmla="*/ 223 w 1401"/>
              <a:gd name="T53" fmla="*/ 1255 h 1401"/>
              <a:gd name="T54" fmla="*/ 227 w 1401"/>
              <a:gd name="T55" fmla="*/ 1136 h 1401"/>
              <a:gd name="T56" fmla="*/ 347 w 1401"/>
              <a:gd name="T57" fmla="*/ 1131 h 1401"/>
              <a:gd name="T58" fmla="*/ 450 w 1401"/>
              <a:gd name="T59" fmla="*/ 1131 h 1401"/>
              <a:gd name="T60" fmla="*/ 450 w 1401"/>
              <a:gd name="T61" fmla="*/ 1028 h 1401"/>
              <a:gd name="T62" fmla="*/ 454 w 1401"/>
              <a:gd name="T63" fmla="*/ 909 h 1401"/>
              <a:gd name="T64" fmla="*/ 574 w 1401"/>
              <a:gd name="T65" fmla="*/ 904 h 1401"/>
              <a:gd name="T66" fmla="*/ 677 w 1401"/>
              <a:gd name="T67" fmla="*/ 904 h 1401"/>
              <a:gd name="T68" fmla="*/ 677 w 1401"/>
              <a:gd name="T69" fmla="*/ 801 h 1401"/>
              <a:gd name="T70" fmla="*/ 681 w 1401"/>
              <a:gd name="T71" fmla="*/ 681 h 1401"/>
              <a:gd name="T72" fmla="*/ 801 w 1401"/>
              <a:gd name="T73" fmla="*/ 677 h 1401"/>
              <a:gd name="T74" fmla="*/ 904 w 1401"/>
              <a:gd name="T75" fmla="*/ 677 h 1401"/>
              <a:gd name="T76" fmla="*/ 904 w 1401"/>
              <a:gd name="T77" fmla="*/ 574 h 1401"/>
              <a:gd name="T78" fmla="*/ 908 w 1401"/>
              <a:gd name="T79" fmla="*/ 454 h 1401"/>
              <a:gd name="T80" fmla="*/ 1028 w 1401"/>
              <a:gd name="T81" fmla="*/ 450 h 1401"/>
              <a:gd name="T82" fmla="*/ 1131 w 1401"/>
              <a:gd name="T83" fmla="*/ 450 h 1401"/>
              <a:gd name="T84" fmla="*/ 1131 w 1401"/>
              <a:gd name="T85" fmla="*/ 347 h 1401"/>
              <a:gd name="T86" fmla="*/ 1136 w 1401"/>
              <a:gd name="T87" fmla="*/ 227 h 1401"/>
              <a:gd name="T88" fmla="*/ 1255 w 1401"/>
              <a:gd name="T89" fmla="*/ 223 h 1401"/>
              <a:gd name="T90" fmla="*/ 1358 w 1401"/>
              <a:gd name="T91" fmla="*/ 223 h 1401"/>
              <a:gd name="T92" fmla="*/ 1358 w 1401"/>
              <a:gd name="T93" fmla="*/ 120 h 1401"/>
              <a:gd name="T94" fmla="*/ 1363 w 1401"/>
              <a:gd name="T95" fmla="*/ 0 h 1401"/>
              <a:gd name="T96" fmla="*/ 1374 w 1401"/>
              <a:gd name="T97" fmla="*/ 12 h 1401"/>
              <a:gd name="T98" fmla="*/ 1374 w 1401"/>
              <a:gd name="T99" fmla="*/ 115 h 1401"/>
              <a:gd name="T100" fmla="*/ 1370 w 1401"/>
              <a:gd name="T101" fmla="*/ 234 h 14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1401" h="1401">
                <a:moveTo>
                  <a:pt x="1370" y="234"/>
                </a:moveTo>
                <a:cubicBezTo>
                  <a:pt x="1338" y="266"/>
                  <a:pt x="1293" y="252"/>
                  <a:pt x="1250" y="239"/>
                </a:cubicBezTo>
                <a:cubicBezTo>
                  <a:pt x="1210" y="226"/>
                  <a:pt x="1172" y="214"/>
                  <a:pt x="1147" y="239"/>
                </a:cubicBezTo>
                <a:cubicBezTo>
                  <a:pt x="1122" y="264"/>
                  <a:pt x="1134" y="302"/>
                  <a:pt x="1147" y="342"/>
                </a:cubicBezTo>
                <a:cubicBezTo>
                  <a:pt x="1160" y="385"/>
                  <a:pt x="1174" y="429"/>
                  <a:pt x="1142" y="461"/>
                </a:cubicBezTo>
                <a:cubicBezTo>
                  <a:pt x="1111" y="493"/>
                  <a:pt x="1066" y="479"/>
                  <a:pt x="1023" y="466"/>
                </a:cubicBezTo>
                <a:cubicBezTo>
                  <a:pt x="983" y="453"/>
                  <a:pt x="945" y="441"/>
                  <a:pt x="920" y="466"/>
                </a:cubicBezTo>
                <a:cubicBezTo>
                  <a:pt x="895" y="491"/>
                  <a:pt x="907" y="529"/>
                  <a:pt x="920" y="569"/>
                </a:cubicBezTo>
                <a:cubicBezTo>
                  <a:pt x="933" y="612"/>
                  <a:pt x="947" y="657"/>
                  <a:pt x="915" y="688"/>
                </a:cubicBezTo>
                <a:cubicBezTo>
                  <a:pt x="883" y="720"/>
                  <a:pt x="839" y="706"/>
                  <a:pt x="796" y="693"/>
                </a:cubicBezTo>
                <a:cubicBezTo>
                  <a:pt x="756" y="680"/>
                  <a:pt x="718" y="668"/>
                  <a:pt x="693" y="693"/>
                </a:cubicBezTo>
                <a:cubicBezTo>
                  <a:pt x="668" y="718"/>
                  <a:pt x="680" y="756"/>
                  <a:pt x="693" y="796"/>
                </a:cubicBezTo>
                <a:cubicBezTo>
                  <a:pt x="706" y="839"/>
                  <a:pt x="720" y="884"/>
                  <a:pt x="688" y="915"/>
                </a:cubicBezTo>
                <a:cubicBezTo>
                  <a:pt x="656" y="947"/>
                  <a:pt x="612" y="933"/>
                  <a:pt x="569" y="920"/>
                </a:cubicBezTo>
                <a:cubicBezTo>
                  <a:pt x="529" y="907"/>
                  <a:pt x="491" y="895"/>
                  <a:pt x="466" y="920"/>
                </a:cubicBezTo>
                <a:cubicBezTo>
                  <a:pt x="441" y="945"/>
                  <a:pt x="453" y="983"/>
                  <a:pt x="466" y="1023"/>
                </a:cubicBezTo>
                <a:cubicBezTo>
                  <a:pt x="479" y="1066"/>
                  <a:pt x="493" y="1111"/>
                  <a:pt x="461" y="1142"/>
                </a:cubicBezTo>
                <a:cubicBezTo>
                  <a:pt x="429" y="1174"/>
                  <a:pt x="385" y="1160"/>
                  <a:pt x="342" y="1147"/>
                </a:cubicBezTo>
                <a:cubicBezTo>
                  <a:pt x="302" y="1134"/>
                  <a:pt x="264" y="1122"/>
                  <a:pt x="239" y="1147"/>
                </a:cubicBezTo>
                <a:cubicBezTo>
                  <a:pt x="214" y="1172"/>
                  <a:pt x="226" y="1210"/>
                  <a:pt x="239" y="1250"/>
                </a:cubicBezTo>
                <a:cubicBezTo>
                  <a:pt x="252" y="1293"/>
                  <a:pt x="266" y="1338"/>
                  <a:pt x="234" y="1369"/>
                </a:cubicBezTo>
                <a:cubicBezTo>
                  <a:pt x="202" y="1401"/>
                  <a:pt x="158" y="1387"/>
                  <a:pt x="115" y="1374"/>
                </a:cubicBezTo>
                <a:cubicBezTo>
                  <a:pt x="75" y="1361"/>
                  <a:pt x="37" y="1349"/>
                  <a:pt x="12" y="1374"/>
                </a:cubicBezTo>
                <a:cubicBezTo>
                  <a:pt x="0" y="1363"/>
                  <a:pt x="0" y="1363"/>
                  <a:pt x="0" y="1363"/>
                </a:cubicBezTo>
                <a:cubicBezTo>
                  <a:pt x="32" y="1331"/>
                  <a:pt x="77" y="1345"/>
                  <a:pt x="120" y="1358"/>
                </a:cubicBezTo>
                <a:cubicBezTo>
                  <a:pt x="160" y="1371"/>
                  <a:pt x="198" y="1383"/>
                  <a:pt x="223" y="1358"/>
                </a:cubicBezTo>
                <a:cubicBezTo>
                  <a:pt x="247" y="1333"/>
                  <a:pt x="236" y="1295"/>
                  <a:pt x="223" y="1255"/>
                </a:cubicBezTo>
                <a:cubicBezTo>
                  <a:pt x="209" y="1212"/>
                  <a:pt x="195" y="1167"/>
                  <a:pt x="227" y="1136"/>
                </a:cubicBezTo>
                <a:cubicBezTo>
                  <a:pt x="259" y="1104"/>
                  <a:pt x="304" y="1118"/>
                  <a:pt x="347" y="1131"/>
                </a:cubicBezTo>
                <a:cubicBezTo>
                  <a:pt x="387" y="1144"/>
                  <a:pt x="425" y="1156"/>
                  <a:pt x="450" y="1131"/>
                </a:cubicBezTo>
                <a:cubicBezTo>
                  <a:pt x="475" y="1106"/>
                  <a:pt x="463" y="1068"/>
                  <a:pt x="450" y="1028"/>
                </a:cubicBezTo>
                <a:cubicBezTo>
                  <a:pt x="436" y="985"/>
                  <a:pt x="422" y="940"/>
                  <a:pt x="454" y="909"/>
                </a:cubicBezTo>
                <a:cubicBezTo>
                  <a:pt x="486" y="877"/>
                  <a:pt x="531" y="891"/>
                  <a:pt x="574" y="904"/>
                </a:cubicBezTo>
                <a:cubicBezTo>
                  <a:pt x="614" y="917"/>
                  <a:pt x="652" y="929"/>
                  <a:pt x="677" y="904"/>
                </a:cubicBezTo>
                <a:cubicBezTo>
                  <a:pt x="702" y="879"/>
                  <a:pt x="690" y="841"/>
                  <a:pt x="677" y="801"/>
                </a:cubicBezTo>
                <a:cubicBezTo>
                  <a:pt x="664" y="758"/>
                  <a:pt x="650" y="713"/>
                  <a:pt x="681" y="681"/>
                </a:cubicBezTo>
                <a:cubicBezTo>
                  <a:pt x="713" y="650"/>
                  <a:pt x="758" y="664"/>
                  <a:pt x="801" y="677"/>
                </a:cubicBezTo>
                <a:cubicBezTo>
                  <a:pt x="841" y="690"/>
                  <a:pt x="879" y="702"/>
                  <a:pt x="904" y="677"/>
                </a:cubicBezTo>
                <a:cubicBezTo>
                  <a:pt x="929" y="652"/>
                  <a:pt x="917" y="614"/>
                  <a:pt x="904" y="574"/>
                </a:cubicBezTo>
                <a:cubicBezTo>
                  <a:pt x="891" y="531"/>
                  <a:pt x="877" y="486"/>
                  <a:pt x="908" y="454"/>
                </a:cubicBezTo>
                <a:cubicBezTo>
                  <a:pt x="940" y="423"/>
                  <a:pt x="985" y="437"/>
                  <a:pt x="1028" y="450"/>
                </a:cubicBezTo>
                <a:cubicBezTo>
                  <a:pt x="1068" y="463"/>
                  <a:pt x="1106" y="475"/>
                  <a:pt x="1131" y="450"/>
                </a:cubicBezTo>
                <a:cubicBezTo>
                  <a:pt x="1156" y="425"/>
                  <a:pt x="1144" y="387"/>
                  <a:pt x="1131" y="347"/>
                </a:cubicBezTo>
                <a:cubicBezTo>
                  <a:pt x="1118" y="304"/>
                  <a:pt x="1104" y="259"/>
                  <a:pt x="1136" y="227"/>
                </a:cubicBezTo>
                <a:cubicBezTo>
                  <a:pt x="1167" y="195"/>
                  <a:pt x="1212" y="209"/>
                  <a:pt x="1255" y="223"/>
                </a:cubicBezTo>
                <a:cubicBezTo>
                  <a:pt x="1295" y="236"/>
                  <a:pt x="1333" y="247"/>
                  <a:pt x="1358" y="223"/>
                </a:cubicBezTo>
                <a:cubicBezTo>
                  <a:pt x="1383" y="198"/>
                  <a:pt x="1371" y="160"/>
                  <a:pt x="1358" y="120"/>
                </a:cubicBezTo>
                <a:cubicBezTo>
                  <a:pt x="1345" y="77"/>
                  <a:pt x="1331" y="32"/>
                  <a:pt x="1363" y="0"/>
                </a:cubicBezTo>
                <a:cubicBezTo>
                  <a:pt x="1374" y="12"/>
                  <a:pt x="1374" y="12"/>
                  <a:pt x="1374" y="12"/>
                </a:cubicBezTo>
                <a:cubicBezTo>
                  <a:pt x="1349" y="37"/>
                  <a:pt x="1361" y="75"/>
                  <a:pt x="1374" y="115"/>
                </a:cubicBezTo>
                <a:cubicBezTo>
                  <a:pt x="1387" y="158"/>
                  <a:pt x="1401" y="202"/>
                  <a:pt x="1370" y="234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>
              <a:solidFill>
                <a:schemeClr val="lt1"/>
              </a:solidFill>
            </a:endParaRPr>
          </a:p>
        </p:txBody>
      </p:sp>
      <p:sp>
        <p:nvSpPr>
          <p:cNvPr id="71" name="Freeform 1125"/>
          <p:cNvSpPr>
            <a:spLocks/>
          </p:cNvSpPr>
          <p:nvPr/>
        </p:nvSpPr>
        <p:spPr bwMode="auto">
          <a:xfrm>
            <a:off x="7363404" y="5153742"/>
            <a:ext cx="1193799" cy="1195788"/>
          </a:xfrm>
          <a:custGeom>
            <a:avLst/>
            <a:gdLst>
              <a:gd name="T0" fmla="*/ 1370 w 1401"/>
              <a:gd name="T1" fmla="*/ 234 h 1401"/>
              <a:gd name="T2" fmla="*/ 1250 w 1401"/>
              <a:gd name="T3" fmla="*/ 239 h 1401"/>
              <a:gd name="T4" fmla="*/ 1147 w 1401"/>
              <a:gd name="T5" fmla="*/ 239 h 1401"/>
              <a:gd name="T6" fmla="*/ 1147 w 1401"/>
              <a:gd name="T7" fmla="*/ 342 h 1401"/>
              <a:gd name="T8" fmla="*/ 1142 w 1401"/>
              <a:gd name="T9" fmla="*/ 461 h 1401"/>
              <a:gd name="T10" fmla="*/ 1023 w 1401"/>
              <a:gd name="T11" fmla="*/ 466 h 1401"/>
              <a:gd name="T12" fmla="*/ 920 w 1401"/>
              <a:gd name="T13" fmla="*/ 466 h 1401"/>
              <a:gd name="T14" fmla="*/ 920 w 1401"/>
              <a:gd name="T15" fmla="*/ 569 h 1401"/>
              <a:gd name="T16" fmla="*/ 915 w 1401"/>
              <a:gd name="T17" fmla="*/ 688 h 1401"/>
              <a:gd name="T18" fmla="*/ 796 w 1401"/>
              <a:gd name="T19" fmla="*/ 693 h 1401"/>
              <a:gd name="T20" fmla="*/ 693 w 1401"/>
              <a:gd name="T21" fmla="*/ 693 h 1401"/>
              <a:gd name="T22" fmla="*/ 693 w 1401"/>
              <a:gd name="T23" fmla="*/ 796 h 1401"/>
              <a:gd name="T24" fmla="*/ 688 w 1401"/>
              <a:gd name="T25" fmla="*/ 915 h 1401"/>
              <a:gd name="T26" fmla="*/ 569 w 1401"/>
              <a:gd name="T27" fmla="*/ 920 h 1401"/>
              <a:gd name="T28" fmla="*/ 466 w 1401"/>
              <a:gd name="T29" fmla="*/ 920 h 1401"/>
              <a:gd name="T30" fmla="*/ 466 w 1401"/>
              <a:gd name="T31" fmla="*/ 1023 h 1401"/>
              <a:gd name="T32" fmla="*/ 461 w 1401"/>
              <a:gd name="T33" fmla="*/ 1142 h 1401"/>
              <a:gd name="T34" fmla="*/ 342 w 1401"/>
              <a:gd name="T35" fmla="*/ 1147 h 1401"/>
              <a:gd name="T36" fmla="*/ 239 w 1401"/>
              <a:gd name="T37" fmla="*/ 1147 h 1401"/>
              <a:gd name="T38" fmla="*/ 239 w 1401"/>
              <a:gd name="T39" fmla="*/ 1250 h 1401"/>
              <a:gd name="T40" fmla="*/ 234 w 1401"/>
              <a:gd name="T41" fmla="*/ 1369 h 1401"/>
              <a:gd name="T42" fmla="*/ 115 w 1401"/>
              <a:gd name="T43" fmla="*/ 1374 h 1401"/>
              <a:gd name="T44" fmla="*/ 12 w 1401"/>
              <a:gd name="T45" fmla="*/ 1374 h 1401"/>
              <a:gd name="T46" fmla="*/ 0 w 1401"/>
              <a:gd name="T47" fmla="*/ 1363 h 1401"/>
              <a:gd name="T48" fmla="*/ 120 w 1401"/>
              <a:gd name="T49" fmla="*/ 1358 h 1401"/>
              <a:gd name="T50" fmla="*/ 223 w 1401"/>
              <a:gd name="T51" fmla="*/ 1358 h 1401"/>
              <a:gd name="T52" fmla="*/ 223 w 1401"/>
              <a:gd name="T53" fmla="*/ 1255 h 1401"/>
              <a:gd name="T54" fmla="*/ 227 w 1401"/>
              <a:gd name="T55" fmla="*/ 1136 h 1401"/>
              <a:gd name="T56" fmla="*/ 347 w 1401"/>
              <a:gd name="T57" fmla="*/ 1131 h 1401"/>
              <a:gd name="T58" fmla="*/ 450 w 1401"/>
              <a:gd name="T59" fmla="*/ 1131 h 1401"/>
              <a:gd name="T60" fmla="*/ 450 w 1401"/>
              <a:gd name="T61" fmla="*/ 1028 h 1401"/>
              <a:gd name="T62" fmla="*/ 454 w 1401"/>
              <a:gd name="T63" fmla="*/ 909 h 1401"/>
              <a:gd name="T64" fmla="*/ 574 w 1401"/>
              <a:gd name="T65" fmla="*/ 904 h 1401"/>
              <a:gd name="T66" fmla="*/ 677 w 1401"/>
              <a:gd name="T67" fmla="*/ 904 h 1401"/>
              <a:gd name="T68" fmla="*/ 677 w 1401"/>
              <a:gd name="T69" fmla="*/ 801 h 1401"/>
              <a:gd name="T70" fmla="*/ 681 w 1401"/>
              <a:gd name="T71" fmla="*/ 681 h 1401"/>
              <a:gd name="T72" fmla="*/ 801 w 1401"/>
              <a:gd name="T73" fmla="*/ 677 h 1401"/>
              <a:gd name="T74" fmla="*/ 904 w 1401"/>
              <a:gd name="T75" fmla="*/ 677 h 1401"/>
              <a:gd name="T76" fmla="*/ 904 w 1401"/>
              <a:gd name="T77" fmla="*/ 574 h 1401"/>
              <a:gd name="T78" fmla="*/ 908 w 1401"/>
              <a:gd name="T79" fmla="*/ 454 h 1401"/>
              <a:gd name="T80" fmla="*/ 1028 w 1401"/>
              <a:gd name="T81" fmla="*/ 450 h 1401"/>
              <a:gd name="T82" fmla="*/ 1131 w 1401"/>
              <a:gd name="T83" fmla="*/ 450 h 1401"/>
              <a:gd name="T84" fmla="*/ 1131 w 1401"/>
              <a:gd name="T85" fmla="*/ 347 h 1401"/>
              <a:gd name="T86" fmla="*/ 1136 w 1401"/>
              <a:gd name="T87" fmla="*/ 227 h 1401"/>
              <a:gd name="T88" fmla="*/ 1255 w 1401"/>
              <a:gd name="T89" fmla="*/ 223 h 1401"/>
              <a:gd name="T90" fmla="*/ 1358 w 1401"/>
              <a:gd name="T91" fmla="*/ 223 h 1401"/>
              <a:gd name="T92" fmla="*/ 1358 w 1401"/>
              <a:gd name="T93" fmla="*/ 120 h 1401"/>
              <a:gd name="T94" fmla="*/ 1363 w 1401"/>
              <a:gd name="T95" fmla="*/ 0 h 1401"/>
              <a:gd name="T96" fmla="*/ 1374 w 1401"/>
              <a:gd name="T97" fmla="*/ 12 h 1401"/>
              <a:gd name="T98" fmla="*/ 1374 w 1401"/>
              <a:gd name="T99" fmla="*/ 115 h 1401"/>
              <a:gd name="T100" fmla="*/ 1370 w 1401"/>
              <a:gd name="T101" fmla="*/ 234 h 14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1401" h="1401">
                <a:moveTo>
                  <a:pt x="1370" y="234"/>
                </a:moveTo>
                <a:cubicBezTo>
                  <a:pt x="1338" y="266"/>
                  <a:pt x="1293" y="252"/>
                  <a:pt x="1250" y="239"/>
                </a:cubicBezTo>
                <a:cubicBezTo>
                  <a:pt x="1210" y="226"/>
                  <a:pt x="1172" y="214"/>
                  <a:pt x="1147" y="239"/>
                </a:cubicBezTo>
                <a:cubicBezTo>
                  <a:pt x="1122" y="264"/>
                  <a:pt x="1134" y="302"/>
                  <a:pt x="1147" y="342"/>
                </a:cubicBezTo>
                <a:cubicBezTo>
                  <a:pt x="1160" y="385"/>
                  <a:pt x="1174" y="429"/>
                  <a:pt x="1142" y="461"/>
                </a:cubicBezTo>
                <a:cubicBezTo>
                  <a:pt x="1111" y="493"/>
                  <a:pt x="1066" y="479"/>
                  <a:pt x="1023" y="466"/>
                </a:cubicBezTo>
                <a:cubicBezTo>
                  <a:pt x="983" y="453"/>
                  <a:pt x="945" y="441"/>
                  <a:pt x="920" y="466"/>
                </a:cubicBezTo>
                <a:cubicBezTo>
                  <a:pt x="895" y="491"/>
                  <a:pt x="907" y="529"/>
                  <a:pt x="920" y="569"/>
                </a:cubicBezTo>
                <a:cubicBezTo>
                  <a:pt x="933" y="612"/>
                  <a:pt x="947" y="657"/>
                  <a:pt x="915" y="688"/>
                </a:cubicBezTo>
                <a:cubicBezTo>
                  <a:pt x="883" y="720"/>
                  <a:pt x="839" y="706"/>
                  <a:pt x="796" y="693"/>
                </a:cubicBezTo>
                <a:cubicBezTo>
                  <a:pt x="756" y="680"/>
                  <a:pt x="718" y="668"/>
                  <a:pt x="693" y="693"/>
                </a:cubicBezTo>
                <a:cubicBezTo>
                  <a:pt x="668" y="718"/>
                  <a:pt x="680" y="756"/>
                  <a:pt x="693" y="796"/>
                </a:cubicBezTo>
                <a:cubicBezTo>
                  <a:pt x="706" y="839"/>
                  <a:pt x="720" y="884"/>
                  <a:pt x="688" y="915"/>
                </a:cubicBezTo>
                <a:cubicBezTo>
                  <a:pt x="656" y="947"/>
                  <a:pt x="612" y="933"/>
                  <a:pt x="569" y="920"/>
                </a:cubicBezTo>
                <a:cubicBezTo>
                  <a:pt x="529" y="907"/>
                  <a:pt x="491" y="895"/>
                  <a:pt x="466" y="920"/>
                </a:cubicBezTo>
                <a:cubicBezTo>
                  <a:pt x="441" y="945"/>
                  <a:pt x="453" y="983"/>
                  <a:pt x="466" y="1023"/>
                </a:cubicBezTo>
                <a:cubicBezTo>
                  <a:pt x="479" y="1066"/>
                  <a:pt x="493" y="1111"/>
                  <a:pt x="461" y="1142"/>
                </a:cubicBezTo>
                <a:cubicBezTo>
                  <a:pt x="429" y="1174"/>
                  <a:pt x="385" y="1160"/>
                  <a:pt x="342" y="1147"/>
                </a:cubicBezTo>
                <a:cubicBezTo>
                  <a:pt x="302" y="1134"/>
                  <a:pt x="264" y="1122"/>
                  <a:pt x="239" y="1147"/>
                </a:cubicBezTo>
                <a:cubicBezTo>
                  <a:pt x="214" y="1172"/>
                  <a:pt x="226" y="1210"/>
                  <a:pt x="239" y="1250"/>
                </a:cubicBezTo>
                <a:cubicBezTo>
                  <a:pt x="252" y="1293"/>
                  <a:pt x="266" y="1338"/>
                  <a:pt x="234" y="1369"/>
                </a:cubicBezTo>
                <a:cubicBezTo>
                  <a:pt x="202" y="1401"/>
                  <a:pt x="158" y="1387"/>
                  <a:pt x="115" y="1374"/>
                </a:cubicBezTo>
                <a:cubicBezTo>
                  <a:pt x="75" y="1361"/>
                  <a:pt x="37" y="1349"/>
                  <a:pt x="12" y="1374"/>
                </a:cubicBezTo>
                <a:cubicBezTo>
                  <a:pt x="0" y="1363"/>
                  <a:pt x="0" y="1363"/>
                  <a:pt x="0" y="1363"/>
                </a:cubicBezTo>
                <a:cubicBezTo>
                  <a:pt x="32" y="1331"/>
                  <a:pt x="77" y="1345"/>
                  <a:pt x="120" y="1358"/>
                </a:cubicBezTo>
                <a:cubicBezTo>
                  <a:pt x="160" y="1371"/>
                  <a:pt x="198" y="1383"/>
                  <a:pt x="223" y="1358"/>
                </a:cubicBezTo>
                <a:cubicBezTo>
                  <a:pt x="247" y="1333"/>
                  <a:pt x="236" y="1295"/>
                  <a:pt x="223" y="1255"/>
                </a:cubicBezTo>
                <a:cubicBezTo>
                  <a:pt x="209" y="1212"/>
                  <a:pt x="195" y="1167"/>
                  <a:pt x="227" y="1136"/>
                </a:cubicBezTo>
                <a:cubicBezTo>
                  <a:pt x="259" y="1104"/>
                  <a:pt x="304" y="1118"/>
                  <a:pt x="347" y="1131"/>
                </a:cubicBezTo>
                <a:cubicBezTo>
                  <a:pt x="387" y="1144"/>
                  <a:pt x="425" y="1156"/>
                  <a:pt x="450" y="1131"/>
                </a:cubicBezTo>
                <a:cubicBezTo>
                  <a:pt x="475" y="1106"/>
                  <a:pt x="463" y="1068"/>
                  <a:pt x="450" y="1028"/>
                </a:cubicBezTo>
                <a:cubicBezTo>
                  <a:pt x="436" y="985"/>
                  <a:pt x="422" y="940"/>
                  <a:pt x="454" y="909"/>
                </a:cubicBezTo>
                <a:cubicBezTo>
                  <a:pt x="486" y="877"/>
                  <a:pt x="531" y="891"/>
                  <a:pt x="574" y="904"/>
                </a:cubicBezTo>
                <a:cubicBezTo>
                  <a:pt x="614" y="917"/>
                  <a:pt x="652" y="929"/>
                  <a:pt x="677" y="904"/>
                </a:cubicBezTo>
                <a:cubicBezTo>
                  <a:pt x="702" y="879"/>
                  <a:pt x="690" y="841"/>
                  <a:pt x="677" y="801"/>
                </a:cubicBezTo>
                <a:cubicBezTo>
                  <a:pt x="664" y="758"/>
                  <a:pt x="650" y="713"/>
                  <a:pt x="681" y="681"/>
                </a:cubicBezTo>
                <a:cubicBezTo>
                  <a:pt x="713" y="650"/>
                  <a:pt x="758" y="664"/>
                  <a:pt x="801" y="677"/>
                </a:cubicBezTo>
                <a:cubicBezTo>
                  <a:pt x="841" y="690"/>
                  <a:pt x="879" y="702"/>
                  <a:pt x="904" y="677"/>
                </a:cubicBezTo>
                <a:cubicBezTo>
                  <a:pt x="929" y="652"/>
                  <a:pt x="917" y="614"/>
                  <a:pt x="904" y="574"/>
                </a:cubicBezTo>
                <a:cubicBezTo>
                  <a:pt x="891" y="531"/>
                  <a:pt x="877" y="486"/>
                  <a:pt x="908" y="454"/>
                </a:cubicBezTo>
                <a:cubicBezTo>
                  <a:pt x="940" y="423"/>
                  <a:pt x="985" y="437"/>
                  <a:pt x="1028" y="450"/>
                </a:cubicBezTo>
                <a:cubicBezTo>
                  <a:pt x="1068" y="463"/>
                  <a:pt x="1106" y="475"/>
                  <a:pt x="1131" y="450"/>
                </a:cubicBezTo>
                <a:cubicBezTo>
                  <a:pt x="1156" y="425"/>
                  <a:pt x="1144" y="387"/>
                  <a:pt x="1131" y="347"/>
                </a:cubicBezTo>
                <a:cubicBezTo>
                  <a:pt x="1118" y="304"/>
                  <a:pt x="1104" y="259"/>
                  <a:pt x="1136" y="227"/>
                </a:cubicBezTo>
                <a:cubicBezTo>
                  <a:pt x="1167" y="195"/>
                  <a:pt x="1212" y="209"/>
                  <a:pt x="1255" y="223"/>
                </a:cubicBezTo>
                <a:cubicBezTo>
                  <a:pt x="1295" y="236"/>
                  <a:pt x="1333" y="247"/>
                  <a:pt x="1358" y="223"/>
                </a:cubicBezTo>
                <a:cubicBezTo>
                  <a:pt x="1383" y="198"/>
                  <a:pt x="1371" y="160"/>
                  <a:pt x="1358" y="120"/>
                </a:cubicBezTo>
                <a:cubicBezTo>
                  <a:pt x="1345" y="77"/>
                  <a:pt x="1331" y="32"/>
                  <a:pt x="1363" y="0"/>
                </a:cubicBezTo>
                <a:cubicBezTo>
                  <a:pt x="1374" y="12"/>
                  <a:pt x="1374" y="12"/>
                  <a:pt x="1374" y="12"/>
                </a:cubicBezTo>
                <a:cubicBezTo>
                  <a:pt x="1349" y="37"/>
                  <a:pt x="1361" y="75"/>
                  <a:pt x="1374" y="115"/>
                </a:cubicBezTo>
                <a:cubicBezTo>
                  <a:pt x="1387" y="158"/>
                  <a:pt x="1401" y="202"/>
                  <a:pt x="1370" y="234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>
              <a:solidFill>
                <a:schemeClr val="l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90624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:p14="http://schemas.microsoft.com/office/powerpoint/2010/main" xmlns:a14="http://schemas.microsoft.com/office/drawing/2010/main" xmlns:a16="http://schemas.microsoft.com/office/drawing/2014/main" xmlns="">
      <p:transition spd="slow" advClick="0" advTm="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占位符 13">
            <a:extLst>
              <a:ext uri="{FF2B5EF4-FFF2-40B4-BE49-F238E27FC236}">
                <a16:creationId xmlns:a16="http://schemas.microsoft.com/office/drawing/2014/main" id="{F38B2F47-55A7-4A8D-AC62-426471E3B45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54" b="5354"/>
          <a:stretch>
            <a:fillRect/>
          </a:stretch>
        </p:blipFill>
        <p:spPr/>
      </p:pic>
      <p:sp>
        <p:nvSpPr>
          <p:cNvPr id="5" name="Rectangle: Rounded Corners 18"/>
          <p:cNvSpPr/>
          <p:nvPr/>
        </p:nvSpPr>
        <p:spPr>
          <a:xfrm>
            <a:off x="3411015" y="1165122"/>
            <a:ext cx="3778747" cy="4247535"/>
          </a:xfrm>
          <a:prstGeom prst="roundRect">
            <a:avLst>
              <a:gd name="adj" fmla="val 2381"/>
            </a:avLst>
          </a:prstGeom>
          <a:gradFill>
            <a:gsLst>
              <a:gs pos="0">
                <a:schemeClr val="accent3">
                  <a:alpha val="92000"/>
                </a:schemeClr>
              </a:gs>
              <a:gs pos="100000">
                <a:schemeClr val="accent4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AE389F2-FA39-44FB-AF4F-D096757DFAF3}"/>
              </a:ext>
            </a:extLst>
          </p:cNvPr>
          <p:cNvGrpSpPr/>
          <p:nvPr/>
        </p:nvGrpSpPr>
        <p:grpSpPr>
          <a:xfrm>
            <a:off x="6576585" y="1255791"/>
            <a:ext cx="524478" cy="524478"/>
            <a:chOff x="10649352" y="1802207"/>
            <a:chExt cx="699304" cy="699304"/>
          </a:xfrm>
        </p:grpSpPr>
        <p:sp>
          <p:nvSpPr>
            <p:cNvPr id="7" name="Oval 6"/>
            <p:cNvSpPr/>
            <p:nvPr/>
          </p:nvSpPr>
          <p:spPr>
            <a:xfrm>
              <a:off x="10649352" y="1802207"/>
              <a:ext cx="699304" cy="699304"/>
            </a:xfrm>
            <a:prstGeom prst="ellipse">
              <a:avLst/>
            </a:prstGeom>
            <a:solidFill>
              <a:schemeClr val="tx1">
                <a:lumMod val="95000"/>
                <a:lumOff val="5000"/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Freeform 120"/>
            <p:cNvSpPr>
              <a:spLocks noEditPoints="1"/>
            </p:cNvSpPr>
            <p:nvPr/>
          </p:nvSpPr>
          <p:spPr bwMode="auto">
            <a:xfrm>
              <a:off x="10855909" y="2029206"/>
              <a:ext cx="286190" cy="245306"/>
            </a:xfrm>
            <a:custGeom>
              <a:avLst/>
              <a:gdLst>
                <a:gd name="T0" fmla="*/ 37750 w 68"/>
                <a:gd name="T1" fmla="*/ 200025 h 58"/>
                <a:gd name="T2" fmla="*/ 30886 w 68"/>
                <a:gd name="T3" fmla="*/ 200025 h 58"/>
                <a:gd name="T4" fmla="*/ 0 w 68"/>
                <a:gd name="T5" fmla="*/ 168987 h 58"/>
                <a:gd name="T6" fmla="*/ 0 w 68"/>
                <a:gd name="T7" fmla="*/ 62077 h 58"/>
                <a:gd name="T8" fmla="*/ 30886 w 68"/>
                <a:gd name="T9" fmla="*/ 31038 h 58"/>
                <a:gd name="T10" fmla="*/ 37750 w 68"/>
                <a:gd name="T11" fmla="*/ 31038 h 58"/>
                <a:gd name="T12" fmla="*/ 37750 w 68"/>
                <a:gd name="T13" fmla="*/ 200025 h 58"/>
                <a:gd name="T14" fmla="*/ 185317 w 68"/>
                <a:gd name="T15" fmla="*/ 200025 h 58"/>
                <a:gd name="T16" fmla="*/ 51477 w 68"/>
                <a:gd name="T17" fmla="*/ 200025 h 58"/>
                <a:gd name="T18" fmla="*/ 51477 w 68"/>
                <a:gd name="T19" fmla="*/ 31038 h 58"/>
                <a:gd name="T20" fmla="*/ 68636 w 68"/>
                <a:gd name="T21" fmla="*/ 31038 h 58"/>
                <a:gd name="T22" fmla="*/ 68636 w 68"/>
                <a:gd name="T23" fmla="*/ 10346 h 58"/>
                <a:gd name="T24" fmla="*/ 82363 w 68"/>
                <a:gd name="T25" fmla="*/ 0 h 58"/>
                <a:gd name="T26" fmla="*/ 154431 w 68"/>
                <a:gd name="T27" fmla="*/ 0 h 58"/>
                <a:gd name="T28" fmla="*/ 168158 w 68"/>
                <a:gd name="T29" fmla="*/ 10346 h 58"/>
                <a:gd name="T30" fmla="*/ 168158 w 68"/>
                <a:gd name="T31" fmla="*/ 31038 h 58"/>
                <a:gd name="T32" fmla="*/ 185317 w 68"/>
                <a:gd name="T33" fmla="*/ 31038 h 58"/>
                <a:gd name="T34" fmla="*/ 185317 w 68"/>
                <a:gd name="T35" fmla="*/ 200025 h 58"/>
                <a:gd name="T36" fmla="*/ 150999 w 68"/>
                <a:gd name="T37" fmla="*/ 31038 h 58"/>
                <a:gd name="T38" fmla="*/ 150999 w 68"/>
                <a:gd name="T39" fmla="*/ 13795 h 58"/>
                <a:gd name="T40" fmla="*/ 85795 w 68"/>
                <a:gd name="T41" fmla="*/ 13795 h 58"/>
                <a:gd name="T42" fmla="*/ 85795 w 68"/>
                <a:gd name="T43" fmla="*/ 31038 h 58"/>
                <a:gd name="T44" fmla="*/ 150999 w 68"/>
                <a:gd name="T45" fmla="*/ 31038 h 58"/>
                <a:gd name="T46" fmla="*/ 233362 w 68"/>
                <a:gd name="T47" fmla="*/ 168987 h 58"/>
                <a:gd name="T48" fmla="*/ 205908 w 68"/>
                <a:gd name="T49" fmla="*/ 200025 h 58"/>
                <a:gd name="T50" fmla="*/ 199044 w 68"/>
                <a:gd name="T51" fmla="*/ 200025 h 58"/>
                <a:gd name="T52" fmla="*/ 199044 w 68"/>
                <a:gd name="T53" fmla="*/ 31038 h 58"/>
                <a:gd name="T54" fmla="*/ 205908 w 68"/>
                <a:gd name="T55" fmla="*/ 31038 h 58"/>
                <a:gd name="T56" fmla="*/ 233362 w 68"/>
                <a:gd name="T57" fmla="*/ 62077 h 58"/>
                <a:gd name="T58" fmla="*/ 233362 w 68"/>
                <a:gd name="T59" fmla="*/ 168987 h 58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68" h="58">
                  <a:moveTo>
                    <a:pt x="11" y="58"/>
                  </a:moveTo>
                  <a:cubicBezTo>
                    <a:pt x="9" y="58"/>
                    <a:pt x="9" y="58"/>
                    <a:pt x="9" y="58"/>
                  </a:cubicBezTo>
                  <a:cubicBezTo>
                    <a:pt x="4" y="58"/>
                    <a:pt x="0" y="54"/>
                    <a:pt x="0" y="49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3"/>
                    <a:pt x="4" y="9"/>
                    <a:pt x="9" y="9"/>
                  </a:cubicBezTo>
                  <a:cubicBezTo>
                    <a:pt x="11" y="9"/>
                    <a:pt x="11" y="9"/>
                    <a:pt x="11" y="9"/>
                  </a:cubicBezTo>
                  <a:lnTo>
                    <a:pt x="11" y="58"/>
                  </a:lnTo>
                  <a:close/>
                  <a:moveTo>
                    <a:pt x="54" y="58"/>
                  </a:moveTo>
                  <a:cubicBezTo>
                    <a:pt x="15" y="58"/>
                    <a:pt x="15" y="58"/>
                    <a:pt x="15" y="58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20" y="1"/>
                    <a:pt x="22" y="0"/>
                    <a:pt x="24" y="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47" y="0"/>
                    <a:pt x="49" y="1"/>
                    <a:pt x="49" y="3"/>
                  </a:cubicBezTo>
                  <a:cubicBezTo>
                    <a:pt x="49" y="9"/>
                    <a:pt x="49" y="9"/>
                    <a:pt x="49" y="9"/>
                  </a:cubicBezTo>
                  <a:cubicBezTo>
                    <a:pt x="54" y="9"/>
                    <a:pt x="54" y="9"/>
                    <a:pt x="54" y="9"/>
                  </a:cubicBezTo>
                  <a:lnTo>
                    <a:pt x="54" y="58"/>
                  </a:lnTo>
                  <a:close/>
                  <a:moveTo>
                    <a:pt x="44" y="9"/>
                  </a:moveTo>
                  <a:cubicBezTo>
                    <a:pt x="44" y="4"/>
                    <a:pt x="44" y="4"/>
                    <a:pt x="44" y="4"/>
                  </a:cubicBezTo>
                  <a:cubicBezTo>
                    <a:pt x="25" y="4"/>
                    <a:pt x="25" y="4"/>
                    <a:pt x="25" y="4"/>
                  </a:cubicBezTo>
                  <a:cubicBezTo>
                    <a:pt x="25" y="9"/>
                    <a:pt x="25" y="9"/>
                    <a:pt x="25" y="9"/>
                  </a:cubicBezTo>
                  <a:lnTo>
                    <a:pt x="44" y="9"/>
                  </a:lnTo>
                  <a:close/>
                  <a:moveTo>
                    <a:pt x="68" y="49"/>
                  </a:moveTo>
                  <a:cubicBezTo>
                    <a:pt x="68" y="54"/>
                    <a:pt x="65" y="58"/>
                    <a:pt x="60" y="58"/>
                  </a:cubicBezTo>
                  <a:cubicBezTo>
                    <a:pt x="58" y="58"/>
                    <a:pt x="58" y="58"/>
                    <a:pt x="58" y="58"/>
                  </a:cubicBezTo>
                  <a:cubicBezTo>
                    <a:pt x="58" y="9"/>
                    <a:pt x="58" y="9"/>
                    <a:pt x="58" y="9"/>
                  </a:cubicBezTo>
                  <a:cubicBezTo>
                    <a:pt x="60" y="9"/>
                    <a:pt x="60" y="9"/>
                    <a:pt x="60" y="9"/>
                  </a:cubicBezTo>
                  <a:cubicBezTo>
                    <a:pt x="65" y="9"/>
                    <a:pt x="68" y="13"/>
                    <a:pt x="68" y="18"/>
                  </a:cubicBezTo>
                  <a:lnTo>
                    <a:pt x="68" y="4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159="http://schemas.microsoft.com/office/powerpoint/2015/09/main" xmlns:mc="http://schemas.openxmlformats.org/markup-compatibility/2006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11" name="Freeform 1125"/>
          <p:cNvSpPr>
            <a:spLocks/>
          </p:cNvSpPr>
          <p:nvPr/>
        </p:nvSpPr>
        <p:spPr bwMode="auto">
          <a:xfrm>
            <a:off x="7498608" y="920136"/>
            <a:ext cx="1193799" cy="1195788"/>
          </a:xfrm>
          <a:custGeom>
            <a:avLst/>
            <a:gdLst>
              <a:gd name="T0" fmla="*/ 1370 w 1401"/>
              <a:gd name="T1" fmla="*/ 234 h 1401"/>
              <a:gd name="T2" fmla="*/ 1250 w 1401"/>
              <a:gd name="T3" fmla="*/ 239 h 1401"/>
              <a:gd name="T4" fmla="*/ 1147 w 1401"/>
              <a:gd name="T5" fmla="*/ 239 h 1401"/>
              <a:gd name="T6" fmla="*/ 1147 w 1401"/>
              <a:gd name="T7" fmla="*/ 342 h 1401"/>
              <a:gd name="T8" fmla="*/ 1142 w 1401"/>
              <a:gd name="T9" fmla="*/ 461 h 1401"/>
              <a:gd name="T10" fmla="*/ 1023 w 1401"/>
              <a:gd name="T11" fmla="*/ 466 h 1401"/>
              <a:gd name="T12" fmla="*/ 920 w 1401"/>
              <a:gd name="T13" fmla="*/ 466 h 1401"/>
              <a:gd name="T14" fmla="*/ 920 w 1401"/>
              <a:gd name="T15" fmla="*/ 569 h 1401"/>
              <a:gd name="T16" fmla="*/ 915 w 1401"/>
              <a:gd name="T17" fmla="*/ 688 h 1401"/>
              <a:gd name="T18" fmla="*/ 796 w 1401"/>
              <a:gd name="T19" fmla="*/ 693 h 1401"/>
              <a:gd name="T20" fmla="*/ 693 w 1401"/>
              <a:gd name="T21" fmla="*/ 693 h 1401"/>
              <a:gd name="T22" fmla="*/ 693 w 1401"/>
              <a:gd name="T23" fmla="*/ 796 h 1401"/>
              <a:gd name="T24" fmla="*/ 688 w 1401"/>
              <a:gd name="T25" fmla="*/ 915 h 1401"/>
              <a:gd name="T26" fmla="*/ 569 w 1401"/>
              <a:gd name="T27" fmla="*/ 920 h 1401"/>
              <a:gd name="T28" fmla="*/ 466 w 1401"/>
              <a:gd name="T29" fmla="*/ 920 h 1401"/>
              <a:gd name="T30" fmla="*/ 466 w 1401"/>
              <a:gd name="T31" fmla="*/ 1023 h 1401"/>
              <a:gd name="T32" fmla="*/ 461 w 1401"/>
              <a:gd name="T33" fmla="*/ 1142 h 1401"/>
              <a:gd name="T34" fmla="*/ 342 w 1401"/>
              <a:gd name="T35" fmla="*/ 1147 h 1401"/>
              <a:gd name="T36" fmla="*/ 239 w 1401"/>
              <a:gd name="T37" fmla="*/ 1147 h 1401"/>
              <a:gd name="T38" fmla="*/ 239 w 1401"/>
              <a:gd name="T39" fmla="*/ 1250 h 1401"/>
              <a:gd name="T40" fmla="*/ 234 w 1401"/>
              <a:gd name="T41" fmla="*/ 1369 h 1401"/>
              <a:gd name="T42" fmla="*/ 115 w 1401"/>
              <a:gd name="T43" fmla="*/ 1374 h 1401"/>
              <a:gd name="T44" fmla="*/ 12 w 1401"/>
              <a:gd name="T45" fmla="*/ 1374 h 1401"/>
              <a:gd name="T46" fmla="*/ 0 w 1401"/>
              <a:gd name="T47" fmla="*/ 1363 h 1401"/>
              <a:gd name="T48" fmla="*/ 120 w 1401"/>
              <a:gd name="T49" fmla="*/ 1358 h 1401"/>
              <a:gd name="T50" fmla="*/ 223 w 1401"/>
              <a:gd name="T51" fmla="*/ 1358 h 1401"/>
              <a:gd name="T52" fmla="*/ 223 w 1401"/>
              <a:gd name="T53" fmla="*/ 1255 h 1401"/>
              <a:gd name="T54" fmla="*/ 227 w 1401"/>
              <a:gd name="T55" fmla="*/ 1136 h 1401"/>
              <a:gd name="T56" fmla="*/ 347 w 1401"/>
              <a:gd name="T57" fmla="*/ 1131 h 1401"/>
              <a:gd name="T58" fmla="*/ 450 w 1401"/>
              <a:gd name="T59" fmla="*/ 1131 h 1401"/>
              <a:gd name="T60" fmla="*/ 450 w 1401"/>
              <a:gd name="T61" fmla="*/ 1028 h 1401"/>
              <a:gd name="T62" fmla="*/ 454 w 1401"/>
              <a:gd name="T63" fmla="*/ 909 h 1401"/>
              <a:gd name="T64" fmla="*/ 574 w 1401"/>
              <a:gd name="T65" fmla="*/ 904 h 1401"/>
              <a:gd name="T66" fmla="*/ 677 w 1401"/>
              <a:gd name="T67" fmla="*/ 904 h 1401"/>
              <a:gd name="T68" fmla="*/ 677 w 1401"/>
              <a:gd name="T69" fmla="*/ 801 h 1401"/>
              <a:gd name="T70" fmla="*/ 681 w 1401"/>
              <a:gd name="T71" fmla="*/ 681 h 1401"/>
              <a:gd name="T72" fmla="*/ 801 w 1401"/>
              <a:gd name="T73" fmla="*/ 677 h 1401"/>
              <a:gd name="T74" fmla="*/ 904 w 1401"/>
              <a:gd name="T75" fmla="*/ 677 h 1401"/>
              <a:gd name="T76" fmla="*/ 904 w 1401"/>
              <a:gd name="T77" fmla="*/ 574 h 1401"/>
              <a:gd name="T78" fmla="*/ 908 w 1401"/>
              <a:gd name="T79" fmla="*/ 454 h 1401"/>
              <a:gd name="T80" fmla="*/ 1028 w 1401"/>
              <a:gd name="T81" fmla="*/ 450 h 1401"/>
              <a:gd name="T82" fmla="*/ 1131 w 1401"/>
              <a:gd name="T83" fmla="*/ 450 h 1401"/>
              <a:gd name="T84" fmla="*/ 1131 w 1401"/>
              <a:gd name="T85" fmla="*/ 347 h 1401"/>
              <a:gd name="T86" fmla="*/ 1136 w 1401"/>
              <a:gd name="T87" fmla="*/ 227 h 1401"/>
              <a:gd name="T88" fmla="*/ 1255 w 1401"/>
              <a:gd name="T89" fmla="*/ 223 h 1401"/>
              <a:gd name="T90" fmla="*/ 1358 w 1401"/>
              <a:gd name="T91" fmla="*/ 223 h 1401"/>
              <a:gd name="T92" fmla="*/ 1358 w 1401"/>
              <a:gd name="T93" fmla="*/ 120 h 1401"/>
              <a:gd name="T94" fmla="*/ 1363 w 1401"/>
              <a:gd name="T95" fmla="*/ 0 h 1401"/>
              <a:gd name="T96" fmla="*/ 1374 w 1401"/>
              <a:gd name="T97" fmla="*/ 12 h 1401"/>
              <a:gd name="T98" fmla="*/ 1374 w 1401"/>
              <a:gd name="T99" fmla="*/ 115 h 1401"/>
              <a:gd name="T100" fmla="*/ 1370 w 1401"/>
              <a:gd name="T101" fmla="*/ 234 h 14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1401" h="1401">
                <a:moveTo>
                  <a:pt x="1370" y="234"/>
                </a:moveTo>
                <a:cubicBezTo>
                  <a:pt x="1338" y="266"/>
                  <a:pt x="1293" y="252"/>
                  <a:pt x="1250" y="239"/>
                </a:cubicBezTo>
                <a:cubicBezTo>
                  <a:pt x="1210" y="226"/>
                  <a:pt x="1172" y="214"/>
                  <a:pt x="1147" y="239"/>
                </a:cubicBezTo>
                <a:cubicBezTo>
                  <a:pt x="1122" y="264"/>
                  <a:pt x="1134" y="302"/>
                  <a:pt x="1147" y="342"/>
                </a:cubicBezTo>
                <a:cubicBezTo>
                  <a:pt x="1160" y="385"/>
                  <a:pt x="1174" y="429"/>
                  <a:pt x="1142" y="461"/>
                </a:cubicBezTo>
                <a:cubicBezTo>
                  <a:pt x="1111" y="493"/>
                  <a:pt x="1066" y="479"/>
                  <a:pt x="1023" y="466"/>
                </a:cubicBezTo>
                <a:cubicBezTo>
                  <a:pt x="983" y="453"/>
                  <a:pt x="945" y="441"/>
                  <a:pt x="920" y="466"/>
                </a:cubicBezTo>
                <a:cubicBezTo>
                  <a:pt x="895" y="491"/>
                  <a:pt x="907" y="529"/>
                  <a:pt x="920" y="569"/>
                </a:cubicBezTo>
                <a:cubicBezTo>
                  <a:pt x="933" y="612"/>
                  <a:pt x="947" y="657"/>
                  <a:pt x="915" y="688"/>
                </a:cubicBezTo>
                <a:cubicBezTo>
                  <a:pt x="883" y="720"/>
                  <a:pt x="839" y="706"/>
                  <a:pt x="796" y="693"/>
                </a:cubicBezTo>
                <a:cubicBezTo>
                  <a:pt x="756" y="680"/>
                  <a:pt x="718" y="668"/>
                  <a:pt x="693" y="693"/>
                </a:cubicBezTo>
                <a:cubicBezTo>
                  <a:pt x="668" y="718"/>
                  <a:pt x="680" y="756"/>
                  <a:pt x="693" y="796"/>
                </a:cubicBezTo>
                <a:cubicBezTo>
                  <a:pt x="706" y="839"/>
                  <a:pt x="720" y="884"/>
                  <a:pt x="688" y="915"/>
                </a:cubicBezTo>
                <a:cubicBezTo>
                  <a:pt x="656" y="947"/>
                  <a:pt x="612" y="933"/>
                  <a:pt x="569" y="920"/>
                </a:cubicBezTo>
                <a:cubicBezTo>
                  <a:pt x="529" y="907"/>
                  <a:pt x="491" y="895"/>
                  <a:pt x="466" y="920"/>
                </a:cubicBezTo>
                <a:cubicBezTo>
                  <a:pt x="441" y="945"/>
                  <a:pt x="453" y="983"/>
                  <a:pt x="466" y="1023"/>
                </a:cubicBezTo>
                <a:cubicBezTo>
                  <a:pt x="479" y="1066"/>
                  <a:pt x="493" y="1111"/>
                  <a:pt x="461" y="1142"/>
                </a:cubicBezTo>
                <a:cubicBezTo>
                  <a:pt x="429" y="1174"/>
                  <a:pt x="385" y="1160"/>
                  <a:pt x="342" y="1147"/>
                </a:cubicBezTo>
                <a:cubicBezTo>
                  <a:pt x="302" y="1134"/>
                  <a:pt x="264" y="1122"/>
                  <a:pt x="239" y="1147"/>
                </a:cubicBezTo>
                <a:cubicBezTo>
                  <a:pt x="214" y="1172"/>
                  <a:pt x="226" y="1210"/>
                  <a:pt x="239" y="1250"/>
                </a:cubicBezTo>
                <a:cubicBezTo>
                  <a:pt x="252" y="1293"/>
                  <a:pt x="266" y="1338"/>
                  <a:pt x="234" y="1369"/>
                </a:cubicBezTo>
                <a:cubicBezTo>
                  <a:pt x="202" y="1401"/>
                  <a:pt x="158" y="1387"/>
                  <a:pt x="115" y="1374"/>
                </a:cubicBezTo>
                <a:cubicBezTo>
                  <a:pt x="75" y="1361"/>
                  <a:pt x="37" y="1349"/>
                  <a:pt x="12" y="1374"/>
                </a:cubicBezTo>
                <a:cubicBezTo>
                  <a:pt x="0" y="1363"/>
                  <a:pt x="0" y="1363"/>
                  <a:pt x="0" y="1363"/>
                </a:cubicBezTo>
                <a:cubicBezTo>
                  <a:pt x="32" y="1331"/>
                  <a:pt x="77" y="1345"/>
                  <a:pt x="120" y="1358"/>
                </a:cubicBezTo>
                <a:cubicBezTo>
                  <a:pt x="160" y="1371"/>
                  <a:pt x="198" y="1383"/>
                  <a:pt x="223" y="1358"/>
                </a:cubicBezTo>
                <a:cubicBezTo>
                  <a:pt x="247" y="1333"/>
                  <a:pt x="236" y="1295"/>
                  <a:pt x="223" y="1255"/>
                </a:cubicBezTo>
                <a:cubicBezTo>
                  <a:pt x="209" y="1212"/>
                  <a:pt x="195" y="1167"/>
                  <a:pt x="227" y="1136"/>
                </a:cubicBezTo>
                <a:cubicBezTo>
                  <a:pt x="259" y="1104"/>
                  <a:pt x="304" y="1118"/>
                  <a:pt x="347" y="1131"/>
                </a:cubicBezTo>
                <a:cubicBezTo>
                  <a:pt x="387" y="1144"/>
                  <a:pt x="425" y="1156"/>
                  <a:pt x="450" y="1131"/>
                </a:cubicBezTo>
                <a:cubicBezTo>
                  <a:pt x="475" y="1106"/>
                  <a:pt x="463" y="1068"/>
                  <a:pt x="450" y="1028"/>
                </a:cubicBezTo>
                <a:cubicBezTo>
                  <a:pt x="436" y="985"/>
                  <a:pt x="422" y="940"/>
                  <a:pt x="454" y="909"/>
                </a:cubicBezTo>
                <a:cubicBezTo>
                  <a:pt x="486" y="877"/>
                  <a:pt x="531" y="891"/>
                  <a:pt x="574" y="904"/>
                </a:cubicBezTo>
                <a:cubicBezTo>
                  <a:pt x="614" y="917"/>
                  <a:pt x="652" y="929"/>
                  <a:pt x="677" y="904"/>
                </a:cubicBezTo>
                <a:cubicBezTo>
                  <a:pt x="702" y="879"/>
                  <a:pt x="690" y="841"/>
                  <a:pt x="677" y="801"/>
                </a:cubicBezTo>
                <a:cubicBezTo>
                  <a:pt x="664" y="758"/>
                  <a:pt x="650" y="713"/>
                  <a:pt x="681" y="681"/>
                </a:cubicBezTo>
                <a:cubicBezTo>
                  <a:pt x="713" y="650"/>
                  <a:pt x="758" y="664"/>
                  <a:pt x="801" y="677"/>
                </a:cubicBezTo>
                <a:cubicBezTo>
                  <a:pt x="841" y="690"/>
                  <a:pt x="879" y="702"/>
                  <a:pt x="904" y="677"/>
                </a:cubicBezTo>
                <a:cubicBezTo>
                  <a:pt x="929" y="652"/>
                  <a:pt x="917" y="614"/>
                  <a:pt x="904" y="574"/>
                </a:cubicBezTo>
                <a:cubicBezTo>
                  <a:pt x="891" y="531"/>
                  <a:pt x="877" y="486"/>
                  <a:pt x="908" y="454"/>
                </a:cubicBezTo>
                <a:cubicBezTo>
                  <a:pt x="940" y="423"/>
                  <a:pt x="985" y="437"/>
                  <a:pt x="1028" y="450"/>
                </a:cubicBezTo>
                <a:cubicBezTo>
                  <a:pt x="1068" y="463"/>
                  <a:pt x="1106" y="475"/>
                  <a:pt x="1131" y="450"/>
                </a:cubicBezTo>
                <a:cubicBezTo>
                  <a:pt x="1156" y="425"/>
                  <a:pt x="1144" y="387"/>
                  <a:pt x="1131" y="347"/>
                </a:cubicBezTo>
                <a:cubicBezTo>
                  <a:pt x="1118" y="304"/>
                  <a:pt x="1104" y="259"/>
                  <a:pt x="1136" y="227"/>
                </a:cubicBezTo>
                <a:cubicBezTo>
                  <a:pt x="1167" y="195"/>
                  <a:pt x="1212" y="209"/>
                  <a:pt x="1255" y="223"/>
                </a:cubicBezTo>
                <a:cubicBezTo>
                  <a:pt x="1295" y="236"/>
                  <a:pt x="1333" y="247"/>
                  <a:pt x="1358" y="223"/>
                </a:cubicBezTo>
                <a:cubicBezTo>
                  <a:pt x="1383" y="198"/>
                  <a:pt x="1371" y="160"/>
                  <a:pt x="1358" y="120"/>
                </a:cubicBezTo>
                <a:cubicBezTo>
                  <a:pt x="1345" y="77"/>
                  <a:pt x="1331" y="32"/>
                  <a:pt x="1363" y="0"/>
                </a:cubicBezTo>
                <a:cubicBezTo>
                  <a:pt x="1374" y="12"/>
                  <a:pt x="1374" y="12"/>
                  <a:pt x="1374" y="12"/>
                </a:cubicBezTo>
                <a:cubicBezTo>
                  <a:pt x="1349" y="37"/>
                  <a:pt x="1361" y="75"/>
                  <a:pt x="1374" y="115"/>
                </a:cubicBezTo>
                <a:cubicBezTo>
                  <a:pt x="1387" y="158"/>
                  <a:pt x="1401" y="202"/>
                  <a:pt x="1370" y="234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>
              <a:solidFill>
                <a:schemeClr val="lt1"/>
              </a:solidFill>
            </a:endParaRPr>
          </a:p>
        </p:txBody>
      </p:sp>
      <p:sp>
        <p:nvSpPr>
          <p:cNvPr id="12" name="Freeform 11"/>
          <p:cNvSpPr/>
          <p:nvPr/>
        </p:nvSpPr>
        <p:spPr>
          <a:xfrm rot="18900000">
            <a:off x="2558623" y="5785903"/>
            <a:ext cx="462879" cy="462879"/>
          </a:xfrm>
          <a:custGeom>
            <a:avLst/>
            <a:gdLst>
              <a:gd name="connsiteX0" fmla="*/ 0 w 1557038"/>
              <a:gd name="connsiteY0" fmla="*/ 778518 h 1557038"/>
              <a:gd name="connsiteX1" fmla="*/ 0 w 1557038"/>
              <a:gd name="connsiteY1" fmla="*/ 778518 h 1557038"/>
              <a:gd name="connsiteX2" fmla="*/ 0 w 1557038"/>
              <a:gd name="connsiteY2" fmla="*/ 778519 h 1557038"/>
              <a:gd name="connsiteX3" fmla="*/ 778519 w 1557038"/>
              <a:gd name="connsiteY3" fmla="*/ 0 h 1557038"/>
              <a:gd name="connsiteX4" fmla="*/ 778518 w 1557038"/>
              <a:gd name="connsiteY4" fmla="*/ 0 h 1557038"/>
              <a:gd name="connsiteX5" fmla="*/ 778518 w 1557038"/>
              <a:gd name="connsiteY5" fmla="*/ 0 h 1557038"/>
              <a:gd name="connsiteX6" fmla="*/ 1503899 w 1557038"/>
              <a:gd name="connsiteY6" fmla="*/ 650229 h 1557038"/>
              <a:gd name="connsiteX7" fmla="*/ 1557038 w 1557038"/>
              <a:gd name="connsiteY7" fmla="*/ 778519 h 1557038"/>
              <a:gd name="connsiteX8" fmla="*/ 1557037 w 1557038"/>
              <a:gd name="connsiteY8" fmla="*/ 778519 h 1557038"/>
              <a:gd name="connsiteX9" fmla="*/ 1375608 w 1557038"/>
              <a:gd name="connsiteY9" fmla="*/ 959948 h 1557038"/>
              <a:gd name="connsiteX10" fmla="*/ 959947 w 1557038"/>
              <a:gd name="connsiteY10" fmla="*/ 959948 h 1557038"/>
              <a:gd name="connsiteX11" fmla="*/ 959947 w 1557038"/>
              <a:gd name="connsiteY11" fmla="*/ 1375609 h 1557038"/>
              <a:gd name="connsiteX12" fmla="*/ 778518 w 1557038"/>
              <a:gd name="connsiteY12" fmla="*/ 1557038 h 1557038"/>
              <a:gd name="connsiteX13" fmla="*/ 778518 w 1557038"/>
              <a:gd name="connsiteY13" fmla="*/ 1557037 h 1557038"/>
              <a:gd name="connsiteX14" fmla="*/ 597089 w 1557038"/>
              <a:gd name="connsiteY14" fmla="*/ 1375608 h 1557038"/>
              <a:gd name="connsiteX15" fmla="*/ 597089 w 1557038"/>
              <a:gd name="connsiteY15" fmla="*/ 959948 h 1557038"/>
              <a:gd name="connsiteX16" fmla="*/ 181429 w 1557038"/>
              <a:gd name="connsiteY16" fmla="*/ 959947 h 1557038"/>
              <a:gd name="connsiteX17" fmla="*/ 14258 w 1557038"/>
              <a:gd name="connsiteY17" fmla="*/ 849138 h 1557038"/>
              <a:gd name="connsiteX18" fmla="*/ 0 w 1557038"/>
              <a:gd name="connsiteY18" fmla="*/ 778518 h 1557038"/>
              <a:gd name="connsiteX19" fmla="*/ 14258 w 1557038"/>
              <a:gd name="connsiteY19" fmla="*/ 707899 h 1557038"/>
              <a:gd name="connsiteX20" fmla="*/ 181429 w 1557038"/>
              <a:gd name="connsiteY20" fmla="*/ 597090 h 1557038"/>
              <a:gd name="connsiteX21" fmla="*/ 597090 w 1557038"/>
              <a:gd name="connsiteY21" fmla="*/ 597090 h 1557038"/>
              <a:gd name="connsiteX22" fmla="*/ 597090 w 1557038"/>
              <a:gd name="connsiteY22" fmla="*/ 181429 h 1557038"/>
              <a:gd name="connsiteX23" fmla="*/ 707899 w 1557038"/>
              <a:gd name="connsiteY23" fmla="*/ 14258 h 1557038"/>
              <a:gd name="connsiteX24" fmla="*/ 778518 w 1557038"/>
              <a:gd name="connsiteY24" fmla="*/ 0 h 1557038"/>
              <a:gd name="connsiteX25" fmla="*/ 849138 w 1557038"/>
              <a:gd name="connsiteY25" fmla="*/ 14258 h 1557038"/>
              <a:gd name="connsiteX26" fmla="*/ 959947 w 1557038"/>
              <a:gd name="connsiteY26" fmla="*/ 181429 h 1557038"/>
              <a:gd name="connsiteX27" fmla="*/ 959947 w 1557038"/>
              <a:gd name="connsiteY27" fmla="*/ 597090 h 1557038"/>
              <a:gd name="connsiteX28" fmla="*/ 1375609 w 1557038"/>
              <a:gd name="connsiteY28" fmla="*/ 597090 h 1557038"/>
              <a:gd name="connsiteX29" fmla="*/ 1503899 w 1557038"/>
              <a:gd name="connsiteY29" fmla="*/ 650229 h 1557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557038" h="1557038">
                <a:moveTo>
                  <a:pt x="0" y="778518"/>
                </a:moveTo>
                <a:lnTo>
                  <a:pt x="0" y="778518"/>
                </a:lnTo>
                <a:lnTo>
                  <a:pt x="0" y="778519"/>
                </a:lnTo>
                <a:close/>
                <a:moveTo>
                  <a:pt x="778519" y="0"/>
                </a:moveTo>
                <a:lnTo>
                  <a:pt x="778518" y="0"/>
                </a:lnTo>
                <a:lnTo>
                  <a:pt x="778518" y="0"/>
                </a:lnTo>
                <a:close/>
                <a:moveTo>
                  <a:pt x="1503899" y="650229"/>
                </a:moveTo>
                <a:cubicBezTo>
                  <a:pt x="1536731" y="683062"/>
                  <a:pt x="1557038" y="728419"/>
                  <a:pt x="1557038" y="778519"/>
                </a:cubicBezTo>
                <a:lnTo>
                  <a:pt x="1557037" y="778519"/>
                </a:lnTo>
                <a:cubicBezTo>
                  <a:pt x="1557037" y="878719"/>
                  <a:pt x="1475808" y="959948"/>
                  <a:pt x="1375608" y="959948"/>
                </a:cubicBezTo>
                <a:lnTo>
                  <a:pt x="959947" y="959948"/>
                </a:lnTo>
                <a:lnTo>
                  <a:pt x="959947" y="1375609"/>
                </a:lnTo>
                <a:cubicBezTo>
                  <a:pt x="959947" y="1475809"/>
                  <a:pt x="878718" y="1557038"/>
                  <a:pt x="778518" y="1557038"/>
                </a:cubicBezTo>
                <a:lnTo>
                  <a:pt x="778518" y="1557037"/>
                </a:lnTo>
                <a:cubicBezTo>
                  <a:pt x="678318" y="1557037"/>
                  <a:pt x="597089" y="1475808"/>
                  <a:pt x="597089" y="1375608"/>
                </a:cubicBezTo>
                <a:lnTo>
                  <a:pt x="597089" y="959948"/>
                </a:lnTo>
                <a:lnTo>
                  <a:pt x="181429" y="959947"/>
                </a:lnTo>
                <a:cubicBezTo>
                  <a:pt x="106279" y="959947"/>
                  <a:pt x="41800" y="914256"/>
                  <a:pt x="14258" y="849138"/>
                </a:cubicBezTo>
                <a:lnTo>
                  <a:pt x="0" y="778518"/>
                </a:lnTo>
                <a:lnTo>
                  <a:pt x="14258" y="707899"/>
                </a:lnTo>
                <a:cubicBezTo>
                  <a:pt x="41800" y="642781"/>
                  <a:pt x="106279" y="597090"/>
                  <a:pt x="181429" y="597090"/>
                </a:cubicBezTo>
                <a:lnTo>
                  <a:pt x="597090" y="597090"/>
                </a:lnTo>
                <a:lnTo>
                  <a:pt x="597090" y="181429"/>
                </a:lnTo>
                <a:cubicBezTo>
                  <a:pt x="597090" y="106279"/>
                  <a:pt x="642781" y="41800"/>
                  <a:pt x="707899" y="14258"/>
                </a:cubicBezTo>
                <a:lnTo>
                  <a:pt x="778518" y="0"/>
                </a:lnTo>
                <a:lnTo>
                  <a:pt x="849138" y="14258"/>
                </a:lnTo>
                <a:cubicBezTo>
                  <a:pt x="914256" y="41800"/>
                  <a:pt x="959947" y="106279"/>
                  <a:pt x="959947" y="181429"/>
                </a:cubicBezTo>
                <a:lnTo>
                  <a:pt x="959947" y="597090"/>
                </a:lnTo>
                <a:lnTo>
                  <a:pt x="1375609" y="597090"/>
                </a:lnTo>
                <a:cubicBezTo>
                  <a:pt x="1425709" y="597090"/>
                  <a:pt x="1471066" y="617397"/>
                  <a:pt x="1503899" y="650229"/>
                </a:cubicBezTo>
                <a:close/>
              </a:path>
            </a:pathLst>
          </a:custGeom>
          <a:gradFill>
            <a:gsLst>
              <a:gs pos="0">
                <a:schemeClr val="accent3"/>
              </a:gs>
              <a:gs pos="100000">
                <a:schemeClr val="accent4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6" name="TextBox 15"/>
          <p:cNvSpPr txBox="1"/>
          <p:nvPr/>
        </p:nvSpPr>
        <p:spPr>
          <a:xfrm>
            <a:off x="3812907" y="1974233"/>
            <a:ext cx="27216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solidFill>
                  <a:schemeClr val="bg1"/>
                </a:solidFill>
                <a:latin typeface="文悦古典明朝体 (非商业使用) W5" pitchFamily="50" charset="-122"/>
                <a:ea typeface="文悦古典明朝体 (非商业使用) W5" pitchFamily="50" charset="-122"/>
                <a:cs typeface="Segoe UI Light" panose="020B0502040204020203" pitchFamily="34" charset="0"/>
              </a:rPr>
              <a:t>Creative Gradients</a:t>
            </a:r>
            <a:endParaRPr lang="id-ID" sz="4000" dirty="0">
              <a:solidFill>
                <a:schemeClr val="bg1"/>
              </a:solidFill>
              <a:latin typeface="文悦古典明朝体 (非商业使用) W5" pitchFamily="50" charset="-122"/>
              <a:ea typeface="文悦古典明朝体 (非商业使用) W5" pitchFamily="50" charset="-122"/>
              <a:cs typeface="Segoe UI Light" panose="020B0502040204020203" pitchFamily="34" charset="0"/>
            </a:endParaRPr>
          </a:p>
        </p:txBody>
      </p:sp>
      <p:sp>
        <p:nvSpPr>
          <p:cNvPr id="17" name="Text Placeholder 4"/>
          <p:cNvSpPr txBox="1">
            <a:spLocks/>
          </p:cNvSpPr>
          <p:nvPr/>
        </p:nvSpPr>
        <p:spPr>
          <a:xfrm>
            <a:off x="3812907" y="3613530"/>
            <a:ext cx="2919573" cy="77312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4000"/>
              </a:lnSpc>
              <a:buNone/>
              <a:defRPr/>
            </a:pPr>
            <a:r>
              <a:rPr lang="id-ID" sz="1200" b="1" dirty="0">
                <a:solidFill>
                  <a:schemeClr val="bg1"/>
                </a:solidFill>
                <a:latin typeface="+mj-lt"/>
                <a:cs typeface="Calibri"/>
              </a:rPr>
              <a:t>Ut wisi enim </a:t>
            </a:r>
            <a:r>
              <a:rPr lang="id-ID" sz="1200" dirty="0">
                <a:solidFill>
                  <a:schemeClr val="bg1"/>
                </a:solidFill>
                <a:latin typeface="+mj-lt"/>
                <a:cs typeface="Calibri"/>
              </a:rPr>
              <a:t>Ad minim veniam, quis nostrud exerci ticullamcor per nibh eu ismod tincidunt ut laoreet dolorea agus agum erat volutp At. Ut wisi enim ad minim veniam, quis nostrud exerci.</a:t>
            </a:r>
          </a:p>
        </p:txBody>
      </p:sp>
      <p:sp>
        <p:nvSpPr>
          <p:cNvPr id="18" name="Oval 17"/>
          <p:cNvSpPr/>
          <p:nvPr/>
        </p:nvSpPr>
        <p:spPr>
          <a:xfrm rot="18900000">
            <a:off x="1105811" y="1314669"/>
            <a:ext cx="406721" cy="406721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0" name="TextBox 19"/>
          <p:cNvSpPr txBox="1"/>
          <p:nvPr/>
        </p:nvSpPr>
        <p:spPr>
          <a:xfrm>
            <a:off x="202388" y="2204032"/>
            <a:ext cx="35496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文悦古典明朝体 (非商业使用) W5" pitchFamily="50" charset="-122"/>
                <a:ea typeface="文悦古典明朝体 (非商业使用) W5" pitchFamily="50" charset="-122"/>
                <a:cs typeface="Segoe UI Light" panose="020B0502040204020203" pitchFamily="34" charset="0"/>
              </a:rPr>
              <a:t>Falling Xia Lone</a:t>
            </a:r>
            <a:endParaRPr lang="en-US" altLang="zh-CN" sz="3600" dirty="0">
              <a:solidFill>
                <a:schemeClr val="tx1">
                  <a:lumMod val="65000"/>
                  <a:lumOff val="35000"/>
                </a:schemeClr>
              </a:solidFill>
              <a:latin typeface="文悦古典明朝体 (非商业使用) W5" pitchFamily="50" charset="-122"/>
              <a:ea typeface="文悦古典明朝体 (非商业使用) W5" pitchFamily="50" charset="-122"/>
              <a:cs typeface="Segoe UI Light" panose="020B0502040204020203" pitchFamily="34" charset="0"/>
            </a:endParaRPr>
          </a:p>
          <a:p>
            <a:r>
              <a:rPr lang="zh-CN" altLang="en-US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文悦古典明朝体 (非商业使用) W5" pitchFamily="50" charset="-122"/>
                <a:ea typeface="文悦古典明朝体 (非商业使用) W5" pitchFamily="50" charset="-122"/>
                <a:cs typeface="Segoe UI Light" panose="020B0502040204020203" pitchFamily="34" charset="0"/>
              </a:rPr>
              <a:t>Autumn water</a:t>
            </a:r>
            <a:endParaRPr lang="id-ID" altLang="zh-CN" sz="3600" dirty="0">
              <a:solidFill>
                <a:schemeClr val="tx1">
                  <a:lumMod val="65000"/>
                  <a:lumOff val="35000"/>
                </a:schemeClr>
              </a:solidFill>
              <a:latin typeface="文悦古典明朝体 (非商业使用) W5" pitchFamily="50" charset="-122"/>
              <a:ea typeface="文悦古典明朝体 (非商业使用) W5" pitchFamily="50" charset="-122"/>
              <a:cs typeface="Segoe UI Light" panose="020B0502040204020203" pitchFamily="34" charset="0"/>
            </a:endParaRPr>
          </a:p>
        </p:txBody>
      </p:sp>
      <p:sp>
        <p:nvSpPr>
          <p:cNvPr id="21" name="Freeform 1125"/>
          <p:cNvSpPr>
            <a:spLocks/>
          </p:cNvSpPr>
          <p:nvPr/>
        </p:nvSpPr>
        <p:spPr bwMode="auto">
          <a:xfrm>
            <a:off x="0" y="4416424"/>
            <a:ext cx="1193799" cy="1195788"/>
          </a:xfrm>
          <a:custGeom>
            <a:avLst/>
            <a:gdLst>
              <a:gd name="T0" fmla="*/ 1370 w 1401"/>
              <a:gd name="T1" fmla="*/ 234 h 1401"/>
              <a:gd name="T2" fmla="*/ 1250 w 1401"/>
              <a:gd name="T3" fmla="*/ 239 h 1401"/>
              <a:gd name="T4" fmla="*/ 1147 w 1401"/>
              <a:gd name="T5" fmla="*/ 239 h 1401"/>
              <a:gd name="T6" fmla="*/ 1147 w 1401"/>
              <a:gd name="T7" fmla="*/ 342 h 1401"/>
              <a:gd name="T8" fmla="*/ 1142 w 1401"/>
              <a:gd name="T9" fmla="*/ 461 h 1401"/>
              <a:gd name="T10" fmla="*/ 1023 w 1401"/>
              <a:gd name="T11" fmla="*/ 466 h 1401"/>
              <a:gd name="T12" fmla="*/ 920 w 1401"/>
              <a:gd name="T13" fmla="*/ 466 h 1401"/>
              <a:gd name="T14" fmla="*/ 920 w 1401"/>
              <a:gd name="T15" fmla="*/ 569 h 1401"/>
              <a:gd name="T16" fmla="*/ 915 w 1401"/>
              <a:gd name="T17" fmla="*/ 688 h 1401"/>
              <a:gd name="T18" fmla="*/ 796 w 1401"/>
              <a:gd name="T19" fmla="*/ 693 h 1401"/>
              <a:gd name="T20" fmla="*/ 693 w 1401"/>
              <a:gd name="T21" fmla="*/ 693 h 1401"/>
              <a:gd name="T22" fmla="*/ 693 w 1401"/>
              <a:gd name="T23" fmla="*/ 796 h 1401"/>
              <a:gd name="T24" fmla="*/ 688 w 1401"/>
              <a:gd name="T25" fmla="*/ 915 h 1401"/>
              <a:gd name="T26" fmla="*/ 569 w 1401"/>
              <a:gd name="T27" fmla="*/ 920 h 1401"/>
              <a:gd name="T28" fmla="*/ 466 w 1401"/>
              <a:gd name="T29" fmla="*/ 920 h 1401"/>
              <a:gd name="T30" fmla="*/ 466 w 1401"/>
              <a:gd name="T31" fmla="*/ 1023 h 1401"/>
              <a:gd name="T32" fmla="*/ 461 w 1401"/>
              <a:gd name="T33" fmla="*/ 1142 h 1401"/>
              <a:gd name="T34" fmla="*/ 342 w 1401"/>
              <a:gd name="T35" fmla="*/ 1147 h 1401"/>
              <a:gd name="T36" fmla="*/ 239 w 1401"/>
              <a:gd name="T37" fmla="*/ 1147 h 1401"/>
              <a:gd name="T38" fmla="*/ 239 w 1401"/>
              <a:gd name="T39" fmla="*/ 1250 h 1401"/>
              <a:gd name="T40" fmla="*/ 234 w 1401"/>
              <a:gd name="T41" fmla="*/ 1369 h 1401"/>
              <a:gd name="T42" fmla="*/ 115 w 1401"/>
              <a:gd name="T43" fmla="*/ 1374 h 1401"/>
              <a:gd name="T44" fmla="*/ 12 w 1401"/>
              <a:gd name="T45" fmla="*/ 1374 h 1401"/>
              <a:gd name="T46" fmla="*/ 0 w 1401"/>
              <a:gd name="T47" fmla="*/ 1363 h 1401"/>
              <a:gd name="T48" fmla="*/ 120 w 1401"/>
              <a:gd name="T49" fmla="*/ 1358 h 1401"/>
              <a:gd name="T50" fmla="*/ 223 w 1401"/>
              <a:gd name="T51" fmla="*/ 1358 h 1401"/>
              <a:gd name="T52" fmla="*/ 223 w 1401"/>
              <a:gd name="T53" fmla="*/ 1255 h 1401"/>
              <a:gd name="T54" fmla="*/ 227 w 1401"/>
              <a:gd name="T55" fmla="*/ 1136 h 1401"/>
              <a:gd name="T56" fmla="*/ 347 w 1401"/>
              <a:gd name="T57" fmla="*/ 1131 h 1401"/>
              <a:gd name="T58" fmla="*/ 450 w 1401"/>
              <a:gd name="T59" fmla="*/ 1131 h 1401"/>
              <a:gd name="T60" fmla="*/ 450 w 1401"/>
              <a:gd name="T61" fmla="*/ 1028 h 1401"/>
              <a:gd name="T62" fmla="*/ 454 w 1401"/>
              <a:gd name="T63" fmla="*/ 909 h 1401"/>
              <a:gd name="T64" fmla="*/ 574 w 1401"/>
              <a:gd name="T65" fmla="*/ 904 h 1401"/>
              <a:gd name="T66" fmla="*/ 677 w 1401"/>
              <a:gd name="T67" fmla="*/ 904 h 1401"/>
              <a:gd name="T68" fmla="*/ 677 w 1401"/>
              <a:gd name="T69" fmla="*/ 801 h 1401"/>
              <a:gd name="T70" fmla="*/ 681 w 1401"/>
              <a:gd name="T71" fmla="*/ 681 h 1401"/>
              <a:gd name="T72" fmla="*/ 801 w 1401"/>
              <a:gd name="T73" fmla="*/ 677 h 1401"/>
              <a:gd name="T74" fmla="*/ 904 w 1401"/>
              <a:gd name="T75" fmla="*/ 677 h 1401"/>
              <a:gd name="T76" fmla="*/ 904 w 1401"/>
              <a:gd name="T77" fmla="*/ 574 h 1401"/>
              <a:gd name="T78" fmla="*/ 908 w 1401"/>
              <a:gd name="T79" fmla="*/ 454 h 1401"/>
              <a:gd name="T80" fmla="*/ 1028 w 1401"/>
              <a:gd name="T81" fmla="*/ 450 h 1401"/>
              <a:gd name="T82" fmla="*/ 1131 w 1401"/>
              <a:gd name="T83" fmla="*/ 450 h 1401"/>
              <a:gd name="T84" fmla="*/ 1131 w 1401"/>
              <a:gd name="T85" fmla="*/ 347 h 1401"/>
              <a:gd name="T86" fmla="*/ 1136 w 1401"/>
              <a:gd name="T87" fmla="*/ 227 h 1401"/>
              <a:gd name="T88" fmla="*/ 1255 w 1401"/>
              <a:gd name="T89" fmla="*/ 223 h 1401"/>
              <a:gd name="T90" fmla="*/ 1358 w 1401"/>
              <a:gd name="T91" fmla="*/ 223 h 1401"/>
              <a:gd name="T92" fmla="*/ 1358 w 1401"/>
              <a:gd name="T93" fmla="*/ 120 h 1401"/>
              <a:gd name="T94" fmla="*/ 1363 w 1401"/>
              <a:gd name="T95" fmla="*/ 0 h 1401"/>
              <a:gd name="T96" fmla="*/ 1374 w 1401"/>
              <a:gd name="T97" fmla="*/ 12 h 1401"/>
              <a:gd name="T98" fmla="*/ 1374 w 1401"/>
              <a:gd name="T99" fmla="*/ 115 h 1401"/>
              <a:gd name="T100" fmla="*/ 1370 w 1401"/>
              <a:gd name="T101" fmla="*/ 234 h 14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1401" h="1401">
                <a:moveTo>
                  <a:pt x="1370" y="234"/>
                </a:moveTo>
                <a:cubicBezTo>
                  <a:pt x="1338" y="266"/>
                  <a:pt x="1293" y="252"/>
                  <a:pt x="1250" y="239"/>
                </a:cubicBezTo>
                <a:cubicBezTo>
                  <a:pt x="1210" y="226"/>
                  <a:pt x="1172" y="214"/>
                  <a:pt x="1147" y="239"/>
                </a:cubicBezTo>
                <a:cubicBezTo>
                  <a:pt x="1122" y="264"/>
                  <a:pt x="1134" y="302"/>
                  <a:pt x="1147" y="342"/>
                </a:cubicBezTo>
                <a:cubicBezTo>
                  <a:pt x="1160" y="385"/>
                  <a:pt x="1174" y="429"/>
                  <a:pt x="1142" y="461"/>
                </a:cubicBezTo>
                <a:cubicBezTo>
                  <a:pt x="1111" y="493"/>
                  <a:pt x="1066" y="479"/>
                  <a:pt x="1023" y="466"/>
                </a:cubicBezTo>
                <a:cubicBezTo>
                  <a:pt x="983" y="453"/>
                  <a:pt x="945" y="441"/>
                  <a:pt x="920" y="466"/>
                </a:cubicBezTo>
                <a:cubicBezTo>
                  <a:pt x="895" y="491"/>
                  <a:pt x="907" y="529"/>
                  <a:pt x="920" y="569"/>
                </a:cubicBezTo>
                <a:cubicBezTo>
                  <a:pt x="933" y="612"/>
                  <a:pt x="947" y="657"/>
                  <a:pt x="915" y="688"/>
                </a:cubicBezTo>
                <a:cubicBezTo>
                  <a:pt x="883" y="720"/>
                  <a:pt x="839" y="706"/>
                  <a:pt x="796" y="693"/>
                </a:cubicBezTo>
                <a:cubicBezTo>
                  <a:pt x="756" y="680"/>
                  <a:pt x="718" y="668"/>
                  <a:pt x="693" y="693"/>
                </a:cubicBezTo>
                <a:cubicBezTo>
                  <a:pt x="668" y="718"/>
                  <a:pt x="680" y="756"/>
                  <a:pt x="693" y="796"/>
                </a:cubicBezTo>
                <a:cubicBezTo>
                  <a:pt x="706" y="839"/>
                  <a:pt x="720" y="884"/>
                  <a:pt x="688" y="915"/>
                </a:cubicBezTo>
                <a:cubicBezTo>
                  <a:pt x="656" y="947"/>
                  <a:pt x="612" y="933"/>
                  <a:pt x="569" y="920"/>
                </a:cubicBezTo>
                <a:cubicBezTo>
                  <a:pt x="529" y="907"/>
                  <a:pt x="491" y="895"/>
                  <a:pt x="466" y="920"/>
                </a:cubicBezTo>
                <a:cubicBezTo>
                  <a:pt x="441" y="945"/>
                  <a:pt x="453" y="983"/>
                  <a:pt x="466" y="1023"/>
                </a:cubicBezTo>
                <a:cubicBezTo>
                  <a:pt x="479" y="1066"/>
                  <a:pt x="493" y="1111"/>
                  <a:pt x="461" y="1142"/>
                </a:cubicBezTo>
                <a:cubicBezTo>
                  <a:pt x="429" y="1174"/>
                  <a:pt x="385" y="1160"/>
                  <a:pt x="342" y="1147"/>
                </a:cubicBezTo>
                <a:cubicBezTo>
                  <a:pt x="302" y="1134"/>
                  <a:pt x="264" y="1122"/>
                  <a:pt x="239" y="1147"/>
                </a:cubicBezTo>
                <a:cubicBezTo>
                  <a:pt x="214" y="1172"/>
                  <a:pt x="226" y="1210"/>
                  <a:pt x="239" y="1250"/>
                </a:cubicBezTo>
                <a:cubicBezTo>
                  <a:pt x="252" y="1293"/>
                  <a:pt x="266" y="1338"/>
                  <a:pt x="234" y="1369"/>
                </a:cubicBezTo>
                <a:cubicBezTo>
                  <a:pt x="202" y="1401"/>
                  <a:pt x="158" y="1387"/>
                  <a:pt x="115" y="1374"/>
                </a:cubicBezTo>
                <a:cubicBezTo>
                  <a:pt x="75" y="1361"/>
                  <a:pt x="37" y="1349"/>
                  <a:pt x="12" y="1374"/>
                </a:cubicBezTo>
                <a:cubicBezTo>
                  <a:pt x="0" y="1363"/>
                  <a:pt x="0" y="1363"/>
                  <a:pt x="0" y="1363"/>
                </a:cubicBezTo>
                <a:cubicBezTo>
                  <a:pt x="32" y="1331"/>
                  <a:pt x="77" y="1345"/>
                  <a:pt x="120" y="1358"/>
                </a:cubicBezTo>
                <a:cubicBezTo>
                  <a:pt x="160" y="1371"/>
                  <a:pt x="198" y="1383"/>
                  <a:pt x="223" y="1358"/>
                </a:cubicBezTo>
                <a:cubicBezTo>
                  <a:pt x="247" y="1333"/>
                  <a:pt x="236" y="1295"/>
                  <a:pt x="223" y="1255"/>
                </a:cubicBezTo>
                <a:cubicBezTo>
                  <a:pt x="209" y="1212"/>
                  <a:pt x="195" y="1167"/>
                  <a:pt x="227" y="1136"/>
                </a:cubicBezTo>
                <a:cubicBezTo>
                  <a:pt x="259" y="1104"/>
                  <a:pt x="304" y="1118"/>
                  <a:pt x="347" y="1131"/>
                </a:cubicBezTo>
                <a:cubicBezTo>
                  <a:pt x="387" y="1144"/>
                  <a:pt x="425" y="1156"/>
                  <a:pt x="450" y="1131"/>
                </a:cubicBezTo>
                <a:cubicBezTo>
                  <a:pt x="475" y="1106"/>
                  <a:pt x="463" y="1068"/>
                  <a:pt x="450" y="1028"/>
                </a:cubicBezTo>
                <a:cubicBezTo>
                  <a:pt x="436" y="985"/>
                  <a:pt x="422" y="940"/>
                  <a:pt x="454" y="909"/>
                </a:cubicBezTo>
                <a:cubicBezTo>
                  <a:pt x="486" y="877"/>
                  <a:pt x="531" y="891"/>
                  <a:pt x="574" y="904"/>
                </a:cubicBezTo>
                <a:cubicBezTo>
                  <a:pt x="614" y="917"/>
                  <a:pt x="652" y="929"/>
                  <a:pt x="677" y="904"/>
                </a:cubicBezTo>
                <a:cubicBezTo>
                  <a:pt x="702" y="879"/>
                  <a:pt x="690" y="841"/>
                  <a:pt x="677" y="801"/>
                </a:cubicBezTo>
                <a:cubicBezTo>
                  <a:pt x="664" y="758"/>
                  <a:pt x="650" y="713"/>
                  <a:pt x="681" y="681"/>
                </a:cubicBezTo>
                <a:cubicBezTo>
                  <a:pt x="713" y="650"/>
                  <a:pt x="758" y="664"/>
                  <a:pt x="801" y="677"/>
                </a:cubicBezTo>
                <a:cubicBezTo>
                  <a:pt x="841" y="690"/>
                  <a:pt x="879" y="702"/>
                  <a:pt x="904" y="677"/>
                </a:cubicBezTo>
                <a:cubicBezTo>
                  <a:pt x="929" y="652"/>
                  <a:pt x="917" y="614"/>
                  <a:pt x="904" y="574"/>
                </a:cubicBezTo>
                <a:cubicBezTo>
                  <a:pt x="891" y="531"/>
                  <a:pt x="877" y="486"/>
                  <a:pt x="908" y="454"/>
                </a:cubicBezTo>
                <a:cubicBezTo>
                  <a:pt x="940" y="423"/>
                  <a:pt x="985" y="437"/>
                  <a:pt x="1028" y="450"/>
                </a:cubicBezTo>
                <a:cubicBezTo>
                  <a:pt x="1068" y="463"/>
                  <a:pt x="1106" y="475"/>
                  <a:pt x="1131" y="450"/>
                </a:cubicBezTo>
                <a:cubicBezTo>
                  <a:pt x="1156" y="425"/>
                  <a:pt x="1144" y="387"/>
                  <a:pt x="1131" y="347"/>
                </a:cubicBezTo>
                <a:cubicBezTo>
                  <a:pt x="1118" y="304"/>
                  <a:pt x="1104" y="259"/>
                  <a:pt x="1136" y="227"/>
                </a:cubicBezTo>
                <a:cubicBezTo>
                  <a:pt x="1167" y="195"/>
                  <a:pt x="1212" y="209"/>
                  <a:pt x="1255" y="223"/>
                </a:cubicBezTo>
                <a:cubicBezTo>
                  <a:pt x="1295" y="236"/>
                  <a:pt x="1333" y="247"/>
                  <a:pt x="1358" y="223"/>
                </a:cubicBezTo>
                <a:cubicBezTo>
                  <a:pt x="1383" y="198"/>
                  <a:pt x="1371" y="160"/>
                  <a:pt x="1358" y="120"/>
                </a:cubicBezTo>
                <a:cubicBezTo>
                  <a:pt x="1345" y="77"/>
                  <a:pt x="1331" y="32"/>
                  <a:pt x="1363" y="0"/>
                </a:cubicBezTo>
                <a:cubicBezTo>
                  <a:pt x="1374" y="12"/>
                  <a:pt x="1374" y="12"/>
                  <a:pt x="1374" y="12"/>
                </a:cubicBezTo>
                <a:cubicBezTo>
                  <a:pt x="1349" y="37"/>
                  <a:pt x="1361" y="75"/>
                  <a:pt x="1374" y="115"/>
                </a:cubicBezTo>
                <a:cubicBezTo>
                  <a:pt x="1387" y="158"/>
                  <a:pt x="1401" y="202"/>
                  <a:pt x="1370" y="234"/>
                </a:cubicBezTo>
                <a:close/>
              </a:path>
            </a:pathLst>
          </a:custGeom>
          <a:gradFill>
            <a:gsLst>
              <a:gs pos="0">
                <a:schemeClr val="accent6"/>
              </a:gs>
              <a:gs pos="100000">
                <a:schemeClr val="accent5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>
              <a:solidFill>
                <a:schemeClr val="lt1"/>
              </a:solidFill>
            </a:endParaRPr>
          </a:p>
        </p:txBody>
      </p:sp>
      <p:sp>
        <p:nvSpPr>
          <p:cNvPr id="22" name="Freeform 1125"/>
          <p:cNvSpPr>
            <a:spLocks/>
          </p:cNvSpPr>
          <p:nvPr/>
        </p:nvSpPr>
        <p:spPr bwMode="auto">
          <a:xfrm rot="2700000">
            <a:off x="10150485" y="4416424"/>
            <a:ext cx="1193799" cy="1195788"/>
          </a:xfrm>
          <a:custGeom>
            <a:avLst/>
            <a:gdLst>
              <a:gd name="T0" fmla="*/ 1370 w 1401"/>
              <a:gd name="T1" fmla="*/ 234 h 1401"/>
              <a:gd name="T2" fmla="*/ 1250 w 1401"/>
              <a:gd name="T3" fmla="*/ 239 h 1401"/>
              <a:gd name="T4" fmla="*/ 1147 w 1401"/>
              <a:gd name="T5" fmla="*/ 239 h 1401"/>
              <a:gd name="T6" fmla="*/ 1147 w 1401"/>
              <a:gd name="T7" fmla="*/ 342 h 1401"/>
              <a:gd name="T8" fmla="*/ 1142 w 1401"/>
              <a:gd name="T9" fmla="*/ 461 h 1401"/>
              <a:gd name="T10" fmla="*/ 1023 w 1401"/>
              <a:gd name="T11" fmla="*/ 466 h 1401"/>
              <a:gd name="T12" fmla="*/ 920 w 1401"/>
              <a:gd name="T13" fmla="*/ 466 h 1401"/>
              <a:gd name="T14" fmla="*/ 920 w 1401"/>
              <a:gd name="T15" fmla="*/ 569 h 1401"/>
              <a:gd name="T16" fmla="*/ 915 w 1401"/>
              <a:gd name="T17" fmla="*/ 688 h 1401"/>
              <a:gd name="T18" fmla="*/ 796 w 1401"/>
              <a:gd name="T19" fmla="*/ 693 h 1401"/>
              <a:gd name="T20" fmla="*/ 693 w 1401"/>
              <a:gd name="T21" fmla="*/ 693 h 1401"/>
              <a:gd name="T22" fmla="*/ 693 w 1401"/>
              <a:gd name="T23" fmla="*/ 796 h 1401"/>
              <a:gd name="T24" fmla="*/ 688 w 1401"/>
              <a:gd name="T25" fmla="*/ 915 h 1401"/>
              <a:gd name="T26" fmla="*/ 569 w 1401"/>
              <a:gd name="T27" fmla="*/ 920 h 1401"/>
              <a:gd name="T28" fmla="*/ 466 w 1401"/>
              <a:gd name="T29" fmla="*/ 920 h 1401"/>
              <a:gd name="T30" fmla="*/ 466 w 1401"/>
              <a:gd name="T31" fmla="*/ 1023 h 1401"/>
              <a:gd name="T32" fmla="*/ 461 w 1401"/>
              <a:gd name="T33" fmla="*/ 1142 h 1401"/>
              <a:gd name="T34" fmla="*/ 342 w 1401"/>
              <a:gd name="T35" fmla="*/ 1147 h 1401"/>
              <a:gd name="T36" fmla="*/ 239 w 1401"/>
              <a:gd name="T37" fmla="*/ 1147 h 1401"/>
              <a:gd name="T38" fmla="*/ 239 w 1401"/>
              <a:gd name="T39" fmla="*/ 1250 h 1401"/>
              <a:gd name="T40" fmla="*/ 234 w 1401"/>
              <a:gd name="T41" fmla="*/ 1369 h 1401"/>
              <a:gd name="T42" fmla="*/ 115 w 1401"/>
              <a:gd name="T43" fmla="*/ 1374 h 1401"/>
              <a:gd name="T44" fmla="*/ 12 w 1401"/>
              <a:gd name="T45" fmla="*/ 1374 h 1401"/>
              <a:gd name="T46" fmla="*/ 0 w 1401"/>
              <a:gd name="T47" fmla="*/ 1363 h 1401"/>
              <a:gd name="T48" fmla="*/ 120 w 1401"/>
              <a:gd name="T49" fmla="*/ 1358 h 1401"/>
              <a:gd name="T50" fmla="*/ 223 w 1401"/>
              <a:gd name="T51" fmla="*/ 1358 h 1401"/>
              <a:gd name="T52" fmla="*/ 223 w 1401"/>
              <a:gd name="T53" fmla="*/ 1255 h 1401"/>
              <a:gd name="T54" fmla="*/ 227 w 1401"/>
              <a:gd name="T55" fmla="*/ 1136 h 1401"/>
              <a:gd name="T56" fmla="*/ 347 w 1401"/>
              <a:gd name="T57" fmla="*/ 1131 h 1401"/>
              <a:gd name="T58" fmla="*/ 450 w 1401"/>
              <a:gd name="T59" fmla="*/ 1131 h 1401"/>
              <a:gd name="T60" fmla="*/ 450 w 1401"/>
              <a:gd name="T61" fmla="*/ 1028 h 1401"/>
              <a:gd name="T62" fmla="*/ 454 w 1401"/>
              <a:gd name="T63" fmla="*/ 909 h 1401"/>
              <a:gd name="T64" fmla="*/ 574 w 1401"/>
              <a:gd name="T65" fmla="*/ 904 h 1401"/>
              <a:gd name="T66" fmla="*/ 677 w 1401"/>
              <a:gd name="T67" fmla="*/ 904 h 1401"/>
              <a:gd name="T68" fmla="*/ 677 w 1401"/>
              <a:gd name="T69" fmla="*/ 801 h 1401"/>
              <a:gd name="T70" fmla="*/ 681 w 1401"/>
              <a:gd name="T71" fmla="*/ 681 h 1401"/>
              <a:gd name="T72" fmla="*/ 801 w 1401"/>
              <a:gd name="T73" fmla="*/ 677 h 1401"/>
              <a:gd name="T74" fmla="*/ 904 w 1401"/>
              <a:gd name="T75" fmla="*/ 677 h 1401"/>
              <a:gd name="T76" fmla="*/ 904 w 1401"/>
              <a:gd name="T77" fmla="*/ 574 h 1401"/>
              <a:gd name="T78" fmla="*/ 908 w 1401"/>
              <a:gd name="T79" fmla="*/ 454 h 1401"/>
              <a:gd name="T80" fmla="*/ 1028 w 1401"/>
              <a:gd name="T81" fmla="*/ 450 h 1401"/>
              <a:gd name="T82" fmla="*/ 1131 w 1401"/>
              <a:gd name="T83" fmla="*/ 450 h 1401"/>
              <a:gd name="T84" fmla="*/ 1131 w 1401"/>
              <a:gd name="T85" fmla="*/ 347 h 1401"/>
              <a:gd name="T86" fmla="*/ 1136 w 1401"/>
              <a:gd name="T87" fmla="*/ 227 h 1401"/>
              <a:gd name="T88" fmla="*/ 1255 w 1401"/>
              <a:gd name="T89" fmla="*/ 223 h 1401"/>
              <a:gd name="T90" fmla="*/ 1358 w 1401"/>
              <a:gd name="T91" fmla="*/ 223 h 1401"/>
              <a:gd name="T92" fmla="*/ 1358 w 1401"/>
              <a:gd name="T93" fmla="*/ 120 h 1401"/>
              <a:gd name="T94" fmla="*/ 1363 w 1401"/>
              <a:gd name="T95" fmla="*/ 0 h 1401"/>
              <a:gd name="T96" fmla="*/ 1374 w 1401"/>
              <a:gd name="T97" fmla="*/ 12 h 1401"/>
              <a:gd name="T98" fmla="*/ 1374 w 1401"/>
              <a:gd name="T99" fmla="*/ 115 h 1401"/>
              <a:gd name="T100" fmla="*/ 1370 w 1401"/>
              <a:gd name="T101" fmla="*/ 234 h 14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1401" h="1401">
                <a:moveTo>
                  <a:pt x="1370" y="234"/>
                </a:moveTo>
                <a:cubicBezTo>
                  <a:pt x="1338" y="266"/>
                  <a:pt x="1293" y="252"/>
                  <a:pt x="1250" y="239"/>
                </a:cubicBezTo>
                <a:cubicBezTo>
                  <a:pt x="1210" y="226"/>
                  <a:pt x="1172" y="214"/>
                  <a:pt x="1147" y="239"/>
                </a:cubicBezTo>
                <a:cubicBezTo>
                  <a:pt x="1122" y="264"/>
                  <a:pt x="1134" y="302"/>
                  <a:pt x="1147" y="342"/>
                </a:cubicBezTo>
                <a:cubicBezTo>
                  <a:pt x="1160" y="385"/>
                  <a:pt x="1174" y="429"/>
                  <a:pt x="1142" y="461"/>
                </a:cubicBezTo>
                <a:cubicBezTo>
                  <a:pt x="1111" y="493"/>
                  <a:pt x="1066" y="479"/>
                  <a:pt x="1023" y="466"/>
                </a:cubicBezTo>
                <a:cubicBezTo>
                  <a:pt x="983" y="453"/>
                  <a:pt x="945" y="441"/>
                  <a:pt x="920" y="466"/>
                </a:cubicBezTo>
                <a:cubicBezTo>
                  <a:pt x="895" y="491"/>
                  <a:pt x="907" y="529"/>
                  <a:pt x="920" y="569"/>
                </a:cubicBezTo>
                <a:cubicBezTo>
                  <a:pt x="933" y="612"/>
                  <a:pt x="947" y="657"/>
                  <a:pt x="915" y="688"/>
                </a:cubicBezTo>
                <a:cubicBezTo>
                  <a:pt x="883" y="720"/>
                  <a:pt x="839" y="706"/>
                  <a:pt x="796" y="693"/>
                </a:cubicBezTo>
                <a:cubicBezTo>
                  <a:pt x="756" y="680"/>
                  <a:pt x="718" y="668"/>
                  <a:pt x="693" y="693"/>
                </a:cubicBezTo>
                <a:cubicBezTo>
                  <a:pt x="668" y="718"/>
                  <a:pt x="680" y="756"/>
                  <a:pt x="693" y="796"/>
                </a:cubicBezTo>
                <a:cubicBezTo>
                  <a:pt x="706" y="839"/>
                  <a:pt x="720" y="884"/>
                  <a:pt x="688" y="915"/>
                </a:cubicBezTo>
                <a:cubicBezTo>
                  <a:pt x="656" y="947"/>
                  <a:pt x="612" y="933"/>
                  <a:pt x="569" y="920"/>
                </a:cubicBezTo>
                <a:cubicBezTo>
                  <a:pt x="529" y="907"/>
                  <a:pt x="491" y="895"/>
                  <a:pt x="466" y="920"/>
                </a:cubicBezTo>
                <a:cubicBezTo>
                  <a:pt x="441" y="945"/>
                  <a:pt x="453" y="983"/>
                  <a:pt x="466" y="1023"/>
                </a:cubicBezTo>
                <a:cubicBezTo>
                  <a:pt x="479" y="1066"/>
                  <a:pt x="493" y="1111"/>
                  <a:pt x="461" y="1142"/>
                </a:cubicBezTo>
                <a:cubicBezTo>
                  <a:pt x="429" y="1174"/>
                  <a:pt x="385" y="1160"/>
                  <a:pt x="342" y="1147"/>
                </a:cubicBezTo>
                <a:cubicBezTo>
                  <a:pt x="302" y="1134"/>
                  <a:pt x="264" y="1122"/>
                  <a:pt x="239" y="1147"/>
                </a:cubicBezTo>
                <a:cubicBezTo>
                  <a:pt x="214" y="1172"/>
                  <a:pt x="226" y="1210"/>
                  <a:pt x="239" y="1250"/>
                </a:cubicBezTo>
                <a:cubicBezTo>
                  <a:pt x="252" y="1293"/>
                  <a:pt x="266" y="1338"/>
                  <a:pt x="234" y="1369"/>
                </a:cubicBezTo>
                <a:cubicBezTo>
                  <a:pt x="202" y="1401"/>
                  <a:pt x="158" y="1387"/>
                  <a:pt x="115" y="1374"/>
                </a:cubicBezTo>
                <a:cubicBezTo>
                  <a:pt x="75" y="1361"/>
                  <a:pt x="37" y="1349"/>
                  <a:pt x="12" y="1374"/>
                </a:cubicBezTo>
                <a:cubicBezTo>
                  <a:pt x="0" y="1363"/>
                  <a:pt x="0" y="1363"/>
                  <a:pt x="0" y="1363"/>
                </a:cubicBezTo>
                <a:cubicBezTo>
                  <a:pt x="32" y="1331"/>
                  <a:pt x="77" y="1345"/>
                  <a:pt x="120" y="1358"/>
                </a:cubicBezTo>
                <a:cubicBezTo>
                  <a:pt x="160" y="1371"/>
                  <a:pt x="198" y="1383"/>
                  <a:pt x="223" y="1358"/>
                </a:cubicBezTo>
                <a:cubicBezTo>
                  <a:pt x="247" y="1333"/>
                  <a:pt x="236" y="1295"/>
                  <a:pt x="223" y="1255"/>
                </a:cubicBezTo>
                <a:cubicBezTo>
                  <a:pt x="209" y="1212"/>
                  <a:pt x="195" y="1167"/>
                  <a:pt x="227" y="1136"/>
                </a:cubicBezTo>
                <a:cubicBezTo>
                  <a:pt x="259" y="1104"/>
                  <a:pt x="304" y="1118"/>
                  <a:pt x="347" y="1131"/>
                </a:cubicBezTo>
                <a:cubicBezTo>
                  <a:pt x="387" y="1144"/>
                  <a:pt x="425" y="1156"/>
                  <a:pt x="450" y="1131"/>
                </a:cubicBezTo>
                <a:cubicBezTo>
                  <a:pt x="475" y="1106"/>
                  <a:pt x="463" y="1068"/>
                  <a:pt x="450" y="1028"/>
                </a:cubicBezTo>
                <a:cubicBezTo>
                  <a:pt x="436" y="985"/>
                  <a:pt x="422" y="940"/>
                  <a:pt x="454" y="909"/>
                </a:cubicBezTo>
                <a:cubicBezTo>
                  <a:pt x="486" y="877"/>
                  <a:pt x="531" y="891"/>
                  <a:pt x="574" y="904"/>
                </a:cubicBezTo>
                <a:cubicBezTo>
                  <a:pt x="614" y="917"/>
                  <a:pt x="652" y="929"/>
                  <a:pt x="677" y="904"/>
                </a:cubicBezTo>
                <a:cubicBezTo>
                  <a:pt x="702" y="879"/>
                  <a:pt x="690" y="841"/>
                  <a:pt x="677" y="801"/>
                </a:cubicBezTo>
                <a:cubicBezTo>
                  <a:pt x="664" y="758"/>
                  <a:pt x="650" y="713"/>
                  <a:pt x="681" y="681"/>
                </a:cubicBezTo>
                <a:cubicBezTo>
                  <a:pt x="713" y="650"/>
                  <a:pt x="758" y="664"/>
                  <a:pt x="801" y="677"/>
                </a:cubicBezTo>
                <a:cubicBezTo>
                  <a:pt x="841" y="690"/>
                  <a:pt x="879" y="702"/>
                  <a:pt x="904" y="677"/>
                </a:cubicBezTo>
                <a:cubicBezTo>
                  <a:pt x="929" y="652"/>
                  <a:pt x="917" y="614"/>
                  <a:pt x="904" y="574"/>
                </a:cubicBezTo>
                <a:cubicBezTo>
                  <a:pt x="891" y="531"/>
                  <a:pt x="877" y="486"/>
                  <a:pt x="908" y="454"/>
                </a:cubicBezTo>
                <a:cubicBezTo>
                  <a:pt x="940" y="423"/>
                  <a:pt x="985" y="437"/>
                  <a:pt x="1028" y="450"/>
                </a:cubicBezTo>
                <a:cubicBezTo>
                  <a:pt x="1068" y="463"/>
                  <a:pt x="1106" y="475"/>
                  <a:pt x="1131" y="450"/>
                </a:cubicBezTo>
                <a:cubicBezTo>
                  <a:pt x="1156" y="425"/>
                  <a:pt x="1144" y="387"/>
                  <a:pt x="1131" y="347"/>
                </a:cubicBezTo>
                <a:cubicBezTo>
                  <a:pt x="1118" y="304"/>
                  <a:pt x="1104" y="259"/>
                  <a:pt x="1136" y="227"/>
                </a:cubicBezTo>
                <a:cubicBezTo>
                  <a:pt x="1167" y="195"/>
                  <a:pt x="1212" y="209"/>
                  <a:pt x="1255" y="223"/>
                </a:cubicBezTo>
                <a:cubicBezTo>
                  <a:pt x="1295" y="236"/>
                  <a:pt x="1333" y="247"/>
                  <a:pt x="1358" y="223"/>
                </a:cubicBezTo>
                <a:cubicBezTo>
                  <a:pt x="1383" y="198"/>
                  <a:pt x="1371" y="160"/>
                  <a:pt x="1358" y="120"/>
                </a:cubicBezTo>
                <a:cubicBezTo>
                  <a:pt x="1345" y="77"/>
                  <a:pt x="1331" y="32"/>
                  <a:pt x="1363" y="0"/>
                </a:cubicBezTo>
                <a:cubicBezTo>
                  <a:pt x="1374" y="12"/>
                  <a:pt x="1374" y="12"/>
                  <a:pt x="1374" y="12"/>
                </a:cubicBezTo>
                <a:cubicBezTo>
                  <a:pt x="1349" y="37"/>
                  <a:pt x="1361" y="75"/>
                  <a:pt x="1374" y="115"/>
                </a:cubicBezTo>
                <a:cubicBezTo>
                  <a:pt x="1387" y="158"/>
                  <a:pt x="1401" y="202"/>
                  <a:pt x="1370" y="234"/>
                </a:cubicBezTo>
                <a:close/>
              </a:path>
            </a:pathLst>
          </a:custGeom>
          <a:solidFill>
            <a:srgbClr val="F7F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>
              <a:solidFill>
                <a:schemeClr val="lt1"/>
              </a:solidFill>
            </a:endParaRPr>
          </a:p>
        </p:txBody>
      </p:sp>
      <p:sp>
        <p:nvSpPr>
          <p:cNvPr id="19" name="Rounded Rectangle 12">
            <a:extLst>
              <a:ext uri="{FF2B5EF4-FFF2-40B4-BE49-F238E27FC236}">
                <a16:creationId xmlns:a16="http://schemas.microsoft.com/office/drawing/2014/main" id="{6BFC9DC8-D6DE-45B3-A797-24DE6D4743B4}"/>
              </a:ext>
            </a:extLst>
          </p:cNvPr>
          <p:cNvSpPr/>
          <p:nvPr/>
        </p:nvSpPr>
        <p:spPr>
          <a:xfrm rot="5400000">
            <a:off x="-1813429" y="1418133"/>
            <a:ext cx="484273" cy="2056072"/>
          </a:xfrm>
          <a:prstGeom prst="roundRect">
            <a:avLst>
              <a:gd name="adj" fmla="val 2444"/>
            </a:avLst>
          </a:prstGeom>
          <a:solidFill>
            <a:schemeClr val="bg1"/>
          </a:solidFill>
          <a:ln>
            <a:noFill/>
          </a:ln>
          <a:effectLst>
            <a:outerShdw blurRad="38100" dist="127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ounded Rectangle 17">
            <a:extLst>
              <a:ext uri="{FF2B5EF4-FFF2-40B4-BE49-F238E27FC236}">
                <a16:creationId xmlns:a16="http://schemas.microsoft.com/office/drawing/2014/main" id="{E8C05E53-510C-4B1A-BE0A-362B7493C2E0}"/>
              </a:ext>
            </a:extLst>
          </p:cNvPr>
          <p:cNvSpPr/>
          <p:nvPr/>
        </p:nvSpPr>
        <p:spPr>
          <a:xfrm rot="5400000">
            <a:off x="-1813429" y="3888685"/>
            <a:ext cx="484273" cy="2056072"/>
          </a:xfrm>
          <a:prstGeom prst="roundRect">
            <a:avLst>
              <a:gd name="adj" fmla="val 2444"/>
            </a:avLst>
          </a:prstGeom>
          <a:solidFill>
            <a:schemeClr val="bg1"/>
          </a:solidFill>
          <a:ln>
            <a:noFill/>
          </a:ln>
          <a:effectLst>
            <a:outerShdw blurRad="38100" dist="127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5229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:p14="http://schemas.microsoft.com/office/powerpoint/2010/main" xmlns:a14="http://schemas.microsoft.com/office/drawing/2010/main" xmlns:a16="http://schemas.microsoft.com/office/drawing/2014/main" xmlns="">
      <p:transition spd="slow" advClick="0" advTm="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占位符 4">
            <a:extLst>
              <a:ext uri="{FF2B5EF4-FFF2-40B4-BE49-F238E27FC236}">
                <a16:creationId xmlns:a16="http://schemas.microsoft.com/office/drawing/2014/main" id="{7C93436C-5C34-4841-AEC4-D4620936A9D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65" r="27365"/>
          <a:stretch>
            <a:fillRect/>
          </a:stretch>
        </p:blipFill>
        <p:spPr/>
      </p:pic>
      <p:sp>
        <p:nvSpPr>
          <p:cNvPr id="4" name="Freeform 3"/>
          <p:cNvSpPr>
            <a:spLocks/>
          </p:cNvSpPr>
          <p:nvPr/>
        </p:nvSpPr>
        <p:spPr bwMode="auto">
          <a:xfrm>
            <a:off x="0" y="-12592"/>
            <a:ext cx="2914020" cy="4868235"/>
          </a:xfrm>
          <a:custGeom>
            <a:avLst/>
            <a:gdLst>
              <a:gd name="connsiteX0" fmla="*/ 0 w 2914020"/>
              <a:gd name="connsiteY0" fmla="*/ 0 h 4868235"/>
              <a:gd name="connsiteX1" fmla="*/ 2887624 w 2914020"/>
              <a:gd name="connsiteY1" fmla="*/ 0 h 4868235"/>
              <a:gd name="connsiteX2" fmla="*/ 2887567 w 2914020"/>
              <a:gd name="connsiteY2" fmla="*/ 12592 h 4868235"/>
              <a:gd name="connsiteX3" fmla="*/ 2889081 w 2914020"/>
              <a:gd name="connsiteY3" fmla="*/ 350009 h 4868235"/>
              <a:gd name="connsiteX4" fmla="*/ 2892860 w 2914020"/>
              <a:gd name="connsiteY4" fmla="*/ 662829 h 4868235"/>
              <a:gd name="connsiteX5" fmla="*/ 2897393 w 2914020"/>
              <a:gd name="connsiteY5" fmla="*/ 950288 h 4868235"/>
              <a:gd name="connsiteX6" fmla="*/ 2902685 w 2914020"/>
              <a:gd name="connsiteY6" fmla="*/ 1215455 h 4868235"/>
              <a:gd name="connsiteX7" fmla="*/ 2907218 w 2914020"/>
              <a:gd name="connsiteY7" fmla="*/ 1459100 h 4868235"/>
              <a:gd name="connsiteX8" fmla="*/ 2911754 w 2914020"/>
              <a:gd name="connsiteY8" fmla="*/ 1681227 h 4868235"/>
              <a:gd name="connsiteX9" fmla="*/ 2914020 w 2914020"/>
              <a:gd name="connsiteY9" fmla="*/ 1885677 h 4868235"/>
              <a:gd name="connsiteX10" fmla="*/ 2913263 w 2914020"/>
              <a:gd name="connsiteY10" fmla="*/ 2073213 h 4868235"/>
              <a:gd name="connsiteX11" fmla="*/ 2910241 w 2914020"/>
              <a:gd name="connsiteY11" fmla="*/ 2243843 h 4868235"/>
              <a:gd name="connsiteX12" fmla="*/ 2902685 w 2914020"/>
              <a:gd name="connsiteY12" fmla="*/ 2399100 h 4868235"/>
              <a:gd name="connsiteX13" fmla="*/ 2890590 w 2914020"/>
              <a:gd name="connsiteY13" fmla="*/ 2541293 h 4868235"/>
              <a:gd name="connsiteX14" fmla="*/ 2872453 w 2914020"/>
              <a:gd name="connsiteY14" fmla="*/ 2671185 h 4868235"/>
              <a:gd name="connsiteX15" fmla="*/ 2848267 w 2914020"/>
              <a:gd name="connsiteY15" fmla="*/ 2790318 h 4868235"/>
              <a:gd name="connsiteX16" fmla="*/ 2816521 w 2914020"/>
              <a:gd name="connsiteY16" fmla="*/ 2900231 h 4868235"/>
              <a:gd name="connsiteX17" fmla="*/ 2777221 w 2914020"/>
              <a:gd name="connsiteY17" fmla="*/ 3001686 h 4868235"/>
              <a:gd name="connsiteX18" fmla="*/ 2729608 w 2914020"/>
              <a:gd name="connsiteY18" fmla="*/ 3096223 h 4868235"/>
              <a:gd name="connsiteX19" fmla="*/ 2672167 w 2914020"/>
              <a:gd name="connsiteY19" fmla="*/ 3185379 h 4868235"/>
              <a:gd name="connsiteX20" fmla="*/ 2604144 w 2914020"/>
              <a:gd name="connsiteY20" fmla="*/ 3270696 h 4868235"/>
              <a:gd name="connsiteX21" fmla="*/ 2526299 w 2914020"/>
              <a:gd name="connsiteY21" fmla="*/ 3352938 h 4868235"/>
              <a:gd name="connsiteX22" fmla="*/ 2435603 w 2914020"/>
              <a:gd name="connsiteY22" fmla="*/ 3432871 h 4868235"/>
              <a:gd name="connsiteX23" fmla="*/ 2332815 w 2914020"/>
              <a:gd name="connsiteY23" fmla="*/ 3514341 h 4868235"/>
              <a:gd name="connsiteX24" fmla="*/ 2217179 w 2914020"/>
              <a:gd name="connsiteY24" fmla="*/ 3595815 h 4868235"/>
              <a:gd name="connsiteX25" fmla="*/ 2086426 w 2914020"/>
              <a:gd name="connsiteY25" fmla="*/ 3680360 h 4868235"/>
              <a:gd name="connsiteX26" fmla="*/ 1942071 w 2914020"/>
              <a:gd name="connsiteY26" fmla="*/ 3768749 h 4868235"/>
              <a:gd name="connsiteX27" fmla="*/ 1781086 w 2914020"/>
              <a:gd name="connsiteY27" fmla="*/ 3861749 h 4868235"/>
              <a:gd name="connsiteX28" fmla="*/ 1604233 w 2914020"/>
              <a:gd name="connsiteY28" fmla="*/ 3961668 h 4868235"/>
              <a:gd name="connsiteX29" fmla="*/ 1409992 w 2914020"/>
              <a:gd name="connsiteY29" fmla="*/ 4070042 h 4868235"/>
              <a:gd name="connsiteX30" fmla="*/ 1199128 w 2914020"/>
              <a:gd name="connsiteY30" fmla="*/ 4187639 h 4868235"/>
              <a:gd name="connsiteX31" fmla="*/ 967853 w 2914020"/>
              <a:gd name="connsiteY31" fmla="*/ 4315995 h 4868235"/>
              <a:gd name="connsiteX32" fmla="*/ 718444 w 2914020"/>
              <a:gd name="connsiteY32" fmla="*/ 4455109 h 4868235"/>
              <a:gd name="connsiteX33" fmla="*/ 447869 w 2914020"/>
              <a:gd name="connsiteY33" fmla="*/ 4608062 h 4868235"/>
              <a:gd name="connsiteX34" fmla="*/ 157643 w 2914020"/>
              <a:gd name="connsiteY34" fmla="*/ 4776388 h 4868235"/>
              <a:gd name="connsiteX35" fmla="*/ 1 w 2914020"/>
              <a:gd name="connsiteY35" fmla="*/ 4868235 h 4868235"/>
              <a:gd name="connsiteX36" fmla="*/ 1 w 2914020"/>
              <a:gd name="connsiteY36" fmla="*/ 12592 h 4868235"/>
              <a:gd name="connsiteX37" fmla="*/ 0 w 2914020"/>
              <a:gd name="connsiteY37" fmla="*/ 12592 h 4868235"/>
              <a:gd name="connsiteX38" fmla="*/ 0 w 2914020"/>
              <a:gd name="connsiteY38" fmla="*/ 0 h 48682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2914020" h="4868235">
                <a:moveTo>
                  <a:pt x="0" y="0"/>
                </a:moveTo>
                <a:lnTo>
                  <a:pt x="2887624" y="0"/>
                </a:lnTo>
                <a:lnTo>
                  <a:pt x="2887567" y="12592"/>
                </a:lnTo>
                <a:lnTo>
                  <a:pt x="2889081" y="350009"/>
                </a:lnTo>
                <a:lnTo>
                  <a:pt x="2892860" y="662829"/>
                </a:lnTo>
                <a:lnTo>
                  <a:pt x="2897393" y="950288"/>
                </a:lnTo>
                <a:lnTo>
                  <a:pt x="2902685" y="1215455"/>
                </a:lnTo>
                <a:lnTo>
                  <a:pt x="2907218" y="1459100"/>
                </a:lnTo>
                <a:lnTo>
                  <a:pt x="2911754" y="1681227"/>
                </a:lnTo>
                <a:lnTo>
                  <a:pt x="2914020" y="1885677"/>
                </a:lnTo>
                <a:lnTo>
                  <a:pt x="2913263" y="2073213"/>
                </a:lnTo>
                <a:lnTo>
                  <a:pt x="2910241" y="2243843"/>
                </a:lnTo>
                <a:lnTo>
                  <a:pt x="2902685" y="2399100"/>
                </a:lnTo>
                <a:lnTo>
                  <a:pt x="2890590" y="2541293"/>
                </a:lnTo>
                <a:lnTo>
                  <a:pt x="2872453" y="2671185"/>
                </a:lnTo>
                <a:lnTo>
                  <a:pt x="2848267" y="2790318"/>
                </a:lnTo>
                <a:lnTo>
                  <a:pt x="2816521" y="2900231"/>
                </a:lnTo>
                <a:lnTo>
                  <a:pt x="2777221" y="3001686"/>
                </a:lnTo>
                <a:lnTo>
                  <a:pt x="2729608" y="3096223"/>
                </a:lnTo>
                <a:lnTo>
                  <a:pt x="2672167" y="3185379"/>
                </a:lnTo>
                <a:lnTo>
                  <a:pt x="2604144" y="3270696"/>
                </a:lnTo>
                <a:lnTo>
                  <a:pt x="2526299" y="3352938"/>
                </a:lnTo>
                <a:lnTo>
                  <a:pt x="2435603" y="3432871"/>
                </a:lnTo>
                <a:lnTo>
                  <a:pt x="2332815" y="3514341"/>
                </a:lnTo>
                <a:lnTo>
                  <a:pt x="2217179" y="3595815"/>
                </a:lnTo>
                <a:lnTo>
                  <a:pt x="2086426" y="3680360"/>
                </a:lnTo>
                <a:lnTo>
                  <a:pt x="1942071" y="3768749"/>
                </a:lnTo>
                <a:lnTo>
                  <a:pt x="1781086" y="3861749"/>
                </a:lnTo>
                <a:lnTo>
                  <a:pt x="1604233" y="3961668"/>
                </a:lnTo>
                <a:lnTo>
                  <a:pt x="1409992" y="4070042"/>
                </a:lnTo>
                <a:lnTo>
                  <a:pt x="1199128" y="4187639"/>
                </a:lnTo>
                <a:lnTo>
                  <a:pt x="967853" y="4315995"/>
                </a:lnTo>
                <a:lnTo>
                  <a:pt x="718444" y="4455109"/>
                </a:lnTo>
                <a:lnTo>
                  <a:pt x="447869" y="4608062"/>
                </a:lnTo>
                <a:lnTo>
                  <a:pt x="157643" y="4776388"/>
                </a:lnTo>
                <a:lnTo>
                  <a:pt x="1" y="4868235"/>
                </a:lnTo>
                <a:lnTo>
                  <a:pt x="1" y="12592"/>
                </a:lnTo>
                <a:lnTo>
                  <a:pt x="0" y="12592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2000">
                <a:schemeClr val="accent1">
                  <a:alpha val="80000"/>
                </a:schemeClr>
              </a:gs>
              <a:gs pos="100000">
                <a:schemeClr val="accent5">
                  <a:alpha val="80000"/>
                </a:schemeClr>
              </a:gs>
            </a:gsLst>
            <a:lin ang="1080000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id-ID"/>
          </a:p>
        </p:txBody>
      </p:sp>
      <p:sp>
        <p:nvSpPr>
          <p:cNvPr id="7" name="Rectangle: Rounded Corners 7"/>
          <p:cNvSpPr/>
          <p:nvPr/>
        </p:nvSpPr>
        <p:spPr>
          <a:xfrm>
            <a:off x="3338943" y="1594732"/>
            <a:ext cx="360000" cy="36000"/>
          </a:xfrm>
          <a:prstGeom prst="roundRect">
            <a:avLst>
              <a:gd name="adj" fmla="val 1232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id-ID">
              <a:gradFill>
                <a:gsLst>
                  <a:gs pos="2000">
                    <a:schemeClr val="accent1"/>
                  </a:gs>
                  <a:gs pos="100000">
                    <a:schemeClr val="accent5"/>
                  </a:gs>
                </a:gsLst>
                <a:lin ang="0" scaled="0"/>
              </a:gra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66298" y="1612732"/>
            <a:ext cx="45618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文悦古典明朝体 (非商业使用) W5" pitchFamily="50" charset="-122"/>
                <a:ea typeface="文悦古典明朝体 (非商业使用) W5" pitchFamily="50" charset="-122"/>
                <a:cs typeface="Segoe UI Light" panose="020B0502040204020203" pitchFamily="34" charset="0"/>
              </a:rPr>
              <a:t>Falling Xia Lone</a:t>
            </a:r>
            <a:endParaRPr lang="en-US" altLang="zh-CN" sz="3200" dirty="0">
              <a:solidFill>
                <a:schemeClr val="tx1">
                  <a:lumMod val="65000"/>
                  <a:lumOff val="35000"/>
                </a:schemeClr>
              </a:solidFill>
              <a:latin typeface="文悦古典明朝体 (非商业使用) W5" pitchFamily="50" charset="-122"/>
              <a:ea typeface="文悦古典明朝体 (非商业使用) W5" pitchFamily="50" charset="-122"/>
              <a:cs typeface="Segoe UI Light" panose="020B0502040204020203" pitchFamily="34" charset="0"/>
            </a:endParaRPr>
          </a:p>
          <a:p>
            <a:r>
              <a:rPr lang="zh-CN" alt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文悦古典明朝体 (非商业使用) W5" pitchFamily="50" charset="-122"/>
                <a:ea typeface="文悦古典明朝体 (非商业使用) W5" pitchFamily="50" charset="-122"/>
                <a:cs typeface="Segoe UI Light" panose="020B0502040204020203" pitchFamily="34" charset="0"/>
              </a:rPr>
              <a:t>Autumn water</a:t>
            </a:r>
            <a:endParaRPr lang="id-ID" altLang="zh-CN" sz="3200" dirty="0">
              <a:solidFill>
                <a:schemeClr val="tx1">
                  <a:lumMod val="65000"/>
                  <a:lumOff val="35000"/>
                </a:schemeClr>
              </a:solidFill>
              <a:latin typeface="文悦古典明朝体 (非商业使用) W5" pitchFamily="50" charset="-122"/>
              <a:ea typeface="文悦古典明朝体 (非商业使用) W5" pitchFamily="50" charset="-122"/>
              <a:cs typeface="Segoe UI Light" panose="020B0502040204020203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230993" y="2889115"/>
            <a:ext cx="80983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Business</a:t>
            </a:r>
            <a:endParaRPr lang="id-ID" sz="1400" dirty="0">
              <a:solidFill>
                <a:schemeClr val="bg1">
                  <a:lumMod val="75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0" name="Text Placeholder 4"/>
          <p:cNvSpPr txBox="1">
            <a:spLocks/>
          </p:cNvSpPr>
          <p:nvPr/>
        </p:nvSpPr>
        <p:spPr>
          <a:xfrm>
            <a:off x="3230993" y="3474205"/>
            <a:ext cx="3110411" cy="77312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4000"/>
              </a:lnSpc>
              <a:buNone/>
              <a:defRPr/>
            </a:pPr>
            <a:r>
              <a:rPr lang="id-ID" sz="1200" b="1" dirty="0">
                <a:solidFill>
                  <a:schemeClr val="bg1">
                    <a:lumMod val="65000"/>
                  </a:schemeClr>
                </a:solidFill>
                <a:latin typeface="+mj-lt"/>
                <a:cs typeface="Calibri"/>
              </a:rPr>
              <a:t>Ut wisi enim </a:t>
            </a:r>
            <a:r>
              <a:rPr lang="id-ID" sz="1200" dirty="0">
                <a:solidFill>
                  <a:schemeClr val="bg1">
                    <a:lumMod val="65000"/>
                  </a:schemeClr>
                </a:solidFill>
                <a:latin typeface="+mj-lt"/>
                <a:cs typeface="Calibri"/>
              </a:rPr>
              <a:t>Ad minim veniam, quis nostrud exerci ticullamcor per nibh eu ismod tincidunt ut laoreet dolorea agus agum erat volutp At. Ut wisi enim ad minim veniam, quis nostrud exerci.</a:t>
            </a:r>
          </a:p>
        </p:txBody>
      </p:sp>
      <p:sp>
        <p:nvSpPr>
          <p:cNvPr id="11" name="Rectangle: Rounded Corners 48"/>
          <p:cNvSpPr/>
          <p:nvPr/>
        </p:nvSpPr>
        <p:spPr>
          <a:xfrm>
            <a:off x="3316084" y="4735052"/>
            <a:ext cx="1335450" cy="351080"/>
          </a:xfrm>
          <a:prstGeom prst="roundRect">
            <a:avLst>
              <a:gd name="adj" fmla="val 50000"/>
            </a:avLst>
          </a:prstGeom>
          <a:ln>
            <a:noFill/>
          </a:ln>
          <a:effectLst>
            <a:outerShdw blurRad="254000" dist="63500" dir="5400000" algn="t" rotWithShape="0">
              <a:schemeClr val="tx1">
                <a:lumMod val="85000"/>
                <a:lumOff val="1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latin typeface="Segoe UI" panose="020B0502040204020203" pitchFamily="34" charset="0"/>
                <a:cs typeface="Segoe UI" panose="020B0502040204020203" pitchFamily="34" charset="0"/>
              </a:rPr>
              <a:t>Learn More</a:t>
            </a:r>
            <a:endParaRPr lang="id-ID" sz="11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6471218" y="1418133"/>
            <a:ext cx="5236340" cy="2056072"/>
          </a:xfrm>
          <a:prstGeom prst="roundRect">
            <a:avLst>
              <a:gd name="adj" fmla="val 2444"/>
            </a:avLst>
          </a:prstGeom>
          <a:solidFill>
            <a:schemeClr val="bg1"/>
          </a:solidFill>
          <a:ln>
            <a:noFill/>
          </a:ln>
          <a:effectLst>
            <a:outerShdw blurRad="38100" dist="127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3"/>
          <p:cNvSpPr txBox="1">
            <a:spLocks/>
          </p:cNvSpPr>
          <p:nvPr/>
        </p:nvSpPr>
        <p:spPr>
          <a:xfrm>
            <a:off x="7568026" y="1604658"/>
            <a:ext cx="4139533" cy="22379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70000"/>
              </a:lnSpc>
              <a:spcBef>
                <a:spcPct val="0"/>
              </a:spcBef>
              <a:buNone/>
              <a:defRPr sz="3600" b="1" i="0" kern="1200">
                <a:solidFill>
                  <a:schemeClr val="tx1"/>
                </a:solidFill>
                <a:latin typeface="Roboto Thin" charset="0"/>
                <a:ea typeface="Roboto Thin" charset="0"/>
                <a:cs typeface="Roboto Thin" charset="0"/>
              </a:defRPr>
            </a:lvl1pPr>
          </a:lstStyle>
          <a:p>
            <a:pPr>
              <a:lnSpc>
                <a:spcPct val="80000"/>
              </a:lnSpc>
            </a:pPr>
            <a:r>
              <a:rPr lang="en-US" sz="1100" b="0" dirty="0">
                <a:gradFill>
                  <a:gsLst>
                    <a:gs pos="0">
                      <a:schemeClr val="accent3"/>
                    </a:gs>
                    <a:gs pos="100000">
                      <a:schemeClr val="accent2">
                        <a:alpha val="80000"/>
                      </a:schemeClr>
                    </a:gs>
                  </a:gsLst>
                  <a:lin ang="0" scaled="1"/>
                </a:gradFill>
                <a:latin typeface="Nexa Bold" panose="02000000000000000000" pitchFamily="50" charset="0"/>
                <a:ea typeface="Roboto Medium" charset="0"/>
                <a:cs typeface="Roboto Medium" charset="0"/>
              </a:rPr>
              <a:t>BEST SAMPLE 01 BENEFETS </a:t>
            </a:r>
            <a:endParaRPr lang="en-US" sz="500" b="0" dirty="0">
              <a:gradFill>
                <a:gsLst>
                  <a:gs pos="0">
                    <a:schemeClr val="accent3"/>
                  </a:gs>
                  <a:gs pos="100000">
                    <a:schemeClr val="accent2">
                      <a:alpha val="80000"/>
                    </a:schemeClr>
                  </a:gs>
                </a:gsLst>
                <a:lin ang="0" scaled="1"/>
              </a:gradFill>
              <a:latin typeface="Nexa Bold" panose="02000000000000000000" pitchFamily="50" charset="0"/>
              <a:ea typeface="Roboto Medium" charset="0"/>
              <a:cs typeface="Roboto Medium" charset="0"/>
            </a:endParaRPr>
          </a:p>
        </p:txBody>
      </p:sp>
      <p:sp>
        <p:nvSpPr>
          <p:cNvPr id="16" name="Title 3"/>
          <p:cNvSpPr txBox="1">
            <a:spLocks/>
          </p:cNvSpPr>
          <p:nvPr/>
        </p:nvSpPr>
        <p:spPr>
          <a:xfrm>
            <a:off x="7568025" y="1918277"/>
            <a:ext cx="4139533" cy="1473896"/>
          </a:xfrm>
          <a:prstGeom prst="rect">
            <a:avLst/>
          </a:prstGeom>
        </p:spPr>
        <p:txBody>
          <a:bodyPr numCol="2"/>
          <a:lstStyle>
            <a:lvl1pPr algn="l" defTabSz="914400" rtl="0" eaLnBrk="1" latinLnBrk="0" hangingPunct="1">
              <a:lnSpc>
                <a:spcPct val="75000"/>
              </a:lnSpc>
              <a:spcBef>
                <a:spcPct val="0"/>
              </a:spcBef>
              <a:buNone/>
              <a:defRPr sz="4800" b="1" i="0" kern="1200">
                <a:solidFill>
                  <a:schemeClr val="tx1"/>
                </a:solidFill>
                <a:latin typeface="Bebas Neue" charset="0"/>
                <a:ea typeface="Bebas Neue" charset="0"/>
                <a:cs typeface="Bebas Neue" charset="0"/>
              </a:defRPr>
            </a:lvl1pPr>
          </a:lstStyle>
          <a:p>
            <a:pPr marL="171450" indent="-171450">
              <a:lnSpc>
                <a:spcPct val="200000"/>
              </a:lnSpc>
              <a:buFont typeface="Arial" charset="0"/>
              <a:buChar char="•"/>
            </a:pPr>
            <a:r>
              <a:rPr lang="en-US" sz="1100" b="0" dirty="0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Roboto Light" charset="0"/>
                <a:cs typeface="Segoe UI" panose="020B0502040204020203" pitchFamily="34" charset="0"/>
              </a:rPr>
              <a:t>Naming</a:t>
            </a:r>
          </a:p>
          <a:p>
            <a:pPr marL="171450" indent="-171450">
              <a:lnSpc>
                <a:spcPct val="200000"/>
              </a:lnSpc>
              <a:buFont typeface="Arial" charset="0"/>
              <a:buChar char="•"/>
            </a:pPr>
            <a:r>
              <a:rPr lang="en-US" sz="1100" b="0" dirty="0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Roboto Light" charset="0"/>
                <a:cs typeface="Segoe UI" panose="020B0502040204020203" pitchFamily="34" charset="0"/>
              </a:rPr>
              <a:t>Brand A., A., A</a:t>
            </a:r>
          </a:p>
          <a:p>
            <a:pPr marL="171450" indent="-171450">
              <a:lnSpc>
                <a:spcPct val="200000"/>
              </a:lnSpc>
              <a:buFont typeface="Arial" charset="0"/>
              <a:buChar char="•"/>
            </a:pPr>
            <a:r>
              <a:rPr lang="en-US" sz="1100" b="0" dirty="0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Roboto Light" charset="0"/>
                <a:cs typeface="Segoe UI" panose="020B0502040204020203" pitchFamily="34" charset="0"/>
              </a:rPr>
              <a:t>Logo Creative</a:t>
            </a:r>
          </a:p>
          <a:p>
            <a:pPr marL="171450" indent="-171450">
              <a:lnSpc>
                <a:spcPct val="200000"/>
              </a:lnSpc>
              <a:buFont typeface="Arial" charset="0"/>
              <a:buChar char="•"/>
            </a:pPr>
            <a:r>
              <a:rPr lang="en-US" sz="1100" b="0" dirty="0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Roboto Light" charset="0"/>
                <a:cs typeface="Segoe UI" panose="020B0502040204020203" pitchFamily="34" charset="0"/>
              </a:rPr>
              <a:t>Visual identity </a:t>
            </a:r>
            <a:r>
              <a:rPr lang="en-US" sz="1100" b="0" dirty="0" err="1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Roboto Light" charset="0"/>
                <a:cs typeface="Segoe UI" panose="020B0502040204020203" pitchFamily="34" charset="0"/>
              </a:rPr>
              <a:t>sytem</a:t>
            </a:r>
            <a:endParaRPr lang="en-US" sz="1100" b="0" dirty="0">
              <a:solidFill>
                <a:schemeClr val="tx1">
                  <a:alpha val="60000"/>
                </a:schemeClr>
              </a:solidFill>
              <a:latin typeface="Segoe UI" panose="020B0502040204020203" pitchFamily="34" charset="0"/>
              <a:ea typeface="Roboto Light" charset="0"/>
              <a:cs typeface="Segoe UI" panose="020B0502040204020203" pitchFamily="34" charset="0"/>
            </a:endParaRPr>
          </a:p>
          <a:p>
            <a:pPr marL="171450" indent="-171450">
              <a:lnSpc>
                <a:spcPct val="200000"/>
              </a:lnSpc>
              <a:buFont typeface="Arial" charset="0"/>
              <a:buChar char="•"/>
            </a:pPr>
            <a:r>
              <a:rPr lang="en-US" sz="1100" b="0" dirty="0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Roboto Light" charset="0"/>
                <a:cs typeface="Segoe UI" panose="020B0502040204020203" pitchFamily="34" charset="0"/>
              </a:rPr>
              <a:t>Corporate brand identity</a:t>
            </a:r>
          </a:p>
          <a:p>
            <a:pPr marL="171450" indent="-171450">
              <a:lnSpc>
                <a:spcPct val="200000"/>
              </a:lnSpc>
              <a:buFont typeface="Arial" charset="0"/>
              <a:buChar char="•"/>
            </a:pPr>
            <a:r>
              <a:rPr lang="en-US" sz="1100" b="0" dirty="0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Roboto Light" charset="0"/>
                <a:cs typeface="Segoe UI" panose="020B0502040204020203" pitchFamily="34" charset="0"/>
              </a:rPr>
              <a:t>Naming</a:t>
            </a:r>
          </a:p>
          <a:p>
            <a:pPr marL="171450" indent="-171450">
              <a:lnSpc>
                <a:spcPct val="200000"/>
              </a:lnSpc>
              <a:buFont typeface="Arial" charset="0"/>
              <a:buChar char="•"/>
            </a:pPr>
            <a:r>
              <a:rPr lang="en-US" sz="1100" b="0" dirty="0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Roboto Light" charset="0"/>
                <a:cs typeface="Segoe UI" panose="020B0502040204020203" pitchFamily="34" charset="0"/>
              </a:rPr>
              <a:t>Brand A., A., A</a:t>
            </a:r>
          </a:p>
          <a:p>
            <a:pPr marL="171450" indent="-171450">
              <a:lnSpc>
                <a:spcPct val="200000"/>
              </a:lnSpc>
              <a:buFont typeface="Arial" charset="0"/>
              <a:buChar char="•"/>
            </a:pPr>
            <a:r>
              <a:rPr lang="en-US" sz="1100" b="0" dirty="0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Roboto Light" charset="0"/>
                <a:cs typeface="Segoe UI" panose="020B0502040204020203" pitchFamily="34" charset="0"/>
              </a:rPr>
              <a:t>Logo Creative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6471218" y="3888685"/>
            <a:ext cx="5236340" cy="2056072"/>
          </a:xfrm>
          <a:prstGeom prst="roundRect">
            <a:avLst>
              <a:gd name="adj" fmla="val 2444"/>
            </a:avLst>
          </a:prstGeom>
          <a:solidFill>
            <a:schemeClr val="bg1"/>
          </a:solidFill>
          <a:ln>
            <a:noFill/>
          </a:ln>
          <a:effectLst>
            <a:outerShdw blurRad="38100" dist="127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itle 3"/>
          <p:cNvSpPr txBox="1">
            <a:spLocks/>
          </p:cNvSpPr>
          <p:nvPr/>
        </p:nvSpPr>
        <p:spPr>
          <a:xfrm>
            <a:off x="7568026" y="4075210"/>
            <a:ext cx="4139533" cy="22379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70000"/>
              </a:lnSpc>
              <a:spcBef>
                <a:spcPct val="0"/>
              </a:spcBef>
              <a:buNone/>
              <a:defRPr sz="3600" b="1" i="0" kern="1200">
                <a:solidFill>
                  <a:schemeClr val="tx1"/>
                </a:solidFill>
                <a:latin typeface="Roboto Thin" charset="0"/>
                <a:ea typeface="Roboto Thin" charset="0"/>
                <a:cs typeface="Roboto Thin" charset="0"/>
              </a:defRPr>
            </a:lvl1pPr>
          </a:lstStyle>
          <a:p>
            <a:pPr>
              <a:lnSpc>
                <a:spcPct val="80000"/>
              </a:lnSpc>
            </a:pPr>
            <a:r>
              <a:rPr lang="en-US" sz="1100" b="0" dirty="0">
                <a:gradFill>
                  <a:gsLst>
                    <a:gs pos="0">
                      <a:schemeClr val="accent3"/>
                    </a:gs>
                    <a:gs pos="100000">
                      <a:schemeClr val="accent2">
                        <a:alpha val="80000"/>
                      </a:schemeClr>
                    </a:gs>
                  </a:gsLst>
                  <a:lin ang="0" scaled="1"/>
                </a:gradFill>
                <a:latin typeface="Nexa Bold" panose="02000000000000000000" pitchFamily="50" charset="0"/>
                <a:ea typeface="Roboto Medium" charset="0"/>
                <a:cs typeface="Roboto Medium" charset="0"/>
              </a:rPr>
              <a:t>BEST SAMPLE 02 BENEFETS </a:t>
            </a:r>
            <a:endParaRPr lang="en-US" sz="500" b="0" dirty="0">
              <a:gradFill>
                <a:gsLst>
                  <a:gs pos="0">
                    <a:schemeClr val="accent3"/>
                  </a:gs>
                  <a:gs pos="100000">
                    <a:schemeClr val="accent2">
                      <a:alpha val="80000"/>
                    </a:schemeClr>
                  </a:gs>
                </a:gsLst>
                <a:lin ang="0" scaled="1"/>
              </a:gradFill>
              <a:latin typeface="Nexa Bold" panose="02000000000000000000" pitchFamily="50" charset="0"/>
              <a:ea typeface="Roboto Medium" charset="0"/>
              <a:cs typeface="Roboto Medium" charset="0"/>
            </a:endParaRPr>
          </a:p>
        </p:txBody>
      </p:sp>
      <p:sp>
        <p:nvSpPr>
          <p:cNvPr id="21" name="Title 3"/>
          <p:cNvSpPr txBox="1">
            <a:spLocks/>
          </p:cNvSpPr>
          <p:nvPr/>
        </p:nvSpPr>
        <p:spPr>
          <a:xfrm>
            <a:off x="7568025" y="4388829"/>
            <a:ext cx="4139533" cy="1473896"/>
          </a:xfrm>
          <a:prstGeom prst="rect">
            <a:avLst/>
          </a:prstGeom>
        </p:spPr>
        <p:txBody>
          <a:bodyPr numCol="2"/>
          <a:lstStyle>
            <a:lvl1pPr algn="l" defTabSz="914400" rtl="0" eaLnBrk="1" latinLnBrk="0" hangingPunct="1">
              <a:lnSpc>
                <a:spcPct val="75000"/>
              </a:lnSpc>
              <a:spcBef>
                <a:spcPct val="0"/>
              </a:spcBef>
              <a:buNone/>
              <a:defRPr sz="4800" b="1" i="0" kern="1200">
                <a:solidFill>
                  <a:schemeClr val="tx1"/>
                </a:solidFill>
                <a:latin typeface="Bebas Neue" charset="0"/>
                <a:ea typeface="Bebas Neue" charset="0"/>
                <a:cs typeface="Bebas Neue" charset="0"/>
              </a:defRPr>
            </a:lvl1pPr>
          </a:lstStyle>
          <a:p>
            <a:pPr marL="171450" indent="-171450">
              <a:lnSpc>
                <a:spcPct val="200000"/>
              </a:lnSpc>
              <a:buFont typeface="Arial" charset="0"/>
              <a:buChar char="•"/>
            </a:pPr>
            <a:r>
              <a:rPr lang="en-US" sz="1100" b="0" dirty="0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Roboto Light" charset="0"/>
                <a:cs typeface="Segoe UI" panose="020B0502040204020203" pitchFamily="34" charset="0"/>
              </a:rPr>
              <a:t>Naming</a:t>
            </a:r>
          </a:p>
          <a:p>
            <a:pPr marL="171450" indent="-171450">
              <a:lnSpc>
                <a:spcPct val="200000"/>
              </a:lnSpc>
              <a:buFont typeface="Arial" charset="0"/>
              <a:buChar char="•"/>
            </a:pPr>
            <a:r>
              <a:rPr lang="en-US" sz="1100" b="0" dirty="0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Roboto Light" charset="0"/>
                <a:cs typeface="Segoe UI" panose="020B0502040204020203" pitchFamily="34" charset="0"/>
              </a:rPr>
              <a:t>Brand A., A., A</a:t>
            </a:r>
          </a:p>
          <a:p>
            <a:pPr marL="171450" indent="-171450">
              <a:lnSpc>
                <a:spcPct val="200000"/>
              </a:lnSpc>
              <a:buFont typeface="Arial" charset="0"/>
              <a:buChar char="•"/>
            </a:pPr>
            <a:r>
              <a:rPr lang="en-US" sz="1100" b="0" dirty="0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Roboto Light" charset="0"/>
                <a:cs typeface="Segoe UI" panose="020B0502040204020203" pitchFamily="34" charset="0"/>
              </a:rPr>
              <a:t>Logo Creative</a:t>
            </a:r>
          </a:p>
          <a:p>
            <a:pPr marL="171450" indent="-171450">
              <a:lnSpc>
                <a:spcPct val="200000"/>
              </a:lnSpc>
              <a:buFont typeface="Arial" charset="0"/>
              <a:buChar char="•"/>
            </a:pPr>
            <a:r>
              <a:rPr lang="en-US" sz="1100" b="0" dirty="0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Roboto Light" charset="0"/>
                <a:cs typeface="Segoe UI" panose="020B0502040204020203" pitchFamily="34" charset="0"/>
              </a:rPr>
              <a:t>Visual identity </a:t>
            </a:r>
            <a:r>
              <a:rPr lang="en-US" sz="1100" b="0" dirty="0" err="1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Roboto Light" charset="0"/>
                <a:cs typeface="Segoe UI" panose="020B0502040204020203" pitchFamily="34" charset="0"/>
              </a:rPr>
              <a:t>sytem</a:t>
            </a:r>
            <a:endParaRPr lang="en-US" sz="1100" b="0" dirty="0">
              <a:solidFill>
                <a:schemeClr val="tx1">
                  <a:alpha val="60000"/>
                </a:schemeClr>
              </a:solidFill>
              <a:latin typeface="Segoe UI" panose="020B0502040204020203" pitchFamily="34" charset="0"/>
              <a:ea typeface="Roboto Light" charset="0"/>
              <a:cs typeface="Segoe UI" panose="020B0502040204020203" pitchFamily="34" charset="0"/>
            </a:endParaRPr>
          </a:p>
          <a:p>
            <a:pPr marL="171450" indent="-171450">
              <a:lnSpc>
                <a:spcPct val="200000"/>
              </a:lnSpc>
              <a:buFont typeface="Arial" charset="0"/>
              <a:buChar char="•"/>
            </a:pPr>
            <a:r>
              <a:rPr lang="en-US" sz="1100" b="0" dirty="0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Roboto Light" charset="0"/>
                <a:cs typeface="Segoe UI" panose="020B0502040204020203" pitchFamily="34" charset="0"/>
              </a:rPr>
              <a:t>Corporate brand identity</a:t>
            </a:r>
          </a:p>
          <a:p>
            <a:pPr marL="171450" indent="-171450">
              <a:lnSpc>
                <a:spcPct val="200000"/>
              </a:lnSpc>
              <a:buFont typeface="Arial" charset="0"/>
              <a:buChar char="•"/>
            </a:pPr>
            <a:r>
              <a:rPr lang="en-US" sz="1100" b="0" dirty="0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Roboto Light" charset="0"/>
                <a:cs typeface="Segoe UI" panose="020B0502040204020203" pitchFamily="34" charset="0"/>
              </a:rPr>
              <a:t>Naming</a:t>
            </a:r>
          </a:p>
          <a:p>
            <a:pPr marL="171450" indent="-171450">
              <a:lnSpc>
                <a:spcPct val="200000"/>
              </a:lnSpc>
              <a:buFont typeface="Arial" charset="0"/>
              <a:buChar char="•"/>
            </a:pPr>
            <a:r>
              <a:rPr lang="en-US" sz="1100" b="0" dirty="0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Roboto Light" charset="0"/>
                <a:cs typeface="Segoe UI" panose="020B0502040204020203" pitchFamily="34" charset="0"/>
              </a:rPr>
              <a:t>Brand A., A., A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6878651" y="4684152"/>
            <a:ext cx="464344" cy="465138"/>
            <a:chOff x="7275629" y="3973834"/>
            <a:chExt cx="464344" cy="465138"/>
          </a:xfrm>
          <a:gradFill>
            <a:gsLst>
              <a:gs pos="0">
                <a:schemeClr val="accent3"/>
              </a:gs>
              <a:gs pos="100000">
                <a:schemeClr val="accent2">
                  <a:alpha val="80000"/>
                </a:schemeClr>
              </a:gs>
            </a:gsLst>
            <a:lin ang="0" scaled="1"/>
          </a:gradFill>
        </p:grpSpPr>
        <p:sp>
          <p:nvSpPr>
            <p:cNvPr id="23" name="AutoShape 37"/>
            <p:cNvSpPr>
              <a:spLocks/>
            </p:cNvSpPr>
            <p:nvPr/>
          </p:nvSpPr>
          <p:spPr bwMode="auto">
            <a:xfrm>
              <a:off x="7275629" y="4017490"/>
              <a:ext cx="423069" cy="421482"/>
            </a:xfrm>
            <a:custGeom>
              <a:avLst/>
              <a:gdLst>
                <a:gd name="T0" fmla="+- 0 10849 98"/>
                <a:gd name="T1" fmla="*/ T0 w 21502"/>
                <a:gd name="T2" fmla="*/ 10800 h 21600"/>
                <a:gd name="T3" fmla="+- 0 10849 98"/>
                <a:gd name="T4" fmla="*/ T3 w 21502"/>
                <a:gd name="T5" fmla="*/ 10800 h 21600"/>
                <a:gd name="T6" fmla="+- 0 10849 98"/>
                <a:gd name="T7" fmla="*/ T6 w 21502"/>
                <a:gd name="T8" fmla="*/ 10800 h 21600"/>
                <a:gd name="T9" fmla="+- 0 10849 98"/>
                <a:gd name="T10" fmla="*/ T9 w 21502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1502" h="21600">
                  <a:moveTo>
                    <a:pt x="19917" y="7880"/>
                  </a:moveTo>
                  <a:lnTo>
                    <a:pt x="18875" y="8932"/>
                  </a:lnTo>
                  <a:cubicBezTo>
                    <a:pt x="18730" y="9079"/>
                    <a:pt x="18497" y="9079"/>
                    <a:pt x="18353" y="8932"/>
                  </a:cubicBezTo>
                  <a:lnTo>
                    <a:pt x="17048" y="7617"/>
                  </a:lnTo>
                  <a:lnTo>
                    <a:pt x="15991" y="10290"/>
                  </a:lnTo>
                  <a:lnTo>
                    <a:pt x="16080" y="10064"/>
                  </a:lnTo>
                  <a:cubicBezTo>
                    <a:pt x="13859" y="7826"/>
                    <a:pt x="11601" y="7544"/>
                    <a:pt x="9565" y="7291"/>
                  </a:cubicBezTo>
                  <a:cubicBezTo>
                    <a:pt x="8910" y="7210"/>
                    <a:pt x="8276" y="7126"/>
                    <a:pt x="7652" y="6990"/>
                  </a:cubicBezTo>
                  <a:lnTo>
                    <a:pt x="13918" y="4456"/>
                  </a:lnTo>
                  <a:lnTo>
                    <a:pt x="12652" y="3179"/>
                  </a:lnTo>
                  <a:cubicBezTo>
                    <a:pt x="12508" y="3033"/>
                    <a:pt x="12508" y="2798"/>
                    <a:pt x="12652" y="2652"/>
                  </a:cubicBezTo>
                  <a:lnTo>
                    <a:pt x="13695" y="1598"/>
                  </a:lnTo>
                  <a:cubicBezTo>
                    <a:pt x="13840" y="1453"/>
                    <a:pt x="14073" y="1453"/>
                    <a:pt x="14217" y="1598"/>
                  </a:cubicBezTo>
                  <a:lnTo>
                    <a:pt x="19917" y="7353"/>
                  </a:lnTo>
                  <a:cubicBezTo>
                    <a:pt x="20062" y="7499"/>
                    <a:pt x="20062" y="7734"/>
                    <a:pt x="19917" y="7880"/>
                  </a:cubicBezTo>
                  <a:moveTo>
                    <a:pt x="12292" y="19639"/>
                  </a:moveTo>
                  <a:cubicBezTo>
                    <a:pt x="12200" y="19872"/>
                    <a:pt x="11999" y="20044"/>
                    <a:pt x="11756" y="20095"/>
                  </a:cubicBezTo>
                  <a:cubicBezTo>
                    <a:pt x="11700" y="20106"/>
                    <a:pt x="11643" y="20111"/>
                    <a:pt x="11587" y="20110"/>
                  </a:cubicBezTo>
                  <a:cubicBezTo>
                    <a:pt x="11400" y="20105"/>
                    <a:pt x="11219" y="20030"/>
                    <a:pt x="11084" y="19892"/>
                  </a:cubicBezTo>
                  <a:lnTo>
                    <a:pt x="1692" y="10517"/>
                  </a:lnTo>
                  <a:cubicBezTo>
                    <a:pt x="1519" y="10343"/>
                    <a:pt x="1443" y="10094"/>
                    <a:pt x="1488" y="9852"/>
                  </a:cubicBezTo>
                  <a:cubicBezTo>
                    <a:pt x="1533" y="9610"/>
                    <a:pt x="1695" y="9407"/>
                    <a:pt x="1917" y="9308"/>
                  </a:cubicBezTo>
                  <a:lnTo>
                    <a:pt x="6505" y="7453"/>
                  </a:lnTo>
                  <a:cubicBezTo>
                    <a:pt x="9597" y="8490"/>
                    <a:pt x="12689" y="7491"/>
                    <a:pt x="15781" y="10821"/>
                  </a:cubicBezTo>
                  <a:cubicBezTo>
                    <a:pt x="15781" y="10821"/>
                    <a:pt x="12292" y="19639"/>
                    <a:pt x="12292" y="19639"/>
                  </a:cubicBezTo>
                  <a:close/>
                  <a:moveTo>
                    <a:pt x="15260" y="545"/>
                  </a:moveTo>
                  <a:cubicBezTo>
                    <a:pt x="14912" y="193"/>
                    <a:pt x="14449" y="0"/>
                    <a:pt x="13956" y="0"/>
                  </a:cubicBezTo>
                  <a:cubicBezTo>
                    <a:pt x="13463" y="0"/>
                    <a:pt x="13000" y="193"/>
                    <a:pt x="12651" y="546"/>
                  </a:cubicBezTo>
                  <a:lnTo>
                    <a:pt x="11610" y="1598"/>
                  </a:lnTo>
                  <a:cubicBezTo>
                    <a:pt x="11261" y="1949"/>
                    <a:pt x="11068" y="2417"/>
                    <a:pt x="11068" y="2915"/>
                  </a:cubicBezTo>
                  <a:cubicBezTo>
                    <a:pt x="11068" y="3265"/>
                    <a:pt x="11164" y="3601"/>
                    <a:pt x="11342" y="3893"/>
                  </a:cubicBezTo>
                  <a:lnTo>
                    <a:pt x="1324" y="7944"/>
                  </a:lnTo>
                  <a:cubicBezTo>
                    <a:pt x="654" y="8241"/>
                    <a:pt x="173" y="8851"/>
                    <a:pt x="38" y="9575"/>
                  </a:cubicBezTo>
                  <a:cubicBezTo>
                    <a:pt x="-98" y="10302"/>
                    <a:pt x="130" y="11048"/>
                    <a:pt x="654" y="11576"/>
                  </a:cubicBezTo>
                  <a:lnTo>
                    <a:pt x="10041" y="20946"/>
                  </a:lnTo>
                  <a:cubicBezTo>
                    <a:pt x="10445" y="21354"/>
                    <a:pt x="10982" y="21586"/>
                    <a:pt x="11549" y="21599"/>
                  </a:cubicBezTo>
                  <a:cubicBezTo>
                    <a:pt x="11562" y="21599"/>
                    <a:pt x="11593" y="21599"/>
                    <a:pt x="11605" y="21599"/>
                  </a:cubicBezTo>
                  <a:cubicBezTo>
                    <a:pt x="11754" y="21599"/>
                    <a:pt x="11906" y="21584"/>
                    <a:pt x="12056" y="21553"/>
                  </a:cubicBezTo>
                  <a:cubicBezTo>
                    <a:pt x="12789" y="21399"/>
                    <a:pt x="13390" y="20888"/>
                    <a:pt x="13662" y="20191"/>
                  </a:cubicBezTo>
                  <a:lnTo>
                    <a:pt x="17604" y="10229"/>
                  </a:lnTo>
                  <a:cubicBezTo>
                    <a:pt x="17902" y="10426"/>
                    <a:pt x="18250" y="10532"/>
                    <a:pt x="18613" y="10532"/>
                  </a:cubicBezTo>
                  <a:cubicBezTo>
                    <a:pt x="19107" y="10532"/>
                    <a:pt x="19570" y="10338"/>
                    <a:pt x="19918" y="9986"/>
                  </a:cubicBezTo>
                  <a:lnTo>
                    <a:pt x="20957" y="8937"/>
                  </a:lnTo>
                  <a:cubicBezTo>
                    <a:pt x="21308" y="8585"/>
                    <a:pt x="21502" y="8116"/>
                    <a:pt x="21502" y="7617"/>
                  </a:cubicBezTo>
                  <a:cubicBezTo>
                    <a:pt x="21502" y="7117"/>
                    <a:pt x="21308" y="6648"/>
                    <a:pt x="20961" y="6300"/>
                  </a:cubicBezTo>
                  <a:cubicBezTo>
                    <a:pt x="20961" y="6300"/>
                    <a:pt x="15260" y="545"/>
                    <a:pt x="15260" y="545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:p159="http://schemas.microsoft.com/office/powerpoint/2015/09/main" xmlns:mc="http://schemas.openxmlformats.org/markup-compatibility/2006" xmlns:p14="http://schemas.microsoft.com/office/powerpoint/2010/main" xmlns:a16="http://schemas.microsoft.com/office/drawing/2014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159="http://schemas.microsoft.com/office/powerpoint/2015/09/main" xmlns:mc="http://schemas.openxmlformats.org/markup-compatibility/2006" xmlns:p14="http://schemas.microsoft.com/office/powerpoint/2010/main" xmlns:a16="http://schemas.microsoft.com/office/drawing/2014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  <p:sp>
          <p:nvSpPr>
            <p:cNvPr id="24" name="AutoShape 38"/>
            <p:cNvSpPr>
              <a:spLocks/>
            </p:cNvSpPr>
            <p:nvPr/>
          </p:nvSpPr>
          <p:spPr bwMode="auto">
            <a:xfrm>
              <a:off x="7478829" y="4206403"/>
              <a:ext cx="72231" cy="7302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800" y="4320"/>
                  </a:moveTo>
                  <a:cubicBezTo>
                    <a:pt x="14381" y="4320"/>
                    <a:pt x="17279" y="7222"/>
                    <a:pt x="17279" y="10800"/>
                  </a:cubicBezTo>
                  <a:cubicBezTo>
                    <a:pt x="17279" y="14377"/>
                    <a:pt x="14381" y="17279"/>
                    <a:pt x="10800" y="17279"/>
                  </a:cubicBezTo>
                  <a:cubicBezTo>
                    <a:pt x="7218" y="17279"/>
                    <a:pt x="4319" y="14377"/>
                    <a:pt x="4319" y="10800"/>
                  </a:cubicBezTo>
                  <a:cubicBezTo>
                    <a:pt x="4319" y="7222"/>
                    <a:pt x="7218" y="4320"/>
                    <a:pt x="10800" y="4320"/>
                  </a:cubicBezTo>
                  <a:moveTo>
                    <a:pt x="10800" y="21599"/>
                  </a:moveTo>
                  <a:cubicBezTo>
                    <a:pt x="16752" y="21599"/>
                    <a:pt x="21600" y="16756"/>
                    <a:pt x="21600" y="10800"/>
                  </a:cubicBezTo>
                  <a:cubicBezTo>
                    <a:pt x="21600" y="4843"/>
                    <a:pt x="16752" y="0"/>
                    <a:pt x="10800" y="0"/>
                  </a:cubicBezTo>
                  <a:cubicBezTo>
                    <a:pt x="4847" y="0"/>
                    <a:pt x="0" y="4843"/>
                    <a:pt x="0" y="10800"/>
                  </a:cubicBezTo>
                  <a:cubicBezTo>
                    <a:pt x="0" y="16756"/>
                    <a:pt x="4847" y="21599"/>
                    <a:pt x="10800" y="21599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:p159="http://schemas.microsoft.com/office/powerpoint/2015/09/main" xmlns:mc="http://schemas.openxmlformats.org/markup-compatibility/2006" xmlns:p14="http://schemas.microsoft.com/office/powerpoint/2010/main" xmlns:a16="http://schemas.microsoft.com/office/drawing/2014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159="http://schemas.microsoft.com/office/powerpoint/2015/09/main" xmlns:mc="http://schemas.openxmlformats.org/markup-compatibility/2006" xmlns:p14="http://schemas.microsoft.com/office/powerpoint/2010/main" xmlns:a16="http://schemas.microsoft.com/office/drawing/2014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  <p:sp>
          <p:nvSpPr>
            <p:cNvPr id="25" name="AutoShape 39"/>
            <p:cNvSpPr>
              <a:spLocks/>
            </p:cNvSpPr>
            <p:nvPr/>
          </p:nvSpPr>
          <p:spPr bwMode="auto">
            <a:xfrm>
              <a:off x="7667742" y="3973834"/>
              <a:ext cx="72231" cy="7302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800" y="17279"/>
                  </a:moveTo>
                  <a:cubicBezTo>
                    <a:pt x="7218" y="17279"/>
                    <a:pt x="4320" y="14377"/>
                    <a:pt x="4320" y="10800"/>
                  </a:cubicBezTo>
                  <a:cubicBezTo>
                    <a:pt x="4320" y="7222"/>
                    <a:pt x="7218" y="4320"/>
                    <a:pt x="10800" y="4320"/>
                  </a:cubicBezTo>
                  <a:cubicBezTo>
                    <a:pt x="14381" y="4320"/>
                    <a:pt x="17280" y="7222"/>
                    <a:pt x="17280" y="10800"/>
                  </a:cubicBezTo>
                  <a:cubicBezTo>
                    <a:pt x="17280" y="14377"/>
                    <a:pt x="14381" y="17279"/>
                    <a:pt x="10800" y="17279"/>
                  </a:cubicBezTo>
                  <a:moveTo>
                    <a:pt x="10800" y="0"/>
                  </a:moveTo>
                  <a:cubicBezTo>
                    <a:pt x="4847" y="0"/>
                    <a:pt x="0" y="4843"/>
                    <a:pt x="0" y="10800"/>
                  </a:cubicBezTo>
                  <a:cubicBezTo>
                    <a:pt x="0" y="16756"/>
                    <a:pt x="4847" y="21599"/>
                    <a:pt x="10800" y="21599"/>
                  </a:cubicBezTo>
                  <a:cubicBezTo>
                    <a:pt x="16752" y="21599"/>
                    <a:pt x="21600" y="16756"/>
                    <a:pt x="21600" y="10800"/>
                  </a:cubicBezTo>
                  <a:cubicBezTo>
                    <a:pt x="21600" y="4843"/>
                    <a:pt x="16752" y="0"/>
                    <a:pt x="10800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:p159="http://schemas.microsoft.com/office/powerpoint/2015/09/main" xmlns:mc="http://schemas.openxmlformats.org/markup-compatibility/2006" xmlns:p14="http://schemas.microsoft.com/office/powerpoint/2010/main" xmlns:a16="http://schemas.microsoft.com/office/drawing/2014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159="http://schemas.microsoft.com/office/powerpoint/2015/09/main" xmlns:mc="http://schemas.openxmlformats.org/markup-compatibility/2006" xmlns:p14="http://schemas.microsoft.com/office/powerpoint/2010/main" xmlns:a16="http://schemas.microsoft.com/office/drawing/2014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  <p:sp>
          <p:nvSpPr>
            <p:cNvPr id="26" name="AutoShape 40"/>
            <p:cNvSpPr>
              <a:spLocks/>
            </p:cNvSpPr>
            <p:nvPr/>
          </p:nvSpPr>
          <p:spPr bwMode="auto">
            <a:xfrm>
              <a:off x="7391517" y="4192115"/>
              <a:ext cx="57944" cy="57944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800" y="5400"/>
                  </a:moveTo>
                  <a:cubicBezTo>
                    <a:pt x="13779" y="5400"/>
                    <a:pt x="16199" y="7815"/>
                    <a:pt x="16199" y="10800"/>
                  </a:cubicBezTo>
                  <a:cubicBezTo>
                    <a:pt x="16199" y="13784"/>
                    <a:pt x="13779" y="16200"/>
                    <a:pt x="10800" y="16200"/>
                  </a:cubicBezTo>
                  <a:cubicBezTo>
                    <a:pt x="7820" y="16200"/>
                    <a:pt x="5399" y="13784"/>
                    <a:pt x="5399" y="10800"/>
                  </a:cubicBezTo>
                  <a:cubicBezTo>
                    <a:pt x="5399" y="7815"/>
                    <a:pt x="7820" y="5400"/>
                    <a:pt x="10800" y="5400"/>
                  </a:cubicBezTo>
                  <a:moveTo>
                    <a:pt x="0" y="10800"/>
                  </a:moveTo>
                  <a:cubicBezTo>
                    <a:pt x="0" y="16753"/>
                    <a:pt x="4843" y="21599"/>
                    <a:pt x="10800" y="21599"/>
                  </a:cubicBezTo>
                  <a:cubicBezTo>
                    <a:pt x="16756" y="21599"/>
                    <a:pt x="21600" y="16753"/>
                    <a:pt x="21600" y="10800"/>
                  </a:cubicBezTo>
                  <a:cubicBezTo>
                    <a:pt x="21600" y="4846"/>
                    <a:pt x="16756" y="0"/>
                    <a:pt x="10800" y="0"/>
                  </a:cubicBezTo>
                  <a:cubicBezTo>
                    <a:pt x="4843" y="0"/>
                    <a:pt x="0" y="4846"/>
                    <a:pt x="0" y="1080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:p159="http://schemas.microsoft.com/office/powerpoint/2015/09/main" xmlns:mc="http://schemas.openxmlformats.org/markup-compatibility/2006" xmlns:p14="http://schemas.microsoft.com/office/powerpoint/2010/main" xmlns:a16="http://schemas.microsoft.com/office/drawing/2014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159="http://schemas.microsoft.com/office/powerpoint/2015/09/main" xmlns:mc="http://schemas.openxmlformats.org/markup-compatibility/2006" xmlns:p14="http://schemas.microsoft.com/office/powerpoint/2010/main" xmlns:a16="http://schemas.microsoft.com/office/drawing/2014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  <p:sp>
          <p:nvSpPr>
            <p:cNvPr id="27" name="AutoShape 41"/>
            <p:cNvSpPr>
              <a:spLocks/>
            </p:cNvSpPr>
            <p:nvPr/>
          </p:nvSpPr>
          <p:spPr bwMode="auto">
            <a:xfrm>
              <a:off x="7449460" y="4293715"/>
              <a:ext cx="29369" cy="2857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800" y="21599"/>
                  </a:moveTo>
                  <a:cubicBezTo>
                    <a:pt x="16758" y="21599"/>
                    <a:pt x="21600" y="16769"/>
                    <a:pt x="21600" y="10800"/>
                  </a:cubicBezTo>
                  <a:cubicBezTo>
                    <a:pt x="21600" y="4830"/>
                    <a:pt x="16758" y="0"/>
                    <a:pt x="10800" y="0"/>
                  </a:cubicBezTo>
                  <a:cubicBezTo>
                    <a:pt x="4841" y="0"/>
                    <a:pt x="0" y="4830"/>
                    <a:pt x="0" y="10800"/>
                  </a:cubicBezTo>
                  <a:cubicBezTo>
                    <a:pt x="0" y="16769"/>
                    <a:pt x="4841" y="21599"/>
                    <a:pt x="10800" y="21599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:p159="http://schemas.microsoft.com/office/powerpoint/2015/09/main" xmlns:mc="http://schemas.openxmlformats.org/markup-compatibility/2006" xmlns:p14="http://schemas.microsoft.com/office/powerpoint/2010/main" xmlns:a16="http://schemas.microsoft.com/office/drawing/2014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159="http://schemas.microsoft.com/office/powerpoint/2015/09/main" xmlns:mc="http://schemas.openxmlformats.org/markup-compatibility/2006" xmlns:p14="http://schemas.microsoft.com/office/powerpoint/2010/main" xmlns:a16="http://schemas.microsoft.com/office/drawing/2014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  <p:sp>
          <p:nvSpPr>
            <p:cNvPr id="28" name="AutoShape 42"/>
            <p:cNvSpPr>
              <a:spLocks/>
            </p:cNvSpPr>
            <p:nvPr/>
          </p:nvSpPr>
          <p:spPr bwMode="auto">
            <a:xfrm>
              <a:off x="7682029" y="4075434"/>
              <a:ext cx="28575" cy="29369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800" y="0"/>
                  </a:moveTo>
                  <a:cubicBezTo>
                    <a:pt x="4841" y="0"/>
                    <a:pt x="0" y="4830"/>
                    <a:pt x="0" y="10800"/>
                  </a:cubicBezTo>
                  <a:cubicBezTo>
                    <a:pt x="0" y="16769"/>
                    <a:pt x="4841" y="21599"/>
                    <a:pt x="10800" y="21599"/>
                  </a:cubicBezTo>
                  <a:cubicBezTo>
                    <a:pt x="16758" y="21599"/>
                    <a:pt x="21600" y="16769"/>
                    <a:pt x="21600" y="10800"/>
                  </a:cubicBezTo>
                  <a:cubicBezTo>
                    <a:pt x="21600" y="4830"/>
                    <a:pt x="16758" y="0"/>
                    <a:pt x="10800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:p159="http://schemas.microsoft.com/office/powerpoint/2015/09/main" xmlns:mc="http://schemas.openxmlformats.org/markup-compatibility/2006" xmlns:p14="http://schemas.microsoft.com/office/powerpoint/2010/main" xmlns:a16="http://schemas.microsoft.com/office/drawing/2014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159="http://schemas.microsoft.com/office/powerpoint/2015/09/main" xmlns:mc="http://schemas.openxmlformats.org/markup-compatibility/2006" xmlns:p14="http://schemas.microsoft.com/office/powerpoint/2010/main" xmlns:a16="http://schemas.microsoft.com/office/drawing/2014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6980250" y="2213600"/>
            <a:ext cx="319088" cy="465138"/>
            <a:chOff x="3582988" y="3510757"/>
            <a:chExt cx="319088" cy="465138"/>
          </a:xfrm>
          <a:gradFill>
            <a:gsLst>
              <a:gs pos="0">
                <a:schemeClr val="accent3"/>
              </a:gs>
              <a:gs pos="100000">
                <a:schemeClr val="accent2">
                  <a:alpha val="80000"/>
                </a:schemeClr>
              </a:gs>
            </a:gsLst>
            <a:lin ang="0" scaled="1"/>
          </a:gradFill>
        </p:grpSpPr>
        <p:sp>
          <p:nvSpPr>
            <p:cNvPr id="30" name="AutoShape 113"/>
            <p:cNvSpPr>
              <a:spLocks/>
            </p:cNvSpPr>
            <p:nvPr/>
          </p:nvSpPr>
          <p:spPr bwMode="auto">
            <a:xfrm>
              <a:off x="3582988" y="3510757"/>
              <a:ext cx="319088" cy="465138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5386" y="14175"/>
                  </a:moveTo>
                  <a:lnTo>
                    <a:pt x="6223" y="14175"/>
                  </a:lnTo>
                  <a:cubicBezTo>
                    <a:pt x="5734" y="13446"/>
                    <a:pt x="5147" y="12716"/>
                    <a:pt x="4568" y="12003"/>
                  </a:cubicBezTo>
                  <a:cubicBezTo>
                    <a:pt x="3287" y="10427"/>
                    <a:pt x="1963" y="8797"/>
                    <a:pt x="1963" y="7425"/>
                  </a:cubicBezTo>
                  <a:cubicBezTo>
                    <a:pt x="1963" y="4075"/>
                    <a:pt x="5927" y="1350"/>
                    <a:pt x="10800" y="1350"/>
                  </a:cubicBezTo>
                  <a:cubicBezTo>
                    <a:pt x="15672" y="1350"/>
                    <a:pt x="19636" y="4075"/>
                    <a:pt x="19636" y="7425"/>
                  </a:cubicBezTo>
                  <a:cubicBezTo>
                    <a:pt x="19636" y="8787"/>
                    <a:pt x="18312" y="10425"/>
                    <a:pt x="17029" y="12011"/>
                  </a:cubicBezTo>
                  <a:cubicBezTo>
                    <a:pt x="16455" y="12723"/>
                    <a:pt x="15873" y="13449"/>
                    <a:pt x="15386" y="14175"/>
                  </a:cubicBezTo>
                  <a:moveTo>
                    <a:pt x="10800" y="20249"/>
                  </a:moveTo>
                  <a:cubicBezTo>
                    <a:pt x="9805" y="20249"/>
                    <a:pt x="9347" y="20171"/>
                    <a:pt x="8839" y="19406"/>
                  </a:cubicBezTo>
                  <a:lnTo>
                    <a:pt x="13000" y="19048"/>
                  </a:lnTo>
                  <a:cubicBezTo>
                    <a:pt x="12398" y="20164"/>
                    <a:pt x="11959" y="20249"/>
                    <a:pt x="10800" y="20249"/>
                  </a:cubicBezTo>
                  <a:moveTo>
                    <a:pt x="7595" y="16813"/>
                  </a:moveTo>
                  <a:cubicBezTo>
                    <a:pt x="7417" y="16407"/>
                    <a:pt x="7215" y="15978"/>
                    <a:pt x="6991" y="15525"/>
                  </a:cubicBezTo>
                  <a:lnTo>
                    <a:pt x="14616" y="15525"/>
                  </a:lnTo>
                  <a:cubicBezTo>
                    <a:pt x="14496" y="15767"/>
                    <a:pt x="14375" y="16010"/>
                    <a:pt x="14270" y="16239"/>
                  </a:cubicBezTo>
                  <a:cubicBezTo>
                    <a:pt x="14270" y="16239"/>
                    <a:pt x="7595" y="16813"/>
                    <a:pt x="7595" y="16813"/>
                  </a:cubicBezTo>
                  <a:close/>
                  <a:moveTo>
                    <a:pt x="13345" y="18343"/>
                  </a:moveTo>
                  <a:lnTo>
                    <a:pt x="8476" y="18762"/>
                  </a:lnTo>
                  <a:cubicBezTo>
                    <a:pt x="8303" y="18416"/>
                    <a:pt x="8116" y="18011"/>
                    <a:pt x="7890" y="17483"/>
                  </a:cubicBezTo>
                  <a:cubicBezTo>
                    <a:pt x="7887" y="17477"/>
                    <a:pt x="7883" y="17469"/>
                    <a:pt x="7881" y="17462"/>
                  </a:cubicBezTo>
                  <a:lnTo>
                    <a:pt x="13957" y="16941"/>
                  </a:lnTo>
                  <a:cubicBezTo>
                    <a:pt x="13871" y="17140"/>
                    <a:pt x="13778" y="17350"/>
                    <a:pt x="13698" y="17537"/>
                  </a:cubicBezTo>
                  <a:cubicBezTo>
                    <a:pt x="13569" y="17841"/>
                    <a:pt x="13453" y="18104"/>
                    <a:pt x="13345" y="18343"/>
                  </a:cubicBezTo>
                  <a:moveTo>
                    <a:pt x="10800" y="0"/>
                  </a:moveTo>
                  <a:cubicBezTo>
                    <a:pt x="4835" y="0"/>
                    <a:pt x="0" y="3324"/>
                    <a:pt x="0" y="7425"/>
                  </a:cubicBezTo>
                  <a:cubicBezTo>
                    <a:pt x="0" y="10146"/>
                    <a:pt x="3621" y="13029"/>
                    <a:pt x="4939" y="15562"/>
                  </a:cubicBezTo>
                  <a:cubicBezTo>
                    <a:pt x="6906" y="19339"/>
                    <a:pt x="6688" y="21599"/>
                    <a:pt x="10800" y="21599"/>
                  </a:cubicBezTo>
                  <a:cubicBezTo>
                    <a:pt x="14972" y="21599"/>
                    <a:pt x="14692" y="19349"/>
                    <a:pt x="16660" y="15577"/>
                  </a:cubicBezTo>
                  <a:cubicBezTo>
                    <a:pt x="17983" y="13039"/>
                    <a:pt x="21600" y="10124"/>
                    <a:pt x="21600" y="7425"/>
                  </a:cubicBezTo>
                  <a:cubicBezTo>
                    <a:pt x="21600" y="3324"/>
                    <a:pt x="16764" y="0"/>
                    <a:pt x="10800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:p159="http://schemas.microsoft.com/office/powerpoint/2015/09/main" xmlns:mc="http://schemas.openxmlformats.org/markup-compatibility/2006" xmlns:p14="http://schemas.microsoft.com/office/powerpoint/2010/main" xmlns:a16="http://schemas.microsoft.com/office/drawing/2014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159="http://schemas.microsoft.com/office/powerpoint/2015/09/main" xmlns:mc="http://schemas.openxmlformats.org/markup-compatibility/2006" xmlns:p14="http://schemas.microsoft.com/office/powerpoint/2010/main" xmlns:a16="http://schemas.microsoft.com/office/drawing/2014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  <p:sp>
          <p:nvSpPr>
            <p:cNvPr id="31" name="AutoShape 114"/>
            <p:cNvSpPr>
              <a:spLocks/>
            </p:cNvSpPr>
            <p:nvPr/>
          </p:nvSpPr>
          <p:spPr bwMode="auto">
            <a:xfrm>
              <a:off x="3655219" y="3583782"/>
              <a:ext cx="94456" cy="94456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9938" y="0"/>
                  </a:moveTo>
                  <a:cubicBezTo>
                    <a:pt x="8943" y="0"/>
                    <a:pt x="0" y="8942"/>
                    <a:pt x="0" y="19938"/>
                  </a:cubicBezTo>
                  <a:cubicBezTo>
                    <a:pt x="0" y="20855"/>
                    <a:pt x="743" y="21600"/>
                    <a:pt x="1661" y="21600"/>
                  </a:cubicBezTo>
                  <a:cubicBezTo>
                    <a:pt x="2579" y="21600"/>
                    <a:pt x="3323" y="20855"/>
                    <a:pt x="3323" y="19938"/>
                  </a:cubicBezTo>
                  <a:cubicBezTo>
                    <a:pt x="3323" y="10777"/>
                    <a:pt x="10777" y="3323"/>
                    <a:pt x="19938" y="3323"/>
                  </a:cubicBezTo>
                  <a:cubicBezTo>
                    <a:pt x="20856" y="3323"/>
                    <a:pt x="21600" y="2578"/>
                    <a:pt x="21600" y="1661"/>
                  </a:cubicBezTo>
                  <a:cubicBezTo>
                    <a:pt x="21600" y="744"/>
                    <a:pt x="20856" y="0"/>
                    <a:pt x="19938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:p159="http://schemas.microsoft.com/office/powerpoint/2015/09/main" xmlns:mc="http://schemas.openxmlformats.org/markup-compatibility/2006" xmlns:p14="http://schemas.microsoft.com/office/powerpoint/2010/main" xmlns:a16="http://schemas.microsoft.com/office/drawing/2014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159="http://schemas.microsoft.com/office/powerpoint/2015/09/main" xmlns:mc="http://schemas.openxmlformats.org/markup-compatibility/2006" xmlns:p14="http://schemas.microsoft.com/office/powerpoint/2010/main" xmlns:a16="http://schemas.microsoft.com/office/drawing/2014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</p:grp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6950F36F-A6F4-4C96-8F0C-DBBAFE3FB1C6}"/>
              </a:ext>
            </a:extLst>
          </p:cNvPr>
          <p:cNvCxnSpPr>
            <a:cxnSpLocks/>
          </p:cNvCxnSpPr>
          <p:nvPr/>
        </p:nvCxnSpPr>
        <p:spPr>
          <a:xfrm rot="9000000">
            <a:off x="13336903" y="2410212"/>
            <a:ext cx="0" cy="2567967"/>
          </a:xfrm>
          <a:prstGeom prst="line">
            <a:avLst/>
          </a:prstGeom>
          <a:ln>
            <a:solidFill>
              <a:schemeClr val="tx1"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Oval 32">
            <a:extLst>
              <a:ext uri="{FF2B5EF4-FFF2-40B4-BE49-F238E27FC236}">
                <a16:creationId xmlns:a16="http://schemas.microsoft.com/office/drawing/2014/main" id="{BBFBE2EA-D13E-4E7C-8DFE-BB99B363A675}"/>
              </a:ext>
            </a:extLst>
          </p:cNvPr>
          <p:cNvSpPr/>
          <p:nvPr/>
        </p:nvSpPr>
        <p:spPr>
          <a:xfrm rot="9000000">
            <a:off x="13222030" y="2330351"/>
            <a:ext cx="235527" cy="235527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127000" dist="101600" dir="5400000" algn="t" rotWithShape="0">
              <a:prstClr val="black">
                <a:alpha val="1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latin typeface="Segoe UI" panose="020B0502040204020203" pitchFamily="34" charset="0"/>
                <a:ea typeface="Roboto Medium" charset="0"/>
                <a:cs typeface="Segoe UI" panose="020B0502040204020203" pitchFamily="34" charset="0"/>
              </a:rPr>
              <a:t>1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013FA7AA-72A8-4A25-948A-87AC192A7567}"/>
              </a:ext>
            </a:extLst>
          </p:cNvPr>
          <p:cNvSpPr/>
          <p:nvPr/>
        </p:nvSpPr>
        <p:spPr>
          <a:xfrm rot="9000000">
            <a:off x="13222030" y="3620280"/>
            <a:ext cx="235527" cy="235527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127000" dist="101600" dir="5400000" algn="t" rotWithShape="0">
              <a:prstClr val="black">
                <a:alpha val="1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latin typeface="Segoe UI" panose="020B0502040204020203" pitchFamily="34" charset="0"/>
                <a:ea typeface="Roboto Medium" charset="0"/>
                <a:cs typeface="Segoe UI" panose="020B0502040204020203" pitchFamily="34" charset="0"/>
              </a:rPr>
              <a:t>2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98BC5ED6-10F0-4CBE-8FC4-843C5C1B407A}"/>
              </a:ext>
            </a:extLst>
          </p:cNvPr>
          <p:cNvSpPr/>
          <p:nvPr/>
        </p:nvSpPr>
        <p:spPr>
          <a:xfrm rot="9000000">
            <a:off x="13222030" y="4899739"/>
            <a:ext cx="235527" cy="235527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>
            <a:outerShdw blurRad="127000" dist="101600" dir="5400000" algn="t" rotWithShape="0">
              <a:prstClr val="black">
                <a:alpha val="1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latin typeface="Segoe UI" panose="020B0502040204020203" pitchFamily="34" charset="0"/>
                <a:ea typeface="Roboto Medium" charset="0"/>
                <a:cs typeface="Segoe UI" panose="020B0502040204020203" pitchFamily="34" charset="0"/>
              </a:rPr>
              <a:t>3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8615C203-1B1C-4607-8115-0A0D9D03E1F8}"/>
              </a:ext>
            </a:extLst>
          </p:cNvPr>
          <p:cNvGrpSpPr/>
          <p:nvPr/>
        </p:nvGrpSpPr>
        <p:grpSpPr>
          <a:xfrm>
            <a:off x="14479833" y="1984160"/>
            <a:ext cx="4510315" cy="1138269"/>
            <a:chOff x="7434942" y="1984160"/>
            <a:chExt cx="4510315" cy="1138269"/>
          </a:xfrm>
        </p:grpSpPr>
        <p:sp>
          <p:nvSpPr>
            <p:cNvPr id="37" name="Text Placeholder 4">
              <a:extLst>
                <a:ext uri="{FF2B5EF4-FFF2-40B4-BE49-F238E27FC236}">
                  <a16:creationId xmlns:a16="http://schemas.microsoft.com/office/drawing/2014/main" id="{09FD0172-CA30-40CD-8924-616D7C50A823}"/>
                </a:ext>
              </a:extLst>
            </p:cNvPr>
            <p:cNvSpPr txBox="1">
              <a:spLocks/>
            </p:cNvSpPr>
            <p:nvPr/>
          </p:nvSpPr>
          <p:spPr>
            <a:xfrm>
              <a:off x="7434942" y="2349301"/>
              <a:ext cx="4510315" cy="773128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14000"/>
                </a:lnSpc>
                <a:buNone/>
                <a:defRPr/>
              </a:pPr>
              <a:r>
                <a:rPr lang="id-ID" sz="1200" b="1" dirty="0">
                  <a:solidFill>
                    <a:schemeClr val="bg1">
                      <a:lumMod val="65000"/>
                    </a:schemeClr>
                  </a:solidFill>
                  <a:latin typeface="+mj-lt"/>
                  <a:cs typeface="Calibri"/>
                </a:rPr>
                <a:t>Ut wisi enim </a:t>
              </a:r>
              <a:r>
                <a:rPr lang="id-ID" sz="1200" dirty="0">
                  <a:solidFill>
                    <a:schemeClr val="bg1">
                      <a:lumMod val="65000"/>
                    </a:schemeClr>
                  </a:solidFill>
                  <a:latin typeface="+mj-lt"/>
                  <a:cs typeface="Calibri"/>
                </a:rPr>
                <a:t>Ad minim veniam, quis nostrud exerci ticullamcor per nibh eu ismod tincidunt ut laoreet dolorea agus agum erat volutp At. Ut wisi enim ad minim veniam, quis nostrud exerci.</a:t>
              </a: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723D8D16-7C8C-45D8-BE15-1408FB0D1958}"/>
                </a:ext>
              </a:extLst>
            </p:cNvPr>
            <p:cNvSpPr/>
            <p:nvPr/>
          </p:nvSpPr>
          <p:spPr>
            <a:xfrm>
              <a:off x="7434942" y="1984160"/>
              <a:ext cx="696409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d-ID" sz="1400" dirty="0">
                  <a:solidFill>
                    <a:schemeClr val="accent1"/>
                  </a:solidFill>
                  <a:latin typeface="Nexa Bold" panose="02000000000000000000" pitchFamily="50" charset="0"/>
                  <a:cs typeface="Segoe UI Light" panose="020B0502040204020203" pitchFamily="34" charset="0"/>
                </a:rPr>
                <a:t>Step 1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76BB0D93-5E29-4EBC-A6AD-D8A813C9AB92}"/>
              </a:ext>
            </a:extLst>
          </p:cNvPr>
          <p:cNvGrpSpPr/>
          <p:nvPr/>
        </p:nvGrpSpPr>
        <p:grpSpPr>
          <a:xfrm>
            <a:off x="14479833" y="3216263"/>
            <a:ext cx="4510315" cy="1138269"/>
            <a:chOff x="7434942" y="1984160"/>
            <a:chExt cx="4510315" cy="1138269"/>
          </a:xfrm>
        </p:grpSpPr>
        <p:sp>
          <p:nvSpPr>
            <p:cNvPr id="40" name="Text Placeholder 4">
              <a:extLst>
                <a:ext uri="{FF2B5EF4-FFF2-40B4-BE49-F238E27FC236}">
                  <a16:creationId xmlns:a16="http://schemas.microsoft.com/office/drawing/2014/main" id="{60E0A588-2D50-4D15-B6A3-388ED0319DDB}"/>
                </a:ext>
              </a:extLst>
            </p:cNvPr>
            <p:cNvSpPr txBox="1">
              <a:spLocks/>
            </p:cNvSpPr>
            <p:nvPr/>
          </p:nvSpPr>
          <p:spPr>
            <a:xfrm>
              <a:off x="7434942" y="2349301"/>
              <a:ext cx="4510315" cy="773128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14000"/>
                </a:lnSpc>
                <a:buNone/>
                <a:defRPr/>
              </a:pPr>
              <a:r>
                <a:rPr lang="id-ID" sz="1200" b="1" dirty="0">
                  <a:solidFill>
                    <a:schemeClr val="bg1">
                      <a:lumMod val="65000"/>
                    </a:schemeClr>
                  </a:solidFill>
                  <a:latin typeface="+mj-lt"/>
                  <a:cs typeface="Calibri"/>
                </a:rPr>
                <a:t>Ut wisi enim </a:t>
              </a:r>
              <a:r>
                <a:rPr lang="id-ID" sz="1200" dirty="0">
                  <a:solidFill>
                    <a:schemeClr val="bg1">
                      <a:lumMod val="65000"/>
                    </a:schemeClr>
                  </a:solidFill>
                  <a:latin typeface="+mj-lt"/>
                  <a:cs typeface="Calibri"/>
                </a:rPr>
                <a:t>Ad minim veniam, quis nostrud exerci ticullamcor per nibh eu ismod tincidunt ut laoreet dolorea agus agum erat volutp At. Ut wisi enim ad minim veniam, quis nostrud exerci.</a:t>
              </a: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C9F5020F-6178-4A3E-9E68-88403F1C2C9B}"/>
                </a:ext>
              </a:extLst>
            </p:cNvPr>
            <p:cNvSpPr/>
            <p:nvPr/>
          </p:nvSpPr>
          <p:spPr>
            <a:xfrm>
              <a:off x="7434942" y="1984160"/>
              <a:ext cx="747705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d-ID" sz="1400" dirty="0">
                  <a:solidFill>
                    <a:schemeClr val="accent2"/>
                  </a:solidFill>
                  <a:latin typeface="Nexa Bold" panose="02000000000000000000" pitchFamily="50" charset="0"/>
                  <a:cs typeface="Segoe UI Light" panose="020B0502040204020203" pitchFamily="34" charset="0"/>
                </a:rPr>
                <a:t>Step 2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E66F11D7-006E-4E6D-818B-4FE5A1D2255F}"/>
              </a:ext>
            </a:extLst>
          </p:cNvPr>
          <p:cNvGrpSpPr/>
          <p:nvPr/>
        </p:nvGrpSpPr>
        <p:grpSpPr>
          <a:xfrm>
            <a:off x="14479833" y="4448367"/>
            <a:ext cx="4510315" cy="1138269"/>
            <a:chOff x="7434942" y="1984160"/>
            <a:chExt cx="4510315" cy="1138269"/>
          </a:xfrm>
        </p:grpSpPr>
        <p:sp>
          <p:nvSpPr>
            <p:cNvPr id="43" name="Text Placeholder 4">
              <a:extLst>
                <a:ext uri="{FF2B5EF4-FFF2-40B4-BE49-F238E27FC236}">
                  <a16:creationId xmlns:a16="http://schemas.microsoft.com/office/drawing/2014/main" id="{839B2DDC-B52D-4412-8962-4939A62D6AC0}"/>
                </a:ext>
              </a:extLst>
            </p:cNvPr>
            <p:cNvSpPr txBox="1">
              <a:spLocks/>
            </p:cNvSpPr>
            <p:nvPr/>
          </p:nvSpPr>
          <p:spPr>
            <a:xfrm>
              <a:off x="7434942" y="2349301"/>
              <a:ext cx="4510315" cy="773128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14000"/>
                </a:lnSpc>
                <a:buNone/>
                <a:defRPr/>
              </a:pPr>
              <a:r>
                <a:rPr lang="id-ID" sz="1200" b="1" dirty="0">
                  <a:solidFill>
                    <a:schemeClr val="bg1">
                      <a:lumMod val="65000"/>
                    </a:schemeClr>
                  </a:solidFill>
                  <a:latin typeface="+mj-lt"/>
                  <a:cs typeface="Calibri"/>
                </a:rPr>
                <a:t>Ut wisi enim </a:t>
              </a:r>
              <a:r>
                <a:rPr lang="id-ID" sz="1200" dirty="0">
                  <a:solidFill>
                    <a:schemeClr val="bg1">
                      <a:lumMod val="65000"/>
                    </a:schemeClr>
                  </a:solidFill>
                  <a:latin typeface="+mj-lt"/>
                  <a:cs typeface="Calibri"/>
                </a:rPr>
                <a:t>Ad minim veniam, quis nostrud exerci ticullamcor per nibh eu ismod tincidunt ut laoreet dolorea agus agum erat volutp At. Ut wisi enim ad minim veniam, quis nostrud exerci.</a:t>
              </a: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93981CBC-E65D-4CFE-B755-CF141365C2EC}"/>
                </a:ext>
              </a:extLst>
            </p:cNvPr>
            <p:cNvSpPr/>
            <p:nvPr/>
          </p:nvSpPr>
          <p:spPr>
            <a:xfrm>
              <a:off x="7434942" y="1984160"/>
              <a:ext cx="747705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d-ID" sz="1400" dirty="0">
                  <a:solidFill>
                    <a:schemeClr val="accent3"/>
                  </a:solidFill>
                  <a:latin typeface="Nexa Bold" panose="02000000000000000000" pitchFamily="50" charset="0"/>
                  <a:cs typeface="Segoe UI Light" panose="020B0502040204020203" pitchFamily="34" charset="0"/>
                </a:rPr>
                <a:t>Step 3</a:t>
              </a:r>
            </a:p>
          </p:txBody>
        </p:sp>
      </p:grpSp>
      <p:sp>
        <p:nvSpPr>
          <p:cNvPr id="45" name="Freeform 11">
            <a:extLst>
              <a:ext uri="{FF2B5EF4-FFF2-40B4-BE49-F238E27FC236}">
                <a16:creationId xmlns:a16="http://schemas.microsoft.com/office/drawing/2014/main" id="{617F2CBE-3579-4D61-AA55-7C1016967222}"/>
              </a:ext>
            </a:extLst>
          </p:cNvPr>
          <p:cNvSpPr/>
          <p:nvPr/>
        </p:nvSpPr>
        <p:spPr>
          <a:xfrm rot="18900000">
            <a:off x="2558623" y="5785903"/>
            <a:ext cx="462879" cy="462879"/>
          </a:xfrm>
          <a:custGeom>
            <a:avLst/>
            <a:gdLst>
              <a:gd name="connsiteX0" fmla="*/ 0 w 1557038"/>
              <a:gd name="connsiteY0" fmla="*/ 778518 h 1557038"/>
              <a:gd name="connsiteX1" fmla="*/ 0 w 1557038"/>
              <a:gd name="connsiteY1" fmla="*/ 778518 h 1557038"/>
              <a:gd name="connsiteX2" fmla="*/ 0 w 1557038"/>
              <a:gd name="connsiteY2" fmla="*/ 778519 h 1557038"/>
              <a:gd name="connsiteX3" fmla="*/ 778519 w 1557038"/>
              <a:gd name="connsiteY3" fmla="*/ 0 h 1557038"/>
              <a:gd name="connsiteX4" fmla="*/ 778518 w 1557038"/>
              <a:gd name="connsiteY4" fmla="*/ 0 h 1557038"/>
              <a:gd name="connsiteX5" fmla="*/ 778518 w 1557038"/>
              <a:gd name="connsiteY5" fmla="*/ 0 h 1557038"/>
              <a:gd name="connsiteX6" fmla="*/ 1503899 w 1557038"/>
              <a:gd name="connsiteY6" fmla="*/ 650229 h 1557038"/>
              <a:gd name="connsiteX7" fmla="*/ 1557038 w 1557038"/>
              <a:gd name="connsiteY7" fmla="*/ 778519 h 1557038"/>
              <a:gd name="connsiteX8" fmla="*/ 1557037 w 1557038"/>
              <a:gd name="connsiteY8" fmla="*/ 778519 h 1557038"/>
              <a:gd name="connsiteX9" fmla="*/ 1375608 w 1557038"/>
              <a:gd name="connsiteY9" fmla="*/ 959948 h 1557038"/>
              <a:gd name="connsiteX10" fmla="*/ 959947 w 1557038"/>
              <a:gd name="connsiteY10" fmla="*/ 959948 h 1557038"/>
              <a:gd name="connsiteX11" fmla="*/ 959947 w 1557038"/>
              <a:gd name="connsiteY11" fmla="*/ 1375609 h 1557038"/>
              <a:gd name="connsiteX12" fmla="*/ 778518 w 1557038"/>
              <a:gd name="connsiteY12" fmla="*/ 1557038 h 1557038"/>
              <a:gd name="connsiteX13" fmla="*/ 778518 w 1557038"/>
              <a:gd name="connsiteY13" fmla="*/ 1557037 h 1557038"/>
              <a:gd name="connsiteX14" fmla="*/ 597089 w 1557038"/>
              <a:gd name="connsiteY14" fmla="*/ 1375608 h 1557038"/>
              <a:gd name="connsiteX15" fmla="*/ 597089 w 1557038"/>
              <a:gd name="connsiteY15" fmla="*/ 959948 h 1557038"/>
              <a:gd name="connsiteX16" fmla="*/ 181429 w 1557038"/>
              <a:gd name="connsiteY16" fmla="*/ 959947 h 1557038"/>
              <a:gd name="connsiteX17" fmla="*/ 14258 w 1557038"/>
              <a:gd name="connsiteY17" fmla="*/ 849138 h 1557038"/>
              <a:gd name="connsiteX18" fmla="*/ 0 w 1557038"/>
              <a:gd name="connsiteY18" fmla="*/ 778518 h 1557038"/>
              <a:gd name="connsiteX19" fmla="*/ 14258 w 1557038"/>
              <a:gd name="connsiteY19" fmla="*/ 707899 h 1557038"/>
              <a:gd name="connsiteX20" fmla="*/ 181429 w 1557038"/>
              <a:gd name="connsiteY20" fmla="*/ 597090 h 1557038"/>
              <a:gd name="connsiteX21" fmla="*/ 597090 w 1557038"/>
              <a:gd name="connsiteY21" fmla="*/ 597090 h 1557038"/>
              <a:gd name="connsiteX22" fmla="*/ 597090 w 1557038"/>
              <a:gd name="connsiteY22" fmla="*/ 181429 h 1557038"/>
              <a:gd name="connsiteX23" fmla="*/ 707899 w 1557038"/>
              <a:gd name="connsiteY23" fmla="*/ 14258 h 1557038"/>
              <a:gd name="connsiteX24" fmla="*/ 778518 w 1557038"/>
              <a:gd name="connsiteY24" fmla="*/ 0 h 1557038"/>
              <a:gd name="connsiteX25" fmla="*/ 849138 w 1557038"/>
              <a:gd name="connsiteY25" fmla="*/ 14258 h 1557038"/>
              <a:gd name="connsiteX26" fmla="*/ 959947 w 1557038"/>
              <a:gd name="connsiteY26" fmla="*/ 181429 h 1557038"/>
              <a:gd name="connsiteX27" fmla="*/ 959947 w 1557038"/>
              <a:gd name="connsiteY27" fmla="*/ 597090 h 1557038"/>
              <a:gd name="connsiteX28" fmla="*/ 1375609 w 1557038"/>
              <a:gd name="connsiteY28" fmla="*/ 597090 h 1557038"/>
              <a:gd name="connsiteX29" fmla="*/ 1503899 w 1557038"/>
              <a:gd name="connsiteY29" fmla="*/ 650229 h 1557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557038" h="1557038">
                <a:moveTo>
                  <a:pt x="0" y="778518"/>
                </a:moveTo>
                <a:lnTo>
                  <a:pt x="0" y="778518"/>
                </a:lnTo>
                <a:lnTo>
                  <a:pt x="0" y="778519"/>
                </a:lnTo>
                <a:close/>
                <a:moveTo>
                  <a:pt x="778519" y="0"/>
                </a:moveTo>
                <a:lnTo>
                  <a:pt x="778518" y="0"/>
                </a:lnTo>
                <a:lnTo>
                  <a:pt x="778518" y="0"/>
                </a:lnTo>
                <a:close/>
                <a:moveTo>
                  <a:pt x="1503899" y="650229"/>
                </a:moveTo>
                <a:cubicBezTo>
                  <a:pt x="1536731" y="683062"/>
                  <a:pt x="1557038" y="728419"/>
                  <a:pt x="1557038" y="778519"/>
                </a:cubicBezTo>
                <a:lnTo>
                  <a:pt x="1557037" y="778519"/>
                </a:lnTo>
                <a:cubicBezTo>
                  <a:pt x="1557037" y="878719"/>
                  <a:pt x="1475808" y="959948"/>
                  <a:pt x="1375608" y="959948"/>
                </a:cubicBezTo>
                <a:lnTo>
                  <a:pt x="959947" y="959948"/>
                </a:lnTo>
                <a:lnTo>
                  <a:pt x="959947" y="1375609"/>
                </a:lnTo>
                <a:cubicBezTo>
                  <a:pt x="959947" y="1475809"/>
                  <a:pt x="878718" y="1557038"/>
                  <a:pt x="778518" y="1557038"/>
                </a:cubicBezTo>
                <a:lnTo>
                  <a:pt x="778518" y="1557037"/>
                </a:lnTo>
                <a:cubicBezTo>
                  <a:pt x="678318" y="1557037"/>
                  <a:pt x="597089" y="1475808"/>
                  <a:pt x="597089" y="1375608"/>
                </a:cubicBezTo>
                <a:lnTo>
                  <a:pt x="597089" y="959948"/>
                </a:lnTo>
                <a:lnTo>
                  <a:pt x="181429" y="959947"/>
                </a:lnTo>
                <a:cubicBezTo>
                  <a:pt x="106279" y="959947"/>
                  <a:pt x="41800" y="914256"/>
                  <a:pt x="14258" y="849138"/>
                </a:cubicBezTo>
                <a:lnTo>
                  <a:pt x="0" y="778518"/>
                </a:lnTo>
                <a:lnTo>
                  <a:pt x="14258" y="707899"/>
                </a:lnTo>
                <a:cubicBezTo>
                  <a:pt x="41800" y="642781"/>
                  <a:pt x="106279" y="597090"/>
                  <a:pt x="181429" y="597090"/>
                </a:cubicBezTo>
                <a:lnTo>
                  <a:pt x="597090" y="597090"/>
                </a:lnTo>
                <a:lnTo>
                  <a:pt x="597090" y="181429"/>
                </a:lnTo>
                <a:cubicBezTo>
                  <a:pt x="597090" y="106279"/>
                  <a:pt x="642781" y="41800"/>
                  <a:pt x="707899" y="14258"/>
                </a:cubicBezTo>
                <a:lnTo>
                  <a:pt x="778518" y="0"/>
                </a:lnTo>
                <a:lnTo>
                  <a:pt x="849138" y="14258"/>
                </a:lnTo>
                <a:cubicBezTo>
                  <a:pt x="914256" y="41800"/>
                  <a:pt x="959947" y="106279"/>
                  <a:pt x="959947" y="181429"/>
                </a:cubicBezTo>
                <a:lnTo>
                  <a:pt x="959947" y="597090"/>
                </a:lnTo>
                <a:lnTo>
                  <a:pt x="1375609" y="597090"/>
                </a:lnTo>
                <a:cubicBezTo>
                  <a:pt x="1425709" y="597090"/>
                  <a:pt x="1471066" y="617397"/>
                  <a:pt x="1503899" y="650229"/>
                </a:cubicBezTo>
                <a:close/>
              </a:path>
            </a:pathLst>
          </a:custGeom>
          <a:gradFill>
            <a:gsLst>
              <a:gs pos="0">
                <a:schemeClr val="accent3"/>
              </a:gs>
              <a:gs pos="100000">
                <a:schemeClr val="accent4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787CB786-A90F-4B9A-BB56-397190FE9683}"/>
              </a:ext>
            </a:extLst>
          </p:cNvPr>
          <p:cNvSpPr/>
          <p:nvPr/>
        </p:nvSpPr>
        <p:spPr>
          <a:xfrm rot="18900000">
            <a:off x="9173623" y="548826"/>
            <a:ext cx="406721" cy="406721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106466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:p14="http://schemas.microsoft.com/office/powerpoint/2010/main" xmlns:a14="http://schemas.microsoft.com/office/drawing/2010/main" xmlns:a16="http://schemas.microsoft.com/office/drawing/2014/main" xmlns="">
      <p:transition spd="slow" advClick="0" advTm="0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https://freeppt7.com">
  <a:themeElements>
    <a:clrScheme name="3_color candy">
      <a:dk1>
        <a:sysClr val="windowText" lastClr="000000"/>
      </a:dk1>
      <a:lt1>
        <a:sysClr val="window" lastClr="FFFFFF"/>
      </a:lt1>
      <a:dk2>
        <a:srgbClr val="2D3847"/>
      </a:dk2>
      <a:lt2>
        <a:srgbClr val="E7E6E6"/>
      </a:lt2>
      <a:accent1>
        <a:srgbClr val="4BD1FB"/>
      </a:accent1>
      <a:accent2>
        <a:srgbClr val="107CD6"/>
      </a:accent2>
      <a:accent3>
        <a:srgbClr val="AA1BE3"/>
      </a:accent3>
      <a:accent4>
        <a:srgbClr val="E717CE"/>
      </a:accent4>
      <a:accent5>
        <a:srgbClr val="F94994"/>
      </a:accent5>
      <a:accent6>
        <a:srgbClr val="FB85B8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993</TotalTime>
  <Words>2215</Words>
  <Application>Microsoft Office PowerPoint</Application>
  <PresentationFormat>宽屏</PresentationFormat>
  <Paragraphs>355</Paragraphs>
  <Slides>29</Slides>
  <Notes>1</Notes>
  <HiddenSlides>0</HiddenSlides>
  <MMClips>1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29</vt:i4>
      </vt:variant>
    </vt:vector>
  </HeadingPairs>
  <TitlesOfParts>
    <vt:vector size="46" baseType="lpstr">
      <vt:lpstr>Advent Pro</vt:lpstr>
      <vt:lpstr>Gill Sans</vt:lpstr>
      <vt:lpstr>Montserrat</vt:lpstr>
      <vt:lpstr>Montserrat Light</vt:lpstr>
      <vt:lpstr>Nexa Bold</vt:lpstr>
      <vt:lpstr>Nexa Light</vt:lpstr>
      <vt:lpstr>PT Sans</vt:lpstr>
      <vt:lpstr>等线</vt:lpstr>
      <vt:lpstr>微软雅黑</vt:lpstr>
      <vt:lpstr>文悦古典明朝体 (非商业使用) W5</vt:lpstr>
      <vt:lpstr>Arial</vt:lpstr>
      <vt:lpstr>Calibri</vt:lpstr>
      <vt:lpstr>Calibri Light</vt:lpstr>
      <vt:lpstr>Segoe UI</vt:lpstr>
      <vt:lpstr>Segoe UI Light</vt:lpstr>
      <vt:lpstr>Wingdings</vt:lpstr>
      <vt:lpstr>https://freeppt7.com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Photo Display</vt:lpstr>
      <vt:lpstr>Price Table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Gradient infographic</vt:lpstr>
      <vt:lpstr>Gradient infographic</vt:lpstr>
      <vt:lpstr>PowerPoint 演示文稿</vt:lpstr>
      <vt:lpstr>PowerPoint 演示文稿</vt:lpstr>
    </vt:vector>
  </TitlesOfParts>
  <Company>www.freeppt7.com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https://freeppt7.com</dc:creator>
  <cp:lastModifiedBy>宇 之灵</cp:lastModifiedBy>
  <cp:revision>117</cp:revision>
  <dcterms:created xsi:type="dcterms:W3CDTF">2017-09-26T02:58:53Z</dcterms:created>
  <dcterms:modified xsi:type="dcterms:W3CDTF">2019-08-31T00:48:00Z</dcterms:modified>
</cp:coreProperties>
</file>