
<file path=[Content_Types].xml><?xml version="1.0" encoding="utf-8"?>
<Types xmlns="http://schemas.openxmlformats.org/package/2006/content-types">
  <Default Extension="jpeg" ContentType="image/jpeg"/>
  <Default Extension="mp3" ContentType="audio/m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tags/tag2.xml" ContentType="application/vnd.openxmlformats-officedocument.presentationml.tags+xml"/>
  <Override PartName="/ppt/notesSlides/notesSlide2.xml" ContentType="application/vnd.openxmlformats-officedocument.presentationml.notesSlide+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940" r:id="rId1"/>
  </p:sldMasterIdLst>
  <p:notesMasterIdLst>
    <p:notesMasterId r:id="rId25"/>
  </p:notesMasterIdLst>
  <p:handoutMasterIdLst>
    <p:handoutMasterId r:id="rId26"/>
  </p:handoutMasterIdLst>
  <p:sldIdLst>
    <p:sldId id="3220" r:id="rId2"/>
    <p:sldId id="3221" r:id="rId3"/>
    <p:sldId id="3226" r:id="rId4"/>
    <p:sldId id="3177" r:id="rId5"/>
    <p:sldId id="3149" r:id="rId6"/>
    <p:sldId id="3168" r:id="rId7"/>
    <p:sldId id="3179" r:id="rId8"/>
    <p:sldId id="3227" r:id="rId9"/>
    <p:sldId id="3173" r:id="rId10"/>
    <p:sldId id="3181" r:id="rId11"/>
    <p:sldId id="3174" r:id="rId12"/>
    <p:sldId id="3172" r:id="rId13"/>
    <p:sldId id="3228" r:id="rId14"/>
    <p:sldId id="3170" r:id="rId15"/>
    <p:sldId id="3176" r:id="rId16"/>
    <p:sldId id="3180" r:id="rId17"/>
    <p:sldId id="3175" r:id="rId18"/>
    <p:sldId id="3229" r:id="rId19"/>
    <p:sldId id="3171" r:id="rId20"/>
    <p:sldId id="3178" r:id="rId21"/>
    <p:sldId id="3169" r:id="rId22"/>
    <p:sldId id="3230" r:id="rId23"/>
    <p:sldId id="313" r:id="rId24"/>
  </p:sldIdLst>
  <p:sldSz cx="12858750" cy="7232650"/>
  <p:notesSz cx="6858000" cy="9144000"/>
  <p:custDataLst>
    <p:tags r:id="rId27"/>
  </p:custDataLst>
  <p:defaultTextStyle>
    <a:defPPr>
      <a:defRPr lang="zh-CN"/>
    </a:defPPr>
    <a:lvl1pPr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1pPr>
    <a:lvl2pPr marL="639763" indent="-182563"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2pPr>
    <a:lvl3pPr marL="1282700" indent="-368300"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3pPr>
    <a:lvl4pPr marL="1925638" indent="-554038"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4pPr>
    <a:lvl5pPr marL="2568575" indent="-739775"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p:defaultTextStyle>
  <p:extLst>
    <p:ext uri="{EFAFB233-063F-42B5-8137-9DF3F51BA10A}">
      <p15:sldGuideLst xmlns:p15="http://schemas.microsoft.com/office/powerpoint/2012/main">
        <p15:guide id="1" orient="horz" pos="328" userDrawn="1">
          <p15:clr>
            <a:srgbClr val="A4A3A4"/>
          </p15:clr>
        </p15:guide>
        <p15:guide id="2" pos="4050" userDrawn="1">
          <p15:clr>
            <a:srgbClr val="A4A3A4"/>
          </p15:clr>
        </p15:guide>
        <p15:guide id="5" orient="horz" pos="4183" userDrawn="1">
          <p15:clr>
            <a:srgbClr val="A4A3A4"/>
          </p15:clr>
        </p15:guide>
        <p15:guide id="6" pos="7588" userDrawn="1">
          <p15:clr>
            <a:srgbClr val="A4A3A4"/>
          </p15:clr>
        </p15:guide>
        <p15:guide id="7" pos="376" userDrawn="1">
          <p15:clr>
            <a:srgbClr val="A4A3A4"/>
          </p15:clr>
        </p15:guide>
        <p15:guide id="8" pos="135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889EB6"/>
    <a:srgbClr val="004236"/>
    <a:srgbClr val="169274"/>
    <a:srgbClr val="60AEA9"/>
    <a:srgbClr val="84004C"/>
    <a:srgbClr val="8B2FC3"/>
    <a:srgbClr val="C9247B"/>
    <a:srgbClr val="F3C5BE"/>
    <a:srgbClr val="00B369"/>
    <a:srgbClr val="1A8CE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1163" autoAdjust="0"/>
    <p:restoredTop sz="92986" autoAdjust="0"/>
  </p:normalViewPr>
  <p:slideViewPr>
    <p:cSldViewPr>
      <p:cViewPr varScale="1">
        <p:scale>
          <a:sx n="105" d="100"/>
          <a:sy n="105" d="100"/>
        </p:scale>
        <p:origin x="750" y="108"/>
      </p:cViewPr>
      <p:guideLst>
        <p:guide orient="horz" pos="328"/>
        <p:guide pos="4050"/>
        <p:guide orient="horz" pos="4183"/>
        <p:guide pos="7588"/>
        <p:guide pos="376"/>
        <p:guide pos="1350"/>
      </p:guideLst>
    </p:cSldViewPr>
  </p:slideViewPr>
  <p:outlineViewPr>
    <p:cViewPr>
      <p:scale>
        <a:sx n="100" d="100"/>
        <a:sy n="100" d="100"/>
      </p:scale>
      <p:origin x="0" y="-14412"/>
    </p:cViewPr>
  </p:outlineViewPr>
  <p:notesTextViewPr>
    <p:cViewPr>
      <p:scale>
        <a:sx n="1" d="1"/>
        <a:sy n="1" d="1"/>
      </p:scale>
      <p:origin x="0" y="0"/>
    </p:cViewPr>
  </p:notesTextViewPr>
  <p:sorterViewPr>
    <p:cViewPr>
      <p:scale>
        <a:sx n="66" d="100"/>
        <a:sy n="66" d="100"/>
      </p:scale>
      <p:origin x="0" y="0"/>
    </p:cViewPr>
  </p:sorterViewPr>
  <p:notesViewPr>
    <p:cSldViewPr showGuides="1">
      <p:cViewPr varScale="1">
        <p:scale>
          <a:sx n="85" d="100"/>
          <a:sy n="85" d="100"/>
        </p:scale>
        <p:origin x="3804" y="96"/>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handoutMaster" Target="handoutMasters/handout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gs" Target="tags/tag1.xml"/><Relationship Id="rId30" Type="http://schemas.openxmlformats.org/officeDocument/2006/relationships/theme" Target="theme/theme1.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spPr>
            <a:ln>
              <a:noFill/>
            </a:ln>
          </c:spPr>
          <c:dPt>
            <c:idx val="0"/>
            <c:bubble3D val="0"/>
            <c:spPr>
              <a:solidFill>
                <a:schemeClr val="accent2"/>
              </a:solidFill>
              <a:ln w="19050">
                <a:noFill/>
              </a:ln>
              <a:effectLst/>
            </c:spPr>
            <c:extLst>
              <c:ext xmlns:c16="http://schemas.microsoft.com/office/drawing/2014/chart" uri="{C3380CC4-5D6E-409C-BE32-E72D297353CC}">
                <c16:uniqueId val="{00000001-A431-46D1-96E4-D72543CD8296}"/>
              </c:ext>
            </c:extLst>
          </c:dPt>
          <c:dPt>
            <c:idx val="1"/>
            <c:bubble3D val="0"/>
            <c:spPr>
              <a:solidFill>
                <a:schemeClr val="accent3"/>
              </a:solidFill>
              <a:ln w="19050">
                <a:noFill/>
              </a:ln>
              <a:effectLst/>
            </c:spPr>
            <c:extLst>
              <c:ext xmlns:c16="http://schemas.microsoft.com/office/drawing/2014/chart" uri="{C3380CC4-5D6E-409C-BE32-E72D297353CC}">
                <c16:uniqueId val="{00000003-A431-46D1-96E4-D72543CD8296}"/>
              </c:ext>
            </c:extLst>
          </c:dPt>
          <c:dPt>
            <c:idx val="2"/>
            <c:bubble3D val="0"/>
            <c:spPr>
              <a:solidFill>
                <a:schemeClr val="accent4"/>
              </a:solidFill>
              <a:ln w="19050">
                <a:noFill/>
              </a:ln>
              <a:effectLst/>
            </c:spPr>
            <c:extLst>
              <c:ext xmlns:c16="http://schemas.microsoft.com/office/drawing/2014/chart" uri="{C3380CC4-5D6E-409C-BE32-E72D297353CC}">
                <c16:uniqueId val="{00000005-A431-46D1-96E4-D72543CD8296}"/>
              </c:ext>
            </c:extLst>
          </c:dPt>
          <c:dPt>
            <c:idx val="3"/>
            <c:bubble3D val="0"/>
            <c:spPr>
              <a:solidFill>
                <a:schemeClr val="accent5"/>
              </a:solidFill>
              <a:ln w="19050">
                <a:noFill/>
              </a:ln>
              <a:effectLst/>
            </c:spPr>
            <c:extLst>
              <c:ext xmlns:c16="http://schemas.microsoft.com/office/drawing/2014/chart" uri="{C3380CC4-5D6E-409C-BE32-E72D297353CC}">
                <c16:uniqueId val="{00000007-A431-46D1-96E4-D72543CD8296}"/>
              </c:ext>
            </c:extLst>
          </c:dPt>
          <c:dLbls>
            <c:dLbl>
              <c:idx val="0"/>
              <c:layout>
                <c:manualLayout>
                  <c:x val="0.13815790449632925"/>
                  <c:y val="0"/>
                </c:manualLayout>
              </c:layout>
              <c:tx>
                <c:rich>
                  <a:bodyPr/>
                  <a:lstStyle/>
                  <a:p>
                    <a:r>
                      <a:rPr lang="zh-CN" altLang="en-US" dirty="0">
                        <a:solidFill>
                          <a:schemeClr val="accent2"/>
                        </a:solidFill>
                      </a:rPr>
                      <a:t>文字内容</a:t>
                    </a:r>
                    <a:r>
                      <a:rPr lang="zh-CN" altLang="en-US" baseline="0" dirty="0"/>
                      <a:t>
</a:t>
                    </a:r>
                    <a:fld id="{ABCF13AD-F1DB-4CEF-A0C6-06217161B480}" type="PERCENTAGE">
                      <a:rPr lang="en-US" altLang="zh-CN" baseline="0"/>
                      <a:pPr/>
                      <a:t>[百分比]</a:t>
                    </a:fld>
                    <a:endParaRPr lang="zh-CN" altLang="en-US" baseline="0" dirty="0"/>
                  </a:p>
                </c:rich>
              </c:tx>
              <c:showLegendKey val="0"/>
              <c:showVal val="0"/>
              <c:showCatName val="1"/>
              <c:showSerName val="0"/>
              <c:showPercent val="1"/>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A431-46D1-96E4-D72543CD8296}"/>
                </c:ext>
              </c:extLst>
            </c:dLbl>
            <c:dLbl>
              <c:idx val="1"/>
              <c:layout>
                <c:manualLayout>
                  <c:x val="-0.19983036402654603"/>
                  <c:y val="5.3824406432990982E-2"/>
                </c:manualLayout>
              </c:layout>
              <c:tx>
                <c:rich>
                  <a:bodyPr/>
                  <a:lstStyle/>
                  <a:p>
                    <a:r>
                      <a:rPr lang="zh-CN" altLang="en-US" dirty="0">
                        <a:solidFill>
                          <a:schemeClr val="accent3"/>
                        </a:solidFill>
                      </a:rPr>
                      <a:t>文字内容</a:t>
                    </a:r>
                    <a:r>
                      <a:rPr lang="zh-CN" altLang="en-US" baseline="0" dirty="0"/>
                      <a:t>
</a:t>
                    </a:r>
                    <a:fld id="{EDAAE65A-6D76-4DA3-BF56-3713A370866B}" type="PERCENTAGE">
                      <a:rPr lang="en-US" altLang="zh-CN" baseline="0"/>
                      <a:pPr/>
                      <a:t>[百分比]</a:t>
                    </a:fld>
                    <a:endParaRPr lang="zh-CN" altLang="en-US" baseline="0" dirty="0"/>
                  </a:p>
                </c:rich>
              </c:tx>
              <c:showLegendKey val="0"/>
              <c:showVal val="0"/>
              <c:showCatName val="1"/>
              <c:showSerName val="0"/>
              <c:showPercent val="1"/>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3-A431-46D1-96E4-D72543CD8296}"/>
                </c:ext>
              </c:extLst>
            </c:dLbl>
            <c:dLbl>
              <c:idx val="2"/>
              <c:layout>
                <c:manualLayout>
                  <c:x val="-0.16872308998161573"/>
                  <c:y val="0"/>
                </c:manualLayout>
              </c:layout>
              <c:tx>
                <c:rich>
                  <a:bodyPr/>
                  <a:lstStyle/>
                  <a:p>
                    <a:r>
                      <a:rPr lang="zh-CN" altLang="en-US" dirty="0">
                        <a:solidFill>
                          <a:schemeClr val="accent4"/>
                        </a:solidFill>
                      </a:rPr>
                      <a:t>文字内容</a:t>
                    </a:r>
                    <a:r>
                      <a:rPr lang="zh-CN" altLang="en-US" baseline="0" dirty="0"/>
                      <a:t>
</a:t>
                    </a:r>
                    <a:fld id="{A86670D7-7ADC-4F16-8B68-2B95DB2A189B}" type="PERCENTAGE">
                      <a:rPr lang="en-US" altLang="zh-CN" baseline="0"/>
                      <a:pPr/>
                      <a:t>[百分比]</a:t>
                    </a:fld>
                    <a:endParaRPr lang="zh-CN" altLang="en-US" baseline="0" dirty="0"/>
                  </a:p>
                </c:rich>
              </c:tx>
              <c:showLegendKey val="0"/>
              <c:showVal val="0"/>
              <c:showCatName val="1"/>
              <c:showSerName val="0"/>
              <c:showPercent val="1"/>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5-A431-46D1-96E4-D72543CD8296}"/>
                </c:ext>
              </c:extLst>
            </c:dLbl>
            <c:dLbl>
              <c:idx val="3"/>
              <c:layout>
                <c:manualLayout>
                  <c:x val="-0.24971825018320976"/>
                  <c:y val="-6.1446732143909812E-2"/>
                </c:manualLayout>
              </c:layout>
              <c:tx>
                <c:rich>
                  <a:bodyPr rot="0" spcFirstLastPara="1" vertOverflow="ellipsis" vert="horz" wrap="square" anchor="ctr" anchorCtr="0"/>
                  <a:lstStyle/>
                  <a:p>
                    <a:pPr marL="0" marR="0" indent="0" algn="ctr" defTabSz="914400" rtl="0" eaLnBrk="1" fontAlgn="auto" latinLnBrk="0" hangingPunct="1">
                      <a:lnSpc>
                        <a:spcPct val="100000"/>
                      </a:lnSpc>
                      <a:spcBef>
                        <a:spcPts val="0"/>
                      </a:spcBef>
                      <a:spcAft>
                        <a:spcPts val="0"/>
                      </a:spcAft>
                      <a:buClrTx/>
                      <a:buSzTx/>
                      <a:buFontTx/>
                      <a:buNone/>
                      <a:tabLst/>
                      <a:defRPr sz="1800" b="0" i="0" u="none" strike="noStrike" kern="1200" baseline="0">
                        <a:solidFill>
                          <a:srgbClr val="FFFFFF">
                            <a:lumMod val="65000"/>
                          </a:srgbClr>
                        </a:solidFill>
                        <a:latin typeface="Arial" panose="020B0604020202020204" pitchFamily="34" charset="0"/>
                        <a:ea typeface="微软雅黑" panose="020B0503020204020204" pitchFamily="34" charset="-122"/>
                        <a:cs typeface="+mn-cs"/>
                        <a:sym typeface="Arial" panose="020B0604020202020204" pitchFamily="34" charset="0"/>
                      </a:defRPr>
                    </a:pPr>
                    <a:r>
                      <a:rPr lang="zh-CN" altLang="en-US" dirty="0">
                        <a:solidFill>
                          <a:schemeClr val="accent5"/>
                        </a:solidFill>
                      </a:rPr>
                      <a:t>文字内容</a:t>
                    </a:r>
                    <a:r>
                      <a:rPr lang="zh-CN" altLang="en-US" sz="1800" b="0" i="0" u="none" strike="noStrike" kern="1200" baseline="0" dirty="0">
                        <a:solidFill>
                          <a:srgbClr val="FFFFFF">
                            <a:lumMod val="65000"/>
                          </a:srgbClr>
                        </a:solidFill>
                        <a:latin typeface="Arial" panose="020B0604020202020204" pitchFamily="34" charset="0"/>
                        <a:ea typeface="微软雅黑" panose="020B0503020204020204" pitchFamily="34" charset="-122"/>
                        <a:sym typeface="Arial" panose="020B0604020202020204" pitchFamily="34" charset="0"/>
                      </a:rPr>
                      <a:t>
</a:t>
                    </a:r>
                    <a:fld id="{A86670D7-7ADC-4F16-8B68-2B95DB2A189B}" type="PERCENTAGE">
                      <a:rPr lang="en-US" altLang="zh-CN" sz="1800" b="0" i="0" u="none" strike="noStrike" kern="1200" baseline="0" smtClean="0">
                        <a:solidFill>
                          <a:srgbClr val="FFFFFF">
                            <a:lumMod val="65000"/>
                          </a:srgbClr>
                        </a:solidFill>
                        <a:latin typeface="Arial" panose="020B0604020202020204" pitchFamily="34" charset="0"/>
                        <a:ea typeface="微软雅黑" panose="020B0503020204020204" pitchFamily="34" charset="-122"/>
                        <a:sym typeface="Arial" panose="020B0604020202020204" pitchFamily="34" charset="0"/>
                      </a:rPr>
                      <a:pPr marL="0" marR="0" indent="0" algn="ctr" defTabSz="914400" rtl="0" eaLnBrk="1" fontAlgn="auto" latinLnBrk="0" hangingPunct="1">
                        <a:lnSpc>
                          <a:spcPct val="100000"/>
                        </a:lnSpc>
                        <a:spcBef>
                          <a:spcPts val="0"/>
                        </a:spcBef>
                        <a:spcAft>
                          <a:spcPts val="0"/>
                        </a:spcAft>
                        <a:buClrTx/>
                        <a:buSzTx/>
                        <a:buFontTx/>
                        <a:buNone/>
                        <a:tabLst/>
                        <a:defRPr>
                          <a:solidFill>
                            <a:srgbClr val="FFFFFF">
                              <a:lumMod val="65000"/>
                            </a:srgbClr>
                          </a:solidFill>
                        </a:defRPr>
                      </a:pPr>
                      <a:t>[百分比]</a:t>
                    </a:fld>
                    <a:endParaRPr lang="zh-CN" altLang="en-US" sz="1800" b="0" i="0" u="none" strike="noStrike" kern="1200" baseline="0" dirty="0">
                      <a:solidFill>
                        <a:srgbClr val="FFFFFF">
                          <a:lumMod val="65000"/>
                        </a:srgbClr>
                      </a:solidFill>
                      <a:latin typeface="Arial" panose="020B0604020202020204" pitchFamily="34" charset="0"/>
                      <a:ea typeface="微软雅黑" panose="020B0503020204020204" pitchFamily="34" charset="-122"/>
                      <a:sym typeface="Arial" panose="020B0604020202020204" pitchFamily="34" charset="0"/>
                    </a:endParaRPr>
                  </a:p>
                </c:rich>
              </c:tx>
              <c:spPr>
                <a:noFill/>
                <a:ln>
                  <a:noFill/>
                </a:ln>
                <a:effectLst/>
              </c:spPr>
              <c:txPr>
                <a:bodyPr rot="0" spcFirstLastPara="1" vertOverflow="ellipsis" vert="horz" wrap="square" anchor="ctr" anchorCtr="0"/>
                <a:lstStyle/>
                <a:p>
                  <a:pPr marL="0" marR="0" indent="0" algn="ctr" defTabSz="914400" rtl="0" eaLnBrk="1" fontAlgn="auto" latinLnBrk="0" hangingPunct="1">
                    <a:lnSpc>
                      <a:spcPct val="100000"/>
                    </a:lnSpc>
                    <a:spcBef>
                      <a:spcPts val="0"/>
                    </a:spcBef>
                    <a:spcAft>
                      <a:spcPts val="0"/>
                    </a:spcAft>
                    <a:buClrTx/>
                    <a:buSzTx/>
                    <a:buFontTx/>
                    <a:buNone/>
                    <a:tabLst/>
                    <a:defRPr sz="1800" b="0" i="0" u="none" strike="noStrike" kern="1200" baseline="0">
                      <a:solidFill>
                        <a:srgbClr val="FFFFFF">
                          <a:lumMod val="65000"/>
                        </a:srgbClr>
                      </a:solidFill>
                      <a:latin typeface="Arial" panose="020B0604020202020204" pitchFamily="34" charset="0"/>
                      <a:ea typeface="微软雅黑" panose="020B0503020204020204" pitchFamily="34" charset="-122"/>
                      <a:cs typeface="+mn-cs"/>
                      <a:sym typeface="Arial" panose="020B0604020202020204" pitchFamily="34" charset="0"/>
                    </a:defRPr>
                  </a:pPr>
                  <a:endParaRPr lang="zh-CN"/>
                </a:p>
              </c:txPr>
              <c:showLegendKey val="0"/>
              <c:showVal val="0"/>
              <c:showCatName val="1"/>
              <c:showSerName val="0"/>
              <c:showPercent val="1"/>
              <c:showBubbleSize val="0"/>
              <c:extLst>
                <c:ext xmlns:c15="http://schemas.microsoft.com/office/drawing/2012/chart" uri="{CE6537A1-D6FC-4f65-9D91-7224C49458BB}">
                  <c15:layout>
                    <c:manualLayout>
                      <c:w val="0.25745236275216626"/>
                      <c:h val="0.1930249424711262"/>
                    </c:manualLayout>
                  </c15:layout>
                  <c15:dlblFieldTable/>
                  <c15:showDataLabelsRange val="0"/>
                </c:ext>
                <c:ext xmlns:c16="http://schemas.microsoft.com/office/drawing/2014/chart" uri="{C3380CC4-5D6E-409C-BE32-E72D297353CC}">
                  <c16:uniqueId val="{00000007-A431-46D1-96E4-D72543CD8296}"/>
                </c:ext>
              </c:extLst>
            </c:dLbl>
            <c:spPr>
              <a:noFill/>
              <a:ln>
                <a:noFill/>
              </a:ln>
              <a:effectLst/>
            </c:spPr>
            <c:txPr>
              <a:bodyPr rot="0" spcFirstLastPara="1" vertOverflow="ellipsis" vert="horz" wrap="square" anchor="ctr" anchorCtr="1"/>
              <a:lstStyle/>
              <a:p>
                <a:pPr>
                  <a:defRPr sz="1800" b="0" i="0" u="none" strike="noStrike" kern="1200" baseline="0">
                    <a:solidFill>
                      <a:schemeClr val="bg1">
                        <a:lumMod val="65000"/>
                      </a:schemeClr>
                    </a:solidFill>
                    <a:latin typeface="Arial" panose="020B0604020202020204" pitchFamily="34" charset="0"/>
                    <a:ea typeface="微软雅黑" panose="020B0503020204020204" pitchFamily="34" charset="-122"/>
                    <a:cs typeface="+mn-cs"/>
                    <a:sym typeface="Arial" panose="020B0604020202020204" pitchFamily="34" charset="0"/>
                  </a:defRPr>
                </a:pPr>
                <a:endParaRPr lang="zh-CN"/>
              </a:p>
            </c:txPr>
            <c:showLegendKey val="0"/>
            <c:showVal val="0"/>
            <c:showCatName val="1"/>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val>
            <c:numRef>
              <c:f>Sheet1!$B$2:$B$5</c:f>
              <c:numCache>
                <c:formatCode>General</c:formatCode>
                <c:ptCount val="4"/>
                <c:pt idx="0">
                  <c:v>5</c:v>
                </c:pt>
                <c:pt idx="1">
                  <c:v>2</c:v>
                </c:pt>
                <c:pt idx="2">
                  <c:v>3</c:v>
                </c:pt>
                <c:pt idx="3">
                  <c:v>1.5</c:v>
                </c:pt>
              </c:numCache>
            </c:numRef>
          </c:val>
          <c:extLst>
            <c:ext xmlns:c15="http://schemas.microsoft.com/office/drawing/2012/chart" uri="{02D57815-91ED-43cb-92C2-25804820EDAC}">
              <c15:filteredSeriesTitle>
                <c15:tx>
                  <c:strRef>
                    <c:extLst>
                      <c:ext uri="{02D57815-91ED-43cb-92C2-25804820EDAC}">
                        <c15:formulaRef>
                          <c15:sqref>Sheet1!$B$1</c15:sqref>
                        </c15:formulaRef>
                      </c:ext>
                    </c:extLst>
                    <c:strCache>
                      <c:ptCount val="1"/>
                      <c:pt idx="0">
                        <c:v>Sales</c:v>
                      </c:pt>
                    </c:strCache>
                  </c:strRef>
                </c15:tx>
              </c15:filteredSeriesTitle>
            </c:ext>
            <c:ext xmlns:c15="http://schemas.microsoft.com/office/drawing/2012/chart" uri="{02D57815-91ED-43cb-92C2-25804820EDAC}">
              <c15:filteredCategoryTitle>
                <c15:cat>
                  <c:strRef>
                    <c:extLst>
                      <c:ext uri="{02D57815-91ED-43cb-92C2-25804820EDAC}">
                        <c15:formulaRef>
                          <c15:sqref>Sheet1!$A$2:$A$5</c15:sqref>
                        </c15:formulaRef>
                      </c:ext>
                    </c:extLst>
                    <c:strCache>
                      <c:ptCount val="4"/>
                      <c:pt idx="0">
                        <c:v>Research</c:v>
                      </c:pt>
                      <c:pt idx="1">
                        <c:v>Meet</c:v>
                      </c:pt>
                      <c:pt idx="2">
                        <c:v>Brief</c:v>
                      </c:pt>
                      <c:pt idx="3">
                        <c:v>Fixes</c:v>
                      </c:pt>
                    </c:strCache>
                  </c:strRef>
                </c15:cat>
              </c15:filteredCategoryTitle>
            </c:ext>
            <c:ext xmlns:c16="http://schemas.microsoft.com/office/drawing/2014/chart" uri="{C3380CC4-5D6E-409C-BE32-E72D297353CC}">
              <c16:uniqueId val="{00000008-A431-46D1-96E4-D72543CD8296}"/>
            </c:ext>
          </c:extLst>
        </c:ser>
        <c:dLbls>
          <c:showLegendKey val="0"/>
          <c:showVal val="0"/>
          <c:showCatName val="0"/>
          <c:showSerName val="0"/>
          <c:showPercent val="1"/>
          <c:showBubbleSize val="0"/>
          <c:showLeaderLines val="1"/>
        </c:dLbls>
        <c:firstSliceAng val="0"/>
        <c:holeSize val="75"/>
      </c:doughnutChart>
      <c:spPr>
        <a:noFill/>
        <a:ln>
          <a:noFill/>
        </a:ln>
        <a:effectLst/>
      </c:spPr>
    </c:plotArea>
    <c:legend>
      <c:legendPos val="r"/>
      <c:legendEntry>
        <c:idx val="0"/>
        <c:txPr>
          <a:bodyPr rot="0" spcFirstLastPara="1" vertOverflow="ellipsis" vert="horz" wrap="square" anchor="ctr" anchorCtr="1"/>
          <a:lstStyle/>
          <a:p>
            <a:pPr rtl="0">
              <a:defRPr sz="1800" b="0" i="0" u="none" strike="noStrike" kern="1200" baseline="0">
                <a:solidFill>
                  <a:schemeClr val="bg1">
                    <a:lumMod val="65000"/>
                  </a:schemeClr>
                </a:solidFill>
                <a:latin typeface="Arial" panose="020B0604020202020204" pitchFamily="34" charset="0"/>
                <a:ea typeface="微软雅黑" panose="020B0503020204020204" pitchFamily="34" charset="-122"/>
                <a:cs typeface="+mn-cs"/>
                <a:sym typeface="Arial" panose="020B0604020202020204" pitchFamily="34" charset="0"/>
              </a:defRPr>
            </a:pPr>
            <a:endParaRPr lang="zh-CN"/>
          </a:p>
        </c:txPr>
      </c:legendEntry>
      <c:legendEntry>
        <c:idx val="1"/>
        <c:txPr>
          <a:bodyPr rot="0" spcFirstLastPara="1" vertOverflow="ellipsis" vert="horz" wrap="square" anchor="ctr" anchorCtr="1"/>
          <a:lstStyle/>
          <a:p>
            <a:pPr rtl="0">
              <a:defRPr sz="1800" b="0" i="0" u="none" strike="noStrike" kern="1200" baseline="0">
                <a:solidFill>
                  <a:schemeClr val="bg1">
                    <a:lumMod val="65000"/>
                  </a:schemeClr>
                </a:solidFill>
                <a:latin typeface="Arial" panose="020B0604020202020204" pitchFamily="34" charset="0"/>
                <a:ea typeface="微软雅黑" panose="020B0503020204020204" pitchFamily="34" charset="-122"/>
                <a:cs typeface="+mn-cs"/>
                <a:sym typeface="Arial" panose="020B0604020202020204" pitchFamily="34" charset="0"/>
              </a:defRPr>
            </a:pPr>
            <a:endParaRPr lang="zh-CN"/>
          </a:p>
        </c:txPr>
      </c:legendEntry>
      <c:legendEntry>
        <c:idx val="2"/>
        <c:txPr>
          <a:bodyPr rot="0" spcFirstLastPara="1" vertOverflow="ellipsis" vert="horz" wrap="square" anchor="ctr" anchorCtr="1"/>
          <a:lstStyle/>
          <a:p>
            <a:pPr rtl="0">
              <a:defRPr sz="1800" b="0" i="0" u="none" strike="noStrike" kern="1200" baseline="0">
                <a:solidFill>
                  <a:schemeClr val="bg1">
                    <a:lumMod val="65000"/>
                  </a:schemeClr>
                </a:solidFill>
                <a:latin typeface="Arial" panose="020B0604020202020204" pitchFamily="34" charset="0"/>
                <a:ea typeface="微软雅黑" panose="020B0503020204020204" pitchFamily="34" charset="-122"/>
                <a:cs typeface="+mn-cs"/>
                <a:sym typeface="Arial" panose="020B0604020202020204" pitchFamily="34" charset="0"/>
              </a:defRPr>
            </a:pPr>
            <a:endParaRPr lang="zh-CN"/>
          </a:p>
        </c:txPr>
      </c:legendEntry>
      <c:legendEntry>
        <c:idx val="3"/>
        <c:txPr>
          <a:bodyPr rot="0" spcFirstLastPara="1" vertOverflow="ellipsis" vert="horz" wrap="square" anchor="ctr" anchorCtr="1"/>
          <a:lstStyle/>
          <a:p>
            <a:pPr rtl="0">
              <a:defRPr sz="1800" b="0" i="0" u="none" strike="noStrike" kern="1200" baseline="0">
                <a:solidFill>
                  <a:schemeClr val="bg1">
                    <a:lumMod val="65000"/>
                  </a:schemeClr>
                </a:solidFill>
                <a:latin typeface="Arial" panose="020B0604020202020204" pitchFamily="34" charset="0"/>
                <a:ea typeface="微软雅黑" panose="020B0503020204020204" pitchFamily="34" charset="-122"/>
                <a:cs typeface="+mn-cs"/>
                <a:sym typeface="Arial" panose="020B0604020202020204" pitchFamily="34" charset="0"/>
              </a:defRPr>
            </a:pPr>
            <a:endParaRPr lang="zh-CN"/>
          </a:p>
        </c:txPr>
      </c:legendEntry>
      <c:layout>
        <c:manualLayout>
          <c:xMode val="edge"/>
          <c:yMode val="edge"/>
          <c:x val="0.87473678995412452"/>
          <c:y val="0.62934520711861652"/>
          <c:w val="6.7702007702854783E-2"/>
          <c:h val="0.34768645503438667"/>
        </c:manualLayout>
      </c:layout>
      <c:overlay val="0"/>
      <c:spPr>
        <a:noFill/>
        <a:ln>
          <a:noFill/>
        </a:ln>
        <a:effectLst/>
      </c:spPr>
      <c:txPr>
        <a:bodyPr rot="0" spcFirstLastPara="1" vertOverflow="ellipsis" vert="horz" wrap="square" anchor="ctr" anchorCtr="1"/>
        <a:lstStyle/>
        <a:p>
          <a:pPr>
            <a:defRPr sz="1800" b="0" i="0" u="none" strike="noStrike" kern="1200" baseline="0">
              <a:solidFill>
                <a:schemeClr val="bg1">
                  <a:lumMod val="65000"/>
                </a:schemeClr>
              </a:solidFill>
              <a:latin typeface="Arial" panose="020B0604020202020204" pitchFamily="34" charset="0"/>
              <a:ea typeface="微软雅黑" panose="020B0503020204020204" pitchFamily="34" charset="-122"/>
              <a:cs typeface="+mn-cs"/>
              <a:sym typeface="Arial" panose="020B0604020202020204" pitchFamily="34" charset="0"/>
            </a:defRPr>
          </a:pPr>
          <a:endParaRPr lang="zh-CN"/>
        </a:p>
      </c:txPr>
    </c:legend>
    <c:plotVisOnly val="1"/>
    <c:dispBlanksAs val="zero"/>
    <c:showDLblsOverMax val="0"/>
  </c:chart>
  <c:spPr>
    <a:noFill/>
    <a:ln>
      <a:noFill/>
    </a:ln>
    <a:effectLst/>
  </c:spPr>
  <c:txPr>
    <a:bodyPr/>
    <a:lstStyle/>
    <a:p>
      <a:pPr>
        <a:defRPr sz="180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defRPr>
      </a:pPr>
      <a:endParaRPr lang="zh-CN"/>
    </a:p>
  </c:txPr>
  <c:externalData r:id="rId3">
    <c:autoUpdate val="0"/>
  </c:externalData>
</c:chartSpace>
</file>

<file path=ppt/charts/colors1.xml><?xml version="1.0" encoding="utf-8"?>
<cs:colorStyle xmlns:cs="http://schemas.microsoft.com/office/drawing/2012/chartStyle" xmlns:a="http://schemas.openxmlformats.org/drawingml/2006/main" meth="cycle" id="13">
  <a:schemeClr val="accent6"/>
  <a:schemeClr val="accent5"/>
  <a:schemeClr val="accent4"/>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717742FC-62BB-4B81-9CA5-3B750A4B4580}" type="datetimeFigureOut">
              <a:rPr lang="zh-CN" altLang="en-US" smtClean="0"/>
              <a:pPr/>
              <a:t>2019/9/2</a:t>
            </a:fld>
            <a:endParaRPr lang="zh-CN" altLang="en-US"/>
          </a:p>
        </p:txBody>
      </p:sp>
      <p:sp>
        <p:nvSpPr>
          <p:cNvPr id="4" name="页脚占位符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5" name="灯片编号占位符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B67E82F1-5B17-4D95-A6D6-EB96F2D72B61}" type="slidenum">
              <a:rPr lang="zh-CN" altLang="en-US" smtClean="0"/>
              <a:pPr/>
              <a:t>‹#›</a:t>
            </a:fld>
            <a:endParaRPr lang="zh-CN" altLang="en-US"/>
          </a:p>
        </p:txBody>
      </p:sp>
    </p:spTree>
    <p:extLst>
      <p:ext uri="{BB962C8B-B14F-4D97-AF65-F5344CB8AC3E}">
        <p14:creationId xmlns:p14="http://schemas.microsoft.com/office/powerpoint/2010/main" val="424251434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pPr>
              <a:defRPr/>
            </a:pPr>
            <a:endParaRPr lang="zh-CN" altLang="en-US"/>
          </a:p>
        </p:txBody>
      </p:sp>
      <p:sp>
        <p:nvSpPr>
          <p:cNvPr id="3" name="日期占位符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pPr>
              <a:defRPr/>
            </a:pPr>
            <a:fld id="{06024D97-E667-405D-B634-E583E2108D71}" type="datetimeFigureOut">
              <a:rPr lang="zh-CN" altLang="en-US"/>
              <a:pPr>
                <a:defRPr/>
              </a:pPr>
              <a:t>2019/9/2</a:t>
            </a:fld>
            <a:endParaRPr lang="zh-CN" altLang="en-US"/>
          </a:p>
        </p:txBody>
      </p:sp>
      <p:sp>
        <p:nvSpPr>
          <p:cNvPr id="4" name="幻灯片图像占位符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pPr lvl="0"/>
            <a:endParaRPr lang="zh-CN" altLang="en-US" noProof="0"/>
          </a:p>
        </p:txBody>
      </p:sp>
      <p:sp>
        <p:nvSpPr>
          <p:cNvPr id="5" name="备注占位符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zh-CN" altLang="en-US" noProof="0"/>
              <a:t>单击此处编辑母版文本样式</a:t>
            </a:r>
          </a:p>
          <a:p>
            <a:pPr lvl="1"/>
            <a:r>
              <a:rPr lang="zh-CN" altLang="en-US" noProof="0"/>
              <a:t>第二级</a:t>
            </a:r>
          </a:p>
          <a:p>
            <a:pPr lvl="2"/>
            <a:r>
              <a:rPr lang="zh-CN" altLang="en-US" noProof="0"/>
              <a:t>第三级</a:t>
            </a:r>
          </a:p>
          <a:p>
            <a:pPr lvl="3"/>
            <a:r>
              <a:rPr lang="zh-CN" altLang="en-US" noProof="0"/>
              <a:t>第四级</a:t>
            </a:r>
          </a:p>
          <a:p>
            <a:pPr lvl="4"/>
            <a:r>
              <a:rPr lang="zh-CN" altLang="en-US" noProof="0"/>
              <a:t>第五级</a:t>
            </a:r>
          </a:p>
        </p:txBody>
      </p:sp>
      <p:sp>
        <p:nvSpPr>
          <p:cNvPr id="6" name="页脚占位符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pPr>
              <a:defRPr/>
            </a:pPr>
            <a:endParaRPr lang="zh-CN" altLang="en-US"/>
          </a:p>
        </p:txBody>
      </p:sp>
      <p:sp>
        <p:nvSpPr>
          <p:cNvPr id="7" name="灯片编号占位符 6"/>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a:defRPr sz="1200"/>
            </a:lvl1pPr>
          </a:lstStyle>
          <a:p>
            <a:fld id="{418F03C3-53C1-4F10-8DAF-D1F318E96C6E}" type="slidenum">
              <a:rPr lang="zh-CN" altLang="en-US"/>
              <a:pPr/>
              <a:t>‹#›</a:t>
            </a:fld>
            <a:endParaRPr lang="zh-CN" altLang="en-US"/>
          </a:p>
        </p:txBody>
      </p:sp>
    </p:spTree>
    <p:extLst>
      <p:ext uri="{BB962C8B-B14F-4D97-AF65-F5344CB8AC3E}">
        <p14:creationId xmlns:p14="http://schemas.microsoft.com/office/powerpoint/2010/main" val="2060540435"/>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300" kern="1200">
        <a:solidFill>
          <a:schemeClr val="tx1"/>
        </a:solidFill>
        <a:latin typeface="+mn-lt"/>
        <a:ea typeface="+mn-ea"/>
        <a:cs typeface="+mn-cs"/>
      </a:defRPr>
    </a:lvl1pPr>
    <a:lvl2pPr marL="455613" algn="l" rtl="0" eaLnBrk="0" fontAlgn="base" hangingPunct="0">
      <a:spcBef>
        <a:spcPct val="30000"/>
      </a:spcBef>
      <a:spcAft>
        <a:spcPct val="0"/>
      </a:spcAft>
      <a:defRPr sz="1300" kern="1200">
        <a:solidFill>
          <a:schemeClr val="tx1"/>
        </a:solidFill>
        <a:latin typeface="+mn-lt"/>
        <a:ea typeface="+mn-ea"/>
        <a:cs typeface="+mn-cs"/>
      </a:defRPr>
    </a:lvl2pPr>
    <a:lvl3pPr marL="912813" algn="l" rtl="0" eaLnBrk="0" fontAlgn="base" hangingPunct="0">
      <a:spcBef>
        <a:spcPct val="30000"/>
      </a:spcBef>
      <a:spcAft>
        <a:spcPct val="0"/>
      </a:spcAft>
      <a:defRPr sz="1300" kern="1200">
        <a:solidFill>
          <a:schemeClr val="tx1"/>
        </a:solidFill>
        <a:latin typeface="+mn-lt"/>
        <a:ea typeface="+mn-ea"/>
        <a:cs typeface="+mn-cs"/>
      </a:defRPr>
    </a:lvl3pPr>
    <a:lvl4pPr marL="1370013" algn="l" rtl="0" eaLnBrk="0" fontAlgn="base" hangingPunct="0">
      <a:spcBef>
        <a:spcPct val="30000"/>
      </a:spcBef>
      <a:spcAft>
        <a:spcPct val="0"/>
      </a:spcAft>
      <a:defRPr sz="1300" kern="1200">
        <a:solidFill>
          <a:schemeClr val="tx1"/>
        </a:solidFill>
        <a:latin typeface="+mn-lt"/>
        <a:ea typeface="+mn-ea"/>
        <a:cs typeface="+mn-cs"/>
      </a:defRPr>
    </a:lvl4pPr>
    <a:lvl5pPr marL="1827213" algn="l" rtl="0" eaLnBrk="0" fontAlgn="base" hangingPunct="0">
      <a:spcBef>
        <a:spcPct val="30000"/>
      </a:spcBef>
      <a:spcAft>
        <a:spcPct val="0"/>
      </a:spcAft>
      <a:defRPr sz="1300" kern="1200">
        <a:solidFill>
          <a:schemeClr val="tx1"/>
        </a:solidFill>
        <a:latin typeface="+mn-lt"/>
        <a:ea typeface="+mn-ea"/>
        <a:cs typeface="+mn-cs"/>
      </a:defRPr>
    </a:lvl5pPr>
    <a:lvl6pPr marL="2285493" algn="l" defTabSz="914197" rtl="0" eaLnBrk="1" latinLnBrk="0" hangingPunct="1">
      <a:defRPr sz="1300" kern="1200">
        <a:solidFill>
          <a:schemeClr val="tx1"/>
        </a:solidFill>
        <a:latin typeface="+mn-lt"/>
        <a:ea typeface="+mn-ea"/>
        <a:cs typeface="+mn-cs"/>
      </a:defRPr>
    </a:lvl6pPr>
    <a:lvl7pPr marL="2742592" algn="l" defTabSz="914197" rtl="0" eaLnBrk="1" latinLnBrk="0" hangingPunct="1">
      <a:defRPr sz="1300" kern="1200">
        <a:solidFill>
          <a:schemeClr val="tx1"/>
        </a:solidFill>
        <a:latin typeface="+mn-lt"/>
        <a:ea typeface="+mn-ea"/>
        <a:cs typeface="+mn-cs"/>
      </a:defRPr>
    </a:lvl7pPr>
    <a:lvl8pPr marL="3199692" algn="l" defTabSz="914197" rtl="0" eaLnBrk="1" latinLnBrk="0" hangingPunct="1">
      <a:defRPr sz="1300" kern="1200">
        <a:solidFill>
          <a:schemeClr val="tx1"/>
        </a:solidFill>
        <a:latin typeface="+mn-lt"/>
        <a:ea typeface="+mn-ea"/>
        <a:cs typeface="+mn-cs"/>
      </a:defRPr>
    </a:lvl8pPr>
    <a:lvl9pPr marL="3656788" algn="l" defTabSz="914197" rtl="0" eaLnBrk="1" latinLnBrk="0" hangingPunct="1">
      <a:defRPr sz="13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11FC198-2D83-4DFC-8CDD-7D23AF44D411}" type="slidenum">
              <a:rPr lang="zh-CN" altLang="en-US" smtClean="0"/>
              <a:pPr/>
              <a:t>1</a:t>
            </a:fld>
            <a:endParaRPr lang="zh-CN" altLang="en-US" dirty="0"/>
          </a:p>
        </p:txBody>
      </p:sp>
    </p:spTree>
    <p:extLst>
      <p:ext uri="{BB962C8B-B14F-4D97-AF65-F5344CB8AC3E}">
        <p14:creationId xmlns:p14="http://schemas.microsoft.com/office/powerpoint/2010/main" val="120371274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6F9801D8-EECC-45AB-9063-1BC64BFC2A90}" type="slidenum">
              <a:rPr lang="zh-CN" altLang="en-US" smtClean="0"/>
              <a:pPr/>
              <a:t>10</a:t>
            </a:fld>
            <a:endParaRPr lang="zh-CN" altLang="en-US"/>
          </a:p>
        </p:txBody>
      </p:sp>
    </p:spTree>
    <p:extLst>
      <p:ext uri="{BB962C8B-B14F-4D97-AF65-F5344CB8AC3E}">
        <p14:creationId xmlns:p14="http://schemas.microsoft.com/office/powerpoint/2010/main" val="267656562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18F03C3-53C1-4F10-8DAF-D1F318E96C6E}" type="slidenum">
              <a:rPr lang="zh-CN" altLang="en-US" smtClean="0"/>
              <a:pPr/>
              <a:t>11</a:t>
            </a:fld>
            <a:endParaRPr lang="zh-CN" altLang="en-US"/>
          </a:p>
        </p:txBody>
      </p:sp>
    </p:spTree>
    <p:extLst>
      <p:ext uri="{BB962C8B-B14F-4D97-AF65-F5344CB8AC3E}">
        <p14:creationId xmlns:p14="http://schemas.microsoft.com/office/powerpoint/2010/main" val="201840265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id-ID"/>
          </a:p>
        </p:txBody>
      </p:sp>
      <p:sp>
        <p:nvSpPr>
          <p:cNvPr id="4" name="Slide Number Placeholder 3"/>
          <p:cNvSpPr>
            <a:spLocks noGrp="1"/>
          </p:cNvSpPr>
          <p:nvPr>
            <p:ph type="sldNum" sz="quarter" idx="10"/>
          </p:nvPr>
        </p:nvSpPr>
        <p:spPr/>
        <p:txBody>
          <a:bodyPr/>
          <a:lstStyle/>
          <a:p>
            <a:fld id="{74D1495A-DD81-44F4-9F54-1F39867BF2D9}" type="slidenum">
              <a:rPr lang="en-US" smtClean="0"/>
              <a:pPr/>
              <a:t>12</a:t>
            </a:fld>
            <a:endParaRPr lang="en-US"/>
          </a:p>
        </p:txBody>
      </p:sp>
    </p:spTree>
    <p:extLst>
      <p:ext uri="{BB962C8B-B14F-4D97-AF65-F5344CB8AC3E}">
        <p14:creationId xmlns:p14="http://schemas.microsoft.com/office/powerpoint/2010/main" val="181861867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11FC198-2D83-4DFC-8CDD-7D23AF44D411}" type="slidenum">
              <a:rPr lang="zh-CN" altLang="en-US" smtClean="0"/>
              <a:pPr/>
              <a:t>13</a:t>
            </a:fld>
            <a:endParaRPr lang="zh-CN" altLang="en-US" dirty="0"/>
          </a:p>
        </p:txBody>
      </p:sp>
    </p:spTree>
    <p:extLst>
      <p:ext uri="{BB962C8B-B14F-4D97-AF65-F5344CB8AC3E}">
        <p14:creationId xmlns:p14="http://schemas.microsoft.com/office/powerpoint/2010/main" val="43915842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18F03C3-53C1-4F10-8DAF-D1F318E96C6E}" type="slidenum">
              <a:rPr lang="zh-CN" altLang="en-US" smtClean="0"/>
              <a:pPr/>
              <a:t>14</a:t>
            </a:fld>
            <a:endParaRPr lang="zh-CN" altLang="en-US"/>
          </a:p>
        </p:txBody>
      </p:sp>
    </p:spTree>
    <p:extLst>
      <p:ext uri="{BB962C8B-B14F-4D97-AF65-F5344CB8AC3E}">
        <p14:creationId xmlns:p14="http://schemas.microsoft.com/office/powerpoint/2010/main" val="93705961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18F03C3-53C1-4F10-8DAF-D1F318E96C6E}" type="slidenum">
              <a:rPr lang="zh-CN" altLang="en-US" smtClean="0"/>
              <a:pPr/>
              <a:t>15</a:t>
            </a:fld>
            <a:endParaRPr lang="zh-CN" altLang="en-US"/>
          </a:p>
        </p:txBody>
      </p:sp>
    </p:spTree>
    <p:extLst>
      <p:ext uri="{BB962C8B-B14F-4D97-AF65-F5344CB8AC3E}">
        <p14:creationId xmlns:p14="http://schemas.microsoft.com/office/powerpoint/2010/main" val="233717870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18F03C3-53C1-4F10-8DAF-D1F318E96C6E}" type="slidenum">
              <a:rPr lang="zh-CN" altLang="en-US" smtClean="0"/>
              <a:pPr/>
              <a:t>16</a:t>
            </a:fld>
            <a:endParaRPr lang="zh-CN" altLang="en-US"/>
          </a:p>
        </p:txBody>
      </p:sp>
    </p:spTree>
    <p:extLst>
      <p:ext uri="{BB962C8B-B14F-4D97-AF65-F5344CB8AC3E}">
        <p14:creationId xmlns:p14="http://schemas.microsoft.com/office/powerpoint/2010/main" val="319301874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D77E8F4-36F5-42F3-8BF8-DD642CEEF780}" type="slidenum">
              <a:rPr lang="zh-CN" altLang="en-US" smtClean="0"/>
              <a:pPr/>
              <a:t>17</a:t>
            </a:fld>
            <a:endParaRPr lang="zh-CN" altLang="en-US"/>
          </a:p>
        </p:txBody>
      </p:sp>
    </p:spTree>
    <p:extLst>
      <p:ext uri="{BB962C8B-B14F-4D97-AF65-F5344CB8AC3E}">
        <p14:creationId xmlns:p14="http://schemas.microsoft.com/office/powerpoint/2010/main" val="140678098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11FC198-2D83-4DFC-8CDD-7D23AF44D411}" type="slidenum">
              <a:rPr lang="zh-CN" altLang="en-US" smtClean="0"/>
              <a:pPr/>
              <a:t>18</a:t>
            </a:fld>
            <a:endParaRPr lang="zh-CN" altLang="en-US" dirty="0"/>
          </a:p>
        </p:txBody>
      </p:sp>
    </p:spTree>
    <p:extLst>
      <p:ext uri="{BB962C8B-B14F-4D97-AF65-F5344CB8AC3E}">
        <p14:creationId xmlns:p14="http://schemas.microsoft.com/office/powerpoint/2010/main" val="162002778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26B02EC-97C0-4E19-AA45-E904FCC1D11E}" type="slidenum">
              <a:rPr lang="en-GB" smtClean="0"/>
              <a:pPr/>
              <a:t>19</a:t>
            </a:fld>
            <a:endParaRPr lang="en-GB"/>
          </a:p>
        </p:txBody>
      </p:sp>
    </p:spTree>
    <p:extLst>
      <p:ext uri="{BB962C8B-B14F-4D97-AF65-F5344CB8AC3E}">
        <p14:creationId xmlns:p14="http://schemas.microsoft.com/office/powerpoint/2010/main" val="419043929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11FC198-2D83-4DFC-8CDD-7D23AF44D411}" type="slidenum">
              <a:rPr lang="zh-CN" altLang="en-US" smtClean="0"/>
              <a:pPr/>
              <a:t>2</a:t>
            </a:fld>
            <a:endParaRPr lang="zh-CN" altLang="en-US" dirty="0"/>
          </a:p>
        </p:txBody>
      </p:sp>
    </p:spTree>
    <p:extLst>
      <p:ext uri="{BB962C8B-B14F-4D97-AF65-F5344CB8AC3E}">
        <p14:creationId xmlns:p14="http://schemas.microsoft.com/office/powerpoint/2010/main" val="312252485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a:defRPr/>
            </a:pPr>
            <a:fld id="{06DC5C0A-0D26-4132-B61F-2E06C1498EC8}" type="slidenum">
              <a:rPr lang="zh-CN" altLang="en-US" smtClean="0"/>
              <a:pPr>
                <a:defRPr/>
              </a:pPr>
              <a:t>20</a:t>
            </a:fld>
            <a:endParaRPr lang="zh-CN" altLang="en-US"/>
          </a:p>
        </p:txBody>
      </p:sp>
    </p:spTree>
    <p:extLst>
      <p:ext uri="{BB962C8B-B14F-4D97-AF65-F5344CB8AC3E}">
        <p14:creationId xmlns:p14="http://schemas.microsoft.com/office/powerpoint/2010/main" val="410634108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18F03C3-53C1-4F10-8DAF-D1F318E96C6E}" type="slidenum">
              <a:rPr lang="zh-CN" altLang="en-US" smtClean="0"/>
              <a:pPr/>
              <a:t>21</a:t>
            </a:fld>
            <a:endParaRPr lang="zh-CN" altLang="en-US"/>
          </a:p>
        </p:txBody>
      </p:sp>
    </p:spTree>
    <p:extLst>
      <p:ext uri="{BB962C8B-B14F-4D97-AF65-F5344CB8AC3E}">
        <p14:creationId xmlns:p14="http://schemas.microsoft.com/office/powerpoint/2010/main" val="121451285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11FC198-2D83-4DFC-8CDD-7D23AF44D411}" type="slidenum">
              <a:rPr lang="zh-CN" altLang="en-US" smtClean="0"/>
              <a:pPr/>
              <a:t>22</a:t>
            </a:fld>
            <a:endParaRPr lang="zh-CN" altLang="en-US" dirty="0"/>
          </a:p>
        </p:txBody>
      </p:sp>
    </p:spTree>
    <p:extLst>
      <p:ext uri="{BB962C8B-B14F-4D97-AF65-F5344CB8AC3E}">
        <p14:creationId xmlns:p14="http://schemas.microsoft.com/office/powerpoint/2010/main" val="358925839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幻灯片图像占位符 1"/>
          <p:cNvSpPr>
            <a:spLocks noGrp="1" noRot="1" noChangeAspect="1" noTextEdit="1"/>
          </p:cNvSpPr>
          <p:nvPr>
            <p:ph type="sldImg"/>
          </p:nvPr>
        </p:nvSpPr>
        <p:spPr>
          <a:xfrm>
            <a:off x="685800" y="1143000"/>
            <a:ext cx="5486400" cy="3086100"/>
          </a:xfrm>
          <a:ln>
            <a:solidFill>
              <a:srgbClr val="000000"/>
            </a:solidFill>
            <a:miter/>
          </a:ln>
        </p:spPr>
      </p:sp>
      <p:sp>
        <p:nvSpPr>
          <p:cNvPr id="16386" name="备注占位符 2"/>
          <p:cNvSpPr>
            <a:spLocks noGrp="1"/>
          </p:cNvSpPr>
          <p:nvPr>
            <p:ph type="body"/>
          </p:nvPr>
        </p:nvSpPr>
        <p:spPr>
          <a:noFill/>
          <a:ln>
            <a:noFill/>
          </a:ln>
        </p:spPr>
        <p:txBody>
          <a:bodyPr wrap="square" lIns="91440" tIns="45720" rIns="91440" bIns="45720" anchor="t"/>
          <a:lstStyle/>
          <a:p>
            <a:pPr lvl="0" eaLnBrk="1" hangingPunct="1">
              <a:spcBef>
                <a:spcPct val="0"/>
              </a:spcBef>
            </a:pPr>
            <a:endParaRPr lang="zh-CN" altLang="en-US" dirty="0"/>
          </a:p>
        </p:txBody>
      </p:sp>
      <p:sp>
        <p:nvSpPr>
          <p:cNvPr id="16387" name="灯片编号占位符 3"/>
          <p:cNvSpPr>
            <a:spLocks noGrp="1"/>
          </p:cNvSpPr>
          <p:nvPr>
            <p:ph type="sldNum" sz="quarter"/>
          </p:nvPr>
        </p:nvSpPr>
        <p:spPr>
          <a:xfrm>
            <a:off x="3884613" y="8685213"/>
            <a:ext cx="2971800" cy="457200"/>
          </a:xfrm>
          <a:prstGeom prst="rect">
            <a:avLst/>
          </a:prstGeom>
          <a:noFill/>
          <a:ln w="9525">
            <a:noFill/>
          </a:ln>
        </p:spPr>
        <p:txBody>
          <a:bodyPr vert="horz" wrap="square" lIns="91440" tIns="45720" rIns="91440" bIns="45720" anchor="b"/>
          <a:lstStyle/>
          <a:p>
            <a:pPr lvl="0" indent="0"/>
            <a:fld id="{9A0DB2DC-4C9A-4742-B13C-FB6460FD3503}" type="slidenum">
              <a:rPr lang="zh-CN" altLang="en-US" sz="1800">
                <a:solidFill>
                  <a:srgbClr val="000000"/>
                </a:solidFill>
                <a:latin typeface="Calibri" panose="020F0502020204030204" charset="0"/>
                <a:ea typeface="宋体" panose="02010600030101010101" pitchFamily="2" charset="-122"/>
              </a:rPr>
              <a:t>23</a:t>
            </a:fld>
            <a:endParaRPr lang="zh-CN" altLang="en-US" sz="1800">
              <a:solidFill>
                <a:srgbClr val="000000"/>
              </a:solidFill>
              <a:latin typeface="Calibri" panose="020F0502020204030204" charset="0"/>
              <a:ea typeface="宋体" panose="02010600030101010101" pitchFamily="2" charset="-122"/>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11FC198-2D83-4DFC-8CDD-7D23AF44D411}" type="slidenum">
              <a:rPr lang="zh-CN" altLang="en-US" smtClean="0"/>
              <a:pPr/>
              <a:t>3</a:t>
            </a:fld>
            <a:endParaRPr lang="zh-CN" altLang="en-US" dirty="0"/>
          </a:p>
        </p:txBody>
      </p:sp>
    </p:spTree>
    <p:extLst>
      <p:ext uri="{BB962C8B-B14F-4D97-AF65-F5344CB8AC3E}">
        <p14:creationId xmlns:p14="http://schemas.microsoft.com/office/powerpoint/2010/main" val="24834408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18F03C3-53C1-4F10-8DAF-D1F318E96C6E}" type="slidenum">
              <a:rPr lang="zh-CN" altLang="en-US" smtClean="0"/>
              <a:pPr/>
              <a:t>4</a:t>
            </a:fld>
            <a:endParaRPr lang="zh-CN" altLang="en-US"/>
          </a:p>
        </p:txBody>
      </p:sp>
    </p:spTree>
    <p:extLst>
      <p:ext uri="{BB962C8B-B14F-4D97-AF65-F5344CB8AC3E}">
        <p14:creationId xmlns:p14="http://schemas.microsoft.com/office/powerpoint/2010/main" val="23145443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18F03C3-53C1-4F10-8DAF-D1F318E96C6E}" type="slidenum">
              <a:rPr lang="zh-CN" altLang="en-US" smtClean="0"/>
              <a:pPr/>
              <a:t>5</a:t>
            </a:fld>
            <a:endParaRPr lang="zh-CN" altLang="en-US"/>
          </a:p>
        </p:txBody>
      </p:sp>
    </p:spTree>
    <p:extLst>
      <p:ext uri="{BB962C8B-B14F-4D97-AF65-F5344CB8AC3E}">
        <p14:creationId xmlns:p14="http://schemas.microsoft.com/office/powerpoint/2010/main" val="396986952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686050" y="514350"/>
            <a:ext cx="4573588"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50134659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6F9801D8-EECC-45AB-9063-1BC64BFC2A90}" type="slidenum">
              <a:rPr lang="zh-CN" altLang="en-US" smtClean="0"/>
              <a:pPr/>
              <a:t>7</a:t>
            </a:fld>
            <a:endParaRPr lang="zh-CN" altLang="en-US"/>
          </a:p>
        </p:txBody>
      </p:sp>
    </p:spTree>
    <p:extLst>
      <p:ext uri="{BB962C8B-B14F-4D97-AF65-F5344CB8AC3E}">
        <p14:creationId xmlns:p14="http://schemas.microsoft.com/office/powerpoint/2010/main" val="162719970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11FC198-2D83-4DFC-8CDD-7D23AF44D411}" type="slidenum">
              <a:rPr lang="zh-CN" altLang="en-US" smtClean="0"/>
              <a:pPr/>
              <a:t>8</a:t>
            </a:fld>
            <a:endParaRPr lang="zh-CN" altLang="en-US" dirty="0"/>
          </a:p>
        </p:txBody>
      </p:sp>
    </p:spTree>
    <p:extLst>
      <p:ext uri="{BB962C8B-B14F-4D97-AF65-F5344CB8AC3E}">
        <p14:creationId xmlns:p14="http://schemas.microsoft.com/office/powerpoint/2010/main" val="228894380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06BE02D-20C0-F840-AFAC-BEA99C74FDC2}" type="slidenum">
              <a:rPr lang="en-US" smtClean="0"/>
              <a:pPr/>
              <a:t>9</a:t>
            </a:fld>
            <a:endParaRPr lang="en-US" dirty="0"/>
          </a:p>
        </p:txBody>
      </p:sp>
    </p:spTree>
    <p:extLst>
      <p:ext uri="{BB962C8B-B14F-4D97-AF65-F5344CB8AC3E}">
        <p14:creationId xmlns:p14="http://schemas.microsoft.com/office/powerpoint/2010/main" val="223900472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userDrawn="1">
  <p:cSld name="标题和内容">
    <p:spTree>
      <p:nvGrpSpPr>
        <p:cNvPr id="1" name=""/>
        <p:cNvGrpSpPr/>
        <p:nvPr/>
      </p:nvGrpSpPr>
      <p:grpSpPr>
        <a:xfrm>
          <a:off x="0" y="0"/>
          <a:ext cx="0" cy="0"/>
          <a:chOff x="0" y="0"/>
          <a:chExt cx="0" cy="0"/>
        </a:xfrm>
      </p:grpSpPr>
    </p:spTree>
    <p:extLst>
      <p:ext uri="{BB962C8B-B14F-4D97-AF65-F5344CB8AC3E}">
        <p14:creationId xmlns:p14="http://schemas.microsoft.com/office/powerpoint/2010/main" val="401228560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blank">
  <p:cSld name="空白">
    <p:bg>
      <p:bgRef idx="1001">
        <a:schemeClr val="bg1"/>
      </p:bgRef>
    </p:bg>
    <p:spTree>
      <p:nvGrpSpPr>
        <p:cNvPr id="1" name=""/>
        <p:cNvGrpSpPr/>
        <p:nvPr/>
      </p:nvGrpSpPr>
      <p:grpSpPr>
        <a:xfrm>
          <a:off x="0" y="0"/>
          <a:ext cx="0" cy="0"/>
          <a:chOff x="0" y="0"/>
          <a:chExt cx="0" cy="0"/>
        </a:xfrm>
      </p:grpSpPr>
      <p:sp>
        <p:nvSpPr>
          <p:cNvPr id="6" name="矩形 5"/>
          <p:cNvSpPr/>
          <p:nvPr userDrawn="1"/>
        </p:nvSpPr>
        <p:spPr>
          <a:xfrm>
            <a:off x="0" y="0"/>
            <a:ext cx="308696" cy="5207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extLst>
      <p:ext uri="{BB962C8B-B14F-4D97-AF65-F5344CB8AC3E}">
        <p14:creationId xmlns:p14="http://schemas.microsoft.com/office/powerpoint/2010/main" val="868887928"/>
      </p:ext>
    </p:extLst>
  </p:cSld>
  <p:clrMapOvr>
    <a:overrideClrMapping bg1="lt1" tx1="dk1" bg2="lt2" tx2="dk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84238" y="385763"/>
            <a:ext cx="11090275" cy="1397000"/>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p:cNvSpPr>
            <a:spLocks noGrp="1"/>
          </p:cNvSpPr>
          <p:nvPr>
            <p:ph type="body" idx="1"/>
          </p:nvPr>
        </p:nvSpPr>
        <p:spPr>
          <a:xfrm>
            <a:off x="884238" y="1925638"/>
            <a:ext cx="11090275" cy="4589462"/>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2"/>
          </p:nvPr>
        </p:nvSpPr>
        <p:spPr>
          <a:xfrm>
            <a:off x="884238" y="6704013"/>
            <a:ext cx="2892425" cy="384175"/>
          </a:xfrm>
          <a:prstGeom prst="rect">
            <a:avLst/>
          </a:prstGeom>
        </p:spPr>
        <p:txBody>
          <a:bodyPr vert="horz" lIns="91440" tIns="45720" rIns="91440" bIns="45720" rtlCol="0" anchor="ctr"/>
          <a:lstStyle>
            <a:lvl1pPr algn="l">
              <a:defRPr sz="1200">
                <a:solidFill>
                  <a:schemeClr val="tx1">
                    <a:tint val="75000"/>
                  </a:schemeClr>
                </a:solidFill>
              </a:defRPr>
            </a:lvl1pPr>
          </a:lstStyle>
          <a:p>
            <a:fld id="{43A93E93-166D-47F5-9EF1-ACEABE24AEEA}" type="datetimeFigureOut">
              <a:rPr lang="zh-CN" altLang="en-US" smtClean="0"/>
              <a:pPr/>
              <a:t>2019/9/2</a:t>
            </a:fld>
            <a:endParaRPr lang="zh-CN" altLang="en-US"/>
          </a:p>
        </p:txBody>
      </p:sp>
      <p:sp>
        <p:nvSpPr>
          <p:cNvPr id="5" name="页脚占位符 4"/>
          <p:cNvSpPr>
            <a:spLocks noGrp="1"/>
          </p:cNvSpPr>
          <p:nvPr>
            <p:ph type="ftr" sz="quarter" idx="3"/>
          </p:nvPr>
        </p:nvSpPr>
        <p:spPr>
          <a:xfrm>
            <a:off x="4259263" y="6704013"/>
            <a:ext cx="4340225" cy="38417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9082088" y="6704013"/>
            <a:ext cx="2892425" cy="384175"/>
          </a:xfrm>
          <a:prstGeom prst="rect">
            <a:avLst/>
          </a:prstGeom>
        </p:spPr>
        <p:txBody>
          <a:bodyPr vert="horz" lIns="91440" tIns="45720" rIns="91440" bIns="45720" rtlCol="0" anchor="ctr"/>
          <a:lstStyle>
            <a:lvl1pPr algn="r">
              <a:defRPr sz="1200">
                <a:solidFill>
                  <a:schemeClr val="tx1">
                    <a:tint val="75000"/>
                  </a:schemeClr>
                </a:solidFill>
              </a:defRPr>
            </a:lvl1pPr>
          </a:lstStyle>
          <a:p>
            <a:fld id="{118D5ACA-62CA-46DB-AD6B-12EDD6D51A23}" type="slidenum">
              <a:rPr lang="zh-CN" altLang="en-US" smtClean="0"/>
              <a:pPr/>
              <a:t>‹#›</a:t>
            </a:fld>
            <a:endParaRPr lang="zh-CN" altLang="en-US"/>
          </a:p>
        </p:txBody>
      </p:sp>
    </p:spTree>
    <p:extLst>
      <p:ext uri="{BB962C8B-B14F-4D97-AF65-F5344CB8AC3E}">
        <p14:creationId xmlns:p14="http://schemas.microsoft.com/office/powerpoint/2010/main" val="278975340"/>
      </p:ext>
    </p:extLst>
  </p:cSld>
  <p:clrMap bg1="lt1" tx1="dk1" bg2="lt2" tx2="dk2" accent1="accent1" accent2="accent2" accent3="accent3" accent4="accent4" accent5="accent5" accent6="accent6" hlink="hlink" folHlink="folHlink"/>
  <p:sldLayoutIdLst>
    <p:sldLayoutId id="2147483976" r:id="rId1"/>
    <p:sldLayoutId id="2147483977" r:id="rId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1.xml"/><Relationship Id="rId7" Type="http://schemas.openxmlformats.org/officeDocument/2006/relationships/image" Target="../media/image3.png"/><Relationship Id="rId2" Type="http://schemas.openxmlformats.org/officeDocument/2006/relationships/audio" Target="../media/media1.mp3"/><Relationship Id="rId1" Type="http://schemas.microsoft.com/office/2007/relationships/media" Target="../media/media1.mp3"/><Relationship Id="rId6" Type="http://schemas.openxmlformats.org/officeDocument/2006/relationships/image" Target="../media/image2.png"/><Relationship Id="rId5" Type="http://schemas.openxmlformats.org/officeDocument/2006/relationships/image" Target="../media/image1.jpeg"/><Relationship Id="rId4"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tags" Target="../tags/tag11.xml"/><Relationship Id="rId7" Type="http://schemas.openxmlformats.org/officeDocument/2006/relationships/image" Target="../media/image2.png"/><Relationship Id="rId2" Type="http://schemas.openxmlformats.org/officeDocument/2006/relationships/tags" Target="../tags/tag10.xml"/><Relationship Id="rId1" Type="http://schemas.openxmlformats.org/officeDocument/2006/relationships/tags" Target="../tags/tag9.xml"/><Relationship Id="rId6" Type="http://schemas.openxmlformats.org/officeDocument/2006/relationships/image" Target="../media/image1.jpeg"/><Relationship Id="rId5" Type="http://schemas.openxmlformats.org/officeDocument/2006/relationships/notesSlide" Target="../notesSlides/notesSlide13.xml"/><Relationship Id="rId4"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tags" Target="../tags/tag14.xml"/><Relationship Id="rId7" Type="http://schemas.openxmlformats.org/officeDocument/2006/relationships/image" Target="../media/image2.png"/><Relationship Id="rId2" Type="http://schemas.openxmlformats.org/officeDocument/2006/relationships/tags" Target="../tags/tag13.xml"/><Relationship Id="rId1" Type="http://schemas.openxmlformats.org/officeDocument/2006/relationships/tags" Target="../tags/tag12.xml"/><Relationship Id="rId6" Type="http://schemas.openxmlformats.org/officeDocument/2006/relationships/image" Target="../media/image1.jpeg"/><Relationship Id="rId5" Type="http://schemas.openxmlformats.org/officeDocument/2006/relationships/notesSlide" Target="../notesSlides/notesSlide18.xml"/><Relationship Id="rId4"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1.xml"/><Relationship Id="rId1" Type="http://schemas.openxmlformats.org/officeDocument/2006/relationships/tags" Target="../tags/tag2.xml"/><Relationship Id="rId4" Type="http://schemas.openxmlformats.org/officeDocument/2006/relationships/image" Target="../media/image1.jpeg"/></Relationships>
</file>

<file path=ppt/slides/_rels/slide20.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2.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23.xml.rels><?xml version="1.0" encoding="UTF-8" standalone="yes"?>
<Relationships xmlns="http://schemas.openxmlformats.org/package/2006/relationships"><Relationship Id="rId3" Type="http://schemas.openxmlformats.org/officeDocument/2006/relationships/hyperlink" Target="https://www.freeppt7.com/" TargetMode="External"/><Relationship Id="rId2" Type="http://schemas.openxmlformats.org/officeDocument/2006/relationships/notesSlide" Target="../notesSlides/notesSlide23.xml"/><Relationship Id="rId1" Type="http://schemas.openxmlformats.org/officeDocument/2006/relationships/slideLayout" Target="../slideLayouts/slideLayout2.xml"/><Relationship Id="rId4" Type="http://schemas.openxmlformats.org/officeDocument/2006/relationships/image" Target="../media/image16.png"/></Relationships>
</file>

<file path=ppt/slides/_rels/slide3.xml.rels><?xml version="1.0" encoding="UTF-8" standalone="yes"?>
<Relationships xmlns="http://schemas.openxmlformats.org/package/2006/relationships"><Relationship Id="rId3" Type="http://schemas.openxmlformats.org/officeDocument/2006/relationships/tags" Target="../tags/tag5.xml"/><Relationship Id="rId7" Type="http://schemas.openxmlformats.org/officeDocument/2006/relationships/image" Target="../media/image2.png"/><Relationship Id="rId2" Type="http://schemas.openxmlformats.org/officeDocument/2006/relationships/tags" Target="../tags/tag4.xml"/><Relationship Id="rId1" Type="http://schemas.openxmlformats.org/officeDocument/2006/relationships/tags" Target="../tags/tag3.xml"/><Relationship Id="rId6" Type="http://schemas.openxmlformats.org/officeDocument/2006/relationships/image" Target="../media/image1.jpeg"/><Relationship Id="rId5" Type="http://schemas.openxmlformats.org/officeDocument/2006/relationships/notesSlide" Target="../notesSlides/notesSlide3.xml"/><Relationship Id="rId4"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8" Type="http://schemas.openxmlformats.org/officeDocument/2006/relationships/image" Target="../media/image9.jpeg"/><Relationship Id="rId3" Type="http://schemas.openxmlformats.org/officeDocument/2006/relationships/image" Target="../media/image4.jpeg"/><Relationship Id="rId7" Type="http://schemas.openxmlformats.org/officeDocument/2006/relationships/image" Target="../media/image8.jpe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7.jpeg"/><Relationship Id="rId5" Type="http://schemas.openxmlformats.org/officeDocument/2006/relationships/image" Target="../media/image6.jpeg"/><Relationship Id="rId4" Type="http://schemas.openxmlformats.org/officeDocument/2006/relationships/image" Target="../media/image5.jpeg"/><Relationship Id="rId9" Type="http://schemas.openxmlformats.org/officeDocument/2006/relationships/image" Target="../media/image10.jpeg"/></Relationships>
</file>

<file path=ppt/slides/_rels/slide5.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tags" Target="../tags/tag8.xml"/><Relationship Id="rId7" Type="http://schemas.openxmlformats.org/officeDocument/2006/relationships/image" Target="../media/image2.png"/><Relationship Id="rId2" Type="http://schemas.openxmlformats.org/officeDocument/2006/relationships/tags" Target="../tags/tag7.xml"/><Relationship Id="rId1" Type="http://schemas.openxmlformats.org/officeDocument/2006/relationships/tags" Target="../tags/tag6.xml"/><Relationship Id="rId6" Type="http://schemas.openxmlformats.org/officeDocument/2006/relationships/image" Target="../media/image1.jpeg"/><Relationship Id="rId5" Type="http://schemas.openxmlformats.org/officeDocument/2006/relationships/notesSlide" Target="../notesSlides/notesSlide8.xml"/><Relationship Id="rId4"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0" y="0"/>
            <a:ext cx="12858750" cy="7232650"/>
          </a:xfrm>
          <a:prstGeom prst="rect">
            <a:avLst/>
          </a:prstGeom>
          <a:blipFill dpi="0" rotWithShape="1">
            <a:blip r:embed="rId5" cstate="print">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1" name="TextBox 23"/>
          <p:cNvSpPr txBox="1"/>
          <p:nvPr/>
        </p:nvSpPr>
        <p:spPr>
          <a:xfrm>
            <a:off x="3378152" y="4713396"/>
            <a:ext cx="6102444" cy="448298"/>
          </a:xfrm>
          <a:prstGeom prst="rect">
            <a:avLst/>
          </a:prstGeom>
          <a:noFill/>
        </p:spPr>
        <p:txBody>
          <a:bodyPr wrap="none" lIns="128494" tIns="64247" rIns="128494" bIns="64247" rtlCol="0">
            <a:spAutoFit/>
          </a:bodyPr>
          <a:lstStyle/>
          <a:p>
            <a:pPr algn="ctr">
              <a:lnSpc>
                <a:spcPct val="120000"/>
              </a:lnSpc>
              <a:defRPr/>
            </a:pPr>
            <a:r>
              <a:rPr lang="en-US" altLang="zh-CN" cap="all" dirty="0">
                <a:solidFill>
                  <a:schemeClr val="accent1"/>
                </a:solidFill>
                <a:latin typeface="方正正准黑简体" panose="02000000000000000000" pitchFamily="2" charset="-122"/>
                <a:ea typeface="方正正准黑简体" panose="02000000000000000000" pitchFamily="2" charset="-122"/>
                <a:cs typeface="+mn-ea"/>
                <a:sym typeface="+mn-lt"/>
              </a:rPr>
              <a:t>Pure and fresh and the sis</a:t>
            </a:r>
            <a:endParaRPr lang="zh-CN" altLang="zh-CN" cap="all" dirty="0">
              <a:solidFill>
                <a:schemeClr val="accent1"/>
              </a:solidFill>
              <a:latin typeface="方正正准黑简体" panose="02000000000000000000" pitchFamily="2" charset="-122"/>
              <a:ea typeface="方正正准黑简体" panose="02000000000000000000" pitchFamily="2" charset="-122"/>
              <a:cs typeface="+mn-ea"/>
              <a:sym typeface="+mn-lt"/>
            </a:endParaRPr>
          </a:p>
        </p:txBody>
      </p:sp>
      <p:sp>
        <p:nvSpPr>
          <p:cNvPr id="65" name="TextBox 1"/>
          <p:cNvSpPr txBox="1"/>
          <p:nvPr/>
        </p:nvSpPr>
        <p:spPr>
          <a:xfrm>
            <a:off x="2190420" y="3853354"/>
            <a:ext cx="8477908" cy="683747"/>
          </a:xfrm>
          <a:prstGeom prst="rect">
            <a:avLst/>
          </a:prstGeom>
          <a:noFill/>
        </p:spPr>
        <p:txBody>
          <a:bodyPr wrap="square" lIns="128494" tIns="64247" rIns="128494" bIns="64247" rtlCol="0">
            <a:spAutoFit/>
          </a:bodyPr>
          <a:lstStyle/>
          <a:p>
            <a:pPr algn="ctr"/>
            <a:r>
              <a:rPr lang="zh-CN" altLang="en-US" sz="3600" dirty="0">
                <a:solidFill>
                  <a:schemeClr val="accent1"/>
                </a:solidFill>
                <a:latin typeface="方正正准黑简体" panose="02000000000000000000" pitchFamily="2" charset="-122"/>
                <a:ea typeface="方正正准黑简体" panose="02000000000000000000" pitchFamily="2" charset="-122"/>
                <a:cs typeface="+mn-ea"/>
                <a:sym typeface="+mn-lt"/>
              </a:rPr>
              <a:t>HIGH  </a:t>
            </a:r>
            <a:r>
              <a:rPr lang="en-US" altLang="zh-CN" sz="3600" dirty="0">
                <a:solidFill>
                  <a:schemeClr val="accent1"/>
                </a:solidFill>
                <a:latin typeface="方正正准黑简体" panose="02000000000000000000" pitchFamily="2" charset="-122"/>
                <a:ea typeface="方正正准黑简体" panose="02000000000000000000" pitchFamily="2" charset="-122"/>
                <a:cs typeface="+mn-ea"/>
                <a:sym typeface="+mn-lt"/>
              </a:rPr>
              <a:t>POWERPOINT</a:t>
            </a:r>
            <a:endParaRPr lang="zh-CN" altLang="en-US" sz="3600" dirty="0">
              <a:solidFill>
                <a:schemeClr val="accent1"/>
              </a:solidFill>
              <a:latin typeface="方正正准黑简体" panose="02000000000000000000" pitchFamily="2" charset="-122"/>
              <a:ea typeface="方正正准黑简体" panose="02000000000000000000" pitchFamily="2" charset="-122"/>
              <a:cs typeface="+mn-ea"/>
              <a:sym typeface="+mn-lt"/>
            </a:endParaRPr>
          </a:p>
        </p:txBody>
      </p:sp>
      <p:grpSp>
        <p:nvGrpSpPr>
          <p:cNvPr id="67" name="组合 66"/>
          <p:cNvGrpSpPr/>
          <p:nvPr/>
        </p:nvGrpSpPr>
        <p:grpSpPr>
          <a:xfrm>
            <a:off x="4338885" y="5238454"/>
            <a:ext cx="308343" cy="308343"/>
            <a:chOff x="801291" y="3535885"/>
            <a:chExt cx="219347" cy="219347"/>
          </a:xfrm>
        </p:grpSpPr>
        <p:sp>
          <p:nvSpPr>
            <p:cNvPr id="68" name="Oval 10"/>
            <p:cNvSpPr>
              <a:spLocks noChangeArrowheads="1"/>
            </p:cNvSpPr>
            <p:nvPr/>
          </p:nvSpPr>
          <p:spPr bwMode="auto">
            <a:xfrm>
              <a:off x="801291" y="3535885"/>
              <a:ext cx="219347" cy="219347"/>
            </a:xfrm>
            <a:prstGeom prst="ellipse">
              <a:avLst/>
            </a:prstGeom>
            <a:solidFill>
              <a:schemeClr val="accent5"/>
            </a:solidFill>
            <a:ln>
              <a:noFill/>
            </a:ln>
            <a:effectLst/>
            <a:extLst>
              <a:ext uri="{91240B29-F687-4F45-9708-019B960494DF}">
                <a14:hiddenLine xmlns:a14="http://schemas.microsoft.com/office/drawing/2010/main" w="6350">
                  <a:solidFill>
                    <a:srgbClr val="CBAB89"/>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fontAlgn="base">
                <a:spcBef>
                  <a:spcPct val="0"/>
                </a:spcBef>
                <a:spcAft>
                  <a:spcPct val="0"/>
                </a:spcAft>
              </a:pPr>
              <a:endParaRPr lang="zh-CN" altLang="en-US" sz="1125">
                <a:solidFill>
                  <a:srgbClr val="FF0000"/>
                </a:solidFill>
                <a:latin typeface="微软雅黑" pitchFamily="34" charset="-122"/>
                <a:ea typeface="微软雅黑" pitchFamily="34" charset="-122"/>
              </a:endParaRPr>
            </a:p>
          </p:txBody>
        </p:sp>
        <p:grpSp>
          <p:nvGrpSpPr>
            <p:cNvPr id="69" name="组合 68"/>
            <p:cNvGrpSpPr/>
            <p:nvPr/>
          </p:nvGrpSpPr>
          <p:grpSpPr>
            <a:xfrm>
              <a:off x="860980" y="3583766"/>
              <a:ext cx="100336" cy="114060"/>
              <a:chOff x="860980" y="3583766"/>
              <a:chExt cx="100336" cy="114060"/>
            </a:xfrm>
          </p:grpSpPr>
          <p:sp>
            <p:nvSpPr>
              <p:cNvPr id="70" name="Freeform 12"/>
              <p:cNvSpPr>
                <a:spLocks noEditPoints="1"/>
              </p:cNvSpPr>
              <p:nvPr/>
            </p:nvSpPr>
            <p:spPr bwMode="auto">
              <a:xfrm>
                <a:off x="884050" y="3583766"/>
                <a:ext cx="53830" cy="53740"/>
              </a:xfrm>
              <a:custGeom>
                <a:avLst/>
                <a:gdLst>
                  <a:gd name="T0" fmla="*/ 31 w 62"/>
                  <a:gd name="T1" fmla="*/ 62 h 62"/>
                  <a:gd name="T2" fmla="*/ 0 w 62"/>
                  <a:gd name="T3" fmla="*/ 31 h 62"/>
                  <a:gd name="T4" fmla="*/ 31 w 62"/>
                  <a:gd name="T5" fmla="*/ 0 h 62"/>
                  <a:gd name="T6" fmla="*/ 62 w 62"/>
                  <a:gd name="T7" fmla="*/ 31 h 62"/>
                  <a:gd name="T8" fmla="*/ 31 w 62"/>
                  <a:gd name="T9" fmla="*/ 62 h 62"/>
                  <a:gd name="T10" fmla="*/ 31 w 62"/>
                  <a:gd name="T11" fmla="*/ 11 h 62"/>
                  <a:gd name="T12" fmla="*/ 11 w 62"/>
                  <a:gd name="T13" fmla="*/ 31 h 62"/>
                  <a:gd name="T14" fmla="*/ 31 w 62"/>
                  <a:gd name="T15" fmla="*/ 51 h 62"/>
                  <a:gd name="T16" fmla="*/ 51 w 62"/>
                  <a:gd name="T17" fmla="*/ 31 h 62"/>
                  <a:gd name="T18" fmla="*/ 31 w 62"/>
                  <a:gd name="T19" fmla="*/ 11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2" h="62">
                    <a:moveTo>
                      <a:pt x="31" y="62"/>
                    </a:moveTo>
                    <a:cubicBezTo>
                      <a:pt x="14" y="62"/>
                      <a:pt x="0" y="48"/>
                      <a:pt x="0" y="31"/>
                    </a:cubicBezTo>
                    <a:cubicBezTo>
                      <a:pt x="0" y="14"/>
                      <a:pt x="14" y="0"/>
                      <a:pt x="31" y="0"/>
                    </a:cubicBezTo>
                    <a:cubicBezTo>
                      <a:pt x="48" y="0"/>
                      <a:pt x="62" y="14"/>
                      <a:pt x="62" y="31"/>
                    </a:cubicBezTo>
                    <a:cubicBezTo>
                      <a:pt x="62" y="48"/>
                      <a:pt x="48" y="62"/>
                      <a:pt x="31" y="62"/>
                    </a:cubicBezTo>
                    <a:close/>
                    <a:moveTo>
                      <a:pt x="31" y="11"/>
                    </a:moveTo>
                    <a:cubicBezTo>
                      <a:pt x="20" y="11"/>
                      <a:pt x="11" y="20"/>
                      <a:pt x="11" y="31"/>
                    </a:cubicBezTo>
                    <a:cubicBezTo>
                      <a:pt x="11" y="42"/>
                      <a:pt x="20" y="51"/>
                      <a:pt x="31" y="51"/>
                    </a:cubicBezTo>
                    <a:cubicBezTo>
                      <a:pt x="42" y="51"/>
                      <a:pt x="51" y="42"/>
                      <a:pt x="51" y="31"/>
                    </a:cubicBezTo>
                    <a:cubicBezTo>
                      <a:pt x="51" y="20"/>
                      <a:pt x="42" y="11"/>
                      <a:pt x="31" y="11"/>
                    </a:cubicBezTo>
                    <a:close/>
                  </a:path>
                </a:pathLst>
              </a:custGeom>
              <a:solidFill>
                <a:schemeClr val="bg1"/>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8540" tIns="64270" rIns="128540" bIns="64270" numCol="1" spcCol="0" rtlCol="0" fromWordArt="0" anchor="ctr" anchorCtr="0" forceAA="0" compatLnSpc="1">
                <a:prstTxWarp prst="textNoShape">
                  <a:avLst/>
                </a:prstTxWarp>
                <a:noAutofit/>
              </a:bodyPr>
              <a:lstStyle/>
              <a:p>
                <a:pPr algn="dist"/>
                <a:endParaRPr lang="zh-CN" altLang="en-US" sz="2250">
                  <a:solidFill>
                    <a:srgbClr val="FF0000"/>
                  </a:solidFill>
                  <a:latin typeface="微软雅黑" panose="020B0503020204020204" pitchFamily="34" charset="-122"/>
                  <a:ea typeface="微软雅黑" panose="020B0503020204020204" pitchFamily="34" charset="-122"/>
                </a:endParaRPr>
              </a:p>
            </p:txBody>
          </p:sp>
          <p:sp>
            <p:nvSpPr>
              <p:cNvPr id="71" name="Freeform 13"/>
              <p:cNvSpPr>
                <a:spLocks/>
              </p:cNvSpPr>
              <p:nvPr/>
            </p:nvSpPr>
            <p:spPr bwMode="auto">
              <a:xfrm>
                <a:off x="860980" y="3643355"/>
                <a:ext cx="100336" cy="54471"/>
              </a:xfrm>
              <a:custGeom>
                <a:avLst/>
                <a:gdLst>
                  <a:gd name="T0" fmla="*/ 111 w 116"/>
                  <a:gd name="T1" fmla="*/ 63 h 63"/>
                  <a:gd name="T2" fmla="*/ 105 w 116"/>
                  <a:gd name="T3" fmla="*/ 58 h 63"/>
                  <a:gd name="T4" fmla="*/ 58 w 116"/>
                  <a:gd name="T5" fmla="*/ 11 h 63"/>
                  <a:gd name="T6" fmla="*/ 11 w 116"/>
                  <a:gd name="T7" fmla="*/ 58 h 63"/>
                  <a:gd name="T8" fmla="*/ 6 w 116"/>
                  <a:gd name="T9" fmla="*/ 63 h 63"/>
                  <a:gd name="T10" fmla="*/ 0 w 116"/>
                  <a:gd name="T11" fmla="*/ 58 h 63"/>
                  <a:gd name="T12" fmla="*/ 58 w 116"/>
                  <a:gd name="T13" fmla="*/ 0 h 63"/>
                  <a:gd name="T14" fmla="*/ 116 w 116"/>
                  <a:gd name="T15" fmla="*/ 58 h 63"/>
                  <a:gd name="T16" fmla="*/ 111 w 116"/>
                  <a:gd name="T17"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6" h="63">
                    <a:moveTo>
                      <a:pt x="111" y="63"/>
                    </a:moveTo>
                    <a:cubicBezTo>
                      <a:pt x="108" y="63"/>
                      <a:pt x="105" y="61"/>
                      <a:pt x="105" y="58"/>
                    </a:cubicBezTo>
                    <a:cubicBezTo>
                      <a:pt x="105" y="32"/>
                      <a:pt x="84" y="11"/>
                      <a:pt x="58" y="11"/>
                    </a:cubicBezTo>
                    <a:cubicBezTo>
                      <a:pt x="32" y="11"/>
                      <a:pt x="11" y="32"/>
                      <a:pt x="11" y="58"/>
                    </a:cubicBezTo>
                    <a:cubicBezTo>
                      <a:pt x="11" y="61"/>
                      <a:pt x="9" y="63"/>
                      <a:pt x="6" y="63"/>
                    </a:cubicBezTo>
                    <a:cubicBezTo>
                      <a:pt x="3" y="63"/>
                      <a:pt x="0" y="61"/>
                      <a:pt x="0" y="58"/>
                    </a:cubicBezTo>
                    <a:cubicBezTo>
                      <a:pt x="0" y="26"/>
                      <a:pt x="26" y="0"/>
                      <a:pt x="58" y="0"/>
                    </a:cubicBezTo>
                    <a:cubicBezTo>
                      <a:pt x="90" y="0"/>
                      <a:pt x="116" y="26"/>
                      <a:pt x="116" y="58"/>
                    </a:cubicBezTo>
                    <a:cubicBezTo>
                      <a:pt x="116" y="61"/>
                      <a:pt x="114" y="63"/>
                      <a:pt x="111" y="63"/>
                    </a:cubicBezTo>
                    <a:close/>
                  </a:path>
                </a:pathLst>
              </a:custGeom>
              <a:solidFill>
                <a:schemeClr val="bg1"/>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8540" tIns="64270" rIns="128540" bIns="64270" numCol="1" spcCol="0" rtlCol="0" fromWordArt="0" anchor="ctr" anchorCtr="0" forceAA="0" compatLnSpc="1">
                <a:prstTxWarp prst="textNoShape">
                  <a:avLst/>
                </a:prstTxWarp>
                <a:noAutofit/>
              </a:bodyPr>
              <a:lstStyle/>
              <a:p>
                <a:pPr algn="dist"/>
                <a:endParaRPr lang="zh-CN" altLang="en-US" sz="2250">
                  <a:solidFill>
                    <a:srgbClr val="FF0000"/>
                  </a:solidFill>
                  <a:latin typeface="微软雅黑" panose="020B0503020204020204" pitchFamily="34" charset="-122"/>
                  <a:ea typeface="微软雅黑" panose="020B0503020204020204" pitchFamily="34" charset="-122"/>
                </a:endParaRPr>
              </a:p>
            </p:txBody>
          </p:sp>
        </p:grpSp>
      </p:grpSp>
      <p:grpSp>
        <p:nvGrpSpPr>
          <p:cNvPr id="72" name="Group 14"/>
          <p:cNvGrpSpPr>
            <a:grpSpLocks/>
          </p:cNvGrpSpPr>
          <p:nvPr/>
        </p:nvGrpSpPr>
        <p:grpSpPr bwMode="auto">
          <a:xfrm>
            <a:off x="6791619" y="5238454"/>
            <a:ext cx="308343" cy="308343"/>
            <a:chOff x="4248" y="3024"/>
            <a:chExt cx="600" cy="599"/>
          </a:xfrm>
        </p:grpSpPr>
        <p:sp>
          <p:nvSpPr>
            <p:cNvPr id="73" name="Oval 15"/>
            <p:cNvSpPr>
              <a:spLocks noChangeArrowheads="1"/>
            </p:cNvSpPr>
            <p:nvPr/>
          </p:nvSpPr>
          <p:spPr bwMode="auto">
            <a:xfrm>
              <a:off x="4248" y="3024"/>
              <a:ext cx="600" cy="599"/>
            </a:xfrm>
            <a:prstGeom prst="ellipse">
              <a:avLst/>
            </a:prstGeom>
            <a:solidFill>
              <a:schemeClr val="accent5"/>
            </a:solidFill>
            <a:ln>
              <a:noFill/>
            </a:ln>
            <a:effectLst/>
            <a:extLst>
              <a:ext uri="{91240B29-F687-4F45-9708-019B960494DF}">
                <a14:hiddenLine xmlns:a14="http://schemas.microsoft.com/office/drawing/2010/main" w="6350">
                  <a:solidFill>
                    <a:srgbClr val="CBAB89"/>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fontAlgn="base">
                <a:spcBef>
                  <a:spcPct val="0"/>
                </a:spcBef>
                <a:spcAft>
                  <a:spcPct val="0"/>
                </a:spcAft>
              </a:pPr>
              <a:endParaRPr lang="zh-CN" altLang="en-US" sz="1125">
                <a:solidFill>
                  <a:srgbClr val="FF0000"/>
                </a:solidFill>
                <a:latin typeface="微软雅黑" pitchFamily="34" charset="-122"/>
                <a:ea typeface="微软雅黑" pitchFamily="34" charset="-122"/>
              </a:endParaRPr>
            </a:p>
          </p:txBody>
        </p:sp>
        <p:grpSp>
          <p:nvGrpSpPr>
            <p:cNvPr id="74" name="Group 16"/>
            <p:cNvGrpSpPr>
              <a:grpSpLocks/>
            </p:cNvGrpSpPr>
            <p:nvPr/>
          </p:nvGrpSpPr>
          <p:grpSpPr bwMode="auto">
            <a:xfrm>
              <a:off x="4441" y="3144"/>
              <a:ext cx="215" cy="345"/>
              <a:chOff x="4441" y="3144"/>
              <a:chExt cx="215" cy="345"/>
            </a:xfrm>
          </p:grpSpPr>
          <p:sp>
            <p:nvSpPr>
              <p:cNvPr id="75" name="Freeform 17"/>
              <p:cNvSpPr>
                <a:spLocks noEditPoints="1"/>
              </p:cNvSpPr>
              <p:nvPr/>
            </p:nvSpPr>
            <p:spPr bwMode="auto">
              <a:xfrm>
                <a:off x="4474" y="3144"/>
                <a:ext cx="149" cy="253"/>
              </a:xfrm>
              <a:custGeom>
                <a:avLst/>
                <a:gdLst>
                  <a:gd name="T0" fmla="*/ 31 w 63"/>
                  <a:gd name="T1" fmla="*/ 107 h 107"/>
                  <a:gd name="T2" fmla="*/ 63 w 63"/>
                  <a:gd name="T3" fmla="*/ 78 h 107"/>
                  <a:gd name="T4" fmla="*/ 63 w 63"/>
                  <a:gd name="T5" fmla="*/ 29 h 107"/>
                  <a:gd name="T6" fmla="*/ 31 w 63"/>
                  <a:gd name="T7" fmla="*/ 0 h 107"/>
                  <a:gd name="T8" fmla="*/ 0 w 63"/>
                  <a:gd name="T9" fmla="*/ 29 h 107"/>
                  <a:gd name="T10" fmla="*/ 0 w 63"/>
                  <a:gd name="T11" fmla="*/ 78 h 107"/>
                  <a:gd name="T12" fmla="*/ 31 w 63"/>
                  <a:gd name="T13" fmla="*/ 107 h 107"/>
                  <a:gd name="T14" fmla="*/ 10 w 63"/>
                  <a:gd name="T15" fmla="*/ 29 h 107"/>
                  <a:gd name="T16" fmla="*/ 31 w 63"/>
                  <a:gd name="T17" fmla="*/ 10 h 107"/>
                  <a:gd name="T18" fmla="*/ 53 w 63"/>
                  <a:gd name="T19" fmla="*/ 29 h 107"/>
                  <a:gd name="T20" fmla="*/ 53 w 63"/>
                  <a:gd name="T21" fmla="*/ 78 h 107"/>
                  <a:gd name="T22" fmla="*/ 31 w 63"/>
                  <a:gd name="T23" fmla="*/ 97 h 107"/>
                  <a:gd name="T24" fmla="*/ 10 w 63"/>
                  <a:gd name="T25" fmla="*/ 78 h 107"/>
                  <a:gd name="T26" fmla="*/ 10 w 63"/>
                  <a:gd name="T27" fmla="*/ 29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3" h="107">
                    <a:moveTo>
                      <a:pt x="31" y="107"/>
                    </a:moveTo>
                    <a:cubicBezTo>
                      <a:pt x="49" y="107"/>
                      <a:pt x="63" y="94"/>
                      <a:pt x="63" y="78"/>
                    </a:cubicBezTo>
                    <a:cubicBezTo>
                      <a:pt x="63" y="29"/>
                      <a:pt x="63" y="29"/>
                      <a:pt x="63" y="29"/>
                    </a:cubicBezTo>
                    <a:cubicBezTo>
                      <a:pt x="63" y="13"/>
                      <a:pt x="49" y="0"/>
                      <a:pt x="31" y="0"/>
                    </a:cubicBezTo>
                    <a:cubicBezTo>
                      <a:pt x="14" y="0"/>
                      <a:pt x="0" y="13"/>
                      <a:pt x="0" y="29"/>
                    </a:cubicBezTo>
                    <a:cubicBezTo>
                      <a:pt x="0" y="78"/>
                      <a:pt x="0" y="78"/>
                      <a:pt x="0" y="78"/>
                    </a:cubicBezTo>
                    <a:cubicBezTo>
                      <a:pt x="0" y="94"/>
                      <a:pt x="14" y="107"/>
                      <a:pt x="31" y="107"/>
                    </a:cubicBezTo>
                    <a:close/>
                    <a:moveTo>
                      <a:pt x="10" y="29"/>
                    </a:moveTo>
                    <a:cubicBezTo>
                      <a:pt x="10" y="18"/>
                      <a:pt x="19" y="10"/>
                      <a:pt x="31" y="10"/>
                    </a:cubicBezTo>
                    <a:cubicBezTo>
                      <a:pt x="43" y="10"/>
                      <a:pt x="53" y="18"/>
                      <a:pt x="53" y="29"/>
                    </a:cubicBezTo>
                    <a:cubicBezTo>
                      <a:pt x="53" y="78"/>
                      <a:pt x="53" y="78"/>
                      <a:pt x="53" y="78"/>
                    </a:cubicBezTo>
                    <a:cubicBezTo>
                      <a:pt x="53" y="88"/>
                      <a:pt x="43" y="97"/>
                      <a:pt x="31" y="97"/>
                    </a:cubicBezTo>
                    <a:cubicBezTo>
                      <a:pt x="19" y="97"/>
                      <a:pt x="10" y="88"/>
                      <a:pt x="10" y="78"/>
                    </a:cubicBezTo>
                    <a:lnTo>
                      <a:pt x="10" y="29"/>
                    </a:lnTo>
                    <a:close/>
                  </a:path>
                </a:pathLst>
              </a:custGeom>
              <a:solidFill>
                <a:schemeClr val="bg1"/>
              </a:solidFill>
              <a:ln w="635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8540" tIns="64270" rIns="128540" bIns="64270" numCol="1" spcCol="0" rtlCol="0" fromWordArt="0" anchor="ctr" anchorCtr="0" forceAA="0" compatLnSpc="1">
                <a:prstTxWarp prst="textNoShape">
                  <a:avLst/>
                </a:prstTxWarp>
                <a:noAutofit/>
              </a:bodyPr>
              <a:lstStyle/>
              <a:p>
                <a:pPr algn="dist"/>
                <a:endParaRPr lang="zh-CN" altLang="en-US" sz="2250">
                  <a:solidFill>
                    <a:srgbClr val="FF0000"/>
                  </a:solidFill>
                  <a:latin typeface="微软雅黑" panose="020B0503020204020204" pitchFamily="34" charset="-122"/>
                  <a:ea typeface="微软雅黑" panose="020B0503020204020204" pitchFamily="34" charset="-122"/>
                </a:endParaRPr>
              </a:p>
            </p:txBody>
          </p:sp>
          <p:sp>
            <p:nvSpPr>
              <p:cNvPr id="76" name="Freeform 18"/>
              <p:cNvSpPr>
                <a:spLocks/>
              </p:cNvSpPr>
              <p:nvPr/>
            </p:nvSpPr>
            <p:spPr bwMode="auto">
              <a:xfrm>
                <a:off x="4441" y="3267"/>
                <a:ext cx="215" cy="222"/>
              </a:xfrm>
              <a:custGeom>
                <a:avLst/>
                <a:gdLst>
                  <a:gd name="T0" fmla="*/ 86 w 91"/>
                  <a:gd name="T1" fmla="*/ 0 h 94"/>
                  <a:gd name="T2" fmla="*/ 81 w 91"/>
                  <a:gd name="T3" fmla="*/ 5 h 94"/>
                  <a:gd name="T4" fmla="*/ 81 w 91"/>
                  <a:gd name="T5" fmla="*/ 28 h 94"/>
                  <a:gd name="T6" fmla="*/ 45 w 91"/>
                  <a:gd name="T7" fmla="*/ 59 h 94"/>
                  <a:gd name="T8" fmla="*/ 10 w 91"/>
                  <a:gd name="T9" fmla="*/ 28 h 94"/>
                  <a:gd name="T10" fmla="*/ 10 w 91"/>
                  <a:gd name="T11" fmla="*/ 5 h 94"/>
                  <a:gd name="T12" fmla="*/ 5 w 91"/>
                  <a:gd name="T13" fmla="*/ 0 h 94"/>
                  <a:gd name="T14" fmla="*/ 0 w 91"/>
                  <a:gd name="T15" fmla="*/ 5 h 94"/>
                  <a:gd name="T16" fmla="*/ 0 w 91"/>
                  <a:gd name="T17" fmla="*/ 28 h 94"/>
                  <a:gd name="T18" fmla="*/ 40 w 91"/>
                  <a:gd name="T19" fmla="*/ 69 h 94"/>
                  <a:gd name="T20" fmla="*/ 40 w 91"/>
                  <a:gd name="T21" fmla="*/ 84 h 94"/>
                  <a:gd name="T22" fmla="*/ 20 w 91"/>
                  <a:gd name="T23" fmla="*/ 84 h 94"/>
                  <a:gd name="T24" fmla="*/ 15 w 91"/>
                  <a:gd name="T25" fmla="*/ 89 h 94"/>
                  <a:gd name="T26" fmla="*/ 20 w 91"/>
                  <a:gd name="T27" fmla="*/ 94 h 94"/>
                  <a:gd name="T28" fmla="*/ 70 w 91"/>
                  <a:gd name="T29" fmla="*/ 94 h 94"/>
                  <a:gd name="T30" fmla="*/ 75 w 91"/>
                  <a:gd name="T31" fmla="*/ 89 h 94"/>
                  <a:gd name="T32" fmla="*/ 70 w 91"/>
                  <a:gd name="T33" fmla="*/ 84 h 94"/>
                  <a:gd name="T34" fmla="*/ 50 w 91"/>
                  <a:gd name="T35" fmla="*/ 84 h 94"/>
                  <a:gd name="T36" fmla="*/ 50 w 91"/>
                  <a:gd name="T37" fmla="*/ 69 h 94"/>
                  <a:gd name="T38" fmla="*/ 91 w 91"/>
                  <a:gd name="T39" fmla="*/ 28 h 94"/>
                  <a:gd name="T40" fmla="*/ 91 w 91"/>
                  <a:gd name="T41" fmla="*/ 5 h 94"/>
                  <a:gd name="T42" fmla="*/ 86 w 91"/>
                  <a:gd name="T43" fmla="*/ 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91" h="94">
                    <a:moveTo>
                      <a:pt x="86" y="0"/>
                    </a:moveTo>
                    <a:cubicBezTo>
                      <a:pt x="83" y="0"/>
                      <a:pt x="81" y="3"/>
                      <a:pt x="81" y="5"/>
                    </a:cubicBezTo>
                    <a:cubicBezTo>
                      <a:pt x="81" y="28"/>
                      <a:pt x="81" y="28"/>
                      <a:pt x="81" y="28"/>
                    </a:cubicBezTo>
                    <a:cubicBezTo>
                      <a:pt x="81" y="45"/>
                      <a:pt x="65" y="59"/>
                      <a:pt x="45" y="59"/>
                    </a:cubicBezTo>
                    <a:cubicBezTo>
                      <a:pt x="26" y="59"/>
                      <a:pt x="10" y="45"/>
                      <a:pt x="10" y="28"/>
                    </a:cubicBezTo>
                    <a:cubicBezTo>
                      <a:pt x="10" y="5"/>
                      <a:pt x="10" y="5"/>
                      <a:pt x="10" y="5"/>
                    </a:cubicBezTo>
                    <a:cubicBezTo>
                      <a:pt x="10" y="2"/>
                      <a:pt x="8" y="0"/>
                      <a:pt x="5" y="0"/>
                    </a:cubicBezTo>
                    <a:cubicBezTo>
                      <a:pt x="2" y="0"/>
                      <a:pt x="0" y="2"/>
                      <a:pt x="0" y="5"/>
                    </a:cubicBezTo>
                    <a:cubicBezTo>
                      <a:pt x="0" y="28"/>
                      <a:pt x="0" y="28"/>
                      <a:pt x="0" y="28"/>
                    </a:cubicBezTo>
                    <a:cubicBezTo>
                      <a:pt x="0" y="49"/>
                      <a:pt x="18" y="67"/>
                      <a:pt x="40" y="69"/>
                    </a:cubicBezTo>
                    <a:cubicBezTo>
                      <a:pt x="40" y="84"/>
                      <a:pt x="40" y="84"/>
                      <a:pt x="40" y="84"/>
                    </a:cubicBezTo>
                    <a:cubicBezTo>
                      <a:pt x="20" y="84"/>
                      <a:pt x="20" y="84"/>
                      <a:pt x="20" y="84"/>
                    </a:cubicBezTo>
                    <a:cubicBezTo>
                      <a:pt x="18" y="84"/>
                      <a:pt x="15" y="86"/>
                      <a:pt x="15" y="89"/>
                    </a:cubicBezTo>
                    <a:cubicBezTo>
                      <a:pt x="15" y="92"/>
                      <a:pt x="18" y="94"/>
                      <a:pt x="20" y="94"/>
                    </a:cubicBezTo>
                    <a:cubicBezTo>
                      <a:pt x="70" y="94"/>
                      <a:pt x="70" y="94"/>
                      <a:pt x="70" y="94"/>
                    </a:cubicBezTo>
                    <a:cubicBezTo>
                      <a:pt x="73" y="94"/>
                      <a:pt x="75" y="92"/>
                      <a:pt x="75" y="89"/>
                    </a:cubicBezTo>
                    <a:cubicBezTo>
                      <a:pt x="75" y="86"/>
                      <a:pt x="73" y="84"/>
                      <a:pt x="70" y="84"/>
                    </a:cubicBezTo>
                    <a:cubicBezTo>
                      <a:pt x="50" y="84"/>
                      <a:pt x="50" y="84"/>
                      <a:pt x="50" y="84"/>
                    </a:cubicBezTo>
                    <a:cubicBezTo>
                      <a:pt x="50" y="69"/>
                      <a:pt x="50" y="69"/>
                      <a:pt x="50" y="69"/>
                    </a:cubicBezTo>
                    <a:cubicBezTo>
                      <a:pt x="73" y="67"/>
                      <a:pt x="91" y="49"/>
                      <a:pt x="91" y="28"/>
                    </a:cubicBezTo>
                    <a:cubicBezTo>
                      <a:pt x="91" y="5"/>
                      <a:pt x="91" y="5"/>
                      <a:pt x="91" y="5"/>
                    </a:cubicBezTo>
                    <a:cubicBezTo>
                      <a:pt x="91" y="3"/>
                      <a:pt x="88" y="0"/>
                      <a:pt x="86" y="0"/>
                    </a:cubicBezTo>
                    <a:close/>
                  </a:path>
                </a:pathLst>
              </a:custGeom>
              <a:solidFill>
                <a:schemeClr val="bg1"/>
              </a:solidFill>
              <a:ln w="635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8540" tIns="64270" rIns="128540" bIns="64270" numCol="1" spcCol="0" rtlCol="0" fromWordArt="0" anchor="ctr" anchorCtr="0" forceAA="0" compatLnSpc="1">
                <a:prstTxWarp prst="textNoShape">
                  <a:avLst/>
                </a:prstTxWarp>
                <a:noAutofit/>
              </a:bodyPr>
              <a:lstStyle/>
              <a:p>
                <a:pPr algn="dist"/>
                <a:endParaRPr lang="zh-CN" altLang="en-US" sz="2250">
                  <a:solidFill>
                    <a:srgbClr val="FF0000"/>
                  </a:solidFill>
                  <a:latin typeface="微软雅黑" panose="020B0503020204020204" pitchFamily="34" charset="-122"/>
                  <a:ea typeface="微软雅黑" panose="020B0503020204020204" pitchFamily="34" charset="-122"/>
                </a:endParaRPr>
              </a:p>
            </p:txBody>
          </p:sp>
        </p:grpSp>
      </p:grpSp>
      <p:sp>
        <p:nvSpPr>
          <p:cNvPr id="77" name="Text Box 20"/>
          <p:cNvSpPr txBox="1">
            <a:spLocks noChangeArrowheads="1"/>
          </p:cNvSpPr>
          <p:nvPr/>
        </p:nvSpPr>
        <p:spPr bwMode="auto">
          <a:xfrm>
            <a:off x="7108886" y="5197930"/>
            <a:ext cx="1266693" cy="3520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zh-CN" altLang="en-US" sz="1688" dirty="0">
                <a:solidFill>
                  <a:schemeClr val="accent1"/>
                </a:solidFill>
                <a:latin typeface="微软雅黑" pitchFamily="34" charset="-122"/>
                <a:ea typeface="微软雅黑" pitchFamily="34" charset="-122"/>
              </a:rPr>
              <a:t>Graduates:</a:t>
            </a:r>
            <a:endParaRPr lang="en-US" altLang="zh-CN" sz="1688" dirty="0">
              <a:solidFill>
                <a:schemeClr val="accent1"/>
              </a:solidFill>
              <a:latin typeface="微软雅黑" pitchFamily="34" charset="-122"/>
              <a:ea typeface="微软雅黑" pitchFamily="34" charset="-122"/>
            </a:endParaRPr>
          </a:p>
        </p:txBody>
      </p:sp>
      <p:sp>
        <p:nvSpPr>
          <p:cNvPr id="78" name="矩形 77"/>
          <p:cNvSpPr/>
          <p:nvPr/>
        </p:nvSpPr>
        <p:spPr>
          <a:xfrm>
            <a:off x="4647031" y="5206716"/>
            <a:ext cx="1050288" cy="3520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zh-CN" altLang="en-US" sz="1688" dirty="0">
                <a:solidFill>
                  <a:schemeClr val="accent1"/>
                </a:solidFill>
                <a:latin typeface="微软雅黑" pitchFamily="34" charset="-122"/>
                <a:ea typeface="微软雅黑" pitchFamily="34" charset="-122"/>
              </a:rPr>
              <a:t>Respondent:</a:t>
            </a:r>
          </a:p>
        </p:txBody>
      </p:sp>
      <p:pic>
        <p:nvPicPr>
          <p:cNvPr id="22" name="图片 21"/>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4908867" y="1699415"/>
            <a:ext cx="2874915" cy="2190090"/>
          </a:xfrm>
          <a:prstGeom prst="rect">
            <a:avLst/>
          </a:prstGeom>
        </p:spPr>
      </p:pic>
      <p:pic>
        <p:nvPicPr>
          <p:cNvPr id="3" name="奥特曼 - Remember (Original Mix)">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7" cstate="print"/>
          <a:stretch>
            <a:fillRect/>
          </a:stretch>
        </p:blipFill>
        <p:spPr>
          <a:xfrm>
            <a:off x="6124575" y="-962190"/>
            <a:ext cx="609600" cy="609600"/>
          </a:xfrm>
          <a:prstGeom prst="rect">
            <a:avLst/>
          </a:prstGeom>
        </p:spPr>
      </p:pic>
    </p:spTree>
    <p:extLst>
      <p:ext uri="{BB962C8B-B14F-4D97-AF65-F5344CB8AC3E}">
        <p14:creationId xmlns:p14="http://schemas.microsoft.com/office/powerpoint/2010/main" val="3119503643"/>
      </p:ext>
    </p:extLst>
  </p:cSld>
  <p:clrMapOvr>
    <a:masterClrMapping/>
  </p:clrMapOvr>
  <p:transition spd="slow" advTm="0">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3"/>
                                        </p:tgtEl>
                                      </p:cBhvr>
                                    </p:cmd>
                                  </p:childTnLst>
                                </p:cTn>
                              </p:par>
                            </p:childTnLst>
                          </p:cTn>
                        </p:par>
                        <p:par>
                          <p:cTn id="7" fill="hold">
                            <p:stCondLst>
                              <p:cond delay="0"/>
                            </p:stCondLst>
                            <p:childTnLst>
                              <p:par>
                                <p:cTn id="8" presetID="2" presetClass="entr" presetSubtype="4" fill="hold" grpId="0" nodeType="afterEffect">
                                  <p:stCondLst>
                                    <p:cond delay="0"/>
                                  </p:stCondLst>
                                  <p:childTnLst>
                                    <p:set>
                                      <p:cBhvr>
                                        <p:cTn id="9" dur="1" fill="hold">
                                          <p:stCondLst>
                                            <p:cond delay="0"/>
                                          </p:stCondLst>
                                        </p:cTn>
                                        <p:tgtEl>
                                          <p:spTgt spid="2"/>
                                        </p:tgtEl>
                                        <p:attrNameLst>
                                          <p:attrName>style.visibility</p:attrName>
                                        </p:attrNameLst>
                                      </p:cBhvr>
                                      <p:to>
                                        <p:strVal val="visible"/>
                                      </p:to>
                                    </p:set>
                                    <p:anim calcmode="lin" valueType="num">
                                      <p:cBhvr additive="base">
                                        <p:cTn id="10" dur="500" fill="hold"/>
                                        <p:tgtEl>
                                          <p:spTgt spid="2"/>
                                        </p:tgtEl>
                                        <p:attrNameLst>
                                          <p:attrName>ppt_x</p:attrName>
                                        </p:attrNameLst>
                                      </p:cBhvr>
                                      <p:tavLst>
                                        <p:tav tm="0">
                                          <p:val>
                                            <p:strVal val="#ppt_x"/>
                                          </p:val>
                                        </p:tav>
                                        <p:tav tm="100000">
                                          <p:val>
                                            <p:strVal val="#ppt_x"/>
                                          </p:val>
                                        </p:tav>
                                      </p:tavLst>
                                    </p:anim>
                                    <p:anim calcmode="lin" valueType="num">
                                      <p:cBhvr additive="base">
                                        <p:cTn id="11" dur="500" fill="hold"/>
                                        <p:tgtEl>
                                          <p:spTgt spid="2"/>
                                        </p:tgtEl>
                                        <p:attrNameLst>
                                          <p:attrName>ppt_y</p:attrName>
                                        </p:attrNameLst>
                                      </p:cBhvr>
                                      <p:tavLst>
                                        <p:tav tm="0">
                                          <p:val>
                                            <p:strVal val="1+#ppt_h/2"/>
                                          </p:val>
                                        </p:tav>
                                        <p:tav tm="100000">
                                          <p:val>
                                            <p:strVal val="#ppt_y"/>
                                          </p:val>
                                        </p:tav>
                                      </p:tavLst>
                                    </p:anim>
                                  </p:childTnLst>
                                </p:cTn>
                              </p:par>
                            </p:childTnLst>
                          </p:cTn>
                        </p:par>
                        <p:par>
                          <p:cTn id="12" fill="hold">
                            <p:stCondLst>
                              <p:cond delay="500"/>
                            </p:stCondLst>
                            <p:childTnLst>
                              <p:par>
                                <p:cTn id="13" presetID="53" presetClass="entr" presetSubtype="16" fill="hold" nodeType="afterEffect">
                                  <p:stCondLst>
                                    <p:cond delay="0"/>
                                  </p:stCondLst>
                                  <p:childTnLst>
                                    <p:set>
                                      <p:cBhvr>
                                        <p:cTn id="14" dur="1" fill="hold">
                                          <p:stCondLst>
                                            <p:cond delay="0"/>
                                          </p:stCondLst>
                                        </p:cTn>
                                        <p:tgtEl>
                                          <p:spTgt spid="22"/>
                                        </p:tgtEl>
                                        <p:attrNameLst>
                                          <p:attrName>style.visibility</p:attrName>
                                        </p:attrNameLst>
                                      </p:cBhvr>
                                      <p:to>
                                        <p:strVal val="visible"/>
                                      </p:to>
                                    </p:set>
                                    <p:anim calcmode="lin" valueType="num">
                                      <p:cBhvr>
                                        <p:cTn id="15" dur="500" fill="hold"/>
                                        <p:tgtEl>
                                          <p:spTgt spid="22"/>
                                        </p:tgtEl>
                                        <p:attrNameLst>
                                          <p:attrName>ppt_w</p:attrName>
                                        </p:attrNameLst>
                                      </p:cBhvr>
                                      <p:tavLst>
                                        <p:tav tm="0">
                                          <p:val>
                                            <p:fltVal val="0"/>
                                          </p:val>
                                        </p:tav>
                                        <p:tav tm="100000">
                                          <p:val>
                                            <p:strVal val="#ppt_w"/>
                                          </p:val>
                                        </p:tav>
                                      </p:tavLst>
                                    </p:anim>
                                    <p:anim calcmode="lin" valueType="num">
                                      <p:cBhvr>
                                        <p:cTn id="16" dur="500" fill="hold"/>
                                        <p:tgtEl>
                                          <p:spTgt spid="22"/>
                                        </p:tgtEl>
                                        <p:attrNameLst>
                                          <p:attrName>ppt_h</p:attrName>
                                        </p:attrNameLst>
                                      </p:cBhvr>
                                      <p:tavLst>
                                        <p:tav tm="0">
                                          <p:val>
                                            <p:fltVal val="0"/>
                                          </p:val>
                                        </p:tav>
                                        <p:tav tm="100000">
                                          <p:val>
                                            <p:strVal val="#ppt_h"/>
                                          </p:val>
                                        </p:tav>
                                      </p:tavLst>
                                    </p:anim>
                                    <p:animEffect transition="in" filter="fade">
                                      <p:cBhvr>
                                        <p:cTn id="17" dur="500"/>
                                        <p:tgtEl>
                                          <p:spTgt spid="22"/>
                                        </p:tgtEl>
                                      </p:cBhvr>
                                    </p:animEffect>
                                  </p:childTnLst>
                                </p:cTn>
                              </p:par>
                              <p:par>
                                <p:cTn id="18" presetID="2" presetClass="entr" presetSubtype="2" fill="hold" grpId="0" nodeType="withEffect">
                                  <p:stCondLst>
                                    <p:cond delay="1700"/>
                                  </p:stCondLst>
                                  <p:iterate type="lt">
                                    <p:tmPct val="23333"/>
                                  </p:iterate>
                                  <p:childTnLst>
                                    <p:set>
                                      <p:cBhvr>
                                        <p:cTn id="19" dur="1" fill="hold">
                                          <p:stCondLst>
                                            <p:cond delay="0"/>
                                          </p:stCondLst>
                                        </p:cTn>
                                        <p:tgtEl>
                                          <p:spTgt spid="65"/>
                                        </p:tgtEl>
                                        <p:attrNameLst>
                                          <p:attrName>style.visibility</p:attrName>
                                        </p:attrNameLst>
                                      </p:cBhvr>
                                      <p:to>
                                        <p:strVal val="visible"/>
                                      </p:to>
                                    </p:set>
                                    <p:anim calcmode="lin" valueType="num">
                                      <p:cBhvr additive="base">
                                        <p:cTn id="20" dur="500" fill="hold"/>
                                        <p:tgtEl>
                                          <p:spTgt spid="65"/>
                                        </p:tgtEl>
                                        <p:attrNameLst>
                                          <p:attrName>ppt_x</p:attrName>
                                        </p:attrNameLst>
                                      </p:cBhvr>
                                      <p:tavLst>
                                        <p:tav tm="0">
                                          <p:val>
                                            <p:strVal val="1+#ppt_w/2"/>
                                          </p:val>
                                        </p:tav>
                                        <p:tav tm="100000">
                                          <p:val>
                                            <p:strVal val="#ppt_x"/>
                                          </p:val>
                                        </p:tav>
                                      </p:tavLst>
                                    </p:anim>
                                    <p:anim calcmode="lin" valueType="num">
                                      <p:cBhvr additive="base">
                                        <p:cTn id="21" dur="500" fill="hold"/>
                                        <p:tgtEl>
                                          <p:spTgt spid="65"/>
                                        </p:tgtEl>
                                        <p:attrNameLst>
                                          <p:attrName>ppt_y</p:attrName>
                                        </p:attrNameLst>
                                      </p:cBhvr>
                                      <p:tavLst>
                                        <p:tav tm="0">
                                          <p:val>
                                            <p:strVal val="#ppt_y"/>
                                          </p:val>
                                        </p:tav>
                                        <p:tav tm="100000">
                                          <p:val>
                                            <p:strVal val="#ppt_y"/>
                                          </p:val>
                                        </p:tav>
                                      </p:tavLst>
                                    </p:anim>
                                  </p:childTnLst>
                                </p:cTn>
                              </p:par>
                              <p:par>
                                <p:cTn id="22" presetID="22" presetClass="entr" presetSubtype="8" fill="hold" grpId="0" nodeType="withEffect">
                                  <p:stCondLst>
                                    <p:cond delay="400"/>
                                  </p:stCondLst>
                                  <p:childTnLst>
                                    <p:set>
                                      <p:cBhvr>
                                        <p:cTn id="23" dur="1" fill="hold">
                                          <p:stCondLst>
                                            <p:cond delay="0"/>
                                          </p:stCondLst>
                                        </p:cTn>
                                        <p:tgtEl>
                                          <p:spTgt spid="61"/>
                                        </p:tgtEl>
                                        <p:attrNameLst>
                                          <p:attrName>style.visibility</p:attrName>
                                        </p:attrNameLst>
                                      </p:cBhvr>
                                      <p:to>
                                        <p:strVal val="visible"/>
                                      </p:to>
                                    </p:set>
                                    <p:animEffect transition="in" filter="wipe(left)">
                                      <p:cBhvr>
                                        <p:cTn id="24" dur="1600"/>
                                        <p:tgtEl>
                                          <p:spTgt spid="61"/>
                                        </p:tgtEl>
                                      </p:cBhvr>
                                    </p:animEffect>
                                  </p:childTnLst>
                                </p:cTn>
                              </p:par>
                            </p:childTnLst>
                          </p:cTn>
                        </p:par>
                        <p:par>
                          <p:cTn id="25" fill="hold">
                            <p:stCondLst>
                              <p:cond delay="4217"/>
                            </p:stCondLst>
                            <p:childTnLst>
                              <p:par>
                                <p:cTn id="26" presetID="53" presetClass="entr" presetSubtype="16" fill="hold" nodeType="afterEffect">
                                  <p:stCondLst>
                                    <p:cond delay="0"/>
                                  </p:stCondLst>
                                  <p:childTnLst>
                                    <p:set>
                                      <p:cBhvr>
                                        <p:cTn id="27" dur="1" fill="hold">
                                          <p:stCondLst>
                                            <p:cond delay="0"/>
                                          </p:stCondLst>
                                        </p:cTn>
                                        <p:tgtEl>
                                          <p:spTgt spid="67"/>
                                        </p:tgtEl>
                                        <p:attrNameLst>
                                          <p:attrName>style.visibility</p:attrName>
                                        </p:attrNameLst>
                                      </p:cBhvr>
                                      <p:to>
                                        <p:strVal val="visible"/>
                                      </p:to>
                                    </p:set>
                                    <p:anim calcmode="lin" valueType="num">
                                      <p:cBhvr>
                                        <p:cTn id="28" dur="500" fill="hold"/>
                                        <p:tgtEl>
                                          <p:spTgt spid="67"/>
                                        </p:tgtEl>
                                        <p:attrNameLst>
                                          <p:attrName>ppt_w</p:attrName>
                                        </p:attrNameLst>
                                      </p:cBhvr>
                                      <p:tavLst>
                                        <p:tav tm="0">
                                          <p:val>
                                            <p:fltVal val="0"/>
                                          </p:val>
                                        </p:tav>
                                        <p:tav tm="100000">
                                          <p:val>
                                            <p:strVal val="#ppt_w"/>
                                          </p:val>
                                        </p:tav>
                                      </p:tavLst>
                                    </p:anim>
                                    <p:anim calcmode="lin" valueType="num">
                                      <p:cBhvr>
                                        <p:cTn id="29" dur="500" fill="hold"/>
                                        <p:tgtEl>
                                          <p:spTgt spid="67"/>
                                        </p:tgtEl>
                                        <p:attrNameLst>
                                          <p:attrName>ppt_h</p:attrName>
                                        </p:attrNameLst>
                                      </p:cBhvr>
                                      <p:tavLst>
                                        <p:tav tm="0">
                                          <p:val>
                                            <p:fltVal val="0"/>
                                          </p:val>
                                        </p:tav>
                                        <p:tav tm="100000">
                                          <p:val>
                                            <p:strVal val="#ppt_h"/>
                                          </p:val>
                                        </p:tav>
                                      </p:tavLst>
                                    </p:anim>
                                    <p:animEffect transition="in" filter="fade">
                                      <p:cBhvr>
                                        <p:cTn id="30" dur="500"/>
                                        <p:tgtEl>
                                          <p:spTgt spid="67"/>
                                        </p:tgtEl>
                                      </p:cBhvr>
                                    </p:animEffect>
                                  </p:childTnLst>
                                </p:cTn>
                              </p:par>
                            </p:childTnLst>
                          </p:cTn>
                        </p:par>
                        <p:par>
                          <p:cTn id="31" fill="hold">
                            <p:stCondLst>
                              <p:cond delay="4717"/>
                            </p:stCondLst>
                            <p:childTnLst>
                              <p:par>
                                <p:cTn id="32" presetID="22" presetClass="entr" presetSubtype="8" fill="hold" grpId="0" nodeType="afterEffect">
                                  <p:stCondLst>
                                    <p:cond delay="0"/>
                                  </p:stCondLst>
                                  <p:childTnLst>
                                    <p:set>
                                      <p:cBhvr>
                                        <p:cTn id="33" dur="1" fill="hold">
                                          <p:stCondLst>
                                            <p:cond delay="0"/>
                                          </p:stCondLst>
                                        </p:cTn>
                                        <p:tgtEl>
                                          <p:spTgt spid="78"/>
                                        </p:tgtEl>
                                        <p:attrNameLst>
                                          <p:attrName>style.visibility</p:attrName>
                                        </p:attrNameLst>
                                      </p:cBhvr>
                                      <p:to>
                                        <p:strVal val="visible"/>
                                      </p:to>
                                    </p:set>
                                    <p:animEffect transition="in" filter="wipe(left)">
                                      <p:cBhvr>
                                        <p:cTn id="34" dur="500"/>
                                        <p:tgtEl>
                                          <p:spTgt spid="78"/>
                                        </p:tgtEl>
                                      </p:cBhvr>
                                    </p:animEffect>
                                  </p:childTnLst>
                                </p:cTn>
                              </p:par>
                            </p:childTnLst>
                          </p:cTn>
                        </p:par>
                        <p:par>
                          <p:cTn id="35" fill="hold">
                            <p:stCondLst>
                              <p:cond delay="5217"/>
                            </p:stCondLst>
                            <p:childTnLst>
                              <p:par>
                                <p:cTn id="36" presetID="53" presetClass="entr" presetSubtype="16" fill="hold" nodeType="afterEffect">
                                  <p:stCondLst>
                                    <p:cond delay="0"/>
                                  </p:stCondLst>
                                  <p:childTnLst>
                                    <p:set>
                                      <p:cBhvr>
                                        <p:cTn id="37" dur="1" fill="hold">
                                          <p:stCondLst>
                                            <p:cond delay="0"/>
                                          </p:stCondLst>
                                        </p:cTn>
                                        <p:tgtEl>
                                          <p:spTgt spid="72"/>
                                        </p:tgtEl>
                                        <p:attrNameLst>
                                          <p:attrName>style.visibility</p:attrName>
                                        </p:attrNameLst>
                                      </p:cBhvr>
                                      <p:to>
                                        <p:strVal val="visible"/>
                                      </p:to>
                                    </p:set>
                                    <p:anim calcmode="lin" valueType="num">
                                      <p:cBhvr>
                                        <p:cTn id="38" dur="500" fill="hold"/>
                                        <p:tgtEl>
                                          <p:spTgt spid="72"/>
                                        </p:tgtEl>
                                        <p:attrNameLst>
                                          <p:attrName>ppt_w</p:attrName>
                                        </p:attrNameLst>
                                      </p:cBhvr>
                                      <p:tavLst>
                                        <p:tav tm="0">
                                          <p:val>
                                            <p:fltVal val="0"/>
                                          </p:val>
                                        </p:tav>
                                        <p:tav tm="100000">
                                          <p:val>
                                            <p:strVal val="#ppt_w"/>
                                          </p:val>
                                        </p:tav>
                                      </p:tavLst>
                                    </p:anim>
                                    <p:anim calcmode="lin" valueType="num">
                                      <p:cBhvr>
                                        <p:cTn id="39" dur="500" fill="hold"/>
                                        <p:tgtEl>
                                          <p:spTgt spid="72"/>
                                        </p:tgtEl>
                                        <p:attrNameLst>
                                          <p:attrName>ppt_h</p:attrName>
                                        </p:attrNameLst>
                                      </p:cBhvr>
                                      <p:tavLst>
                                        <p:tav tm="0">
                                          <p:val>
                                            <p:fltVal val="0"/>
                                          </p:val>
                                        </p:tav>
                                        <p:tav tm="100000">
                                          <p:val>
                                            <p:strVal val="#ppt_h"/>
                                          </p:val>
                                        </p:tav>
                                      </p:tavLst>
                                    </p:anim>
                                    <p:animEffect transition="in" filter="fade">
                                      <p:cBhvr>
                                        <p:cTn id="40" dur="500"/>
                                        <p:tgtEl>
                                          <p:spTgt spid="72"/>
                                        </p:tgtEl>
                                      </p:cBhvr>
                                    </p:animEffect>
                                  </p:childTnLst>
                                </p:cTn>
                              </p:par>
                            </p:childTnLst>
                          </p:cTn>
                        </p:par>
                        <p:par>
                          <p:cTn id="41" fill="hold">
                            <p:stCondLst>
                              <p:cond delay="5717"/>
                            </p:stCondLst>
                            <p:childTnLst>
                              <p:par>
                                <p:cTn id="42" presetID="22" presetClass="entr" presetSubtype="8" fill="hold" grpId="0" nodeType="afterEffect">
                                  <p:stCondLst>
                                    <p:cond delay="0"/>
                                  </p:stCondLst>
                                  <p:childTnLst>
                                    <p:set>
                                      <p:cBhvr>
                                        <p:cTn id="43" dur="1" fill="hold">
                                          <p:stCondLst>
                                            <p:cond delay="0"/>
                                          </p:stCondLst>
                                        </p:cTn>
                                        <p:tgtEl>
                                          <p:spTgt spid="77"/>
                                        </p:tgtEl>
                                        <p:attrNameLst>
                                          <p:attrName>style.visibility</p:attrName>
                                        </p:attrNameLst>
                                      </p:cBhvr>
                                      <p:to>
                                        <p:strVal val="visible"/>
                                      </p:to>
                                    </p:set>
                                    <p:animEffect transition="in" filter="wipe(left)">
                                      <p:cBhvr>
                                        <p:cTn id="44" dur="500"/>
                                        <p:tgtEl>
                                          <p:spTgt spid="77"/>
                                        </p:tgtEl>
                                      </p:cBhvr>
                                    </p:animEffect>
                                  </p:childTnLst>
                                </p:cTn>
                              </p:par>
                            </p:childTnLst>
                          </p:cTn>
                        </p:par>
                      </p:childTnLst>
                    </p:cTn>
                  </p:par>
                </p:childTnLst>
              </p:cTn>
              <p:prevCondLst>
                <p:cond evt="onPrev" delay="0">
                  <p:tgtEl>
                    <p:sldTgt/>
                  </p:tgtEl>
                </p:cond>
              </p:prevCondLst>
              <p:nextCondLst>
                <p:cond evt="onNext" delay="0">
                  <p:tgtEl>
                    <p:sldTgt/>
                  </p:tgtEl>
                </p:cond>
              </p:nextCondLst>
            </p:seq>
            <p:audio>
              <p:cMediaNode vol="80000" numSld="999" showWhenStopped="0">
                <p:cTn id="45" repeatCount="indefinite" fill="remove" display="0">
                  <p:stCondLst>
                    <p:cond delay="indefinite"/>
                  </p:stCondLst>
                  <p:endCondLst>
                    <p:cond evt="onStopAudio" delay="0">
                      <p:tgtEl>
                        <p:sldTgt/>
                      </p:tgtEl>
                    </p:cond>
                  </p:endCondLst>
                </p:cTn>
                <p:tgtEl>
                  <p:spTgt spid="3"/>
                </p:tgtEl>
              </p:cMediaNode>
            </p:audio>
          </p:childTnLst>
        </p:cTn>
      </p:par>
    </p:tnLst>
    <p:bldLst>
      <p:bldP spid="2" grpId="0" animBg="1"/>
      <p:bldP spid="61" grpId="0"/>
      <p:bldP spid="65" grpId="0"/>
      <p:bldP spid="77" grpId="0"/>
      <p:bldP spid="78"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矩形 4"/>
          <p:cNvSpPr/>
          <p:nvPr/>
        </p:nvSpPr>
        <p:spPr>
          <a:xfrm>
            <a:off x="-26549" y="-29064"/>
            <a:ext cx="12884505" cy="7281428"/>
          </a:xfrm>
          <a:custGeom>
            <a:avLst/>
            <a:gdLst>
              <a:gd name="connsiteX0" fmla="*/ 0 w 3131840"/>
              <a:gd name="connsiteY0" fmla="*/ 0 h 3131840"/>
              <a:gd name="connsiteX1" fmla="*/ 3131840 w 3131840"/>
              <a:gd name="connsiteY1" fmla="*/ 0 h 3131840"/>
              <a:gd name="connsiteX2" fmla="*/ 3131840 w 3131840"/>
              <a:gd name="connsiteY2" fmla="*/ 3131840 h 3131840"/>
              <a:gd name="connsiteX3" fmla="*/ 0 w 3131840"/>
              <a:gd name="connsiteY3" fmla="*/ 3131840 h 3131840"/>
              <a:gd name="connsiteX4" fmla="*/ 0 w 3131840"/>
              <a:gd name="connsiteY4" fmla="*/ 0 h 3131840"/>
              <a:gd name="connsiteX0" fmla="*/ 0 w 8048397"/>
              <a:gd name="connsiteY0" fmla="*/ 1987826 h 5119666"/>
              <a:gd name="connsiteX1" fmla="*/ 8048397 w 8048397"/>
              <a:gd name="connsiteY1" fmla="*/ 0 h 5119666"/>
              <a:gd name="connsiteX2" fmla="*/ 3131840 w 8048397"/>
              <a:gd name="connsiteY2" fmla="*/ 5119666 h 5119666"/>
              <a:gd name="connsiteX3" fmla="*/ 0 w 8048397"/>
              <a:gd name="connsiteY3" fmla="*/ 5119666 h 5119666"/>
              <a:gd name="connsiteX4" fmla="*/ 0 w 8048397"/>
              <a:gd name="connsiteY4" fmla="*/ 1987826 h 5119666"/>
              <a:gd name="connsiteX0" fmla="*/ 0 w 8048397"/>
              <a:gd name="connsiteY0" fmla="*/ 1987826 h 5134136"/>
              <a:gd name="connsiteX1" fmla="*/ 8048397 w 8048397"/>
              <a:gd name="connsiteY1" fmla="*/ 0 h 5134136"/>
              <a:gd name="connsiteX2" fmla="*/ 4176869 w 8048397"/>
              <a:gd name="connsiteY2" fmla="*/ 5134136 h 5134136"/>
              <a:gd name="connsiteX3" fmla="*/ 0 w 8048397"/>
              <a:gd name="connsiteY3" fmla="*/ 5119666 h 5134136"/>
              <a:gd name="connsiteX4" fmla="*/ 0 w 8048397"/>
              <a:gd name="connsiteY4" fmla="*/ 1987826 h 5134136"/>
              <a:gd name="connsiteX0" fmla="*/ 0 w 8048397"/>
              <a:gd name="connsiteY0" fmla="*/ 1987826 h 5134136"/>
              <a:gd name="connsiteX1" fmla="*/ 8048397 w 8048397"/>
              <a:gd name="connsiteY1" fmla="*/ 0 h 5134136"/>
              <a:gd name="connsiteX2" fmla="*/ 5584755 w 8048397"/>
              <a:gd name="connsiteY2" fmla="*/ 5134136 h 5134136"/>
              <a:gd name="connsiteX3" fmla="*/ 0 w 8048397"/>
              <a:gd name="connsiteY3" fmla="*/ 5119666 h 5134136"/>
              <a:gd name="connsiteX4" fmla="*/ 0 w 8048397"/>
              <a:gd name="connsiteY4" fmla="*/ 1987826 h 5134136"/>
              <a:gd name="connsiteX0" fmla="*/ 0 w 7075940"/>
              <a:gd name="connsiteY0" fmla="*/ 2016764 h 5163074"/>
              <a:gd name="connsiteX1" fmla="*/ 7075940 w 7075940"/>
              <a:gd name="connsiteY1" fmla="*/ 0 h 5163074"/>
              <a:gd name="connsiteX2" fmla="*/ 5584755 w 7075940"/>
              <a:gd name="connsiteY2" fmla="*/ 5163074 h 5163074"/>
              <a:gd name="connsiteX3" fmla="*/ 0 w 7075940"/>
              <a:gd name="connsiteY3" fmla="*/ 5148604 h 5163074"/>
              <a:gd name="connsiteX4" fmla="*/ 0 w 7075940"/>
              <a:gd name="connsiteY4" fmla="*/ 2016764 h 516307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075940" h="5163074">
                <a:moveTo>
                  <a:pt x="0" y="2016764"/>
                </a:moveTo>
                <a:lnTo>
                  <a:pt x="7075940" y="0"/>
                </a:lnTo>
                <a:lnTo>
                  <a:pt x="5584755" y="5163074"/>
                </a:lnTo>
                <a:lnTo>
                  <a:pt x="0" y="5148604"/>
                </a:lnTo>
                <a:lnTo>
                  <a:pt x="0" y="2016764"/>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矩形 4"/>
          <p:cNvSpPr/>
          <p:nvPr/>
        </p:nvSpPr>
        <p:spPr>
          <a:xfrm>
            <a:off x="-26549" y="-29067"/>
            <a:ext cx="9948084" cy="7281429"/>
          </a:xfrm>
          <a:custGeom>
            <a:avLst/>
            <a:gdLst>
              <a:gd name="connsiteX0" fmla="*/ 0 w 3131840"/>
              <a:gd name="connsiteY0" fmla="*/ 0 h 3131840"/>
              <a:gd name="connsiteX1" fmla="*/ 3131840 w 3131840"/>
              <a:gd name="connsiteY1" fmla="*/ 0 h 3131840"/>
              <a:gd name="connsiteX2" fmla="*/ 3131840 w 3131840"/>
              <a:gd name="connsiteY2" fmla="*/ 3131840 h 3131840"/>
              <a:gd name="connsiteX3" fmla="*/ 0 w 3131840"/>
              <a:gd name="connsiteY3" fmla="*/ 3131840 h 3131840"/>
              <a:gd name="connsiteX4" fmla="*/ 0 w 3131840"/>
              <a:gd name="connsiteY4" fmla="*/ 0 h 3131840"/>
              <a:gd name="connsiteX0" fmla="*/ 0 w 8048397"/>
              <a:gd name="connsiteY0" fmla="*/ 1987826 h 5119666"/>
              <a:gd name="connsiteX1" fmla="*/ 8048397 w 8048397"/>
              <a:gd name="connsiteY1" fmla="*/ 0 h 5119666"/>
              <a:gd name="connsiteX2" fmla="*/ 3131840 w 8048397"/>
              <a:gd name="connsiteY2" fmla="*/ 5119666 h 5119666"/>
              <a:gd name="connsiteX3" fmla="*/ 0 w 8048397"/>
              <a:gd name="connsiteY3" fmla="*/ 5119666 h 5119666"/>
              <a:gd name="connsiteX4" fmla="*/ 0 w 8048397"/>
              <a:gd name="connsiteY4" fmla="*/ 1987826 h 5119666"/>
              <a:gd name="connsiteX0" fmla="*/ 0 w 8048397"/>
              <a:gd name="connsiteY0" fmla="*/ 1987826 h 5134136"/>
              <a:gd name="connsiteX1" fmla="*/ 8048397 w 8048397"/>
              <a:gd name="connsiteY1" fmla="*/ 0 h 5134136"/>
              <a:gd name="connsiteX2" fmla="*/ 4176869 w 8048397"/>
              <a:gd name="connsiteY2" fmla="*/ 5134136 h 5134136"/>
              <a:gd name="connsiteX3" fmla="*/ 0 w 8048397"/>
              <a:gd name="connsiteY3" fmla="*/ 5119666 h 5134136"/>
              <a:gd name="connsiteX4" fmla="*/ 0 w 8048397"/>
              <a:gd name="connsiteY4" fmla="*/ 1987826 h 5134136"/>
              <a:gd name="connsiteX0" fmla="*/ 0 w 7075940"/>
              <a:gd name="connsiteY0" fmla="*/ 2016765 h 5163075"/>
              <a:gd name="connsiteX1" fmla="*/ 7075940 w 7075940"/>
              <a:gd name="connsiteY1" fmla="*/ 0 h 5163075"/>
              <a:gd name="connsiteX2" fmla="*/ 4176869 w 7075940"/>
              <a:gd name="connsiteY2" fmla="*/ 5163075 h 5163075"/>
              <a:gd name="connsiteX3" fmla="*/ 0 w 7075940"/>
              <a:gd name="connsiteY3" fmla="*/ 5148605 h 5163075"/>
              <a:gd name="connsiteX4" fmla="*/ 0 w 7075940"/>
              <a:gd name="connsiteY4" fmla="*/ 2016765 h 51630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075940" h="5163075">
                <a:moveTo>
                  <a:pt x="0" y="2016765"/>
                </a:moveTo>
                <a:lnTo>
                  <a:pt x="7075940" y="0"/>
                </a:lnTo>
                <a:lnTo>
                  <a:pt x="4176869" y="5163075"/>
                </a:lnTo>
                <a:lnTo>
                  <a:pt x="0" y="5148605"/>
                </a:lnTo>
                <a:lnTo>
                  <a:pt x="0" y="2016765"/>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矩形 7"/>
          <p:cNvSpPr/>
          <p:nvPr/>
        </p:nvSpPr>
        <p:spPr>
          <a:xfrm>
            <a:off x="1589" y="1794075"/>
            <a:ext cx="5742660" cy="5429205"/>
          </a:xfrm>
          <a:custGeom>
            <a:avLst/>
            <a:gdLst>
              <a:gd name="connsiteX0" fmla="*/ 0 w 4139952"/>
              <a:gd name="connsiteY0" fmla="*/ 0 h 3141641"/>
              <a:gd name="connsiteX1" fmla="*/ 4139952 w 4139952"/>
              <a:gd name="connsiteY1" fmla="*/ 0 h 3141641"/>
              <a:gd name="connsiteX2" fmla="*/ 4139952 w 4139952"/>
              <a:gd name="connsiteY2" fmla="*/ 3141641 h 3141641"/>
              <a:gd name="connsiteX3" fmla="*/ 0 w 4139952"/>
              <a:gd name="connsiteY3" fmla="*/ 3141641 h 3141641"/>
              <a:gd name="connsiteX4" fmla="*/ 0 w 4139952"/>
              <a:gd name="connsiteY4" fmla="*/ 0 h 3141641"/>
              <a:gd name="connsiteX0" fmla="*/ 0 w 4546352"/>
              <a:gd name="connsiteY0" fmla="*/ 508000 h 3649641"/>
              <a:gd name="connsiteX1" fmla="*/ 4546352 w 4546352"/>
              <a:gd name="connsiteY1" fmla="*/ 0 h 3649641"/>
              <a:gd name="connsiteX2" fmla="*/ 4139952 w 4546352"/>
              <a:gd name="connsiteY2" fmla="*/ 3649641 h 3649641"/>
              <a:gd name="connsiteX3" fmla="*/ 0 w 4546352"/>
              <a:gd name="connsiteY3" fmla="*/ 3649641 h 3649641"/>
              <a:gd name="connsiteX4" fmla="*/ 0 w 4546352"/>
              <a:gd name="connsiteY4" fmla="*/ 508000 h 3649641"/>
              <a:gd name="connsiteX0" fmla="*/ 0 w 4641602"/>
              <a:gd name="connsiteY0" fmla="*/ 755650 h 3897291"/>
              <a:gd name="connsiteX1" fmla="*/ 4641602 w 4641602"/>
              <a:gd name="connsiteY1" fmla="*/ 0 h 3897291"/>
              <a:gd name="connsiteX2" fmla="*/ 4139952 w 4641602"/>
              <a:gd name="connsiteY2" fmla="*/ 3897291 h 3897291"/>
              <a:gd name="connsiteX3" fmla="*/ 0 w 4641602"/>
              <a:gd name="connsiteY3" fmla="*/ 3897291 h 3897291"/>
              <a:gd name="connsiteX4" fmla="*/ 0 w 4641602"/>
              <a:gd name="connsiteY4" fmla="*/ 755650 h 389729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641602" h="3897291">
                <a:moveTo>
                  <a:pt x="0" y="755650"/>
                </a:moveTo>
                <a:lnTo>
                  <a:pt x="4641602" y="0"/>
                </a:lnTo>
                <a:lnTo>
                  <a:pt x="4139952" y="3897291"/>
                </a:lnTo>
                <a:lnTo>
                  <a:pt x="0" y="3897291"/>
                </a:lnTo>
                <a:lnTo>
                  <a:pt x="0" y="755650"/>
                </a:lnTo>
                <a:close/>
              </a:path>
            </a:pathLst>
          </a:custGeom>
          <a:blipFill dpi="0" rotWithShape="1">
            <a:blip r:embed="rId3" cstate="print">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文本框 11"/>
          <p:cNvSpPr txBox="1">
            <a:spLocks noChangeArrowheads="1"/>
          </p:cNvSpPr>
          <p:nvPr/>
        </p:nvSpPr>
        <p:spPr bwMode="auto">
          <a:xfrm>
            <a:off x="5725971" y="4398455"/>
            <a:ext cx="5235389"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nSpc>
                <a:spcPct val="150000"/>
              </a:lnSpc>
            </a:pPr>
            <a:r>
              <a:rPr lang="zh-CN" altLang="en-US" sz="800" dirty="0">
                <a:solidFill>
                  <a:schemeClr val="bg1"/>
                </a:solidFill>
                <a:latin typeface="微软雅黑" panose="020B0503020204020204" pitchFamily="34" charset="-122"/>
                <a:ea typeface="微软雅黑" panose="020B0503020204020204" pitchFamily="34" charset="-122"/>
                <a:cs typeface="+mn-ea"/>
                <a:sym typeface="+mn-lt"/>
              </a:rPr>
              <a:t>Click on title text, click on title text, click on title text, click title text, click title text, click title text, click title text, click title text, click title text, click title text, click title text, click title text, click title text, click title text, click title text, click title text, click title text, click title text, click title text, click title text.</a:t>
            </a:r>
            <a:endParaRPr lang="en-US" altLang="zh-CN" sz="800" dirty="0">
              <a:solidFill>
                <a:schemeClr val="bg1"/>
              </a:solidFill>
              <a:latin typeface="微软雅黑" panose="020B0503020204020204" pitchFamily="34" charset="-122"/>
              <a:ea typeface="微软雅黑" panose="020B0503020204020204" pitchFamily="34" charset="-122"/>
              <a:cs typeface="+mn-ea"/>
              <a:sym typeface="+mn-lt"/>
            </a:endParaRPr>
          </a:p>
        </p:txBody>
      </p:sp>
      <p:sp>
        <p:nvSpPr>
          <p:cNvPr id="13" name="矩形 12"/>
          <p:cNvSpPr/>
          <p:nvPr/>
        </p:nvSpPr>
        <p:spPr>
          <a:xfrm flipV="1">
            <a:off x="5803023" y="4365932"/>
            <a:ext cx="4938958" cy="45713"/>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zh-CN" altLang="en-US">
              <a:solidFill>
                <a:schemeClr val="bg1"/>
              </a:solidFill>
            </a:endParaRPr>
          </a:p>
        </p:txBody>
      </p:sp>
      <p:sp>
        <p:nvSpPr>
          <p:cNvPr id="14" name="文本框 13"/>
          <p:cNvSpPr txBox="1"/>
          <p:nvPr/>
        </p:nvSpPr>
        <p:spPr>
          <a:xfrm>
            <a:off x="5725971" y="3904322"/>
            <a:ext cx="2215572" cy="377026"/>
          </a:xfrm>
          <a:prstGeom prst="rect">
            <a:avLst/>
          </a:prstGeom>
          <a:noFill/>
        </p:spPr>
        <p:txBody>
          <a:bodyPr wrap="square">
            <a:spAutoFit/>
          </a:bodyPr>
          <a:lstStyle/>
          <a:p>
            <a:pPr>
              <a:lnSpc>
                <a:spcPct val="150000"/>
              </a:lnSpc>
            </a:pPr>
            <a:r>
              <a:rPr lang="zh-CN" altLang="en-US" sz="1400" dirty="0">
                <a:solidFill>
                  <a:schemeClr val="bg1"/>
                </a:solidFill>
                <a:latin typeface="Arial" panose="020B0604020202020204" pitchFamily="34" charset="0"/>
                <a:ea typeface="微软雅黑" panose="020B0503020204020204" pitchFamily="34" charset="-122"/>
                <a:sym typeface="Arial" panose="020B0604020202020204" pitchFamily="34" charset="0"/>
              </a:rPr>
              <a:t>Click to replace text</a:t>
            </a:r>
          </a:p>
        </p:txBody>
      </p:sp>
      <p:sp>
        <p:nvSpPr>
          <p:cNvPr id="9" name="文本占位符 13"/>
          <p:cNvSpPr txBox="1">
            <a:spLocks/>
          </p:cNvSpPr>
          <p:nvPr/>
        </p:nvSpPr>
        <p:spPr>
          <a:xfrm>
            <a:off x="380703" y="214850"/>
            <a:ext cx="2160240" cy="355063"/>
          </a:xfrm>
          <a:prstGeom prst="rect">
            <a:avLst/>
          </a:prstGeom>
        </p:spPr>
        <p:txBody>
          <a:bodyPr vert="horz"/>
          <a:lstStyle>
            <a:lvl1pPr marL="0" indent="0" algn="l" defTabSz="964326" rtl="0" eaLnBrk="1" latinLnBrk="0" hangingPunct="1">
              <a:lnSpc>
                <a:spcPct val="100000"/>
              </a:lnSpc>
              <a:spcBef>
                <a:spcPts val="1055"/>
              </a:spcBef>
              <a:buFont typeface="Arial" panose="020B0604020202020204" pitchFamily="34" charset="0"/>
              <a:buNone/>
              <a:defRPr sz="1687" kern="1200">
                <a:solidFill>
                  <a:schemeClr val="tx1"/>
                </a:solidFill>
                <a:latin typeface="+mn-lt"/>
                <a:ea typeface="+mn-ea"/>
                <a:cs typeface="+mn-cs"/>
              </a:defRPr>
            </a:lvl1pPr>
            <a:lvl2pPr marL="723245" indent="-241082" algn="l" defTabSz="964326" rtl="0" eaLnBrk="1" latinLnBrk="0" hangingPunct="1">
              <a:lnSpc>
                <a:spcPct val="90000"/>
              </a:lnSpc>
              <a:spcBef>
                <a:spcPts val="527"/>
              </a:spcBef>
              <a:buFont typeface="Arial" panose="020B0604020202020204" pitchFamily="34" charset="0"/>
              <a:buChar char="•"/>
              <a:defRPr sz="2531" kern="1200">
                <a:solidFill>
                  <a:schemeClr val="tx1"/>
                </a:solidFill>
                <a:latin typeface="+mn-lt"/>
                <a:ea typeface="+mn-ea"/>
                <a:cs typeface="+mn-cs"/>
              </a:defRPr>
            </a:lvl2pPr>
            <a:lvl3pPr marL="1205408" indent="-241082" algn="l" defTabSz="964326" rtl="0" eaLnBrk="1" latinLnBrk="0" hangingPunct="1">
              <a:lnSpc>
                <a:spcPct val="90000"/>
              </a:lnSpc>
              <a:spcBef>
                <a:spcPts val="527"/>
              </a:spcBef>
              <a:buFont typeface="Arial" panose="020B0604020202020204" pitchFamily="34" charset="0"/>
              <a:buChar char="•"/>
              <a:defRPr sz="2109" kern="1200">
                <a:solidFill>
                  <a:schemeClr val="tx1"/>
                </a:solidFill>
                <a:latin typeface="+mn-lt"/>
                <a:ea typeface="+mn-ea"/>
                <a:cs typeface="+mn-cs"/>
              </a:defRPr>
            </a:lvl3pPr>
            <a:lvl4pPr marL="1687571" indent="-241082" algn="l" defTabSz="964326" rtl="0" eaLnBrk="1" latinLnBrk="0" hangingPunct="1">
              <a:lnSpc>
                <a:spcPct val="90000"/>
              </a:lnSpc>
              <a:spcBef>
                <a:spcPts val="527"/>
              </a:spcBef>
              <a:buFont typeface="Arial" panose="020B0604020202020204" pitchFamily="34" charset="0"/>
              <a:buChar char="•"/>
              <a:defRPr sz="1898" kern="1200">
                <a:solidFill>
                  <a:schemeClr val="tx1"/>
                </a:solidFill>
                <a:latin typeface="+mn-lt"/>
                <a:ea typeface="+mn-ea"/>
                <a:cs typeface="+mn-cs"/>
              </a:defRPr>
            </a:lvl4pPr>
            <a:lvl5pPr marL="2169734" indent="-241082" algn="l" defTabSz="964326" rtl="0" eaLnBrk="1" latinLnBrk="0" hangingPunct="1">
              <a:lnSpc>
                <a:spcPct val="90000"/>
              </a:lnSpc>
              <a:spcBef>
                <a:spcPts val="527"/>
              </a:spcBef>
              <a:buFont typeface="Arial" panose="020B0604020202020204" pitchFamily="34" charset="0"/>
              <a:buChar char="•"/>
              <a:defRPr sz="1898" kern="1200">
                <a:solidFill>
                  <a:schemeClr val="tx1"/>
                </a:solidFill>
                <a:latin typeface="+mn-lt"/>
                <a:ea typeface="+mn-ea"/>
                <a:cs typeface="+mn-cs"/>
              </a:defRPr>
            </a:lvl5pPr>
            <a:lvl6pPr marL="2651897" indent="-241082" algn="l" defTabSz="964326" rtl="0" eaLnBrk="1" latinLnBrk="0" hangingPunct="1">
              <a:lnSpc>
                <a:spcPct val="90000"/>
              </a:lnSpc>
              <a:spcBef>
                <a:spcPts val="527"/>
              </a:spcBef>
              <a:buFont typeface="Arial" panose="020B0604020202020204" pitchFamily="34" charset="0"/>
              <a:buChar char="•"/>
              <a:defRPr sz="1898" kern="1200">
                <a:solidFill>
                  <a:schemeClr val="tx1"/>
                </a:solidFill>
                <a:latin typeface="+mn-lt"/>
                <a:ea typeface="+mn-ea"/>
                <a:cs typeface="+mn-cs"/>
              </a:defRPr>
            </a:lvl6pPr>
            <a:lvl7pPr marL="3134060" indent="-241082" algn="l" defTabSz="964326" rtl="0" eaLnBrk="1" latinLnBrk="0" hangingPunct="1">
              <a:lnSpc>
                <a:spcPct val="90000"/>
              </a:lnSpc>
              <a:spcBef>
                <a:spcPts val="527"/>
              </a:spcBef>
              <a:buFont typeface="Arial" panose="020B0604020202020204" pitchFamily="34" charset="0"/>
              <a:buChar char="•"/>
              <a:defRPr sz="1898" kern="1200">
                <a:solidFill>
                  <a:schemeClr val="tx1"/>
                </a:solidFill>
                <a:latin typeface="+mn-lt"/>
                <a:ea typeface="+mn-ea"/>
                <a:cs typeface="+mn-cs"/>
              </a:defRPr>
            </a:lvl7pPr>
            <a:lvl8pPr marL="3616223" indent="-241082" algn="l" defTabSz="964326" rtl="0" eaLnBrk="1" latinLnBrk="0" hangingPunct="1">
              <a:lnSpc>
                <a:spcPct val="90000"/>
              </a:lnSpc>
              <a:spcBef>
                <a:spcPts val="527"/>
              </a:spcBef>
              <a:buFont typeface="Arial" panose="020B0604020202020204" pitchFamily="34" charset="0"/>
              <a:buChar char="•"/>
              <a:defRPr sz="1898" kern="1200">
                <a:solidFill>
                  <a:schemeClr val="tx1"/>
                </a:solidFill>
                <a:latin typeface="+mn-lt"/>
                <a:ea typeface="+mn-ea"/>
                <a:cs typeface="+mn-cs"/>
              </a:defRPr>
            </a:lvl8pPr>
            <a:lvl9pPr marL="4098387" indent="-241082" algn="l" defTabSz="964326" rtl="0" eaLnBrk="1" latinLnBrk="0" hangingPunct="1">
              <a:lnSpc>
                <a:spcPct val="90000"/>
              </a:lnSpc>
              <a:spcBef>
                <a:spcPts val="527"/>
              </a:spcBef>
              <a:buFont typeface="Arial" panose="020B0604020202020204" pitchFamily="34" charset="0"/>
              <a:buChar char="•"/>
              <a:defRPr sz="1898" kern="1200">
                <a:solidFill>
                  <a:schemeClr val="tx1"/>
                </a:solidFill>
                <a:latin typeface="+mn-lt"/>
                <a:ea typeface="+mn-ea"/>
                <a:cs typeface="+mn-cs"/>
              </a:defRPr>
            </a:lvl9pPr>
          </a:lstStyle>
          <a:p>
            <a:r>
              <a:rPr kumimoji="1" lang="zh-CN" altLang="en-US" sz="1800" dirty="0">
                <a:solidFill>
                  <a:schemeClr val="accent3"/>
                </a:solidFill>
                <a:latin typeface="微软雅黑" panose="020B0503020204020204" pitchFamily="34" charset="-122"/>
                <a:ea typeface="微软雅黑" panose="020B0503020204020204" pitchFamily="34" charset="-122"/>
              </a:rPr>
              <a:t>Add a title</a:t>
            </a:r>
          </a:p>
        </p:txBody>
      </p:sp>
    </p:spTree>
    <p:extLst>
      <p:ext uri="{BB962C8B-B14F-4D97-AF65-F5344CB8AC3E}">
        <p14:creationId xmlns:p14="http://schemas.microsoft.com/office/powerpoint/2010/main" val="702829107"/>
      </p:ext>
    </p:extLst>
  </p:cSld>
  <p:clrMapOvr>
    <a:masterClrMapping/>
  </p:clrMapOvr>
  <p:transition spd="slow" advTm="0">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2" presetClass="entr" presetSubtype="0"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Scale>
                                      <p:cBhvr>
                                        <p:cTn id="7" dur="500" decel="50000" fill="hold">
                                          <p:stCondLst>
                                            <p:cond delay="0"/>
                                          </p:stCondLst>
                                        </p:cTn>
                                        <p:tgtEl>
                                          <p:spTgt spid="8"/>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8" dur="500" decel="50000" fill="hold">
                                          <p:stCondLst>
                                            <p:cond delay="0"/>
                                          </p:stCondLst>
                                        </p:cTn>
                                        <p:tgtEl>
                                          <p:spTgt spid="8"/>
                                        </p:tgtEl>
                                        <p:attrNameLst>
                                          <p:attrName>ppt_x</p:attrName>
                                          <p:attrName>ppt_y</p:attrName>
                                        </p:attrNameLst>
                                      </p:cBhvr>
                                    </p:animMotion>
                                    <p:animEffect transition="in" filter="fade">
                                      <p:cBhvr>
                                        <p:cTn id="9" dur="500"/>
                                        <p:tgtEl>
                                          <p:spTgt spid="8"/>
                                        </p:tgtEl>
                                      </p:cBhvr>
                                    </p:animEffect>
                                  </p:childTnLst>
                                </p:cTn>
                              </p:par>
                            </p:childTnLst>
                          </p:cTn>
                        </p:par>
                        <p:par>
                          <p:cTn id="10" fill="hold">
                            <p:stCondLst>
                              <p:cond delay="500"/>
                            </p:stCondLst>
                            <p:childTnLst>
                              <p:par>
                                <p:cTn id="11" presetID="52" presetClass="entr" presetSubtype="0" fill="hold" grpId="0" nodeType="afterEffect">
                                  <p:stCondLst>
                                    <p:cond delay="0"/>
                                  </p:stCondLst>
                                  <p:childTnLst>
                                    <p:set>
                                      <p:cBhvr>
                                        <p:cTn id="12" dur="1" fill="hold">
                                          <p:stCondLst>
                                            <p:cond delay="0"/>
                                          </p:stCondLst>
                                        </p:cTn>
                                        <p:tgtEl>
                                          <p:spTgt spid="5"/>
                                        </p:tgtEl>
                                        <p:attrNameLst>
                                          <p:attrName>style.visibility</p:attrName>
                                        </p:attrNameLst>
                                      </p:cBhvr>
                                      <p:to>
                                        <p:strVal val="visible"/>
                                      </p:to>
                                    </p:set>
                                    <p:animScale>
                                      <p:cBhvr>
                                        <p:cTn id="13" dur="500" decel="50000" fill="hold">
                                          <p:stCondLst>
                                            <p:cond delay="0"/>
                                          </p:stCondLst>
                                        </p:cTn>
                                        <p:tgtEl>
                                          <p:spTgt spid="5"/>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4" dur="500" decel="50000" fill="hold">
                                          <p:stCondLst>
                                            <p:cond delay="0"/>
                                          </p:stCondLst>
                                        </p:cTn>
                                        <p:tgtEl>
                                          <p:spTgt spid="5"/>
                                        </p:tgtEl>
                                        <p:attrNameLst>
                                          <p:attrName>ppt_x</p:attrName>
                                          <p:attrName>ppt_y</p:attrName>
                                        </p:attrNameLst>
                                      </p:cBhvr>
                                    </p:animMotion>
                                    <p:animEffect transition="in" filter="fade">
                                      <p:cBhvr>
                                        <p:cTn id="15" dur="500"/>
                                        <p:tgtEl>
                                          <p:spTgt spid="5"/>
                                        </p:tgtEl>
                                      </p:cBhvr>
                                    </p:animEffect>
                                  </p:childTnLst>
                                </p:cTn>
                              </p:par>
                            </p:childTnLst>
                          </p:cTn>
                        </p:par>
                        <p:par>
                          <p:cTn id="16" fill="hold">
                            <p:stCondLst>
                              <p:cond delay="1000"/>
                            </p:stCondLst>
                            <p:childTnLst>
                              <p:par>
                                <p:cTn id="17" presetID="52" presetClass="entr" presetSubtype="0" fill="hold" grpId="0" nodeType="afterEffect">
                                  <p:stCondLst>
                                    <p:cond delay="0"/>
                                  </p:stCondLst>
                                  <p:childTnLst>
                                    <p:set>
                                      <p:cBhvr>
                                        <p:cTn id="18" dur="1" fill="hold">
                                          <p:stCondLst>
                                            <p:cond delay="0"/>
                                          </p:stCondLst>
                                        </p:cTn>
                                        <p:tgtEl>
                                          <p:spTgt spid="6"/>
                                        </p:tgtEl>
                                        <p:attrNameLst>
                                          <p:attrName>style.visibility</p:attrName>
                                        </p:attrNameLst>
                                      </p:cBhvr>
                                      <p:to>
                                        <p:strVal val="visible"/>
                                      </p:to>
                                    </p:set>
                                    <p:animScale>
                                      <p:cBhvr>
                                        <p:cTn id="19" dur="500" decel="50000" fill="hold">
                                          <p:stCondLst>
                                            <p:cond delay="0"/>
                                          </p:stCondLst>
                                        </p:cTn>
                                        <p:tgtEl>
                                          <p:spTgt spid="6"/>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20" dur="500" decel="50000" fill="hold">
                                          <p:stCondLst>
                                            <p:cond delay="0"/>
                                          </p:stCondLst>
                                        </p:cTn>
                                        <p:tgtEl>
                                          <p:spTgt spid="6"/>
                                        </p:tgtEl>
                                        <p:attrNameLst>
                                          <p:attrName>ppt_x</p:attrName>
                                          <p:attrName>ppt_y</p:attrName>
                                        </p:attrNameLst>
                                      </p:cBhvr>
                                    </p:animMotion>
                                    <p:animEffect transition="in" filter="fade">
                                      <p:cBhvr>
                                        <p:cTn id="21" dur="500"/>
                                        <p:tgtEl>
                                          <p:spTgt spid="6"/>
                                        </p:tgtEl>
                                      </p:cBhvr>
                                    </p:animEffect>
                                  </p:childTnLst>
                                </p:cTn>
                              </p:par>
                            </p:childTnLst>
                          </p:cTn>
                        </p:par>
                        <p:par>
                          <p:cTn id="22" fill="hold">
                            <p:stCondLst>
                              <p:cond delay="1500"/>
                            </p:stCondLst>
                            <p:childTnLst>
                              <p:par>
                                <p:cTn id="23" presetID="22" presetClass="entr" presetSubtype="1" fill="hold" grpId="0" nodeType="afterEffect">
                                  <p:stCondLst>
                                    <p:cond delay="0"/>
                                  </p:stCondLst>
                                  <p:childTnLst>
                                    <p:set>
                                      <p:cBhvr>
                                        <p:cTn id="24" dur="1" fill="hold">
                                          <p:stCondLst>
                                            <p:cond delay="0"/>
                                          </p:stCondLst>
                                        </p:cTn>
                                        <p:tgtEl>
                                          <p:spTgt spid="14"/>
                                        </p:tgtEl>
                                        <p:attrNameLst>
                                          <p:attrName>style.visibility</p:attrName>
                                        </p:attrNameLst>
                                      </p:cBhvr>
                                      <p:to>
                                        <p:strVal val="visible"/>
                                      </p:to>
                                    </p:set>
                                    <p:animEffect transition="in" filter="wipe(up)">
                                      <p:cBhvr>
                                        <p:cTn id="25" dur="500"/>
                                        <p:tgtEl>
                                          <p:spTgt spid="14"/>
                                        </p:tgtEl>
                                      </p:cBhvr>
                                    </p:animEffect>
                                  </p:childTnLst>
                                </p:cTn>
                              </p:par>
                            </p:childTnLst>
                          </p:cTn>
                        </p:par>
                        <p:par>
                          <p:cTn id="26" fill="hold">
                            <p:stCondLst>
                              <p:cond delay="2000"/>
                            </p:stCondLst>
                            <p:childTnLst>
                              <p:par>
                                <p:cTn id="27" presetID="22" presetClass="entr" presetSubtype="8" fill="hold" grpId="0" nodeType="afterEffect">
                                  <p:stCondLst>
                                    <p:cond delay="0"/>
                                  </p:stCondLst>
                                  <p:childTnLst>
                                    <p:set>
                                      <p:cBhvr>
                                        <p:cTn id="28" dur="1" fill="hold">
                                          <p:stCondLst>
                                            <p:cond delay="0"/>
                                          </p:stCondLst>
                                        </p:cTn>
                                        <p:tgtEl>
                                          <p:spTgt spid="13"/>
                                        </p:tgtEl>
                                        <p:attrNameLst>
                                          <p:attrName>style.visibility</p:attrName>
                                        </p:attrNameLst>
                                      </p:cBhvr>
                                      <p:to>
                                        <p:strVal val="visible"/>
                                      </p:to>
                                    </p:set>
                                    <p:animEffect transition="in" filter="wipe(left)">
                                      <p:cBhvr>
                                        <p:cTn id="29" dur="500"/>
                                        <p:tgtEl>
                                          <p:spTgt spid="13"/>
                                        </p:tgtEl>
                                      </p:cBhvr>
                                    </p:animEffect>
                                  </p:childTnLst>
                                </p:cTn>
                              </p:par>
                            </p:childTnLst>
                          </p:cTn>
                        </p:par>
                        <p:par>
                          <p:cTn id="30" fill="hold">
                            <p:stCondLst>
                              <p:cond delay="2500"/>
                            </p:stCondLst>
                            <p:childTnLst>
                              <p:par>
                                <p:cTn id="31" presetID="42" presetClass="entr" presetSubtype="0" fill="hold" grpId="0" nodeType="afterEffect">
                                  <p:stCondLst>
                                    <p:cond delay="0"/>
                                  </p:stCondLst>
                                  <p:childTnLst>
                                    <p:set>
                                      <p:cBhvr>
                                        <p:cTn id="32" dur="1" fill="hold">
                                          <p:stCondLst>
                                            <p:cond delay="0"/>
                                          </p:stCondLst>
                                        </p:cTn>
                                        <p:tgtEl>
                                          <p:spTgt spid="12"/>
                                        </p:tgtEl>
                                        <p:attrNameLst>
                                          <p:attrName>style.visibility</p:attrName>
                                        </p:attrNameLst>
                                      </p:cBhvr>
                                      <p:to>
                                        <p:strVal val="visible"/>
                                      </p:to>
                                    </p:set>
                                    <p:animEffect transition="in" filter="fade">
                                      <p:cBhvr>
                                        <p:cTn id="33" dur="500"/>
                                        <p:tgtEl>
                                          <p:spTgt spid="12"/>
                                        </p:tgtEl>
                                      </p:cBhvr>
                                    </p:animEffect>
                                    <p:anim calcmode="lin" valueType="num">
                                      <p:cBhvr>
                                        <p:cTn id="34" dur="500" fill="hold"/>
                                        <p:tgtEl>
                                          <p:spTgt spid="12"/>
                                        </p:tgtEl>
                                        <p:attrNameLst>
                                          <p:attrName>ppt_x</p:attrName>
                                        </p:attrNameLst>
                                      </p:cBhvr>
                                      <p:tavLst>
                                        <p:tav tm="0">
                                          <p:val>
                                            <p:strVal val="#ppt_x"/>
                                          </p:val>
                                        </p:tav>
                                        <p:tav tm="100000">
                                          <p:val>
                                            <p:strVal val="#ppt_x"/>
                                          </p:val>
                                        </p:tav>
                                      </p:tavLst>
                                    </p:anim>
                                    <p:anim calcmode="lin" valueType="num">
                                      <p:cBhvr>
                                        <p:cTn id="35" dur="500" fill="hold"/>
                                        <p:tgtEl>
                                          <p:spTgt spid="1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5" grpId="0" animBg="1"/>
      <p:bldP spid="8" grpId="0" animBg="1"/>
      <p:bldP spid="12" grpId="0"/>
      <p:bldP spid="13" grpId="0" animBg="1"/>
      <p:bldP spid="14"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6" name="AutoShape 4"/>
          <p:cNvSpPr>
            <a:spLocks/>
          </p:cNvSpPr>
          <p:nvPr/>
        </p:nvSpPr>
        <p:spPr bwMode="auto">
          <a:xfrm>
            <a:off x="6152635" y="5231093"/>
            <a:ext cx="602721" cy="601884"/>
          </a:xfrm>
          <a:custGeom>
            <a:avLst/>
            <a:gdLst>
              <a:gd name="T0" fmla="*/ 571500 w 21600"/>
              <a:gd name="T1" fmla="*/ 570707 h 21600"/>
              <a:gd name="T2" fmla="*/ 571500 w 21600"/>
              <a:gd name="T3" fmla="*/ 570707 h 21600"/>
              <a:gd name="T4" fmla="*/ 571500 w 21600"/>
              <a:gd name="T5" fmla="*/ 570707 h 21600"/>
              <a:gd name="T6" fmla="*/ 571500 w 21600"/>
              <a:gd name="T7" fmla="*/ 570707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600" h="21600">
                <a:moveTo>
                  <a:pt x="21599" y="10800"/>
                </a:moveTo>
                <a:cubicBezTo>
                  <a:pt x="21599" y="16764"/>
                  <a:pt x="16764" y="21599"/>
                  <a:pt x="10800" y="21599"/>
                </a:cubicBezTo>
                <a:cubicBezTo>
                  <a:pt x="4835" y="21599"/>
                  <a:pt x="0" y="16764"/>
                  <a:pt x="0" y="10800"/>
                </a:cubicBezTo>
                <a:cubicBezTo>
                  <a:pt x="0" y="4835"/>
                  <a:pt x="4835" y="0"/>
                  <a:pt x="10799" y="0"/>
                </a:cubicBezTo>
                <a:cubicBezTo>
                  <a:pt x="16764" y="0"/>
                  <a:pt x="21599" y="4835"/>
                  <a:pt x="21599" y="10799"/>
                </a:cubicBezTo>
                <a:lnTo>
                  <a:pt x="21599" y="10800"/>
                </a:lnTo>
                <a:close/>
              </a:path>
            </a:pathLst>
          </a:custGeom>
          <a:solidFill>
            <a:srgbClr val="DBDBDB"/>
          </a:solid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lIns="0" tIns="0" rIns="0" bIns="0" anchor="ctr"/>
          <a:lstStyle/>
          <a:p>
            <a:endParaRPr lang="zh-CN" altLang="en-US">
              <a:latin typeface="Arial" panose="020B0604020202020204" pitchFamily="34" charset="0"/>
              <a:ea typeface="微软雅黑" panose="020B0503020204020204" pitchFamily="34" charset="-122"/>
              <a:sym typeface="Arial" panose="020B0604020202020204" pitchFamily="34" charset="0"/>
            </a:endParaRPr>
          </a:p>
        </p:txBody>
      </p:sp>
      <p:sp>
        <p:nvSpPr>
          <p:cNvPr id="59397" name="AutoShape 5"/>
          <p:cNvSpPr>
            <a:spLocks/>
          </p:cNvSpPr>
          <p:nvPr/>
        </p:nvSpPr>
        <p:spPr bwMode="auto">
          <a:xfrm>
            <a:off x="8822679" y="3711714"/>
            <a:ext cx="601883" cy="601884"/>
          </a:xfrm>
          <a:custGeom>
            <a:avLst/>
            <a:gdLst>
              <a:gd name="T0" fmla="*/ 570706 w 21600"/>
              <a:gd name="T1" fmla="*/ 570707 h 21600"/>
              <a:gd name="T2" fmla="*/ 570706 w 21600"/>
              <a:gd name="T3" fmla="*/ 570707 h 21600"/>
              <a:gd name="T4" fmla="*/ 570706 w 21600"/>
              <a:gd name="T5" fmla="*/ 570707 h 21600"/>
              <a:gd name="T6" fmla="*/ 570706 w 21600"/>
              <a:gd name="T7" fmla="*/ 570707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600" h="21600">
                <a:moveTo>
                  <a:pt x="21599" y="10800"/>
                </a:moveTo>
                <a:cubicBezTo>
                  <a:pt x="21599" y="16764"/>
                  <a:pt x="16764" y="21599"/>
                  <a:pt x="10800" y="21599"/>
                </a:cubicBezTo>
                <a:cubicBezTo>
                  <a:pt x="4835" y="21599"/>
                  <a:pt x="0" y="16764"/>
                  <a:pt x="0" y="10800"/>
                </a:cubicBezTo>
                <a:cubicBezTo>
                  <a:pt x="0" y="4835"/>
                  <a:pt x="4835" y="0"/>
                  <a:pt x="10799" y="0"/>
                </a:cubicBezTo>
                <a:cubicBezTo>
                  <a:pt x="16764" y="0"/>
                  <a:pt x="21599" y="4835"/>
                  <a:pt x="21599" y="10799"/>
                </a:cubicBezTo>
                <a:lnTo>
                  <a:pt x="21599" y="10800"/>
                </a:lnTo>
                <a:close/>
              </a:path>
            </a:pathLst>
          </a:custGeom>
          <a:solidFill>
            <a:srgbClr val="DBDBDB"/>
          </a:solid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lIns="0" tIns="0" rIns="0" bIns="0" anchor="ctr"/>
          <a:lstStyle/>
          <a:p>
            <a:endParaRPr lang="zh-CN" altLang="en-US">
              <a:latin typeface="Arial" panose="020B0604020202020204" pitchFamily="34" charset="0"/>
              <a:ea typeface="微软雅黑" panose="020B0503020204020204" pitchFamily="34" charset="-122"/>
              <a:sym typeface="Arial" panose="020B0604020202020204" pitchFamily="34" charset="0"/>
            </a:endParaRPr>
          </a:p>
        </p:txBody>
      </p:sp>
      <p:sp>
        <p:nvSpPr>
          <p:cNvPr id="59398" name="AutoShape 6"/>
          <p:cNvSpPr>
            <a:spLocks/>
          </p:cNvSpPr>
          <p:nvPr/>
        </p:nvSpPr>
        <p:spPr bwMode="auto">
          <a:xfrm>
            <a:off x="6245555" y="5316479"/>
            <a:ext cx="425253" cy="42525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599" y="10800"/>
                </a:moveTo>
                <a:cubicBezTo>
                  <a:pt x="21599" y="16764"/>
                  <a:pt x="16764" y="21599"/>
                  <a:pt x="10800" y="21599"/>
                </a:cubicBezTo>
                <a:cubicBezTo>
                  <a:pt x="4835" y="21599"/>
                  <a:pt x="0" y="16764"/>
                  <a:pt x="0" y="10800"/>
                </a:cubicBezTo>
                <a:cubicBezTo>
                  <a:pt x="0" y="4835"/>
                  <a:pt x="4835" y="0"/>
                  <a:pt x="10799" y="0"/>
                </a:cubicBezTo>
                <a:cubicBezTo>
                  <a:pt x="16764" y="0"/>
                  <a:pt x="21599" y="4835"/>
                  <a:pt x="21599" y="10799"/>
                </a:cubicBezTo>
                <a:close/>
              </a:path>
            </a:pathLst>
          </a:custGeom>
          <a:solidFill>
            <a:schemeClr val="accent1"/>
          </a:solidFill>
          <a:ln>
            <a:noFill/>
          </a:ln>
          <a:effectLst/>
        </p:spPr>
        <p:txBody>
          <a:bodyPr lIns="0" tIns="0" rIns="0" bIns="0" anchor="ctr"/>
          <a:lstStyle/>
          <a:p>
            <a:pPr>
              <a:lnSpc>
                <a:spcPct val="100000"/>
              </a:lnSpc>
              <a:defRPr/>
            </a:pPr>
            <a:endParaRPr lang="es-ES" sz="2953">
              <a:effectLst>
                <a:outerShdw blurRad="38100" dist="38100" dir="2700000" algn="tl">
                  <a:srgbClr val="000000"/>
                </a:outerShdw>
              </a:effectLst>
              <a:latin typeface="Arial" panose="020B0604020202020204" pitchFamily="34" charset="0"/>
              <a:ea typeface="微软雅黑" panose="020B0503020204020204" pitchFamily="34" charset="-122"/>
              <a:cs typeface="Gill Sans" charset="0"/>
              <a:sym typeface="Arial" panose="020B0604020202020204" pitchFamily="34" charset="0"/>
            </a:endParaRPr>
          </a:p>
        </p:txBody>
      </p:sp>
      <p:sp>
        <p:nvSpPr>
          <p:cNvPr id="59399" name="AutoShape 7"/>
          <p:cNvSpPr>
            <a:spLocks/>
          </p:cNvSpPr>
          <p:nvPr/>
        </p:nvSpPr>
        <p:spPr bwMode="auto">
          <a:xfrm>
            <a:off x="8913924" y="3799611"/>
            <a:ext cx="425253" cy="42609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599" y="10800"/>
                </a:moveTo>
                <a:cubicBezTo>
                  <a:pt x="21599" y="16764"/>
                  <a:pt x="16764" y="21599"/>
                  <a:pt x="10800" y="21599"/>
                </a:cubicBezTo>
                <a:cubicBezTo>
                  <a:pt x="4835" y="21599"/>
                  <a:pt x="0" y="16764"/>
                  <a:pt x="0" y="10800"/>
                </a:cubicBezTo>
                <a:cubicBezTo>
                  <a:pt x="0" y="4835"/>
                  <a:pt x="4835" y="0"/>
                  <a:pt x="10799" y="0"/>
                </a:cubicBezTo>
                <a:cubicBezTo>
                  <a:pt x="16764" y="0"/>
                  <a:pt x="21599" y="4835"/>
                  <a:pt x="21599" y="10799"/>
                </a:cubicBezTo>
                <a:close/>
              </a:path>
            </a:pathLst>
          </a:custGeom>
          <a:solidFill>
            <a:schemeClr val="accent3"/>
          </a:solidFill>
          <a:ln>
            <a:noFill/>
          </a:ln>
          <a:effectLst/>
        </p:spPr>
        <p:txBody>
          <a:bodyPr lIns="0" tIns="0" rIns="0" bIns="0" anchor="ctr"/>
          <a:lstStyle/>
          <a:p>
            <a:pPr>
              <a:lnSpc>
                <a:spcPct val="100000"/>
              </a:lnSpc>
              <a:defRPr/>
            </a:pPr>
            <a:endParaRPr lang="es-ES" sz="2953">
              <a:effectLst>
                <a:outerShdw blurRad="38100" dist="38100" dir="2700000" algn="tl">
                  <a:srgbClr val="000000"/>
                </a:outerShdw>
              </a:effectLst>
              <a:latin typeface="Arial" panose="020B0604020202020204" pitchFamily="34" charset="0"/>
              <a:ea typeface="微软雅黑" panose="020B0503020204020204" pitchFamily="34" charset="-122"/>
              <a:cs typeface="Gill Sans" charset="0"/>
              <a:sym typeface="Arial" panose="020B0604020202020204" pitchFamily="34" charset="0"/>
            </a:endParaRPr>
          </a:p>
        </p:txBody>
      </p:sp>
      <p:sp>
        <p:nvSpPr>
          <p:cNvPr id="59400" name="Line 8"/>
          <p:cNvSpPr>
            <a:spLocks noChangeShapeType="1"/>
          </p:cNvSpPr>
          <p:nvPr/>
        </p:nvSpPr>
        <p:spPr bwMode="auto">
          <a:xfrm flipH="1">
            <a:off x="6426027" y="3496576"/>
            <a:ext cx="0" cy="1468332"/>
          </a:xfrm>
          <a:prstGeom prst="line">
            <a:avLst/>
          </a:prstGeom>
          <a:noFill/>
          <a:ln w="9525" cap="flat" cmpd="sng">
            <a:solidFill>
              <a:schemeClr val="bg1">
                <a:lumMod val="65000"/>
              </a:schemeClr>
            </a:solidFill>
            <a:prstDash val="dash"/>
            <a:round/>
            <a:headEnd/>
            <a:tailEnd type="oval"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nchor="ctr"/>
          <a:lstStyle/>
          <a:p>
            <a:pPr defTabSz="241082">
              <a:defRPr/>
            </a:pPr>
            <a:endParaRPr lang="es-ES" sz="633">
              <a:solidFill>
                <a:srgbClr val="000000"/>
              </a:solidFill>
              <a:latin typeface="Arial" panose="020B0604020202020204" pitchFamily="34" charset="0"/>
              <a:ea typeface="微软雅黑" panose="020B0503020204020204" pitchFamily="34" charset="-122"/>
              <a:sym typeface="Arial" panose="020B0604020202020204" pitchFamily="34" charset="0"/>
            </a:endParaRPr>
          </a:p>
        </p:txBody>
      </p:sp>
      <p:sp>
        <p:nvSpPr>
          <p:cNvPr id="59401" name="Line 9"/>
          <p:cNvSpPr>
            <a:spLocks noChangeShapeType="1"/>
          </p:cNvSpPr>
          <p:nvPr/>
        </p:nvSpPr>
        <p:spPr bwMode="auto">
          <a:xfrm>
            <a:off x="8175592" y="4012656"/>
            <a:ext cx="441158" cy="0"/>
          </a:xfrm>
          <a:prstGeom prst="line">
            <a:avLst/>
          </a:prstGeom>
          <a:noFill/>
          <a:ln w="9525" cap="flat" cmpd="sng">
            <a:solidFill>
              <a:schemeClr val="bg1">
                <a:lumMod val="65000"/>
              </a:schemeClr>
            </a:solidFill>
            <a:prstDash val="dash"/>
            <a:round/>
            <a:headEnd/>
            <a:tailEnd type="oval"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nchor="ctr"/>
          <a:lstStyle/>
          <a:p>
            <a:pPr defTabSz="241082">
              <a:defRPr/>
            </a:pPr>
            <a:endParaRPr lang="es-ES" sz="633">
              <a:solidFill>
                <a:srgbClr val="000000"/>
              </a:solidFill>
              <a:latin typeface="Arial" panose="020B0604020202020204" pitchFamily="34" charset="0"/>
              <a:ea typeface="微软雅黑" panose="020B0503020204020204" pitchFamily="34" charset="-122"/>
              <a:sym typeface="Arial" panose="020B0604020202020204" pitchFamily="34" charset="0"/>
            </a:endParaRPr>
          </a:p>
        </p:txBody>
      </p:sp>
      <p:sp>
        <p:nvSpPr>
          <p:cNvPr id="59402" name="AutoShape 10"/>
          <p:cNvSpPr>
            <a:spLocks/>
          </p:cNvSpPr>
          <p:nvPr/>
        </p:nvSpPr>
        <p:spPr bwMode="auto">
          <a:xfrm>
            <a:off x="8980893" y="3866897"/>
            <a:ext cx="282944" cy="29151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600"/>
                </a:lnTo>
                <a:lnTo>
                  <a:pt x="0" y="21600"/>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37670" tIns="37670" rIns="37670" bIns="37670" anchor="b">
            <a:spAutoFit/>
          </a:bodyPr>
          <a:lstStyle>
            <a:lvl1pPr defTabSz="584200" eaLnBrk="0">
              <a:defRPr sz="2500" b="1">
                <a:solidFill>
                  <a:srgbClr val="FFFFFF"/>
                </a:solidFill>
                <a:latin typeface="Lato" charset="0"/>
                <a:ea typeface="MS PGothic" panose="020B0600070205080204" pitchFamily="34" charset="-128"/>
                <a:sym typeface="Lato" charset="0"/>
              </a:defRPr>
            </a:lvl1pPr>
            <a:lvl2pPr marL="742950" indent="-285750" defTabSz="584200" eaLnBrk="0">
              <a:defRPr sz="2500" b="1">
                <a:solidFill>
                  <a:srgbClr val="FFFFFF"/>
                </a:solidFill>
                <a:latin typeface="Lato" charset="0"/>
                <a:ea typeface="MS PGothic" panose="020B0600070205080204" pitchFamily="34" charset="-128"/>
                <a:sym typeface="Lato" charset="0"/>
              </a:defRPr>
            </a:lvl2pPr>
            <a:lvl3pPr marL="1143000" indent="-228600" defTabSz="584200" eaLnBrk="0">
              <a:defRPr sz="2500" b="1">
                <a:solidFill>
                  <a:srgbClr val="FFFFFF"/>
                </a:solidFill>
                <a:latin typeface="Lato" charset="0"/>
                <a:ea typeface="MS PGothic" panose="020B0600070205080204" pitchFamily="34" charset="-128"/>
                <a:sym typeface="Lato" charset="0"/>
              </a:defRPr>
            </a:lvl3pPr>
            <a:lvl4pPr marL="1600200" indent="-228600" defTabSz="584200" eaLnBrk="0">
              <a:defRPr sz="2500" b="1">
                <a:solidFill>
                  <a:srgbClr val="FFFFFF"/>
                </a:solidFill>
                <a:latin typeface="Lato" charset="0"/>
                <a:ea typeface="MS PGothic" panose="020B0600070205080204" pitchFamily="34" charset="-128"/>
                <a:sym typeface="Lato" charset="0"/>
              </a:defRPr>
            </a:lvl4pPr>
            <a:lvl5pPr marL="2057400" indent="-228600" defTabSz="584200" eaLnBrk="0">
              <a:defRPr sz="2500" b="1">
                <a:solidFill>
                  <a:srgbClr val="FFFFFF"/>
                </a:solidFill>
                <a:latin typeface="Lato" charset="0"/>
                <a:ea typeface="MS PGothic" panose="020B0600070205080204" pitchFamily="34" charset="-128"/>
                <a:sym typeface="Lato" charset="0"/>
              </a:defRPr>
            </a:lvl5pPr>
            <a:lvl6pPr marL="2514600" indent="-228600" algn="ctr" defTabSz="584200" eaLnBrk="0" fontAlgn="base" hangingPunct="0">
              <a:lnSpc>
                <a:spcPct val="130000"/>
              </a:lnSpc>
              <a:spcBef>
                <a:spcPct val="0"/>
              </a:spcBef>
              <a:spcAft>
                <a:spcPct val="0"/>
              </a:spcAft>
              <a:defRPr sz="2500" b="1">
                <a:solidFill>
                  <a:srgbClr val="FFFFFF"/>
                </a:solidFill>
                <a:latin typeface="Lato" charset="0"/>
                <a:ea typeface="MS PGothic" panose="020B0600070205080204" pitchFamily="34" charset="-128"/>
                <a:sym typeface="Lato" charset="0"/>
              </a:defRPr>
            </a:lvl6pPr>
            <a:lvl7pPr marL="2971800" indent="-228600" algn="ctr" defTabSz="584200" eaLnBrk="0" fontAlgn="base" hangingPunct="0">
              <a:lnSpc>
                <a:spcPct val="130000"/>
              </a:lnSpc>
              <a:spcBef>
                <a:spcPct val="0"/>
              </a:spcBef>
              <a:spcAft>
                <a:spcPct val="0"/>
              </a:spcAft>
              <a:defRPr sz="2500" b="1">
                <a:solidFill>
                  <a:srgbClr val="FFFFFF"/>
                </a:solidFill>
                <a:latin typeface="Lato" charset="0"/>
                <a:ea typeface="MS PGothic" panose="020B0600070205080204" pitchFamily="34" charset="-128"/>
                <a:sym typeface="Lato" charset="0"/>
              </a:defRPr>
            </a:lvl7pPr>
            <a:lvl8pPr marL="3429000" indent="-228600" algn="ctr" defTabSz="584200" eaLnBrk="0" fontAlgn="base" hangingPunct="0">
              <a:lnSpc>
                <a:spcPct val="130000"/>
              </a:lnSpc>
              <a:spcBef>
                <a:spcPct val="0"/>
              </a:spcBef>
              <a:spcAft>
                <a:spcPct val="0"/>
              </a:spcAft>
              <a:defRPr sz="2500" b="1">
                <a:solidFill>
                  <a:srgbClr val="FFFFFF"/>
                </a:solidFill>
                <a:latin typeface="Lato" charset="0"/>
                <a:ea typeface="MS PGothic" panose="020B0600070205080204" pitchFamily="34" charset="-128"/>
                <a:sym typeface="Lato" charset="0"/>
              </a:defRPr>
            </a:lvl8pPr>
            <a:lvl9pPr marL="3886200" indent="-228600" algn="ctr" defTabSz="584200" eaLnBrk="0" fontAlgn="base" hangingPunct="0">
              <a:lnSpc>
                <a:spcPct val="130000"/>
              </a:lnSpc>
              <a:spcBef>
                <a:spcPct val="0"/>
              </a:spcBef>
              <a:spcAft>
                <a:spcPct val="0"/>
              </a:spcAft>
              <a:defRPr sz="2500" b="1">
                <a:solidFill>
                  <a:srgbClr val="FFFFFF"/>
                </a:solidFill>
                <a:latin typeface="Lato" charset="0"/>
                <a:ea typeface="MS PGothic" panose="020B0600070205080204" pitchFamily="34" charset="-128"/>
                <a:sym typeface="Lato" charset="0"/>
              </a:defRPr>
            </a:lvl9pPr>
          </a:lstStyle>
          <a:p>
            <a:pPr eaLnBrk="1"/>
            <a:r>
              <a:rPr lang="es-ES" altLang="zh-CN" sz="1400" b="0" dirty="0">
                <a:latin typeface="Arial" panose="020B0604020202020204" pitchFamily="34" charset="0"/>
                <a:ea typeface="微软雅黑" panose="020B0503020204020204" pitchFamily="34" charset="-122"/>
                <a:sym typeface="Arial" panose="020B0604020202020204" pitchFamily="34" charset="0"/>
              </a:rPr>
              <a:t>02</a:t>
            </a:r>
            <a:endParaRPr lang="es-ES" altLang="zh-CN" sz="1200" dirty="0">
              <a:latin typeface="Arial" panose="020B0604020202020204" pitchFamily="34" charset="0"/>
              <a:ea typeface="微软雅黑" panose="020B0503020204020204" pitchFamily="34" charset="-122"/>
              <a:sym typeface="Arial" panose="020B0604020202020204" pitchFamily="34" charset="0"/>
            </a:endParaRPr>
          </a:p>
        </p:txBody>
      </p:sp>
      <p:sp>
        <p:nvSpPr>
          <p:cNvPr id="59403" name="AutoShape 11"/>
          <p:cNvSpPr>
            <a:spLocks/>
          </p:cNvSpPr>
          <p:nvPr/>
        </p:nvSpPr>
        <p:spPr bwMode="auto">
          <a:xfrm>
            <a:off x="6318384" y="5389591"/>
            <a:ext cx="282944" cy="28294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600"/>
                </a:lnTo>
                <a:lnTo>
                  <a:pt x="0" y="21600"/>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37670" tIns="37670" rIns="37670" bIns="37670" anchor="b"/>
          <a:lstStyle>
            <a:lvl1pPr defTabSz="584200" eaLnBrk="0">
              <a:defRPr sz="2500" b="1">
                <a:solidFill>
                  <a:srgbClr val="FFFFFF"/>
                </a:solidFill>
                <a:latin typeface="Lato" charset="0"/>
                <a:ea typeface="MS PGothic" panose="020B0600070205080204" pitchFamily="34" charset="-128"/>
                <a:sym typeface="Lato" charset="0"/>
              </a:defRPr>
            </a:lvl1pPr>
            <a:lvl2pPr marL="742950" indent="-285750" defTabSz="584200" eaLnBrk="0">
              <a:defRPr sz="2500" b="1">
                <a:solidFill>
                  <a:srgbClr val="FFFFFF"/>
                </a:solidFill>
                <a:latin typeface="Lato" charset="0"/>
                <a:ea typeface="MS PGothic" panose="020B0600070205080204" pitchFamily="34" charset="-128"/>
                <a:sym typeface="Lato" charset="0"/>
              </a:defRPr>
            </a:lvl2pPr>
            <a:lvl3pPr marL="1143000" indent="-228600" defTabSz="584200" eaLnBrk="0">
              <a:defRPr sz="2500" b="1">
                <a:solidFill>
                  <a:srgbClr val="FFFFFF"/>
                </a:solidFill>
                <a:latin typeface="Lato" charset="0"/>
                <a:ea typeface="MS PGothic" panose="020B0600070205080204" pitchFamily="34" charset="-128"/>
                <a:sym typeface="Lato" charset="0"/>
              </a:defRPr>
            </a:lvl3pPr>
            <a:lvl4pPr marL="1600200" indent="-228600" defTabSz="584200" eaLnBrk="0">
              <a:defRPr sz="2500" b="1">
                <a:solidFill>
                  <a:srgbClr val="FFFFFF"/>
                </a:solidFill>
                <a:latin typeface="Lato" charset="0"/>
                <a:ea typeface="MS PGothic" panose="020B0600070205080204" pitchFamily="34" charset="-128"/>
                <a:sym typeface="Lato" charset="0"/>
              </a:defRPr>
            </a:lvl4pPr>
            <a:lvl5pPr marL="2057400" indent="-228600" defTabSz="584200" eaLnBrk="0">
              <a:defRPr sz="2500" b="1">
                <a:solidFill>
                  <a:srgbClr val="FFFFFF"/>
                </a:solidFill>
                <a:latin typeface="Lato" charset="0"/>
                <a:ea typeface="MS PGothic" panose="020B0600070205080204" pitchFamily="34" charset="-128"/>
                <a:sym typeface="Lato" charset="0"/>
              </a:defRPr>
            </a:lvl5pPr>
            <a:lvl6pPr marL="2514600" indent="-228600" algn="ctr" defTabSz="584200" eaLnBrk="0" fontAlgn="base" hangingPunct="0">
              <a:lnSpc>
                <a:spcPct val="130000"/>
              </a:lnSpc>
              <a:spcBef>
                <a:spcPct val="0"/>
              </a:spcBef>
              <a:spcAft>
                <a:spcPct val="0"/>
              </a:spcAft>
              <a:defRPr sz="2500" b="1">
                <a:solidFill>
                  <a:srgbClr val="FFFFFF"/>
                </a:solidFill>
                <a:latin typeface="Lato" charset="0"/>
                <a:ea typeface="MS PGothic" panose="020B0600070205080204" pitchFamily="34" charset="-128"/>
                <a:sym typeface="Lato" charset="0"/>
              </a:defRPr>
            </a:lvl6pPr>
            <a:lvl7pPr marL="2971800" indent="-228600" algn="ctr" defTabSz="584200" eaLnBrk="0" fontAlgn="base" hangingPunct="0">
              <a:lnSpc>
                <a:spcPct val="130000"/>
              </a:lnSpc>
              <a:spcBef>
                <a:spcPct val="0"/>
              </a:spcBef>
              <a:spcAft>
                <a:spcPct val="0"/>
              </a:spcAft>
              <a:defRPr sz="2500" b="1">
                <a:solidFill>
                  <a:srgbClr val="FFFFFF"/>
                </a:solidFill>
                <a:latin typeface="Lato" charset="0"/>
                <a:ea typeface="MS PGothic" panose="020B0600070205080204" pitchFamily="34" charset="-128"/>
                <a:sym typeface="Lato" charset="0"/>
              </a:defRPr>
            </a:lvl7pPr>
            <a:lvl8pPr marL="3429000" indent="-228600" algn="ctr" defTabSz="584200" eaLnBrk="0" fontAlgn="base" hangingPunct="0">
              <a:lnSpc>
                <a:spcPct val="130000"/>
              </a:lnSpc>
              <a:spcBef>
                <a:spcPct val="0"/>
              </a:spcBef>
              <a:spcAft>
                <a:spcPct val="0"/>
              </a:spcAft>
              <a:defRPr sz="2500" b="1">
                <a:solidFill>
                  <a:srgbClr val="FFFFFF"/>
                </a:solidFill>
                <a:latin typeface="Lato" charset="0"/>
                <a:ea typeface="MS PGothic" panose="020B0600070205080204" pitchFamily="34" charset="-128"/>
                <a:sym typeface="Lato" charset="0"/>
              </a:defRPr>
            </a:lvl8pPr>
            <a:lvl9pPr marL="3886200" indent="-228600" algn="ctr" defTabSz="584200" eaLnBrk="0" fontAlgn="base" hangingPunct="0">
              <a:lnSpc>
                <a:spcPct val="130000"/>
              </a:lnSpc>
              <a:spcBef>
                <a:spcPct val="0"/>
              </a:spcBef>
              <a:spcAft>
                <a:spcPct val="0"/>
              </a:spcAft>
              <a:defRPr sz="2500" b="1">
                <a:solidFill>
                  <a:srgbClr val="FFFFFF"/>
                </a:solidFill>
                <a:latin typeface="Lato" charset="0"/>
                <a:ea typeface="MS PGothic" panose="020B0600070205080204" pitchFamily="34" charset="-128"/>
                <a:sym typeface="Lato" charset="0"/>
              </a:defRPr>
            </a:lvl9pPr>
          </a:lstStyle>
          <a:p>
            <a:pPr eaLnBrk="1"/>
            <a:r>
              <a:rPr lang="es-ES" altLang="zh-CN" sz="1400" b="0" dirty="0">
                <a:latin typeface="Arial" panose="020B0604020202020204" pitchFamily="34" charset="0"/>
                <a:ea typeface="微软雅黑" panose="020B0503020204020204" pitchFamily="34" charset="-122"/>
                <a:sym typeface="Arial" panose="020B0604020202020204" pitchFamily="34" charset="0"/>
              </a:rPr>
              <a:t>03</a:t>
            </a:r>
            <a:endParaRPr lang="es-ES" altLang="zh-CN" sz="1200" dirty="0">
              <a:latin typeface="Arial" panose="020B0604020202020204" pitchFamily="34" charset="0"/>
              <a:ea typeface="微软雅黑" panose="020B0503020204020204" pitchFamily="34" charset="-122"/>
              <a:sym typeface="Arial" panose="020B0604020202020204" pitchFamily="34" charset="0"/>
            </a:endParaRPr>
          </a:p>
        </p:txBody>
      </p:sp>
      <p:sp>
        <p:nvSpPr>
          <p:cNvPr id="59404" name="AutoShape 12"/>
          <p:cNvSpPr>
            <a:spLocks/>
          </p:cNvSpPr>
          <p:nvPr/>
        </p:nvSpPr>
        <p:spPr bwMode="auto">
          <a:xfrm>
            <a:off x="9524179" y="3693298"/>
            <a:ext cx="1874294" cy="42960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599"/>
                </a:lnTo>
                <a:lnTo>
                  <a:pt x="0" y="21599"/>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spAutoFit/>
          </a:bodyPr>
          <a:lstStyle>
            <a:lvl1pPr defTabSz="601663" eaLnBrk="0">
              <a:defRPr sz="2500" b="1">
                <a:solidFill>
                  <a:srgbClr val="FFFFFF"/>
                </a:solidFill>
                <a:latin typeface="Lato" charset="0"/>
                <a:ea typeface="MS PGothic" panose="020B0600070205080204" pitchFamily="34" charset="-128"/>
                <a:sym typeface="Lato" charset="0"/>
              </a:defRPr>
            </a:lvl1pPr>
            <a:lvl2pPr marL="742950" indent="-285750" defTabSz="601663" eaLnBrk="0">
              <a:defRPr sz="2500" b="1">
                <a:solidFill>
                  <a:srgbClr val="FFFFFF"/>
                </a:solidFill>
                <a:latin typeface="Lato" charset="0"/>
                <a:ea typeface="MS PGothic" panose="020B0600070205080204" pitchFamily="34" charset="-128"/>
                <a:sym typeface="Lato" charset="0"/>
              </a:defRPr>
            </a:lvl2pPr>
            <a:lvl3pPr marL="1143000" indent="-228600" defTabSz="601663" eaLnBrk="0">
              <a:defRPr sz="2500" b="1">
                <a:solidFill>
                  <a:srgbClr val="FFFFFF"/>
                </a:solidFill>
                <a:latin typeface="Lato" charset="0"/>
                <a:ea typeface="MS PGothic" panose="020B0600070205080204" pitchFamily="34" charset="-128"/>
                <a:sym typeface="Lato" charset="0"/>
              </a:defRPr>
            </a:lvl3pPr>
            <a:lvl4pPr marL="1600200" indent="-228600" defTabSz="601663" eaLnBrk="0">
              <a:defRPr sz="2500" b="1">
                <a:solidFill>
                  <a:srgbClr val="FFFFFF"/>
                </a:solidFill>
                <a:latin typeface="Lato" charset="0"/>
                <a:ea typeface="MS PGothic" panose="020B0600070205080204" pitchFamily="34" charset="-128"/>
                <a:sym typeface="Lato" charset="0"/>
              </a:defRPr>
            </a:lvl4pPr>
            <a:lvl5pPr marL="2057400" indent="-228600" defTabSz="601663" eaLnBrk="0">
              <a:defRPr sz="2500" b="1">
                <a:solidFill>
                  <a:srgbClr val="FFFFFF"/>
                </a:solidFill>
                <a:latin typeface="Lato" charset="0"/>
                <a:ea typeface="MS PGothic" panose="020B0600070205080204" pitchFamily="34" charset="-128"/>
                <a:sym typeface="Lato" charset="0"/>
              </a:defRPr>
            </a:lvl5pPr>
            <a:lvl6pPr marL="2514600" indent="-228600" algn="ctr" defTabSz="601663" eaLnBrk="0" fontAlgn="base" hangingPunct="0">
              <a:lnSpc>
                <a:spcPct val="130000"/>
              </a:lnSpc>
              <a:spcBef>
                <a:spcPct val="0"/>
              </a:spcBef>
              <a:spcAft>
                <a:spcPct val="0"/>
              </a:spcAft>
              <a:defRPr sz="2500" b="1">
                <a:solidFill>
                  <a:srgbClr val="FFFFFF"/>
                </a:solidFill>
                <a:latin typeface="Lato" charset="0"/>
                <a:ea typeface="MS PGothic" panose="020B0600070205080204" pitchFamily="34" charset="-128"/>
                <a:sym typeface="Lato" charset="0"/>
              </a:defRPr>
            </a:lvl6pPr>
            <a:lvl7pPr marL="2971800" indent="-228600" algn="ctr" defTabSz="601663" eaLnBrk="0" fontAlgn="base" hangingPunct="0">
              <a:lnSpc>
                <a:spcPct val="130000"/>
              </a:lnSpc>
              <a:spcBef>
                <a:spcPct val="0"/>
              </a:spcBef>
              <a:spcAft>
                <a:spcPct val="0"/>
              </a:spcAft>
              <a:defRPr sz="2500" b="1">
                <a:solidFill>
                  <a:srgbClr val="FFFFFF"/>
                </a:solidFill>
                <a:latin typeface="Lato" charset="0"/>
                <a:ea typeface="MS PGothic" panose="020B0600070205080204" pitchFamily="34" charset="-128"/>
                <a:sym typeface="Lato" charset="0"/>
              </a:defRPr>
            </a:lvl7pPr>
            <a:lvl8pPr marL="3429000" indent="-228600" algn="ctr" defTabSz="601663" eaLnBrk="0" fontAlgn="base" hangingPunct="0">
              <a:lnSpc>
                <a:spcPct val="130000"/>
              </a:lnSpc>
              <a:spcBef>
                <a:spcPct val="0"/>
              </a:spcBef>
              <a:spcAft>
                <a:spcPct val="0"/>
              </a:spcAft>
              <a:defRPr sz="2500" b="1">
                <a:solidFill>
                  <a:srgbClr val="FFFFFF"/>
                </a:solidFill>
                <a:latin typeface="Lato" charset="0"/>
                <a:ea typeface="MS PGothic" panose="020B0600070205080204" pitchFamily="34" charset="-128"/>
                <a:sym typeface="Lato" charset="0"/>
              </a:defRPr>
            </a:lvl8pPr>
            <a:lvl9pPr marL="3886200" indent="-228600" algn="ctr" defTabSz="601663" eaLnBrk="0" fontAlgn="base" hangingPunct="0">
              <a:lnSpc>
                <a:spcPct val="130000"/>
              </a:lnSpc>
              <a:spcBef>
                <a:spcPct val="0"/>
              </a:spcBef>
              <a:spcAft>
                <a:spcPct val="0"/>
              </a:spcAft>
              <a:defRPr sz="2500" b="1">
                <a:solidFill>
                  <a:srgbClr val="FFFFFF"/>
                </a:solidFill>
                <a:latin typeface="Lato" charset="0"/>
                <a:ea typeface="MS PGothic" panose="020B0600070205080204" pitchFamily="34" charset="-128"/>
                <a:sym typeface="Lato" charset="0"/>
              </a:defRPr>
            </a:lvl9pPr>
          </a:lstStyle>
          <a:p>
            <a:pPr eaLnBrk="1">
              <a:lnSpc>
                <a:spcPct val="120000"/>
              </a:lnSpc>
              <a:spcBef>
                <a:spcPts val="791"/>
              </a:spcBef>
            </a:pPr>
            <a:r>
              <a:rPr lang="en-US" altLang="zh-CN" sz="800" b="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Please replace text, click add-about, headline modify text content, also can copy your content to this directly ly.</a:t>
            </a:r>
            <a:endParaRPr lang="es-ES" altLang="zh-CN" sz="800" b="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59405" name="AutoShape 13"/>
          <p:cNvSpPr>
            <a:spLocks/>
          </p:cNvSpPr>
          <p:nvPr/>
        </p:nvSpPr>
        <p:spPr bwMode="auto">
          <a:xfrm>
            <a:off x="5330249" y="5918363"/>
            <a:ext cx="2126012" cy="42960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599"/>
                </a:lnTo>
                <a:lnTo>
                  <a:pt x="0" y="21599"/>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square" lIns="0" tIns="0" rIns="0" bIns="0">
            <a:spAutoFit/>
          </a:bodyPr>
          <a:lstStyle>
            <a:lvl1pPr defTabSz="601663" eaLnBrk="0">
              <a:defRPr sz="2500" b="1">
                <a:solidFill>
                  <a:srgbClr val="FFFFFF"/>
                </a:solidFill>
                <a:latin typeface="Lato" charset="0"/>
                <a:ea typeface="MS PGothic" panose="020B0600070205080204" pitchFamily="34" charset="-128"/>
                <a:sym typeface="Lato" charset="0"/>
              </a:defRPr>
            </a:lvl1pPr>
            <a:lvl2pPr marL="742950" indent="-285750" defTabSz="601663" eaLnBrk="0">
              <a:defRPr sz="2500" b="1">
                <a:solidFill>
                  <a:srgbClr val="FFFFFF"/>
                </a:solidFill>
                <a:latin typeface="Lato" charset="0"/>
                <a:ea typeface="MS PGothic" panose="020B0600070205080204" pitchFamily="34" charset="-128"/>
                <a:sym typeface="Lato" charset="0"/>
              </a:defRPr>
            </a:lvl2pPr>
            <a:lvl3pPr marL="1143000" indent="-228600" defTabSz="601663" eaLnBrk="0">
              <a:defRPr sz="2500" b="1">
                <a:solidFill>
                  <a:srgbClr val="FFFFFF"/>
                </a:solidFill>
                <a:latin typeface="Lato" charset="0"/>
                <a:ea typeface="MS PGothic" panose="020B0600070205080204" pitchFamily="34" charset="-128"/>
                <a:sym typeface="Lato" charset="0"/>
              </a:defRPr>
            </a:lvl3pPr>
            <a:lvl4pPr marL="1600200" indent="-228600" defTabSz="601663" eaLnBrk="0">
              <a:defRPr sz="2500" b="1">
                <a:solidFill>
                  <a:srgbClr val="FFFFFF"/>
                </a:solidFill>
                <a:latin typeface="Lato" charset="0"/>
                <a:ea typeface="MS PGothic" panose="020B0600070205080204" pitchFamily="34" charset="-128"/>
                <a:sym typeface="Lato" charset="0"/>
              </a:defRPr>
            </a:lvl4pPr>
            <a:lvl5pPr marL="2057400" indent="-228600" defTabSz="601663" eaLnBrk="0">
              <a:defRPr sz="2500" b="1">
                <a:solidFill>
                  <a:srgbClr val="FFFFFF"/>
                </a:solidFill>
                <a:latin typeface="Lato" charset="0"/>
                <a:ea typeface="MS PGothic" panose="020B0600070205080204" pitchFamily="34" charset="-128"/>
                <a:sym typeface="Lato" charset="0"/>
              </a:defRPr>
            </a:lvl5pPr>
            <a:lvl6pPr marL="2514600" indent="-228600" algn="ctr" defTabSz="601663" eaLnBrk="0" fontAlgn="base" hangingPunct="0">
              <a:lnSpc>
                <a:spcPct val="130000"/>
              </a:lnSpc>
              <a:spcBef>
                <a:spcPct val="0"/>
              </a:spcBef>
              <a:spcAft>
                <a:spcPct val="0"/>
              </a:spcAft>
              <a:defRPr sz="2500" b="1">
                <a:solidFill>
                  <a:srgbClr val="FFFFFF"/>
                </a:solidFill>
                <a:latin typeface="Lato" charset="0"/>
                <a:ea typeface="MS PGothic" panose="020B0600070205080204" pitchFamily="34" charset="-128"/>
                <a:sym typeface="Lato" charset="0"/>
              </a:defRPr>
            </a:lvl6pPr>
            <a:lvl7pPr marL="2971800" indent="-228600" algn="ctr" defTabSz="601663" eaLnBrk="0" fontAlgn="base" hangingPunct="0">
              <a:lnSpc>
                <a:spcPct val="130000"/>
              </a:lnSpc>
              <a:spcBef>
                <a:spcPct val="0"/>
              </a:spcBef>
              <a:spcAft>
                <a:spcPct val="0"/>
              </a:spcAft>
              <a:defRPr sz="2500" b="1">
                <a:solidFill>
                  <a:srgbClr val="FFFFFF"/>
                </a:solidFill>
                <a:latin typeface="Lato" charset="0"/>
                <a:ea typeface="MS PGothic" panose="020B0600070205080204" pitchFamily="34" charset="-128"/>
                <a:sym typeface="Lato" charset="0"/>
              </a:defRPr>
            </a:lvl7pPr>
            <a:lvl8pPr marL="3429000" indent="-228600" algn="ctr" defTabSz="601663" eaLnBrk="0" fontAlgn="base" hangingPunct="0">
              <a:lnSpc>
                <a:spcPct val="130000"/>
              </a:lnSpc>
              <a:spcBef>
                <a:spcPct val="0"/>
              </a:spcBef>
              <a:spcAft>
                <a:spcPct val="0"/>
              </a:spcAft>
              <a:defRPr sz="2500" b="1">
                <a:solidFill>
                  <a:srgbClr val="FFFFFF"/>
                </a:solidFill>
                <a:latin typeface="Lato" charset="0"/>
                <a:ea typeface="MS PGothic" panose="020B0600070205080204" pitchFamily="34" charset="-128"/>
                <a:sym typeface="Lato" charset="0"/>
              </a:defRPr>
            </a:lvl8pPr>
            <a:lvl9pPr marL="3886200" indent="-228600" algn="ctr" defTabSz="601663" eaLnBrk="0" fontAlgn="base" hangingPunct="0">
              <a:lnSpc>
                <a:spcPct val="130000"/>
              </a:lnSpc>
              <a:spcBef>
                <a:spcPct val="0"/>
              </a:spcBef>
              <a:spcAft>
                <a:spcPct val="0"/>
              </a:spcAft>
              <a:defRPr sz="2500" b="1">
                <a:solidFill>
                  <a:srgbClr val="FFFFFF"/>
                </a:solidFill>
                <a:latin typeface="Lato" charset="0"/>
                <a:ea typeface="MS PGothic" panose="020B0600070205080204" pitchFamily="34" charset="-128"/>
                <a:sym typeface="Lato" charset="0"/>
              </a:defRPr>
            </a:lvl9pPr>
          </a:lstStyle>
          <a:p>
            <a:pPr algn="r" eaLnBrk="1">
              <a:lnSpc>
                <a:spcPct val="120000"/>
              </a:lnSpc>
              <a:spcBef>
                <a:spcPts val="791"/>
              </a:spcBef>
            </a:pPr>
            <a:r>
              <a:rPr lang="en-US" altLang="zh-CN" sz="800" b="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Please replace text, click add-about, headline modify text content, also can copy your content to this directly ly.</a:t>
            </a:r>
            <a:endParaRPr lang="es-ES" altLang="zh-CN" sz="800" b="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59406" name="AutoShape 14"/>
          <p:cNvSpPr>
            <a:spLocks/>
          </p:cNvSpPr>
          <p:nvPr/>
        </p:nvSpPr>
        <p:spPr bwMode="auto">
          <a:xfrm>
            <a:off x="3413260" y="3711714"/>
            <a:ext cx="601883" cy="601884"/>
          </a:xfrm>
          <a:custGeom>
            <a:avLst/>
            <a:gdLst>
              <a:gd name="T0" fmla="*/ 570706 w 21600"/>
              <a:gd name="T1" fmla="*/ 570707 h 21600"/>
              <a:gd name="T2" fmla="*/ 570706 w 21600"/>
              <a:gd name="T3" fmla="*/ 570707 h 21600"/>
              <a:gd name="T4" fmla="*/ 570706 w 21600"/>
              <a:gd name="T5" fmla="*/ 570707 h 21600"/>
              <a:gd name="T6" fmla="*/ 570706 w 21600"/>
              <a:gd name="T7" fmla="*/ 570707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600" h="21600">
                <a:moveTo>
                  <a:pt x="21599" y="10800"/>
                </a:moveTo>
                <a:cubicBezTo>
                  <a:pt x="21599" y="16764"/>
                  <a:pt x="16764" y="21599"/>
                  <a:pt x="10800" y="21599"/>
                </a:cubicBezTo>
                <a:cubicBezTo>
                  <a:pt x="4835" y="21599"/>
                  <a:pt x="0" y="16764"/>
                  <a:pt x="0" y="10800"/>
                </a:cubicBezTo>
                <a:cubicBezTo>
                  <a:pt x="0" y="4835"/>
                  <a:pt x="4835" y="0"/>
                  <a:pt x="10799" y="0"/>
                </a:cubicBezTo>
                <a:cubicBezTo>
                  <a:pt x="16764" y="0"/>
                  <a:pt x="21599" y="4835"/>
                  <a:pt x="21599" y="10799"/>
                </a:cubicBezTo>
                <a:lnTo>
                  <a:pt x="21599" y="10800"/>
                </a:lnTo>
                <a:close/>
              </a:path>
            </a:pathLst>
          </a:custGeom>
          <a:solidFill>
            <a:srgbClr val="DBDBDB"/>
          </a:solid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lIns="0" tIns="0" rIns="0" bIns="0" anchor="ctr"/>
          <a:lstStyle/>
          <a:p>
            <a:endParaRPr lang="zh-CN" altLang="en-US">
              <a:latin typeface="Arial" panose="020B0604020202020204" pitchFamily="34" charset="0"/>
              <a:ea typeface="微软雅黑" panose="020B0503020204020204" pitchFamily="34" charset="-122"/>
              <a:sym typeface="Arial" panose="020B0604020202020204" pitchFamily="34" charset="0"/>
            </a:endParaRPr>
          </a:p>
        </p:txBody>
      </p:sp>
      <p:sp>
        <p:nvSpPr>
          <p:cNvPr id="59407" name="AutoShape 15"/>
          <p:cNvSpPr>
            <a:spLocks/>
          </p:cNvSpPr>
          <p:nvPr/>
        </p:nvSpPr>
        <p:spPr bwMode="auto">
          <a:xfrm>
            <a:off x="3504505" y="3800030"/>
            <a:ext cx="425253" cy="42525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599" y="10800"/>
                </a:moveTo>
                <a:cubicBezTo>
                  <a:pt x="21599" y="16764"/>
                  <a:pt x="16764" y="21599"/>
                  <a:pt x="10800" y="21599"/>
                </a:cubicBezTo>
                <a:cubicBezTo>
                  <a:pt x="4835" y="21599"/>
                  <a:pt x="0" y="16764"/>
                  <a:pt x="0" y="10800"/>
                </a:cubicBezTo>
                <a:cubicBezTo>
                  <a:pt x="0" y="4835"/>
                  <a:pt x="4835" y="0"/>
                  <a:pt x="10799" y="0"/>
                </a:cubicBezTo>
                <a:cubicBezTo>
                  <a:pt x="16764" y="0"/>
                  <a:pt x="21599" y="4835"/>
                  <a:pt x="21599" y="10799"/>
                </a:cubicBezTo>
                <a:close/>
              </a:path>
            </a:pathLst>
          </a:custGeom>
          <a:solidFill>
            <a:schemeClr val="accent2"/>
          </a:solidFill>
          <a:ln>
            <a:noFill/>
          </a:ln>
          <a:effectLst/>
        </p:spPr>
        <p:txBody>
          <a:bodyPr lIns="0" tIns="0" rIns="0" bIns="0" anchor="ctr"/>
          <a:lstStyle/>
          <a:p>
            <a:pPr>
              <a:lnSpc>
                <a:spcPct val="100000"/>
              </a:lnSpc>
              <a:defRPr/>
            </a:pPr>
            <a:endParaRPr lang="es-ES" sz="2953">
              <a:effectLst>
                <a:outerShdw blurRad="38100" dist="38100" dir="2700000" algn="tl">
                  <a:srgbClr val="000000"/>
                </a:outerShdw>
              </a:effectLst>
              <a:latin typeface="Arial" panose="020B0604020202020204" pitchFamily="34" charset="0"/>
              <a:ea typeface="微软雅黑" panose="020B0503020204020204" pitchFamily="34" charset="-122"/>
              <a:cs typeface="Gill Sans" charset="0"/>
              <a:sym typeface="Arial" panose="020B0604020202020204" pitchFamily="34" charset="0"/>
            </a:endParaRPr>
          </a:p>
        </p:txBody>
      </p:sp>
      <p:sp>
        <p:nvSpPr>
          <p:cNvPr id="59408" name="AutoShape 16"/>
          <p:cNvSpPr>
            <a:spLocks/>
          </p:cNvSpPr>
          <p:nvPr/>
        </p:nvSpPr>
        <p:spPr bwMode="auto">
          <a:xfrm>
            <a:off x="3571474" y="3866897"/>
            <a:ext cx="282944" cy="29151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600"/>
                </a:lnTo>
                <a:lnTo>
                  <a:pt x="0" y="21600"/>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37670" tIns="37670" rIns="37670" bIns="37670" anchor="b">
            <a:spAutoFit/>
          </a:bodyPr>
          <a:lstStyle>
            <a:lvl1pPr defTabSz="584200" eaLnBrk="0">
              <a:defRPr sz="2500" b="1">
                <a:solidFill>
                  <a:srgbClr val="FFFFFF"/>
                </a:solidFill>
                <a:latin typeface="Lato" charset="0"/>
                <a:ea typeface="MS PGothic" panose="020B0600070205080204" pitchFamily="34" charset="-128"/>
                <a:sym typeface="Lato" charset="0"/>
              </a:defRPr>
            </a:lvl1pPr>
            <a:lvl2pPr marL="742950" indent="-285750" defTabSz="584200" eaLnBrk="0">
              <a:defRPr sz="2500" b="1">
                <a:solidFill>
                  <a:srgbClr val="FFFFFF"/>
                </a:solidFill>
                <a:latin typeface="Lato" charset="0"/>
                <a:ea typeface="MS PGothic" panose="020B0600070205080204" pitchFamily="34" charset="-128"/>
                <a:sym typeface="Lato" charset="0"/>
              </a:defRPr>
            </a:lvl2pPr>
            <a:lvl3pPr marL="1143000" indent="-228600" defTabSz="584200" eaLnBrk="0">
              <a:defRPr sz="2500" b="1">
                <a:solidFill>
                  <a:srgbClr val="FFFFFF"/>
                </a:solidFill>
                <a:latin typeface="Lato" charset="0"/>
                <a:ea typeface="MS PGothic" panose="020B0600070205080204" pitchFamily="34" charset="-128"/>
                <a:sym typeface="Lato" charset="0"/>
              </a:defRPr>
            </a:lvl3pPr>
            <a:lvl4pPr marL="1600200" indent="-228600" defTabSz="584200" eaLnBrk="0">
              <a:defRPr sz="2500" b="1">
                <a:solidFill>
                  <a:srgbClr val="FFFFFF"/>
                </a:solidFill>
                <a:latin typeface="Lato" charset="0"/>
                <a:ea typeface="MS PGothic" panose="020B0600070205080204" pitchFamily="34" charset="-128"/>
                <a:sym typeface="Lato" charset="0"/>
              </a:defRPr>
            </a:lvl4pPr>
            <a:lvl5pPr marL="2057400" indent="-228600" defTabSz="584200" eaLnBrk="0">
              <a:defRPr sz="2500" b="1">
                <a:solidFill>
                  <a:srgbClr val="FFFFFF"/>
                </a:solidFill>
                <a:latin typeface="Lato" charset="0"/>
                <a:ea typeface="MS PGothic" panose="020B0600070205080204" pitchFamily="34" charset="-128"/>
                <a:sym typeface="Lato" charset="0"/>
              </a:defRPr>
            </a:lvl5pPr>
            <a:lvl6pPr marL="2514600" indent="-228600" algn="ctr" defTabSz="584200" eaLnBrk="0" fontAlgn="base" hangingPunct="0">
              <a:lnSpc>
                <a:spcPct val="130000"/>
              </a:lnSpc>
              <a:spcBef>
                <a:spcPct val="0"/>
              </a:spcBef>
              <a:spcAft>
                <a:spcPct val="0"/>
              </a:spcAft>
              <a:defRPr sz="2500" b="1">
                <a:solidFill>
                  <a:srgbClr val="FFFFFF"/>
                </a:solidFill>
                <a:latin typeface="Lato" charset="0"/>
                <a:ea typeface="MS PGothic" panose="020B0600070205080204" pitchFamily="34" charset="-128"/>
                <a:sym typeface="Lato" charset="0"/>
              </a:defRPr>
            </a:lvl6pPr>
            <a:lvl7pPr marL="2971800" indent="-228600" algn="ctr" defTabSz="584200" eaLnBrk="0" fontAlgn="base" hangingPunct="0">
              <a:lnSpc>
                <a:spcPct val="130000"/>
              </a:lnSpc>
              <a:spcBef>
                <a:spcPct val="0"/>
              </a:spcBef>
              <a:spcAft>
                <a:spcPct val="0"/>
              </a:spcAft>
              <a:defRPr sz="2500" b="1">
                <a:solidFill>
                  <a:srgbClr val="FFFFFF"/>
                </a:solidFill>
                <a:latin typeface="Lato" charset="0"/>
                <a:ea typeface="MS PGothic" panose="020B0600070205080204" pitchFamily="34" charset="-128"/>
                <a:sym typeface="Lato" charset="0"/>
              </a:defRPr>
            </a:lvl7pPr>
            <a:lvl8pPr marL="3429000" indent="-228600" algn="ctr" defTabSz="584200" eaLnBrk="0" fontAlgn="base" hangingPunct="0">
              <a:lnSpc>
                <a:spcPct val="130000"/>
              </a:lnSpc>
              <a:spcBef>
                <a:spcPct val="0"/>
              </a:spcBef>
              <a:spcAft>
                <a:spcPct val="0"/>
              </a:spcAft>
              <a:defRPr sz="2500" b="1">
                <a:solidFill>
                  <a:srgbClr val="FFFFFF"/>
                </a:solidFill>
                <a:latin typeface="Lato" charset="0"/>
                <a:ea typeface="MS PGothic" panose="020B0600070205080204" pitchFamily="34" charset="-128"/>
                <a:sym typeface="Lato" charset="0"/>
              </a:defRPr>
            </a:lvl8pPr>
            <a:lvl9pPr marL="3886200" indent="-228600" algn="ctr" defTabSz="584200" eaLnBrk="0" fontAlgn="base" hangingPunct="0">
              <a:lnSpc>
                <a:spcPct val="130000"/>
              </a:lnSpc>
              <a:spcBef>
                <a:spcPct val="0"/>
              </a:spcBef>
              <a:spcAft>
                <a:spcPct val="0"/>
              </a:spcAft>
              <a:defRPr sz="2500" b="1">
                <a:solidFill>
                  <a:srgbClr val="FFFFFF"/>
                </a:solidFill>
                <a:latin typeface="Lato" charset="0"/>
                <a:ea typeface="MS PGothic" panose="020B0600070205080204" pitchFamily="34" charset="-128"/>
                <a:sym typeface="Lato" charset="0"/>
              </a:defRPr>
            </a:lvl9pPr>
          </a:lstStyle>
          <a:p>
            <a:pPr eaLnBrk="1"/>
            <a:r>
              <a:rPr lang="es-ES" altLang="zh-CN" sz="1400" b="0" dirty="0">
                <a:latin typeface="Arial" panose="020B0604020202020204" pitchFamily="34" charset="0"/>
                <a:ea typeface="微软雅黑" panose="020B0503020204020204" pitchFamily="34" charset="-122"/>
                <a:sym typeface="Arial" panose="020B0604020202020204" pitchFamily="34" charset="0"/>
              </a:rPr>
              <a:t>01</a:t>
            </a:r>
            <a:endParaRPr lang="es-ES" altLang="zh-CN" sz="1200" dirty="0">
              <a:latin typeface="Arial" panose="020B0604020202020204" pitchFamily="34" charset="0"/>
              <a:ea typeface="微软雅黑" panose="020B0503020204020204" pitchFamily="34" charset="-122"/>
              <a:sym typeface="Arial" panose="020B0604020202020204" pitchFamily="34" charset="0"/>
            </a:endParaRPr>
          </a:p>
        </p:txBody>
      </p:sp>
      <p:sp>
        <p:nvSpPr>
          <p:cNvPr id="59409" name="Line 17"/>
          <p:cNvSpPr>
            <a:spLocks noChangeShapeType="1"/>
          </p:cNvSpPr>
          <p:nvPr/>
        </p:nvSpPr>
        <p:spPr bwMode="auto">
          <a:xfrm>
            <a:off x="4139036" y="4012656"/>
            <a:ext cx="397629" cy="0"/>
          </a:xfrm>
          <a:prstGeom prst="line">
            <a:avLst/>
          </a:prstGeom>
          <a:noFill/>
          <a:ln w="9525" cap="flat" cmpd="sng">
            <a:solidFill>
              <a:schemeClr val="bg1">
                <a:lumMod val="65000"/>
              </a:schemeClr>
            </a:solidFill>
            <a:prstDash val="dash"/>
            <a:round/>
            <a:headEnd type="oval" w="med" len="me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nchor="ctr"/>
          <a:lstStyle/>
          <a:p>
            <a:pPr defTabSz="241082">
              <a:defRPr/>
            </a:pPr>
            <a:endParaRPr lang="es-ES" sz="633">
              <a:solidFill>
                <a:srgbClr val="000000"/>
              </a:solidFill>
              <a:latin typeface="Arial" panose="020B0604020202020204" pitchFamily="34" charset="0"/>
              <a:ea typeface="微软雅黑" panose="020B0503020204020204" pitchFamily="34" charset="-122"/>
              <a:sym typeface="Arial" panose="020B0604020202020204" pitchFamily="34" charset="0"/>
            </a:endParaRPr>
          </a:p>
        </p:txBody>
      </p:sp>
      <p:sp>
        <p:nvSpPr>
          <p:cNvPr id="59410" name="AutoShape 18"/>
          <p:cNvSpPr>
            <a:spLocks/>
          </p:cNvSpPr>
          <p:nvPr/>
        </p:nvSpPr>
        <p:spPr bwMode="auto">
          <a:xfrm>
            <a:off x="1423444" y="3806308"/>
            <a:ext cx="1873457" cy="42960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599"/>
                </a:lnTo>
                <a:lnTo>
                  <a:pt x="0" y="21599"/>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spAutoFit/>
          </a:bodyPr>
          <a:lstStyle>
            <a:lvl1pPr defTabSz="601663" eaLnBrk="0">
              <a:defRPr sz="2500" b="1">
                <a:solidFill>
                  <a:srgbClr val="FFFFFF"/>
                </a:solidFill>
                <a:latin typeface="Lato" charset="0"/>
                <a:ea typeface="MS PGothic" panose="020B0600070205080204" pitchFamily="34" charset="-128"/>
                <a:sym typeface="Lato" charset="0"/>
              </a:defRPr>
            </a:lvl1pPr>
            <a:lvl2pPr marL="742950" indent="-285750" defTabSz="601663" eaLnBrk="0">
              <a:defRPr sz="2500" b="1">
                <a:solidFill>
                  <a:srgbClr val="FFFFFF"/>
                </a:solidFill>
                <a:latin typeface="Lato" charset="0"/>
                <a:ea typeface="MS PGothic" panose="020B0600070205080204" pitchFamily="34" charset="-128"/>
                <a:sym typeface="Lato" charset="0"/>
              </a:defRPr>
            </a:lvl2pPr>
            <a:lvl3pPr marL="1143000" indent="-228600" defTabSz="601663" eaLnBrk="0">
              <a:defRPr sz="2500" b="1">
                <a:solidFill>
                  <a:srgbClr val="FFFFFF"/>
                </a:solidFill>
                <a:latin typeface="Lato" charset="0"/>
                <a:ea typeface="MS PGothic" panose="020B0600070205080204" pitchFamily="34" charset="-128"/>
                <a:sym typeface="Lato" charset="0"/>
              </a:defRPr>
            </a:lvl3pPr>
            <a:lvl4pPr marL="1600200" indent="-228600" defTabSz="601663" eaLnBrk="0">
              <a:defRPr sz="2500" b="1">
                <a:solidFill>
                  <a:srgbClr val="FFFFFF"/>
                </a:solidFill>
                <a:latin typeface="Lato" charset="0"/>
                <a:ea typeface="MS PGothic" panose="020B0600070205080204" pitchFamily="34" charset="-128"/>
                <a:sym typeface="Lato" charset="0"/>
              </a:defRPr>
            </a:lvl4pPr>
            <a:lvl5pPr marL="2057400" indent="-228600" defTabSz="601663" eaLnBrk="0">
              <a:defRPr sz="2500" b="1">
                <a:solidFill>
                  <a:srgbClr val="FFFFFF"/>
                </a:solidFill>
                <a:latin typeface="Lato" charset="0"/>
                <a:ea typeface="MS PGothic" panose="020B0600070205080204" pitchFamily="34" charset="-128"/>
                <a:sym typeface="Lato" charset="0"/>
              </a:defRPr>
            </a:lvl5pPr>
            <a:lvl6pPr marL="2514600" indent="-228600" algn="ctr" defTabSz="601663" eaLnBrk="0" fontAlgn="base" hangingPunct="0">
              <a:lnSpc>
                <a:spcPct val="130000"/>
              </a:lnSpc>
              <a:spcBef>
                <a:spcPct val="0"/>
              </a:spcBef>
              <a:spcAft>
                <a:spcPct val="0"/>
              </a:spcAft>
              <a:defRPr sz="2500" b="1">
                <a:solidFill>
                  <a:srgbClr val="FFFFFF"/>
                </a:solidFill>
                <a:latin typeface="Lato" charset="0"/>
                <a:ea typeface="MS PGothic" panose="020B0600070205080204" pitchFamily="34" charset="-128"/>
                <a:sym typeface="Lato" charset="0"/>
              </a:defRPr>
            </a:lvl6pPr>
            <a:lvl7pPr marL="2971800" indent="-228600" algn="ctr" defTabSz="601663" eaLnBrk="0" fontAlgn="base" hangingPunct="0">
              <a:lnSpc>
                <a:spcPct val="130000"/>
              </a:lnSpc>
              <a:spcBef>
                <a:spcPct val="0"/>
              </a:spcBef>
              <a:spcAft>
                <a:spcPct val="0"/>
              </a:spcAft>
              <a:defRPr sz="2500" b="1">
                <a:solidFill>
                  <a:srgbClr val="FFFFFF"/>
                </a:solidFill>
                <a:latin typeface="Lato" charset="0"/>
                <a:ea typeface="MS PGothic" panose="020B0600070205080204" pitchFamily="34" charset="-128"/>
                <a:sym typeface="Lato" charset="0"/>
              </a:defRPr>
            </a:lvl7pPr>
            <a:lvl8pPr marL="3429000" indent="-228600" algn="ctr" defTabSz="601663" eaLnBrk="0" fontAlgn="base" hangingPunct="0">
              <a:lnSpc>
                <a:spcPct val="130000"/>
              </a:lnSpc>
              <a:spcBef>
                <a:spcPct val="0"/>
              </a:spcBef>
              <a:spcAft>
                <a:spcPct val="0"/>
              </a:spcAft>
              <a:defRPr sz="2500" b="1">
                <a:solidFill>
                  <a:srgbClr val="FFFFFF"/>
                </a:solidFill>
                <a:latin typeface="Lato" charset="0"/>
                <a:ea typeface="MS PGothic" panose="020B0600070205080204" pitchFamily="34" charset="-128"/>
                <a:sym typeface="Lato" charset="0"/>
              </a:defRPr>
            </a:lvl8pPr>
            <a:lvl9pPr marL="3886200" indent="-228600" algn="ctr" defTabSz="601663" eaLnBrk="0" fontAlgn="base" hangingPunct="0">
              <a:lnSpc>
                <a:spcPct val="130000"/>
              </a:lnSpc>
              <a:spcBef>
                <a:spcPct val="0"/>
              </a:spcBef>
              <a:spcAft>
                <a:spcPct val="0"/>
              </a:spcAft>
              <a:defRPr sz="2500" b="1">
                <a:solidFill>
                  <a:srgbClr val="FFFFFF"/>
                </a:solidFill>
                <a:latin typeface="Lato" charset="0"/>
                <a:ea typeface="MS PGothic" panose="020B0600070205080204" pitchFamily="34" charset="-128"/>
                <a:sym typeface="Lato" charset="0"/>
              </a:defRPr>
            </a:lvl9pPr>
          </a:lstStyle>
          <a:p>
            <a:pPr algn="r" eaLnBrk="1">
              <a:lnSpc>
                <a:spcPct val="120000"/>
              </a:lnSpc>
              <a:spcBef>
                <a:spcPts val="791"/>
              </a:spcBef>
            </a:pPr>
            <a:r>
              <a:rPr lang="en-US" altLang="zh-CN" sz="800" b="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Please replace text, click add-about, headline modify text content, also can copy your content to this directly ly.</a:t>
            </a:r>
            <a:endParaRPr lang="es-ES" altLang="zh-CN" sz="800" b="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59411" name="AutoShape 19"/>
          <p:cNvSpPr>
            <a:spLocks/>
          </p:cNvSpPr>
          <p:nvPr/>
        </p:nvSpPr>
        <p:spPr bwMode="auto">
          <a:xfrm rot="11714207">
            <a:off x="4745105" y="3258836"/>
            <a:ext cx="1576283" cy="157628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5550" y="0"/>
                </a:moveTo>
                <a:cubicBezTo>
                  <a:pt x="2888" y="0"/>
                  <a:pt x="655" y="1810"/>
                  <a:pt x="0" y="4265"/>
                </a:cubicBezTo>
                <a:cubicBezTo>
                  <a:pt x="877" y="8372"/>
                  <a:pt x="2900" y="12282"/>
                  <a:pt x="6078" y="15474"/>
                </a:cubicBezTo>
                <a:cubicBezTo>
                  <a:pt x="9283" y="18692"/>
                  <a:pt x="13214" y="20731"/>
                  <a:pt x="17342" y="21600"/>
                </a:cubicBezTo>
                <a:cubicBezTo>
                  <a:pt x="19793" y="20941"/>
                  <a:pt x="21599" y="18710"/>
                  <a:pt x="21599" y="16051"/>
                </a:cubicBezTo>
                <a:lnTo>
                  <a:pt x="21599" y="5750"/>
                </a:lnTo>
                <a:cubicBezTo>
                  <a:pt x="21599" y="2574"/>
                  <a:pt x="19026" y="0"/>
                  <a:pt x="15850" y="0"/>
                </a:cubicBezTo>
                <a:lnTo>
                  <a:pt x="5550" y="0"/>
                </a:lnTo>
                <a:close/>
              </a:path>
            </a:pathLst>
          </a:custGeom>
          <a:solidFill>
            <a:schemeClr val="accent2"/>
          </a:solidFill>
          <a:ln>
            <a:noFill/>
          </a:ln>
          <a:effectLst/>
        </p:spPr>
        <p:txBody>
          <a:bodyPr lIns="0" tIns="0" rIns="0" bIns="0" anchor="ctr"/>
          <a:lstStyle/>
          <a:p>
            <a:pPr>
              <a:lnSpc>
                <a:spcPct val="100000"/>
              </a:lnSpc>
              <a:defRPr/>
            </a:pPr>
            <a:endParaRPr lang="es-ES" sz="2953">
              <a:effectLst>
                <a:outerShdw blurRad="38100" dist="38100" dir="2700000" algn="tl">
                  <a:srgbClr val="000000"/>
                </a:outerShdw>
              </a:effectLst>
              <a:latin typeface="Arial" panose="020B0604020202020204" pitchFamily="34" charset="0"/>
              <a:ea typeface="微软雅黑" panose="020B0503020204020204" pitchFamily="34" charset="-122"/>
              <a:cs typeface="Gill Sans" charset="0"/>
              <a:sym typeface="Arial" panose="020B0604020202020204" pitchFamily="34" charset="0"/>
            </a:endParaRPr>
          </a:p>
        </p:txBody>
      </p:sp>
      <p:sp>
        <p:nvSpPr>
          <p:cNvPr id="59412" name="AutoShape 20"/>
          <p:cNvSpPr>
            <a:spLocks/>
          </p:cNvSpPr>
          <p:nvPr/>
        </p:nvSpPr>
        <p:spPr bwMode="auto">
          <a:xfrm rot="10087742">
            <a:off x="6463697" y="3242094"/>
            <a:ext cx="1580468" cy="157712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5734" y="0"/>
                </a:moveTo>
                <a:cubicBezTo>
                  <a:pt x="2566" y="0"/>
                  <a:pt x="0" y="2572"/>
                  <a:pt x="0" y="5747"/>
                </a:cubicBezTo>
                <a:lnTo>
                  <a:pt x="0" y="16042"/>
                </a:lnTo>
                <a:cubicBezTo>
                  <a:pt x="0" y="18718"/>
                  <a:pt x="1827" y="20959"/>
                  <a:pt x="4297" y="21599"/>
                </a:cubicBezTo>
                <a:cubicBezTo>
                  <a:pt x="8435" y="20739"/>
                  <a:pt x="12379" y="18697"/>
                  <a:pt x="15591" y="15465"/>
                </a:cubicBezTo>
                <a:cubicBezTo>
                  <a:pt x="18700" y="12337"/>
                  <a:pt x="20698" y="8517"/>
                  <a:pt x="21599" y="4499"/>
                </a:cubicBezTo>
                <a:cubicBezTo>
                  <a:pt x="21030" y="1925"/>
                  <a:pt x="18745" y="0"/>
                  <a:pt x="16006" y="0"/>
                </a:cubicBezTo>
                <a:lnTo>
                  <a:pt x="5734" y="0"/>
                </a:lnTo>
                <a:close/>
              </a:path>
            </a:pathLst>
          </a:custGeom>
          <a:solidFill>
            <a:schemeClr val="accent3"/>
          </a:solidFill>
          <a:ln>
            <a:noFill/>
          </a:ln>
          <a:effectLst/>
        </p:spPr>
        <p:txBody>
          <a:bodyPr lIns="0" tIns="0" rIns="0" bIns="0" anchor="ctr"/>
          <a:lstStyle/>
          <a:p>
            <a:pPr>
              <a:lnSpc>
                <a:spcPct val="100000"/>
              </a:lnSpc>
              <a:defRPr/>
            </a:pPr>
            <a:endParaRPr lang="es-ES" sz="2953">
              <a:effectLst>
                <a:outerShdw blurRad="38100" dist="38100" dir="2700000" algn="tl">
                  <a:srgbClr val="000000"/>
                </a:outerShdw>
              </a:effectLst>
              <a:latin typeface="Arial" panose="020B0604020202020204" pitchFamily="34" charset="0"/>
              <a:ea typeface="微软雅黑" panose="020B0503020204020204" pitchFamily="34" charset="-122"/>
              <a:cs typeface="Gill Sans" charset="0"/>
              <a:sym typeface="Arial" panose="020B0604020202020204" pitchFamily="34" charset="0"/>
            </a:endParaRPr>
          </a:p>
        </p:txBody>
      </p:sp>
      <p:sp>
        <p:nvSpPr>
          <p:cNvPr id="59413" name="AutoShape 21"/>
          <p:cNvSpPr>
            <a:spLocks/>
          </p:cNvSpPr>
          <p:nvPr/>
        </p:nvSpPr>
        <p:spPr bwMode="auto">
          <a:xfrm rot="2700000">
            <a:off x="5647094" y="2072229"/>
            <a:ext cx="1581305" cy="157712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5734" y="0"/>
                </a:moveTo>
                <a:cubicBezTo>
                  <a:pt x="2566" y="0"/>
                  <a:pt x="0" y="2572"/>
                  <a:pt x="0" y="5747"/>
                </a:cubicBezTo>
                <a:lnTo>
                  <a:pt x="0" y="16042"/>
                </a:lnTo>
                <a:cubicBezTo>
                  <a:pt x="0" y="18718"/>
                  <a:pt x="1827" y="20959"/>
                  <a:pt x="4297" y="21599"/>
                </a:cubicBezTo>
                <a:cubicBezTo>
                  <a:pt x="8435" y="20739"/>
                  <a:pt x="12379" y="18697"/>
                  <a:pt x="15591" y="15465"/>
                </a:cubicBezTo>
                <a:cubicBezTo>
                  <a:pt x="18700" y="12337"/>
                  <a:pt x="20698" y="8517"/>
                  <a:pt x="21599" y="4499"/>
                </a:cubicBezTo>
                <a:cubicBezTo>
                  <a:pt x="21030" y="1925"/>
                  <a:pt x="18745" y="0"/>
                  <a:pt x="16006" y="0"/>
                </a:cubicBezTo>
                <a:lnTo>
                  <a:pt x="5734" y="0"/>
                </a:lnTo>
                <a:close/>
              </a:path>
            </a:pathLst>
          </a:custGeom>
          <a:solidFill>
            <a:schemeClr val="accent1"/>
          </a:solidFill>
          <a:ln>
            <a:noFill/>
          </a:ln>
          <a:effectLst/>
        </p:spPr>
        <p:txBody>
          <a:bodyPr lIns="0" tIns="0" rIns="0" bIns="0" anchor="ctr"/>
          <a:lstStyle/>
          <a:p>
            <a:pPr>
              <a:lnSpc>
                <a:spcPct val="100000"/>
              </a:lnSpc>
              <a:defRPr/>
            </a:pPr>
            <a:endParaRPr lang="es-ES" sz="2953">
              <a:effectLst>
                <a:outerShdw blurRad="38100" dist="38100" dir="2700000" algn="tl">
                  <a:srgbClr val="000000"/>
                </a:outerShdw>
              </a:effectLst>
              <a:latin typeface="Arial" panose="020B0604020202020204" pitchFamily="34" charset="0"/>
              <a:ea typeface="微软雅黑" panose="020B0503020204020204" pitchFamily="34" charset="-122"/>
              <a:cs typeface="Gill Sans" charset="0"/>
              <a:sym typeface="Arial" panose="020B0604020202020204" pitchFamily="34" charset="0"/>
            </a:endParaRPr>
          </a:p>
        </p:txBody>
      </p:sp>
      <p:sp>
        <p:nvSpPr>
          <p:cNvPr id="59414" name="AutoShape 22"/>
          <p:cNvSpPr>
            <a:spLocks/>
          </p:cNvSpPr>
          <p:nvPr/>
        </p:nvSpPr>
        <p:spPr bwMode="auto">
          <a:xfrm>
            <a:off x="5871022" y="2698361"/>
            <a:ext cx="1128427" cy="22524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599" y="0"/>
                </a:lnTo>
                <a:lnTo>
                  <a:pt x="21599" y="21600"/>
                </a:lnTo>
                <a:lnTo>
                  <a:pt x="0" y="21600"/>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0091" tIns="20091" rIns="20091" bIns="20091" anchor="ctr">
            <a:spAutoFit/>
          </a:bodyPr>
          <a:lstStyle/>
          <a:p>
            <a:pPr>
              <a:defRPr/>
            </a:pPr>
            <a:r>
              <a:rPr lang="zh-CN" altLang="en-US" sz="1200" b="0" dirty="0">
                <a:solidFill>
                  <a:schemeClr val="bg1"/>
                </a:solidFill>
                <a:latin typeface="Arial" panose="020B0604020202020204" pitchFamily="34" charset="0"/>
                <a:ea typeface="微软雅黑" panose="020B0503020204020204" pitchFamily="34" charset="-122"/>
                <a:cs typeface="Lato" charset="0"/>
                <a:sym typeface="Arial" panose="020B0604020202020204" pitchFamily="34" charset="0"/>
              </a:rPr>
              <a:t>Please replace the text</a:t>
            </a:r>
            <a:endParaRPr lang="es-ES" sz="1200" dirty="0">
              <a:solidFill>
                <a:schemeClr val="bg1"/>
              </a:solidFill>
              <a:latin typeface="Arial" panose="020B0604020202020204" pitchFamily="34" charset="0"/>
              <a:ea typeface="微软雅黑" panose="020B0503020204020204" pitchFamily="34" charset="-122"/>
              <a:cs typeface="Lato" charset="0"/>
              <a:sym typeface="Arial" panose="020B0604020202020204" pitchFamily="34" charset="0"/>
            </a:endParaRPr>
          </a:p>
        </p:txBody>
      </p:sp>
      <p:sp>
        <p:nvSpPr>
          <p:cNvPr id="59415" name="AutoShape 23"/>
          <p:cNvSpPr>
            <a:spLocks/>
          </p:cNvSpPr>
          <p:nvPr/>
        </p:nvSpPr>
        <p:spPr bwMode="auto">
          <a:xfrm>
            <a:off x="5990416" y="2243520"/>
            <a:ext cx="903870" cy="38497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599" y="0"/>
                </a:lnTo>
                <a:lnTo>
                  <a:pt x="21599" y="21600"/>
                </a:lnTo>
                <a:lnTo>
                  <a:pt x="0" y="21600"/>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square" lIns="0" tIns="0" rIns="0" bIns="0" anchor="t" anchorCtr="0">
            <a:spAutoFit/>
          </a:bodyPr>
          <a:lstStyle>
            <a:lvl1pPr eaLnBrk="0">
              <a:defRPr sz="2500" b="1">
                <a:solidFill>
                  <a:srgbClr val="FFFFFF"/>
                </a:solidFill>
                <a:latin typeface="Lato" charset="0"/>
                <a:ea typeface="MS PGothic" panose="020B0600070205080204" pitchFamily="34" charset="-128"/>
                <a:sym typeface="Lato" charset="0"/>
              </a:defRPr>
            </a:lvl1pPr>
            <a:lvl2pPr marL="742950" indent="-285750" eaLnBrk="0">
              <a:defRPr sz="2500" b="1">
                <a:solidFill>
                  <a:srgbClr val="FFFFFF"/>
                </a:solidFill>
                <a:latin typeface="Lato" charset="0"/>
                <a:ea typeface="MS PGothic" panose="020B0600070205080204" pitchFamily="34" charset="-128"/>
                <a:sym typeface="Lato" charset="0"/>
              </a:defRPr>
            </a:lvl2pPr>
            <a:lvl3pPr marL="1143000" indent="-228600" eaLnBrk="0">
              <a:defRPr sz="2500" b="1">
                <a:solidFill>
                  <a:srgbClr val="FFFFFF"/>
                </a:solidFill>
                <a:latin typeface="Lato" charset="0"/>
                <a:ea typeface="MS PGothic" panose="020B0600070205080204" pitchFamily="34" charset="-128"/>
                <a:sym typeface="Lato" charset="0"/>
              </a:defRPr>
            </a:lvl3pPr>
            <a:lvl4pPr marL="1600200" indent="-228600" eaLnBrk="0">
              <a:defRPr sz="2500" b="1">
                <a:solidFill>
                  <a:srgbClr val="FFFFFF"/>
                </a:solidFill>
                <a:latin typeface="Lato" charset="0"/>
                <a:ea typeface="MS PGothic" panose="020B0600070205080204" pitchFamily="34" charset="-128"/>
                <a:sym typeface="Lato" charset="0"/>
              </a:defRPr>
            </a:lvl4pPr>
            <a:lvl5pPr marL="2057400" indent="-228600" eaLnBrk="0">
              <a:defRPr sz="2500" b="1">
                <a:solidFill>
                  <a:srgbClr val="FFFFFF"/>
                </a:solidFill>
                <a:latin typeface="Lato" charset="0"/>
                <a:ea typeface="MS PGothic" panose="020B0600070205080204" pitchFamily="34" charset="-128"/>
                <a:sym typeface="Lato" charset="0"/>
              </a:defRPr>
            </a:lvl5pPr>
            <a:lvl6pPr marL="2514600" indent="-228600" algn="ctr" defTabSz="825500" eaLnBrk="0" fontAlgn="base" hangingPunct="0">
              <a:lnSpc>
                <a:spcPct val="130000"/>
              </a:lnSpc>
              <a:spcBef>
                <a:spcPct val="0"/>
              </a:spcBef>
              <a:spcAft>
                <a:spcPct val="0"/>
              </a:spcAft>
              <a:defRPr sz="2500" b="1">
                <a:solidFill>
                  <a:srgbClr val="FFFFFF"/>
                </a:solidFill>
                <a:latin typeface="Lato" charset="0"/>
                <a:ea typeface="MS PGothic" panose="020B0600070205080204" pitchFamily="34" charset="-128"/>
                <a:sym typeface="Lato" charset="0"/>
              </a:defRPr>
            </a:lvl6pPr>
            <a:lvl7pPr marL="2971800" indent="-228600" algn="ctr" defTabSz="825500" eaLnBrk="0" fontAlgn="base" hangingPunct="0">
              <a:lnSpc>
                <a:spcPct val="130000"/>
              </a:lnSpc>
              <a:spcBef>
                <a:spcPct val="0"/>
              </a:spcBef>
              <a:spcAft>
                <a:spcPct val="0"/>
              </a:spcAft>
              <a:defRPr sz="2500" b="1">
                <a:solidFill>
                  <a:srgbClr val="FFFFFF"/>
                </a:solidFill>
                <a:latin typeface="Lato" charset="0"/>
                <a:ea typeface="MS PGothic" panose="020B0600070205080204" pitchFamily="34" charset="-128"/>
                <a:sym typeface="Lato" charset="0"/>
              </a:defRPr>
            </a:lvl7pPr>
            <a:lvl8pPr marL="3429000" indent="-228600" algn="ctr" defTabSz="825500" eaLnBrk="0" fontAlgn="base" hangingPunct="0">
              <a:lnSpc>
                <a:spcPct val="130000"/>
              </a:lnSpc>
              <a:spcBef>
                <a:spcPct val="0"/>
              </a:spcBef>
              <a:spcAft>
                <a:spcPct val="0"/>
              </a:spcAft>
              <a:defRPr sz="2500" b="1">
                <a:solidFill>
                  <a:srgbClr val="FFFFFF"/>
                </a:solidFill>
                <a:latin typeface="Lato" charset="0"/>
                <a:ea typeface="MS PGothic" panose="020B0600070205080204" pitchFamily="34" charset="-128"/>
                <a:sym typeface="Lato" charset="0"/>
              </a:defRPr>
            </a:lvl8pPr>
            <a:lvl9pPr marL="3886200" indent="-228600" algn="ctr" defTabSz="825500" eaLnBrk="0" fontAlgn="base" hangingPunct="0">
              <a:lnSpc>
                <a:spcPct val="130000"/>
              </a:lnSpc>
              <a:spcBef>
                <a:spcPct val="0"/>
              </a:spcBef>
              <a:spcAft>
                <a:spcPct val="0"/>
              </a:spcAft>
              <a:defRPr sz="2500" b="1">
                <a:solidFill>
                  <a:srgbClr val="FFFFFF"/>
                </a:solidFill>
                <a:latin typeface="Lato" charset="0"/>
                <a:ea typeface="MS PGothic" panose="020B0600070205080204" pitchFamily="34" charset="-128"/>
                <a:sym typeface="Lato" charset="0"/>
              </a:defRPr>
            </a:lvl9pPr>
          </a:lstStyle>
          <a:p>
            <a:pPr algn="ctr" eaLnBrk="1">
              <a:lnSpc>
                <a:spcPct val="160000"/>
              </a:lnSpc>
            </a:pPr>
            <a:r>
              <a:rPr lang="es-ES" altLang="zh-CN" sz="1800" b="0" dirty="0">
                <a:latin typeface="Arial" panose="020B0604020202020204" pitchFamily="34" charset="0"/>
                <a:ea typeface="微软雅黑" panose="020B0503020204020204" pitchFamily="34" charset="-122"/>
                <a:sym typeface="Arial" panose="020B0604020202020204" pitchFamily="34" charset="0"/>
              </a:rPr>
              <a:t>33 </a:t>
            </a:r>
            <a:r>
              <a:rPr lang="es-ES" altLang="zh-CN" sz="1800" dirty="0">
                <a:latin typeface="Arial" panose="020B0604020202020204" pitchFamily="34" charset="0"/>
                <a:ea typeface="微软雅黑" panose="020B0503020204020204" pitchFamily="34" charset="-122"/>
                <a:sym typeface="Arial" panose="020B0604020202020204" pitchFamily="34" charset="0"/>
              </a:rPr>
              <a:t>%</a:t>
            </a:r>
            <a:endParaRPr lang="es-ES" altLang="zh-CN" sz="1050" dirty="0">
              <a:latin typeface="Arial" panose="020B0604020202020204" pitchFamily="34" charset="0"/>
              <a:ea typeface="微软雅黑" panose="020B0503020204020204" pitchFamily="34" charset="-122"/>
              <a:sym typeface="Arial" panose="020B0604020202020204" pitchFamily="34" charset="0"/>
            </a:endParaRPr>
          </a:p>
        </p:txBody>
      </p:sp>
      <p:sp>
        <p:nvSpPr>
          <p:cNvPr id="59416" name="AutoShape 24"/>
          <p:cNvSpPr>
            <a:spLocks/>
          </p:cNvSpPr>
          <p:nvPr/>
        </p:nvSpPr>
        <p:spPr bwMode="auto">
          <a:xfrm>
            <a:off x="4781101" y="4252042"/>
            <a:ext cx="1127590" cy="22524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599" y="0"/>
                </a:lnTo>
                <a:lnTo>
                  <a:pt x="21599" y="21600"/>
                </a:lnTo>
                <a:lnTo>
                  <a:pt x="0" y="21600"/>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0091" tIns="20091" rIns="20091" bIns="20091" anchor="ctr">
            <a:spAutoFit/>
          </a:bodyPr>
          <a:lstStyle/>
          <a:p>
            <a:pPr>
              <a:defRPr/>
            </a:pPr>
            <a:r>
              <a:rPr lang="zh-CN" altLang="en-US" sz="1200" b="0" dirty="0">
                <a:solidFill>
                  <a:schemeClr val="bg1"/>
                </a:solidFill>
                <a:latin typeface="Arial" panose="020B0604020202020204" pitchFamily="34" charset="0"/>
                <a:ea typeface="微软雅黑" panose="020B0503020204020204" pitchFamily="34" charset="-122"/>
                <a:cs typeface="Lato" charset="0"/>
                <a:sym typeface="Arial" panose="020B0604020202020204" pitchFamily="34" charset="0"/>
              </a:rPr>
              <a:t>Please replace the text</a:t>
            </a:r>
            <a:endParaRPr lang="es-ES" sz="1200" dirty="0">
              <a:solidFill>
                <a:schemeClr val="bg1"/>
              </a:solidFill>
              <a:latin typeface="Arial" panose="020B0604020202020204" pitchFamily="34" charset="0"/>
              <a:ea typeface="微软雅黑" panose="020B0503020204020204" pitchFamily="34" charset="-122"/>
              <a:cs typeface="Lato" charset="0"/>
              <a:sym typeface="Arial" panose="020B0604020202020204" pitchFamily="34" charset="0"/>
            </a:endParaRPr>
          </a:p>
        </p:txBody>
      </p:sp>
      <p:sp>
        <p:nvSpPr>
          <p:cNvPr id="59417" name="AutoShape 25"/>
          <p:cNvSpPr>
            <a:spLocks/>
          </p:cNvSpPr>
          <p:nvPr/>
        </p:nvSpPr>
        <p:spPr bwMode="auto">
          <a:xfrm>
            <a:off x="4899741" y="3791057"/>
            <a:ext cx="904542" cy="38497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599" y="0"/>
                </a:lnTo>
                <a:lnTo>
                  <a:pt x="21599" y="21600"/>
                </a:lnTo>
                <a:lnTo>
                  <a:pt x="0" y="21600"/>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square" lIns="0" tIns="0" rIns="0" bIns="0" anchor="t" anchorCtr="0">
            <a:spAutoFit/>
          </a:bodyPr>
          <a:lstStyle>
            <a:lvl1pPr eaLnBrk="0">
              <a:defRPr sz="2500" b="1">
                <a:solidFill>
                  <a:srgbClr val="FFFFFF"/>
                </a:solidFill>
                <a:latin typeface="Lato" charset="0"/>
                <a:ea typeface="MS PGothic" panose="020B0600070205080204" pitchFamily="34" charset="-128"/>
                <a:sym typeface="Lato" charset="0"/>
              </a:defRPr>
            </a:lvl1pPr>
            <a:lvl2pPr marL="742950" indent="-285750" eaLnBrk="0">
              <a:defRPr sz="2500" b="1">
                <a:solidFill>
                  <a:srgbClr val="FFFFFF"/>
                </a:solidFill>
                <a:latin typeface="Lato" charset="0"/>
                <a:ea typeface="MS PGothic" panose="020B0600070205080204" pitchFamily="34" charset="-128"/>
                <a:sym typeface="Lato" charset="0"/>
              </a:defRPr>
            </a:lvl2pPr>
            <a:lvl3pPr marL="1143000" indent="-228600" eaLnBrk="0">
              <a:defRPr sz="2500" b="1">
                <a:solidFill>
                  <a:srgbClr val="FFFFFF"/>
                </a:solidFill>
                <a:latin typeface="Lato" charset="0"/>
                <a:ea typeface="MS PGothic" panose="020B0600070205080204" pitchFamily="34" charset="-128"/>
                <a:sym typeface="Lato" charset="0"/>
              </a:defRPr>
            </a:lvl3pPr>
            <a:lvl4pPr marL="1600200" indent="-228600" eaLnBrk="0">
              <a:defRPr sz="2500" b="1">
                <a:solidFill>
                  <a:srgbClr val="FFFFFF"/>
                </a:solidFill>
                <a:latin typeface="Lato" charset="0"/>
                <a:ea typeface="MS PGothic" panose="020B0600070205080204" pitchFamily="34" charset="-128"/>
                <a:sym typeface="Lato" charset="0"/>
              </a:defRPr>
            </a:lvl4pPr>
            <a:lvl5pPr marL="2057400" indent="-228600" eaLnBrk="0">
              <a:defRPr sz="2500" b="1">
                <a:solidFill>
                  <a:srgbClr val="FFFFFF"/>
                </a:solidFill>
                <a:latin typeface="Lato" charset="0"/>
                <a:ea typeface="MS PGothic" panose="020B0600070205080204" pitchFamily="34" charset="-128"/>
                <a:sym typeface="Lato" charset="0"/>
              </a:defRPr>
            </a:lvl5pPr>
            <a:lvl6pPr marL="2514600" indent="-228600" algn="ctr" defTabSz="825500" eaLnBrk="0" fontAlgn="base" hangingPunct="0">
              <a:lnSpc>
                <a:spcPct val="130000"/>
              </a:lnSpc>
              <a:spcBef>
                <a:spcPct val="0"/>
              </a:spcBef>
              <a:spcAft>
                <a:spcPct val="0"/>
              </a:spcAft>
              <a:defRPr sz="2500" b="1">
                <a:solidFill>
                  <a:srgbClr val="FFFFFF"/>
                </a:solidFill>
                <a:latin typeface="Lato" charset="0"/>
                <a:ea typeface="MS PGothic" panose="020B0600070205080204" pitchFamily="34" charset="-128"/>
                <a:sym typeface="Lato" charset="0"/>
              </a:defRPr>
            </a:lvl6pPr>
            <a:lvl7pPr marL="2971800" indent="-228600" algn="ctr" defTabSz="825500" eaLnBrk="0" fontAlgn="base" hangingPunct="0">
              <a:lnSpc>
                <a:spcPct val="130000"/>
              </a:lnSpc>
              <a:spcBef>
                <a:spcPct val="0"/>
              </a:spcBef>
              <a:spcAft>
                <a:spcPct val="0"/>
              </a:spcAft>
              <a:defRPr sz="2500" b="1">
                <a:solidFill>
                  <a:srgbClr val="FFFFFF"/>
                </a:solidFill>
                <a:latin typeface="Lato" charset="0"/>
                <a:ea typeface="MS PGothic" panose="020B0600070205080204" pitchFamily="34" charset="-128"/>
                <a:sym typeface="Lato" charset="0"/>
              </a:defRPr>
            </a:lvl7pPr>
            <a:lvl8pPr marL="3429000" indent="-228600" algn="ctr" defTabSz="825500" eaLnBrk="0" fontAlgn="base" hangingPunct="0">
              <a:lnSpc>
                <a:spcPct val="130000"/>
              </a:lnSpc>
              <a:spcBef>
                <a:spcPct val="0"/>
              </a:spcBef>
              <a:spcAft>
                <a:spcPct val="0"/>
              </a:spcAft>
              <a:defRPr sz="2500" b="1">
                <a:solidFill>
                  <a:srgbClr val="FFFFFF"/>
                </a:solidFill>
                <a:latin typeface="Lato" charset="0"/>
                <a:ea typeface="MS PGothic" panose="020B0600070205080204" pitchFamily="34" charset="-128"/>
                <a:sym typeface="Lato" charset="0"/>
              </a:defRPr>
            </a:lvl8pPr>
            <a:lvl9pPr marL="3886200" indent="-228600" algn="ctr" defTabSz="825500" eaLnBrk="0" fontAlgn="base" hangingPunct="0">
              <a:lnSpc>
                <a:spcPct val="130000"/>
              </a:lnSpc>
              <a:spcBef>
                <a:spcPct val="0"/>
              </a:spcBef>
              <a:spcAft>
                <a:spcPct val="0"/>
              </a:spcAft>
              <a:defRPr sz="2500" b="1">
                <a:solidFill>
                  <a:srgbClr val="FFFFFF"/>
                </a:solidFill>
                <a:latin typeface="Lato" charset="0"/>
                <a:ea typeface="MS PGothic" panose="020B0600070205080204" pitchFamily="34" charset="-128"/>
                <a:sym typeface="Lato" charset="0"/>
              </a:defRPr>
            </a:lvl9pPr>
          </a:lstStyle>
          <a:p>
            <a:pPr algn="ctr" eaLnBrk="1">
              <a:lnSpc>
                <a:spcPct val="160000"/>
              </a:lnSpc>
            </a:pPr>
            <a:r>
              <a:rPr lang="es-ES" altLang="zh-CN" sz="1800" b="0" dirty="0">
                <a:latin typeface="Arial" panose="020B0604020202020204" pitchFamily="34" charset="0"/>
                <a:ea typeface="微软雅黑" panose="020B0503020204020204" pitchFamily="34" charset="-122"/>
                <a:sym typeface="Arial" panose="020B0604020202020204" pitchFamily="34" charset="0"/>
              </a:rPr>
              <a:t>33 </a:t>
            </a:r>
            <a:r>
              <a:rPr lang="es-ES" altLang="zh-CN" sz="1800" dirty="0">
                <a:latin typeface="Arial" panose="020B0604020202020204" pitchFamily="34" charset="0"/>
                <a:ea typeface="微软雅黑" panose="020B0503020204020204" pitchFamily="34" charset="-122"/>
                <a:sym typeface="Arial" panose="020B0604020202020204" pitchFamily="34" charset="0"/>
              </a:rPr>
              <a:t>%</a:t>
            </a:r>
            <a:endParaRPr lang="es-ES" altLang="zh-CN" sz="1050" dirty="0">
              <a:latin typeface="Arial" panose="020B0604020202020204" pitchFamily="34" charset="0"/>
              <a:ea typeface="微软雅黑" panose="020B0503020204020204" pitchFamily="34" charset="-122"/>
              <a:sym typeface="Arial" panose="020B0604020202020204" pitchFamily="34" charset="0"/>
            </a:endParaRPr>
          </a:p>
        </p:txBody>
      </p:sp>
      <p:sp>
        <p:nvSpPr>
          <p:cNvPr id="59418" name="AutoShape 26"/>
          <p:cNvSpPr>
            <a:spLocks/>
          </p:cNvSpPr>
          <p:nvPr/>
        </p:nvSpPr>
        <p:spPr bwMode="auto">
          <a:xfrm>
            <a:off x="6770917" y="4229439"/>
            <a:ext cx="1128427" cy="22524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599" y="0"/>
                </a:lnTo>
                <a:lnTo>
                  <a:pt x="21599" y="21600"/>
                </a:lnTo>
                <a:lnTo>
                  <a:pt x="0" y="21600"/>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0091" tIns="20091" rIns="20091" bIns="20091" anchor="ctr">
            <a:spAutoFit/>
          </a:bodyPr>
          <a:lstStyle/>
          <a:p>
            <a:pPr>
              <a:defRPr/>
            </a:pPr>
            <a:r>
              <a:rPr lang="zh-CN" altLang="en-US" sz="1200" b="0">
                <a:solidFill>
                  <a:schemeClr val="bg1"/>
                </a:solidFill>
                <a:latin typeface="Arial" panose="020B0604020202020204" pitchFamily="34" charset="0"/>
                <a:ea typeface="微软雅黑" panose="020B0503020204020204" pitchFamily="34" charset="-122"/>
                <a:cs typeface="Lato" charset="0"/>
                <a:sym typeface="Arial" panose="020B0604020202020204" pitchFamily="34" charset="0"/>
              </a:rPr>
              <a:t>Please replace the text</a:t>
            </a:r>
            <a:endParaRPr lang="es-ES" sz="1200" dirty="0">
              <a:solidFill>
                <a:schemeClr val="bg1"/>
              </a:solidFill>
              <a:latin typeface="Arial" panose="020B0604020202020204" pitchFamily="34" charset="0"/>
              <a:ea typeface="微软雅黑" panose="020B0503020204020204" pitchFamily="34" charset="-122"/>
              <a:cs typeface="Lato" charset="0"/>
              <a:sym typeface="Arial" panose="020B0604020202020204" pitchFamily="34" charset="0"/>
            </a:endParaRPr>
          </a:p>
        </p:txBody>
      </p:sp>
      <p:sp>
        <p:nvSpPr>
          <p:cNvPr id="59419" name="AutoShape 27"/>
          <p:cNvSpPr>
            <a:spLocks/>
          </p:cNvSpPr>
          <p:nvPr/>
        </p:nvSpPr>
        <p:spPr bwMode="auto">
          <a:xfrm>
            <a:off x="6890311" y="3791057"/>
            <a:ext cx="903870" cy="38497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599" y="0"/>
                </a:lnTo>
                <a:lnTo>
                  <a:pt x="21599" y="21600"/>
                </a:lnTo>
                <a:lnTo>
                  <a:pt x="0" y="21600"/>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square" lIns="0" tIns="0" rIns="0" bIns="0" anchor="t" anchorCtr="0">
            <a:spAutoFit/>
          </a:bodyPr>
          <a:lstStyle>
            <a:lvl1pPr eaLnBrk="0">
              <a:defRPr sz="2500" b="1">
                <a:solidFill>
                  <a:srgbClr val="FFFFFF"/>
                </a:solidFill>
                <a:latin typeface="Lato" charset="0"/>
                <a:ea typeface="MS PGothic" panose="020B0600070205080204" pitchFamily="34" charset="-128"/>
                <a:sym typeface="Lato" charset="0"/>
              </a:defRPr>
            </a:lvl1pPr>
            <a:lvl2pPr marL="742950" indent="-285750" eaLnBrk="0">
              <a:defRPr sz="2500" b="1">
                <a:solidFill>
                  <a:srgbClr val="FFFFFF"/>
                </a:solidFill>
                <a:latin typeface="Lato" charset="0"/>
                <a:ea typeface="MS PGothic" panose="020B0600070205080204" pitchFamily="34" charset="-128"/>
                <a:sym typeface="Lato" charset="0"/>
              </a:defRPr>
            </a:lvl2pPr>
            <a:lvl3pPr marL="1143000" indent="-228600" eaLnBrk="0">
              <a:defRPr sz="2500" b="1">
                <a:solidFill>
                  <a:srgbClr val="FFFFFF"/>
                </a:solidFill>
                <a:latin typeface="Lato" charset="0"/>
                <a:ea typeface="MS PGothic" panose="020B0600070205080204" pitchFamily="34" charset="-128"/>
                <a:sym typeface="Lato" charset="0"/>
              </a:defRPr>
            </a:lvl3pPr>
            <a:lvl4pPr marL="1600200" indent="-228600" eaLnBrk="0">
              <a:defRPr sz="2500" b="1">
                <a:solidFill>
                  <a:srgbClr val="FFFFFF"/>
                </a:solidFill>
                <a:latin typeface="Lato" charset="0"/>
                <a:ea typeface="MS PGothic" panose="020B0600070205080204" pitchFamily="34" charset="-128"/>
                <a:sym typeface="Lato" charset="0"/>
              </a:defRPr>
            </a:lvl4pPr>
            <a:lvl5pPr marL="2057400" indent="-228600" eaLnBrk="0">
              <a:defRPr sz="2500" b="1">
                <a:solidFill>
                  <a:srgbClr val="FFFFFF"/>
                </a:solidFill>
                <a:latin typeface="Lato" charset="0"/>
                <a:ea typeface="MS PGothic" panose="020B0600070205080204" pitchFamily="34" charset="-128"/>
                <a:sym typeface="Lato" charset="0"/>
              </a:defRPr>
            </a:lvl5pPr>
            <a:lvl6pPr marL="2514600" indent="-228600" algn="ctr" defTabSz="825500" eaLnBrk="0" fontAlgn="base" hangingPunct="0">
              <a:lnSpc>
                <a:spcPct val="130000"/>
              </a:lnSpc>
              <a:spcBef>
                <a:spcPct val="0"/>
              </a:spcBef>
              <a:spcAft>
                <a:spcPct val="0"/>
              </a:spcAft>
              <a:defRPr sz="2500" b="1">
                <a:solidFill>
                  <a:srgbClr val="FFFFFF"/>
                </a:solidFill>
                <a:latin typeface="Lato" charset="0"/>
                <a:ea typeface="MS PGothic" panose="020B0600070205080204" pitchFamily="34" charset="-128"/>
                <a:sym typeface="Lato" charset="0"/>
              </a:defRPr>
            </a:lvl6pPr>
            <a:lvl7pPr marL="2971800" indent="-228600" algn="ctr" defTabSz="825500" eaLnBrk="0" fontAlgn="base" hangingPunct="0">
              <a:lnSpc>
                <a:spcPct val="130000"/>
              </a:lnSpc>
              <a:spcBef>
                <a:spcPct val="0"/>
              </a:spcBef>
              <a:spcAft>
                <a:spcPct val="0"/>
              </a:spcAft>
              <a:defRPr sz="2500" b="1">
                <a:solidFill>
                  <a:srgbClr val="FFFFFF"/>
                </a:solidFill>
                <a:latin typeface="Lato" charset="0"/>
                <a:ea typeface="MS PGothic" panose="020B0600070205080204" pitchFamily="34" charset="-128"/>
                <a:sym typeface="Lato" charset="0"/>
              </a:defRPr>
            </a:lvl7pPr>
            <a:lvl8pPr marL="3429000" indent="-228600" algn="ctr" defTabSz="825500" eaLnBrk="0" fontAlgn="base" hangingPunct="0">
              <a:lnSpc>
                <a:spcPct val="130000"/>
              </a:lnSpc>
              <a:spcBef>
                <a:spcPct val="0"/>
              </a:spcBef>
              <a:spcAft>
                <a:spcPct val="0"/>
              </a:spcAft>
              <a:defRPr sz="2500" b="1">
                <a:solidFill>
                  <a:srgbClr val="FFFFFF"/>
                </a:solidFill>
                <a:latin typeface="Lato" charset="0"/>
                <a:ea typeface="MS PGothic" panose="020B0600070205080204" pitchFamily="34" charset="-128"/>
                <a:sym typeface="Lato" charset="0"/>
              </a:defRPr>
            </a:lvl8pPr>
            <a:lvl9pPr marL="3886200" indent="-228600" algn="ctr" defTabSz="825500" eaLnBrk="0" fontAlgn="base" hangingPunct="0">
              <a:lnSpc>
                <a:spcPct val="130000"/>
              </a:lnSpc>
              <a:spcBef>
                <a:spcPct val="0"/>
              </a:spcBef>
              <a:spcAft>
                <a:spcPct val="0"/>
              </a:spcAft>
              <a:defRPr sz="2500" b="1">
                <a:solidFill>
                  <a:srgbClr val="FFFFFF"/>
                </a:solidFill>
                <a:latin typeface="Lato" charset="0"/>
                <a:ea typeface="MS PGothic" panose="020B0600070205080204" pitchFamily="34" charset="-128"/>
                <a:sym typeface="Lato" charset="0"/>
              </a:defRPr>
            </a:lvl9pPr>
          </a:lstStyle>
          <a:p>
            <a:pPr algn="ctr" eaLnBrk="1">
              <a:lnSpc>
                <a:spcPct val="160000"/>
              </a:lnSpc>
            </a:pPr>
            <a:r>
              <a:rPr lang="es-ES" altLang="zh-CN" sz="1800" b="0">
                <a:latin typeface="Arial" panose="020B0604020202020204" pitchFamily="34" charset="0"/>
                <a:ea typeface="微软雅黑" panose="020B0503020204020204" pitchFamily="34" charset="-122"/>
                <a:sym typeface="Arial" panose="020B0604020202020204" pitchFamily="34" charset="0"/>
              </a:rPr>
              <a:t>33 </a:t>
            </a:r>
            <a:r>
              <a:rPr lang="es-ES" altLang="zh-CN" sz="1800">
                <a:latin typeface="Arial" panose="020B0604020202020204" pitchFamily="34" charset="0"/>
                <a:ea typeface="微软雅黑" panose="020B0503020204020204" pitchFamily="34" charset="-122"/>
                <a:sym typeface="Arial" panose="020B0604020202020204" pitchFamily="34" charset="0"/>
              </a:rPr>
              <a:t>%</a:t>
            </a:r>
            <a:endParaRPr lang="es-ES" altLang="zh-CN" sz="1050">
              <a:latin typeface="Arial" panose="020B0604020202020204" pitchFamily="34" charset="0"/>
              <a:ea typeface="微软雅黑" panose="020B0503020204020204" pitchFamily="34" charset="-122"/>
              <a:sym typeface="Arial" panose="020B0604020202020204" pitchFamily="34" charset="0"/>
            </a:endParaRPr>
          </a:p>
        </p:txBody>
      </p:sp>
      <p:sp>
        <p:nvSpPr>
          <p:cNvPr id="26" name="文本占位符 13"/>
          <p:cNvSpPr txBox="1">
            <a:spLocks/>
          </p:cNvSpPr>
          <p:nvPr/>
        </p:nvSpPr>
        <p:spPr>
          <a:xfrm>
            <a:off x="380703" y="214850"/>
            <a:ext cx="2160240" cy="355063"/>
          </a:xfrm>
          <a:prstGeom prst="rect">
            <a:avLst/>
          </a:prstGeom>
        </p:spPr>
        <p:txBody>
          <a:bodyPr vert="horz"/>
          <a:lstStyle>
            <a:lvl1pPr marL="0" indent="0" algn="l" defTabSz="964326" rtl="0" eaLnBrk="1" latinLnBrk="0" hangingPunct="1">
              <a:lnSpc>
                <a:spcPct val="100000"/>
              </a:lnSpc>
              <a:spcBef>
                <a:spcPts val="1055"/>
              </a:spcBef>
              <a:buFont typeface="Arial" panose="020B0604020202020204" pitchFamily="34" charset="0"/>
              <a:buNone/>
              <a:defRPr sz="1687" kern="1200">
                <a:solidFill>
                  <a:schemeClr val="tx1"/>
                </a:solidFill>
                <a:latin typeface="+mn-lt"/>
                <a:ea typeface="+mn-ea"/>
                <a:cs typeface="+mn-cs"/>
              </a:defRPr>
            </a:lvl1pPr>
            <a:lvl2pPr marL="723245" indent="-241082" algn="l" defTabSz="964326" rtl="0" eaLnBrk="1" latinLnBrk="0" hangingPunct="1">
              <a:lnSpc>
                <a:spcPct val="90000"/>
              </a:lnSpc>
              <a:spcBef>
                <a:spcPts val="527"/>
              </a:spcBef>
              <a:buFont typeface="Arial" panose="020B0604020202020204" pitchFamily="34" charset="0"/>
              <a:buChar char="•"/>
              <a:defRPr sz="2531" kern="1200">
                <a:solidFill>
                  <a:schemeClr val="tx1"/>
                </a:solidFill>
                <a:latin typeface="+mn-lt"/>
                <a:ea typeface="+mn-ea"/>
                <a:cs typeface="+mn-cs"/>
              </a:defRPr>
            </a:lvl2pPr>
            <a:lvl3pPr marL="1205408" indent="-241082" algn="l" defTabSz="964326" rtl="0" eaLnBrk="1" latinLnBrk="0" hangingPunct="1">
              <a:lnSpc>
                <a:spcPct val="90000"/>
              </a:lnSpc>
              <a:spcBef>
                <a:spcPts val="527"/>
              </a:spcBef>
              <a:buFont typeface="Arial" panose="020B0604020202020204" pitchFamily="34" charset="0"/>
              <a:buChar char="•"/>
              <a:defRPr sz="2109" kern="1200">
                <a:solidFill>
                  <a:schemeClr val="tx1"/>
                </a:solidFill>
                <a:latin typeface="+mn-lt"/>
                <a:ea typeface="+mn-ea"/>
                <a:cs typeface="+mn-cs"/>
              </a:defRPr>
            </a:lvl3pPr>
            <a:lvl4pPr marL="1687571" indent="-241082" algn="l" defTabSz="964326" rtl="0" eaLnBrk="1" latinLnBrk="0" hangingPunct="1">
              <a:lnSpc>
                <a:spcPct val="90000"/>
              </a:lnSpc>
              <a:spcBef>
                <a:spcPts val="527"/>
              </a:spcBef>
              <a:buFont typeface="Arial" panose="020B0604020202020204" pitchFamily="34" charset="0"/>
              <a:buChar char="•"/>
              <a:defRPr sz="1898" kern="1200">
                <a:solidFill>
                  <a:schemeClr val="tx1"/>
                </a:solidFill>
                <a:latin typeface="+mn-lt"/>
                <a:ea typeface="+mn-ea"/>
                <a:cs typeface="+mn-cs"/>
              </a:defRPr>
            </a:lvl4pPr>
            <a:lvl5pPr marL="2169734" indent="-241082" algn="l" defTabSz="964326" rtl="0" eaLnBrk="1" latinLnBrk="0" hangingPunct="1">
              <a:lnSpc>
                <a:spcPct val="90000"/>
              </a:lnSpc>
              <a:spcBef>
                <a:spcPts val="527"/>
              </a:spcBef>
              <a:buFont typeface="Arial" panose="020B0604020202020204" pitchFamily="34" charset="0"/>
              <a:buChar char="•"/>
              <a:defRPr sz="1898" kern="1200">
                <a:solidFill>
                  <a:schemeClr val="tx1"/>
                </a:solidFill>
                <a:latin typeface="+mn-lt"/>
                <a:ea typeface="+mn-ea"/>
                <a:cs typeface="+mn-cs"/>
              </a:defRPr>
            </a:lvl5pPr>
            <a:lvl6pPr marL="2651897" indent="-241082" algn="l" defTabSz="964326" rtl="0" eaLnBrk="1" latinLnBrk="0" hangingPunct="1">
              <a:lnSpc>
                <a:spcPct val="90000"/>
              </a:lnSpc>
              <a:spcBef>
                <a:spcPts val="527"/>
              </a:spcBef>
              <a:buFont typeface="Arial" panose="020B0604020202020204" pitchFamily="34" charset="0"/>
              <a:buChar char="•"/>
              <a:defRPr sz="1898" kern="1200">
                <a:solidFill>
                  <a:schemeClr val="tx1"/>
                </a:solidFill>
                <a:latin typeface="+mn-lt"/>
                <a:ea typeface="+mn-ea"/>
                <a:cs typeface="+mn-cs"/>
              </a:defRPr>
            </a:lvl6pPr>
            <a:lvl7pPr marL="3134060" indent="-241082" algn="l" defTabSz="964326" rtl="0" eaLnBrk="1" latinLnBrk="0" hangingPunct="1">
              <a:lnSpc>
                <a:spcPct val="90000"/>
              </a:lnSpc>
              <a:spcBef>
                <a:spcPts val="527"/>
              </a:spcBef>
              <a:buFont typeface="Arial" panose="020B0604020202020204" pitchFamily="34" charset="0"/>
              <a:buChar char="•"/>
              <a:defRPr sz="1898" kern="1200">
                <a:solidFill>
                  <a:schemeClr val="tx1"/>
                </a:solidFill>
                <a:latin typeface="+mn-lt"/>
                <a:ea typeface="+mn-ea"/>
                <a:cs typeface="+mn-cs"/>
              </a:defRPr>
            </a:lvl7pPr>
            <a:lvl8pPr marL="3616223" indent="-241082" algn="l" defTabSz="964326" rtl="0" eaLnBrk="1" latinLnBrk="0" hangingPunct="1">
              <a:lnSpc>
                <a:spcPct val="90000"/>
              </a:lnSpc>
              <a:spcBef>
                <a:spcPts val="527"/>
              </a:spcBef>
              <a:buFont typeface="Arial" panose="020B0604020202020204" pitchFamily="34" charset="0"/>
              <a:buChar char="•"/>
              <a:defRPr sz="1898" kern="1200">
                <a:solidFill>
                  <a:schemeClr val="tx1"/>
                </a:solidFill>
                <a:latin typeface="+mn-lt"/>
                <a:ea typeface="+mn-ea"/>
                <a:cs typeface="+mn-cs"/>
              </a:defRPr>
            </a:lvl8pPr>
            <a:lvl9pPr marL="4098387" indent="-241082" algn="l" defTabSz="964326" rtl="0" eaLnBrk="1" latinLnBrk="0" hangingPunct="1">
              <a:lnSpc>
                <a:spcPct val="90000"/>
              </a:lnSpc>
              <a:spcBef>
                <a:spcPts val="527"/>
              </a:spcBef>
              <a:buFont typeface="Arial" panose="020B0604020202020204" pitchFamily="34" charset="0"/>
              <a:buChar char="•"/>
              <a:defRPr sz="1898" kern="1200">
                <a:solidFill>
                  <a:schemeClr val="tx1"/>
                </a:solidFill>
                <a:latin typeface="+mn-lt"/>
                <a:ea typeface="+mn-ea"/>
                <a:cs typeface="+mn-cs"/>
              </a:defRPr>
            </a:lvl9pPr>
          </a:lstStyle>
          <a:p>
            <a:r>
              <a:rPr kumimoji="1" lang="zh-CN" altLang="en-US" sz="1800" dirty="0">
                <a:solidFill>
                  <a:schemeClr val="accent3"/>
                </a:solidFill>
                <a:latin typeface="微软雅黑" panose="020B0503020204020204" pitchFamily="34" charset="-122"/>
                <a:ea typeface="微软雅黑" panose="020B0503020204020204" pitchFamily="34" charset="-122"/>
              </a:rPr>
              <a:t>Add a title</a:t>
            </a:r>
          </a:p>
        </p:txBody>
      </p:sp>
    </p:spTree>
    <p:extLst>
      <p:ext uri="{BB962C8B-B14F-4D97-AF65-F5344CB8AC3E}">
        <p14:creationId xmlns:p14="http://schemas.microsoft.com/office/powerpoint/2010/main" val="3261595987"/>
      </p:ext>
    </p:extLst>
  </p:cSld>
  <p:clrMapOvr>
    <a:masterClrMapping/>
  </p:clrMapOvr>
  <p:transition spd="slow" advTm="0">
    <p:push dir="u"/>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after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9400"/>
                                        </p:tgtEl>
                                        <p:attrNameLst>
                                          <p:attrName>style.visibility</p:attrName>
                                        </p:attrNameLst>
                                      </p:cBhvr>
                                      <p:to>
                                        <p:strVal val="visible"/>
                                      </p:to>
                                    </p:set>
                                    <p:animEffect transition="in" filter="fade">
                                      <p:cBhvr>
                                        <p:cTn id="7" dur="500"/>
                                        <p:tgtEl>
                                          <p:spTgt spid="59400"/>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59401"/>
                                        </p:tgtEl>
                                        <p:attrNameLst>
                                          <p:attrName>style.visibility</p:attrName>
                                        </p:attrNameLst>
                                      </p:cBhvr>
                                      <p:to>
                                        <p:strVal val="visible"/>
                                      </p:to>
                                    </p:set>
                                    <p:animEffect transition="in" filter="fade">
                                      <p:cBhvr>
                                        <p:cTn id="10" dur="500"/>
                                        <p:tgtEl>
                                          <p:spTgt spid="59401"/>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59409"/>
                                        </p:tgtEl>
                                        <p:attrNameLst>
                                          <p:attrName>style.visibility</p:attrName>
                                        </p:attrNameLst>
                                      </p:cBhvr>
                                      <p:to>
                                        <p:strVal val="visible"/>
                                      </p:to>
                                    </p:set>
                                    <p:animEffect transition="in" filter="fade">
                                      <p:cBhvr>
                                        <p:cTn id="13" dur="500"/>
                                        <p:tgtEl>
                                          <p:spTgt spid="59409"/>
                                        </p:tgtEl>
                                      </p:cBhvr>
                                    </p:animEffect>
                                  </p:childTnLst>
                                </p:cTn>
                              </p:par>
                            </p:childTnLst>
                          </p:cTn>
                        </p:par>
                        <p:par>
                          <p:cTn id="14" fill="hold">
                            <p:stCondLst>
                              <p:cond delay="500"/>
                            </p:stCondLst>
                            <p:childTnLst>
                              <p:par>
                                <p:cTn id="15" presetID="9" presetClass="entr" presetSubtype="0" fill="hold" nodeType="afterEffect">
                                  <p:stCondLst>
                                    <p:cond delay="0"/>
                                  </p:stCondLst>
                                  <p:childTnLst>
                                    <p:set>
                                      <p:cBhvr>
                                        <p:cTn id="16" dur="1" fill="hold">
                                          <p:stCondLst>
                                            <p:cond delay="0"/>
                                          </p:stCondLst>
                                        </p:cTn>
                                        <p:tgtEl>
                                          <p:spTgt spid="59413"/>
                                        </p:tgtEl>
                                        <p:attrNameLst>
                                          <p:attrName>style.visibility</p:attrName>
                                        </p:attrNameLst>
                                      </p:cBhvr>
                                      <p:to>
                                        <p:strVal val="visible"/>
                                      </p:to>
                                    </p:set>
                                    <p:animEffect transition="in" filter="dissolve">
                                      <p:cBhvr>
                                        <p:cTn id="17" dur="500"/>
                                        <p:tgtEl>
                                          <p:spTgt spid="59413"/>
                                        </p:tgtEl>
                                      </p:cBhvr>
                                    </p:animEffect>
                                  </p:childTnLst>
                                </p:cTn>
                              </p:par>
                            </p:childTnLst>
                          </p:cTn>
                        </p:par>
                        <p:par>
                          <p:cTn id="18" fill="hold">
                            <p:stCondLst>
                              <p:cond delay="1000"/>
                            </p:stCondLst>
                            <p:childTnLst>
                              <p:par>
                                <p:cTn id="19" presetID="9" presetClass="entr" presetSubtype="0" fill="hold" nodeType="afterEffect">
                                  <p:stCondLst>
                                    <p:cond delay="0"/>
                                  </p:stCondLst>
                                  <p:childTnLst>
                                    <p:set>
                                      <p:cBhvr>
                                        <p:cTn id="20" dur="1" fill="hold">
                                          <p:stCondLst>
                                            <p:cond delay="0"/>
                                          </p:stCondLst>
                                        </p:cTn>
                                        <p:tgtEl>
                                          <p:spTgt spid="59412"/>
                                        </p:tgtEl>
                                        <p:attrNameLst>
                                          <p:attrName>style.visibility</p:attrName>
                                        </p:attrNameLst>
                                      </p:cBhvr>
                                      <p:to>
                                        <p:strVal val="visible"/>
                                      </p:to>
                                    </p:set>
                                    <p:animEffect transition="in" filter="dissolve">
                                      <p:cBhvr>
                                        <p:cTn id="21" dur="500"/>
                                        <p:tgtEl>
                                          <p:spTgt spid="59412"/>
                                        </p:tgtEl>
                                      </p:cBhvr>
                                    </p:animEffect>
                                  </p:childTnLst>
                                </p:cTn>
                              </p:par>
                            </p:childTnLst>
                          </p:cTn>
                        </p:par>
                        <p:par>
                          <p:cTn id="22" fill="hold">
                            <p:stCondLst>
                              <p:cond delay="1500"/>
                            </p:stCondLst>
                            <p:childTnLst>
                              <p:par>
                                <p:cTn id="23" presetID="9" presetClass="entr" presetSubtype="0" fill="hold" nodeType="afterEffect">
                                  <p:stCondLst>
                                    <p:cond delay="0"/>
                                  </p:stCondLst>
                                  <p:childTnLst>
                                    <p:set>
                                      <p:cBhvr>
                                        <p:cTn id="24" dur="1" fill="hold">
                                          <p:stCondLst>
                                            <p:cond delay="0"/>
                                          </p:stCondLst>
                                        </p:cTn>
                                        <p:tgtEl>
                                          <p:spTgt spid="59411"/>
                                        </p:tgtEl>
                                        <p:attrNameLst>
                                          <p:attrName>style.visibility</p:attrName>
                                        </p:attrNameLst>
                                      </p:cBhvr>
                                      <p:to>
                                        <p:strVal val="visible"/>
                                      </p:to>
                                    </p:set>
                                    <p:animEffect transition="in" filter="dissolve">
                                      <p:cBhvr>
                                        <p:cTn id="25" dur="500"/>
                                        <p:tgtEl>
                                          <p:spTgt spid="59411"/>
                                        </p:tgtEl>
                                      </p:cBhvr>
                                    </p:animEffect>
                                  </p:childTnLst>
                                </p:cTn>
                              </p:par>
                            </p:childTnLst>
                          </p:cTn>
                        </p:par>
                        <p:par>
                          <p:cTn id="26" fill="hold">
                            <p:stCondLst>
                              <p:cond delay="2000"/>
                            </p:stCondLst>
                            <p:childTnLst>
                              <p:par>
                                <p:cTn id="27" presetID="9" presetClass="entr" presetSubtype="0" fill="hold" grpId="0" nodeType="afterEffect">
                                  <p:stCondLst>
                                    <p:cond delay="0"/>
                                  </p:stCondLst>
                                  <p:childTnLst>
                                    <p:set>
                                      <p:cBhvr>
                                        <p:cTn id="28" dur="1" fill="hold">
                                          <p:stCondLst>
                                            <p:cond delay="0"/>
                                          </p:stCondLst>
                                        </p:cTn>
                                        <p:tgtEl>
                                          <p:spTgt spid="59402"/>
                                        </p:tgtEl>
                                        <p:attrNameLst>
                                          <p:attrName>style.visibility</p:attrName>
                                        </p:attrNameLst>
                                      </p:cBhvr>
                                      <p:to>
                                        <p:strVal val="visible"/>
                                      </p:to>
                                    </p:set>
                                    <p:animEffect transition="in" filter="dissolve">
                                      <p:cBhvr>
                                        <p:cTn id="29" dur="500"/>
                                        <p:tgtEl>
                                          <p:spTgt spid="59402"/>
                                        </p:tgtEl>
                                      </p:cBhvr>
                                    </p:animEffect>
                                  </p:childTnLst>
                                </p:cTn>
                              </p:par>
                            </p:childTnLst>
                          </p:cTn>
                        </p:par>
                        <p:par>
                          <p:cTn id="30" fill="hold" nodeType="afterGroup">
                            <p:stCondLst>
                              <p:cond delay="2500"/>
                            </p:stCondLst>
                            <p:childTnLst>
                              <p:par>
                                <p:cTn id="31" presetID="9" presetClass="entr" presetSubtype="0" fill="hold" grpId="0" nodeType="afterEffect">
                                  <p:stCondLst>
                                    <p:cond delay="0"/>
                                  </p:stCondLst>
                                  <p:childTnLst>
                                    <p:set>
                                      <p:cBhvr>
                                        <p:cTn id="32" dur="1" fill="hold">
                                          <p:stCondLst>
                                            <p:cond delay="0"/>
                                          </p:stCondLst>
                                        </p:cTn>
                                        <p:tgtEl>
                                          <p:spTgt spid="59403"/>
                                        </p:tgtEl>
                                        <p:attrNameLst>
                                          <p:attrName>style.visibility</p:attrName>
                                        </p:attrNameLst>
                                      </p:cBhvr>
                                      <p:to>
                                        <p:strVal val="visible"/>
                                      </p:to>
                                    </p:set>
                                    <p:animEffect transition="in" filter="dissolve">
                                      <p:cBhvr>
                                        <p:cTn id="33" dur="500"/>
                                        <p:tgtEl>
                                          <p:spTgt spid="59403"/>
                                        </p:tgtEl>
                                      </p:cBhvr>
                                    </p:animEffect>
                                  </p:childTnLst>
                                </p:cTn>
                              </p:par>
                            </p:childTnLst>
                          </p:cTn>
                        </p:par>
                        <p:par>
                          <p:cTn id="34" fill="hold" nodeType="afterGroup">
                            <p:stCondLst>
                              <p:cond delay="3000"/>
                            </p:stCondLst>
                            <p:childTnLst>
                              <p:par>
                                <p:cTn id="35" presetID="9" presetClass="entr" presetSubtype="0" fill="hold" grpId="0" nodeType="afterEffect">
                                  <p:stCondLst>
                                    <p:cond delay="0"/>
                                  </p:stCondLst>
                                  <p:childTnLst>
                                    <p:set>
                                      <p:cBhvr>
                                        <p:cTn id="36" dur="1" fill="hold">
                                          <p:stCondLst>
                                            <p:cond delay="0"/>
                                          </p:stCondLst>
                                        </p:cTn>
                                        <p:tgtEl>
                                          <p:spTgt spid="59408"/>
                                        </p:tgtEl>
                                        <p:attrNameLst>
                                          <p:attrName>style.visibility</p:attrName>
                                        </p:attrNameLst>
                                      </p:cBhvr>
                                      <p:to>
                                        <p:strVal val="visible"/>
                                      </p:to>
                                    </p:set>
                                    <p:animEffect transition="in" filter="dissolve">
                                      <p:cBhvr>
                                        <p:cTn id="37" dur="500"/>
                                        <p:tgtEl>
                                          <p:spTgt spid="59408"/>
                                        </p:tgtEl>
                                      </p:cBhvr>
                                    </p:animEffect>
                                  </p:childTnLst>
                                </p:cTn>
                              </p:par>
                            </p:childTnLst>
                          </p:cTn>
                        </p:par>
                        <p:par>
                          <p:cTn id="38" fill="hold">
                            <p:stCondLst>
                              <p:cond delay="3500"/>
                            </p:stCondLst>
                            <p:childTnLst>
                              <p:par>
                                <p:cTn id="39" presetID="9" presetClass="entr" presetSubtype="0" fill="hold" grpId="0" nodeType="afterEffect">
                                  <p:stCondLst>
                                    <p:cond delay="0"/>
                                  </p:stCondLst>
                                  <p:childTnLst>
                                    <p:set>
                                      <p:cBhvr>
                                        <p:cTn id="40" dur="1" fill="hold">
                                          <p:stCondLst>
                                            <p:cond delay="0"/>
                                          </p:stCondLst>
                                        </p:cTn>
                                        <p:tgtEl>
                                          <p:spTgt spid="59414"/>
                                        </p:tgtEl>
                                        <p:attrNameLst>
                                          <p:attrName>style.visibility</p:attrName>
                                        </p:attrNameLst>
                                      </p:cBhvr>
                                      <p:to>
                                        <p:strVal val="visible"/>
                                      </p:to>
                                    </p:set>
                                    <p:animEffect transition="in" filter="dissolve">
                                      <p:cBhvr>
                                        <p:cTn id="41" dur="500"/>
                                        <p:tgtEl>
                                          <p:spTgt spid="59414"/>
                                        </p:tgtEl>
                                      </p:cBhvr>
                                    </p:animEffect>
                                  </p:childTnLst>
                                </p:cTn>
                              </p:par>
                            </p:childTnLst>
                          </p:cTn>
                        </p:par>
                        <p:par>
                          <p:cTn id="42" fill="hold" nodeType="afterGroup">
                            <p:stCondLst>
                              <p:cond delay="4000"/>
                            </p:stCondLst>
                            <p:childTnLst>
                              <p:par>
                                <p:cTn id="43" presetID="9" presetClass="entr" presetSubtype="0" fill="hold" grpId="0" nodeType="afterEffect">
                                  <p:stCondLst>
                                    <p:cond delay="0"/>
                                  </p:stCondLst>
                                  <p:childTnLst>
                                    <p:set>
                                      <p:cBhvr>
                                        <p:cTn id="44" dur="1" fill="hold">
                                          <p:stCondLst>
                                            <p:cond delay="0"/>
                                          </p:stCondLst>
                                        </p:cTn>
                                        <p:tgtEl>
                                          <p:spTgt spid="59415"/>
                                        </p:tgtEl>
                                        <p:attrNameLst>
                                          <p:attrName>style.visibility</p:attrName>
                                        </p:attrNameLst>
                                      </p:cBhvr>
                                      <p:to>
                                        <p:strVal val="visible"/>
                                      </p:to>
                                    </p:set>
                                    <p:animEffect transition="in" filter="dissolve">
                                      <p:cBhvr>
                                        <p:cTn id="45" dur="500"/>
                                        <p:tgtEl>
                                          <p:spTgt spid="59415"/>
                                        </p:tgtEl>
                                      </p:cBhvr>
                                    </p:animEffect>
                                  </p:childTnLst>
                                </p:cTn>
                              </p:par>
                            </p:childTnLst>
                          </p:cTn>
                        </p:par>
                        <p:par>
                          <p:cTn id="46" fill="hold" nodeType="afterGroup">
                            <p:stCondLst>
                              <p:cond delay="4500"/>
                            </p:stCondLst>
                            <p:childTnLst>
                              <p:par>
                                <p:cTn id="47" presetID="9" presetClass="entr" presetSubtype="0" fill="hold" grpId="0" nodeType="afterEffect">
                                  <p:stCondLst>
                                    <p:cond delay="0"/>
                                  </p:stCondLst>
                                  <p:childTnLst>
                                    <p:set>
                                      <p:cBhvr>
                                        <p:cTn id="48" dur="1" fill="hold">
                                          <p:stCondLst>
                                            <p:cond delay="0"/>
                                          </p:stCondLst>
                                        </p:cTn>
                                        <p:tgtEl>
                                          <p:spTgt spid="59416"/>
                                        </p:tgtEl>
                                        <p:attrNameLst>
                                          <p:attrName>style.visibility</p:attrName>
                                        </p:attrNameLst>
                                      </p:cBhvr>
                                      <p:to>
                                        <p:strVal val="visible"/>
                                      </p:to>
                                    </p:set>
                                    <p:animEffect transition="in" filter="dissolve">
                                      <p:cBhvr>
                                        <p:cTn id="49" dur="500"/>
                                        <p:tgtEl>
                                          <p:spTgt spid="59416"/>
                                        </p:tgtEl>
                                      </p:cBhvr>
                                    </p:animEffect>
                                  </p:childTnLst>
                                </p:cTn>
                              </p:par>
                            </p:childTnLst>
                          </p:cTn>
                        </p:par>
                        <p:par>
                          <p:cTn id="50" fill="hold" nodeType="afterGroup">
                            <p:stCondLst>
                              <p:cond delay="5000"/>
                            </p:stCondLst>
                            <p:childTnLst>
                              <p:par>
                                <p:cTn id="51" presetID="9" presetClass="entr" presetSubtype="0" fill="hold" grpId="0" nodeType="afterEffect">
                                  <p:stCondLst>
                                    <p:cond delay="0"/>
                                  </p:stCondLst>
                                  <p:childTnLst>
                                    <p:set>
                                      <p:cBhvr>
                                        <p:cTn id="52" dur="1" fill="hold">
                                          <p:stCondLst>
                                            <p:cond delay="0"/>
                                          </p:stCondLst>
                                        </p:cTn>
                                        <p:tgtEl>
                                          <p:spTgt spid="59417"/>
                                        </p:tgtEl>
                                        <p:attrNameLst>
                                          <p:attrName>style.visibility</p:attrName>
                                        </p:attrNameLst>
                                      </p:cBhvr>
                                      <p:to>
                                        <p:strVal val="visible"/>
                                      </p:to>
                                    </p:set>
                                    <p:animEffect transition="in" filter="dissolve">
                                      <p:cBhvr>
                                        <p:cTn id="53" dur="500"/>
                                        <p:tgtEl>
                                          <p:spTgt spid="59417"/>
                                        </p:tgtEl>
                                      </p:cBhvr>
                                    </p:animEffect>
                                  </p:childTnLst>
                                </p:cTn>
                              </p:par>
                            </p:childTnLst>
                          </p:cTn>
                        </p:par>
                        <p:par>
                          <p:cTn id="54" fill="hold" nodeType="afterGroup">
                            <p:stCondLst>
                              <p:cond delay="5500"/>
                            </p:stCondLst>
                            <p:childTnLst>
                              <p:par>
                                <p:cTn id="55" presetID="9" presetClass="entr" presetSubtype="0" fill="hold" grpId="0" nodeType="afterEffect">
                                  <p:stCondLst>
                                    <p:cond delay="0"/>
                                  </p:stCondLst>
                                  <p:childTnLst>
                                    <p:set>
                                      <p:cBhvr>
                                        <p:cTn id="56" dur="1" fill="hold">
                                          <p:stCondLst>
                                            <p:cond delay="0"/>
                                          </p:stCondLst>
                                        </p:cTn>
                                        <p:tgtEl>
                                          <p:spTgt spid="59418"/>
                                        </p:tgtEl>
                                        <p:attrNameLst>
                                          <p:attrName>style.visibility</p:attrName>
                                        </p:attrNameLst>
                                      </p:cBhvr>
                                      <p:to>
                                        <p:strVal val="visible"/>
                                      </p:to>
                                    </p:set>
                                    <p:animEffect transition="in" filter="dissolve">
                                      <p:cBhvr>
                                        <p:cTn id="57" dur="500"/>
                                        <p:tgtEl>
                                          <p:spTgt spid="59418"/>
                                        </p:tgtEl>
                                      </p:cBhvr>
                                    </p:animEffect>
                                  </p:childTnLst>
                                </p:cTn>
                              </p:par>
                            </p:childTnLst>
                          </p:cTn>
                        </p:par>
                        <p:par>
                          <p:cTn id="58" fill="hold" nodeType="afterGroup">
                            <p:stCondLst>
                              <p:cond delay="6000"/>
                            </p:stCondLst>
                            <p:childTnLst>
                              <p:par>
                                <p:cTn id="59" presetID="9" presetClass="entr" presetSubtype="0" fill="hold" grpId="0" nodeType="afterEffect">
                                  <p:stCondLst>
                                    <p:cond delay="0"/>
                                  </p:stCondLst>
                                  <p:childTnLst>
                                    <p:set>
                                      <p:cBhvr>
                                        <p:cTn id="60" dur="1" fill="hold">
                                          <p:stCondLst>
                                            <p:cond delay="0"/>
                                          </p:stCondLst>
                                        </p:cTn>
                                        <p:tgtEl>
                                          <p:spTgt spid="59419"/>
                                        </p:tgtEl>
                                        <p:attrNameLst>
                                          <p:attrName>style.visibility</p:attrName>
                                        </p:attrNameLst>
                                      </p:cBhvr>
                                      <p:to>
                                        <p:strVal val="visible"/>
                                      </p:to>
                                    </p:set>
                                    <p:animEffect transition="in" filter="dissolve">
                                      <p:cBhvr>
                                        <p:cTn id="61" dur="500"/>
                                        <p:tgtEl>
                                          <p:spTgt spid="59419"/>
                                        </p:tgtEl>
                                      </p:cBhvr>
                                    </p:animEffect>
                                  </p:childTnLst>
                                </p:cTn>
                              </p:par>
                            </p:childTnLst>
                          </p:cTn>
                        </p:par>
                        <p:par>
                          <p:cTn id="62" fill="hold" nodeType="afterGroup">
                            <p:stCondLst>
                              <p:cond delay="6500"/>
                            </p:stCondLst>
                            <p:childTnLst>
                              <p:par>
                                <p:cTn id="63" presetID="9" presetClass="entr" presetSubtype="0" fill="hold" grpId="0" nodeType="afterEffect">
                                  <p:stCondLst>
                                    <p:cond delay="0"/>
                                  </p:stCondLst>
                                  <p:childTnLst>
                                    <p:set>
                                      <p:cBhvr>
                                        <p:cTn id="64" dur="1" fill="hold">
                                          <p:stCondLst>
                                            <p:cond delay="0"/>
                                          </p:stCondLst>
                                        </p:cTn>
                                        <p:tgtEl>
                                          <p:spTgt spid="59397"/>
                                        </p:tgtEl>
                                        <p:attrNameLst>
                                          <p:attrName>style.visibility</p:attrName>
                                        </p:attrNameLst>
                                      </p:cBhvr>
                                      <p:to>
                                        <p:strVal val="visible"/>
                                      </p:to>
                                    </p:set>
                                    <p:animEffect transition="in" filter="dissolve">
                                      <p:cBhvr>
                                        <p:cTn id="65" dur="500"/>
                                        <p:tgtEl>
                                          <p:spTgt spid="59397"/>
                                        </p:tgtEl>
                                      </p:cBhvr>
                                    </p:animEffect>
                                  </p:childTnLst>
                                </p:cTn>
                              </p:par>
                            </p:childTnLst>
                          </p:cTn>
                        </p:par>
                        <p:par>
                          <p:cTn id="66" fill="hold" nodeType="afterGroup">
                            <p:stCondLst>
                              <p:cond delay="7000"/>
                            </p:stCondLst>
                            <p:childTnLst>
                              <p:par>
                                <p:cTn id="67" presetID="9" presetClass="entr" presetSubtype="0" fill="hold" grpId="0" nodeType="afterEffect">
                                  <p:stCondLst>
                                    <p:cond delay="0"/>
                                  </p:stCondLst>
                                  <p:childTnLst>
                                    <p:set>
                                      <p:cBhvr>
                                        <p:cTn id="68" dur="1" fill="hold">
                                          <p:stCondLst>
                                            <p:cond delay="0"/>
                                          </p:stCondLst>
                                        </p:cTn>
                                        <p:tgtEl>
                                          <p:spTgt spid="59404"/>
                                        </p:tgtEl>
                                        <p:attrNameLst>
                                          <p:attrName>style.visibility</p:attrName>
                                        </p:attrNameLst>
                                      </p:cBhvr>
                                      <p:to>
                                        <p:strVal val="visible"/>
                                      </p:to>
                                    </p:set>
                                    <p:animEffect transition="in" filter="dissolve">
                                      <p:cBhvr>
                                        <p:cTn id="69" dur="500"/>
                                        <p:tgtEl>
                                          <p:spTgt spid="59404"/>
                                        </p:tgtEl>
                                      </p:cBhvr>
                                    </p:animEffect>
                                  </p:childTnLst>
                                </p:cTn>
                              </p:par>
                            </p:childTnLst>
                          </p:cTn>
                        </p:par>
                        <p:par>
                          <p:cTn id="70" fill="hold" nodeType="afterGroup">
                            <p:stCondLst>
                              <p:cond delay="7500"/>
                            </p:stCondLst>
                            <p:childTnLst>
                              <p:par>
                                <p:cTn id="71" presetID="9" presetClass="entr" presetSubtype="0" fill="hold" nodeType="afterEffect">
                                  <p:stCondLst>
                                    <p:cond delay="0"/>
                                  </p:stCondLst>
                                  <p:childTnLst>
                                    <p:set>
                                      <p:cBhvr>
                                        <p:cTn id="72" dur="1" fill="hold">
                                          <p:stCondLst>
                                            <p:cond delay="0"/>
                                          </p:stCondLst>
                                        </p:cTn>
                                        <p:tgtEl>
                                          <p:spTgt spid="59399"/>
                                        </p:tgtEl>
                                        <p:attrNameLst>
                                          <p:attrName>style.visibility</p:attrName>
                                        </p:attrNameLst>
                                      </p:cBhvr>
                                      <p:to>
                                        <p:strVal val="visible"/>
                                      </p:to>
                                    </p:set>
                                    <p:animEffect transition="in" filter="dissolve">
                                      <p:cBhvr>
                                        <p:cTn id="73" dur="500"/>
                                        <p:tgtEl>
                                          <p:spTgt spid="59399"/>
                                        </p:tgtEl>
                                      </p:cBhvr>
                                    </p:animEffect>
                                  </p:childTnLst>
                                </p:cTn>
                              </p:par>
                            </p:childTnLst>
                          </p:cTn>
                        </p:par>
                        <p:par>
                          <p:cTn id="74" fill="hold" nodeType="afterGroup">
                            <p:stCondLst>
                              <p:cond delay="8000"/>
                            </p:stCondLst>
                            <p:childTnLst>
                              <p:par>
                                <p:cTn id="75" presetID="9" presetClass="entr" presetSubtype="0" fill="hold" grpId="0" nodeType="afterEffect">
                                  <p:stCondLst>
                                    <p:cond delay="0"/>
                                  </p:stCondLst>
                                  <p:childTnLst>
                                    <p:set>
                                      <p:cBhvr>
                                        <p:cTn id="76" dur="1" fill="hold">
                                          <p:stCondLst>
                                            <p:cond delay="0"/>
                                          </p:stCondLst>
                                        </p:cTn>
                                        <p:tgtEl>
                                          <p:spTgt spid="59406"/>
                                        </p:tgtEl>
                                        <p:attrNameLst>
                                          <p:attrName>style.visibility</p:attrName>
                                        </p:attrNameLst>
                                      </p:cBhvr>
                                      <p:to>
                                        <p:strVal val="visible"/>
                                      </p:to>
                                    </p:set>
                                    <p:animEffect transition="in" filter="dissolve">
                                      <p:cBhvr>
                                        <p:cTn id="77" dur="500"/>
                                        <p:tgtEl>
                                          <p:spTgt spid="59406"/>
                                        </p:tgtEl>
                                      </p:cBhvr>
                                    </p:animEffect>
                                  </p:childTnLst>
                                </p:cTn>
                              </p:par>
                            </p:childTnLst>
                          </p:cTn>
                        </p:par>
                        <p:par>
                          <p:cTn id="78" fill="hold" nodeType="afterGroup">
                            <p:stCondLst>
                              <p:cond delay="8500"/>
                            </p:stCondLst>
                            <p:childTnLst>
                              <p:par>
                                <p:cTn id="79" presetID="9" presetClass="entr" presetSubtype="0" fill="hold" grpId="0" nodeType="afterEffect">
                                  <p:stCondLst>
                                    <p:cond delay="0"/>
                                  </p:stCondLst>
                                  <p:childTnLst>
                                    <p:set>
                                      <p:cBhvr>
                                        <p:cTn id="80" dur="1" fill="hold">
                                          <p:stCondLst>
                                            <p:cond delay="0"/>
                                          </p:stCondLst>
                                        </p:cTn>
                                        <p:tgtEl>
                                          <p:spTgt spid="59410"/>
                                        </p:tgtEl>
                                        <p:attrNameLst>
                                          <p:attrName>style.visibility</p:attrName>
                                        </p:attrNameLst>
                                      </p:cBhvr>
                                      <p:to>
                                        <p:strVal val="visible"/>
                                      </p:to>
                                    </p:set>
                                    <p:animEffect transition="in" filter="dissolve">
                                      <p:cBhvr>
                                        <p:cTn id="81" dur="500"/>
                                        <p:tgtEl>
                                          <p:spTgt spid="59410"/>
                                        </p:tgtEl>
                                      </p:cBhvr>
                                    </p:animEffect>
                                  </p:childTnLst>
                                </p:cTn>
                              </p:par>
                            </p:childTnLst>
                          </p:cTn>
                        </p:par>
                        <p:par>
                          <p:cTn id="82" fill="hold" nodeType="afterGroup">
                            <p:stCondLst>
                              <p:cond delay="9000"/>
                            </p:stCondLst>
                            <p:childTnLst>
                              <p:par>
                                <p:cTn id="83" presetID="9" presetClass="entr" presetSubtype="0" fill="hold" nodeType="afterEffect">
                                  <p:stCondLst>
                                    <p:cond delay="0"/>
                                  </p:stCondLst>
                                  <p:childTnLst>
                                    <p:set>
                                      <p:cBhvr>
                                        <p:cTn id="84" dur="1" fill="hold">
                                          <p:stCondLst>
                                            <p:cond delay="0"/>
                                          </p:stCondLst>
                                        </p:cTn>
                                        <p:tgtEl>
                                          <p:spTgt spid="59407"/>
                                        </p:tgtEl>
                                        <p:attrNameLst>
                                          <p:attrName>style.visibility</p:attrName>
                                        </p:attrNameLst>
                                      </p:cBhvr>
                                      <p:to>
                                        <p:strVal val="visible"/>
                                      </p:to>
                                    </p:set>
                                    <p:animEffect transition="in" filter="dissolve">
                                      <p:cBhvr>
                                        <p:cTn id="85" dur="500"/>
                                        <p:tgtEl>
                                          <p:spTgt spid="59407"/>
                                        </p:tgtEl>
                                      </p:cBhvr>
                                    </p:animEffect>
                                  </p:childTnLst>
                                </p:cTn>
                              </p:par>
                            </p:childTnLst>
                          </p:cTn>
                        </p:par>
                        <p:par>
                          <p:cTn id="86" fill="hold" nodeType="afterGroup">
                            <p:stCondLst>
                              <p:cond delay="9500"/>
                            </p:stCondLst>
                            <p:childTnLst>
                              <p:par>
                                <p:cTn id="87" presetID="9" presetClass="entr" presetSubtype="0" fill="hold" grpId="0" nodeType="afterEffect">
                                  <p:stCondLst>
                                    <p:cond delay="0"/>
                                  </p:stCondLst>
                                  <p:childTnLst>
                                    <p:set>
                                      <p:cBhvr>
                                        <p:cTn id="88" dur="1" fill="hold">
                                          <p:stCondLst>
                                            <p:cond delay="0"/>
                                          </p:stCondLst>
                                        </p:cTn>
                                        <p:tgtEl>
                                          <p:spTgt spid="59396"/>
                                        </p:tgtEl>
                                        <p:attrNameLst>
                                          <p:attrName>style.visibility</p:attrName>
                                        </p:attrNameLst>
                                      </p:cBhvr>
                                      <p:to>
                                        <p:strVal val="visible"/>
                                      </p:to>
                                    </p:set>
                                    <p:animEffect transition="in" filter="dissolve">
                                      <p:cBhvr>
                                        <p:cTn id="89" dur="500"/>
                                        <p:tgtEl>
                                          <p:spTgt spid="59396"/>
                                        </p:tgtEl>
                                      </p:cBhvr>
                                    </p:animEffect>
                                  </p:childTnLst>
                                </p:cTn>
                              </p:par>
                            </p:childTnLst>
                          </p:cTn>
                        </p:par>
                        <p:par>
                          <p:cTn id="90" fill="hold" nodeType="afterGroup">
                            <p:stCondLst>
                              <p:cond delay="10000"/>
                            </p:stCondLst>
                            <p:childTnLst>
                              <p:par>
                                <p:cTn id="91" presetID="9" presetClass="entr" presetSubtype="0" fill="hold" grpId="0" nodeType="afterEffect">
                                  <p:stCondLst>
                                    <p:cond delay="0"/>
                                  </p:stCondLst>
                                  <p:childTnLst>
                                    <p:set>
                                      <p:cBhvr>
                                        <p:cTn id="92" dur="1" fill="hold">
                                          <p:stCondLst>
                                            <p:cond delay="0"/>
                                          </p:stCondLst>
                                        </p:cTn>
                                        <p:tgtEl>
                                          <p:spTgt spid="59405"/>
                                        </p:tgtEl>
                                        <p:attrNameLst>
                                          <p:attrName>style.visibility</p:attrName>
                                        </p:attrNameLst>
                                      </p:cBhvr>
                                      <p:to>
                                        <p:strVal val="visible"/>
                                      </p:to>
                                    </p:set>
                                    <p:animEffect transition="in" filter="dissolve">
                                      <p:cBhvr>
                                        <p:cTn id="93" dur="500"/>
                                        <p:tgtEl>
                                          <p:spTgt spid="59405"/>
                                        </p:tgtEl>
                                      </p:cBhvr>
                                    </p:animEffect>
                                  </p:childTnLst>
                                </p:cTn>
                              </p:par>
                            </p:childTnLst>
                          </p:cTn>
                        </p:par>
                        <p:par>
                          <p:cTn id="94" fill="hold" nodeType="afterGroup">
                            <p:stCondLst>
                              <p:cond delay="10500"/>
                            </p:stCondLst>
                            <p:childTnLst>
                              <p:par>
                                <p:cTn id="95" presetID="9" presetClass="entr" presetSubtype="0" fill="hold" nodeType="afterEffect">
                                  <p:stCondLst>
                                    <p:cond delay="0"/>
                                  </p:stCondLst>
                                  <p:childTnLst>
                                    <p:set>
                                      <p:cBhvr>
                                        <p:cTn id="96" dur="1" fill="hold">
                                          <p:stCondLst>
                                            <p:cond delay="0"/>
                                          </p:stCondLst>
                                        </p:cTn>
                                        <p:tgtEl>
                                          <p:spTgt spid="59398"/>
                                        </p:tgtEl>
                                        <p:attrNameLst>
                                          <p:attrName>style.visibility</p:attrName>
                                        </p:attrNameLst>
                                      </p:cBhvr>
                                      <p:to>
                                        <p:strVal val="visible"/>
                                      </p:to>
                                    </p:set>
                                    <p:animEffect transition="in" filter="dissolve">
                                      <p:cBhvr>
                                        <p:cTn id="97" dur="500"/>
                                        <p:tgtEl>
                                          <p:spTgt spid="5939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9396" grpId="0" animBg="1"/>
      <p:bldP spid="59397" grpId="0" animBg="1"/>
      <p:bldP spid="59400" grpId="0" animBg="1"/>
      <p:bldP spid="59401" grpId="0" animBg="1"/>
      <p:bldP spid="59402" grpId="0" autoUpdateAnimBg="0"/>
      <p:bldP spid="59403" grpId="0" autoUpdateAnimBg="0"/>
      <p:bldP spid="59404" grpId="0" autoUpdateAnimBg="0"/>
      <p:bldP spid="59405" grpId="0" autoUpdateAnimBg="0"/>
      <p:bldP spid="59406" grpId="0" animBg="1"/>
      <p:bldP spid="59408" grpId="0" autoUpdateAnimBg="0"/>
      <p:bldP spid="59409" grpId="0" animBg="1"/>
      <p:bldP spid="59410" grpId="0" autoUpdateAnimBg="0"/>
      <p:bldP spid="59414" grpId="0" autoUpdateAnimBg="0"/>
      <p:bldP spid="59415" grpId="0" autoUpdateAnimBg="0"/>
      <p:bldP spid="59416" grpId="0" autoUpdateAnimBg="0"/>
      <p:bldP spid="59417" grpId="0" autoUpdateAnimBg="0"/>
      <p:bldP spid="59418" grpId="0" autoUpdateAnimBg="0"/>
      <p:bldP spid="59419" grpId="0" autoUpdateAnimBg="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p:cNvSpPr/>
          <p:nvPr/>
        </p:nvSpPr>
        <p:spPr>
          <a:xfrm>
            <a:off x="1616752" y="5589042"/>
            <a:ext cx="1092992" cy="215555"/>
          </a:xfrm>
          <a:prstGeom prst="roundRect">
            <a:avLst>
              <a:gd name="adj" fmla="val 50000"/>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just">
              <a:lnSpc>
                <a:spcPct val="120000"/>
              </a:lnSpc>
              <a:spcBef>
                <a:spcPts val="0"/>
              </a:spcBef>
              <a:spcAft>
                <a:spcPts val="0"/>
              </a:spcAft>
            </a:pPr>
            <a:endParaRPr lang="en-US" sz="8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7" name="Text Placeholder 32"/>
          <p:cNvSpPr txBox="1">
            <a:spLocks/>
          </p:cNvSpPr>
          <p:nvPr/>
        </p:nvSpPr>
        <p:spPr>
          <a:xfrm>
            <a:off x="6894847" y="2763654"/>
            <a:ext cx="4570542" cy="590931"/>
          </a:xfrm>
          <a:prstGeom prst="rect">
            <a:avLst/>
          </a:prstGeom>
        </p:spPr>
        <p:txBody>
          <a:bodyPr lIns="0" tIns="0" rIns="0" bIns="0">
            <a:sp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Neris Thin" panose="00000300000000000000" pitchFamily="50" charset="0"/>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Neris Thin" panose="00000300000000000000" pitchFamily="50"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Neris Thin" panose="00000300000000000000" pitchFamily="50"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gn="just">
              <a:lnSpc>
                <a:spcPct val="120000"/>
              </a:lnSpc>
              <a:spcBef>
                <a:spcPts val="0"/>
              </a:spcBef>
              <a:spcAft>
                <a:spcPts val="0"/>
              </a:spcAft>
              <a:buNone/>
            </a:pPr>
            <a:r>
              <a:rPr lang="en-US" altLang="zh-CN" sz="8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Please replace text, click add-on, headline modify text content, also can copy your content to this </a:t>
            </a:r>
            <a:r>
              <a:rPr lang="en-US" altLang="zh-CN" sz="800" dirty="0" err="1">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Directly. Please</a:t>
            </a:r>
            <a:r>
              <a:rPr lang="en-US" altLang="zh-CN" sz="8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 replace text, click add headline, click add the text content, also can copy your content to this </a:t>
            </a:r>
            <a:r>
              <a:rPr lang="en-US" altLang="zh-CN" sz="800" dirty="0" err="1">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Directly. Please</a:t>
            </a:r>
            <a:r>
              <a:rPr lang="en-US" altLang="zh-CN" sz="8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 replace text, click add headline about, click add the text content, also can copy your content to this directly ly.</a:t>
            </a:r>
          </a:p>
        </p:txBody>
      </p:sp>
      <p:sp>
        <p:nvSpPr>
          <p:cNvPr id="28" name="Text Placeholder 33"/>
          <p:cNvSpPr txBox="1">
            <a:spLocks/>
          </p:cNvSpPr>
          <p:nvPr/>
        </p:nvSpPr>
        <p:spPr>
          <a:xfrm>
            <a:off x="6880433" y="2440731"/>
            <a:ext cx="4092783" cy="236219"/>
          </a:xfrm>
          <a:prstGeom prst="rect">
            <a:avLst/>
          </a:prstGeom>
        </p:spPr>
        <p:txBody>
          <a:bodyPr lIns="0" tIns="0" rIns="0" bIns="0">
            <a:sp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Neris Thin" panose="00000300000000000000" pitchFamily="50" charset="0"/>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Neris Thin" panose="00000300000000000000" pitchFamily="50"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Neris Thin" panose="00000300000000000000" pitchFamily="50"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gn="just">
              <a:lnSpc>
                <a:spcPct val="120000"/>
              </a:lnSpc>
              <a:spcBef>
                <a:spcPts val="0"/>
              </a:spcBef>
              <a:spcAft>
                <a:spcPts val="0"/>
              </a:spcAft>
              <a:buNone/>
            </a:pPr>
            <a:r>
              <a:rPr lang="zh-CN" altLang="en-US" sz="140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Please replace the text</a:t>
            </a:r>
            <a:endParaRPr lang="en-AU" sz="14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60" name="Rounded Rectangle 59"/>
          <p:cNvSpPr/>
          <p:nvPr/>
        </p:nvSpPr>
        <p:spPr>
          <a:xfrm>
            <a:off x="1616752" y="5289650"/>
            <a:ext cx="1092992" cy="215555"/>
          </a:xfrm>
          <a:prstGeom prst="roundRect">
            <a:avLst>
              <a:gd name="adj" fmla="val 50000"/>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just">
              <a:lnSpc>
                <a:spcPct val="120000"/>
              </a:lnSpc>
              <a:spcBef>
                <a:spcPts val="0"/>
              </a:spcBef>
              <a:spcAft>
                <a:spcPts val="0"/>
              </a:spcAft>
            </a:pPr>
            <a:endParaRPr lang="en-US" sz="8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61" name="Rounded Rectangle 60"/>
          <p:cNvSpPr/>
          <p:nvPr/>
        </p:nvSpPr>
        <p:spPr>
          <a:xfrm>
            <a:off x="1616752" y="4997490"/>
            <a:ext cx="1092992" cy="215555"/>
          </a:xfrm>
          <a:prstGeom prst="roundRect">
            <a:avLst>
              <a:gd name="adj" fmla="val 50000"/>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just">
              <a:lnSpc>
                <a:spcPct val="120000"/>
              </a:lnSpc>
              <a:spcBef>
                <a:spcPts val="0"/>
              </a:spcBef>
              <a:spcAft>
                <a:spcPts val="0"/>
              </a:spcAft>
            </a:pPr>
            <a:endParaRPr lang="en-US" sz="8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62" name="Rounded Rectangle 61"/>
          <p:cNvSpPr/>
          <p:nvPr/>
        </p:nvSpPr>
        <p:spPr>
          <a:xfrm>
            <a:off x="1616752" y="4698099"/>
            <a:ext cx="1092992" cy="215555"/>
          </a:xfrm>
          <a:prstGeom prst="roundRect">
            <a:avLst>
              <a:gd name="adj" fmla="val 50000"/>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just">
              <a:lnSpc>
                <a:spcPct val="120000"/>
              </a:lnSpc>
              <a:spcBef>
                <a:spcPts val="0"/>
              </a:spcBef>
              <a:spcAft>
                <a:spcPts val="0"/>
              </a:spcAft>
            </a:pPr>
            <a:endParaRPr lang="en-US" sz="8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63" name="Rounded Rectangle 62"/>
          <p:cNvSpPr/>
          <p:nvPr/>
        </p:nvSpPr>
        <p:spPr>
          <a:xfrm>
            <a:off x="1616752" y="4398198"/>
            <a:ext cx="1092992" cy="215555"/>
          </a:xfrm>
          <a:prstGeom prst="roundRect">
            <a:avLst>
              <a:gd name="adj" fmla="val 50000"/>
            </a:avLst>
          </a:prstGeom>
          <a:solidFill>
            <a:schemeClr val="bg1">
              <a:lumMod val="8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just">
              <a:lnSpc>
                <a:spcPct val="120000"/>
              </a:lnSpc>
              <a:spcBef>
                <a:spcPts val="0"/>
              </a:spcBef>
              <a:spcAft>
                <a:spcPts val="0"/>
              </a:spcAft>
            </a:pPr>
            <a:endParaRPr lang="en-US" sz="8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79" name="Rounded Rectangle 78"/>
          <p:cNvSpPr/>
          <p:nvPr/>
        </p:nvSpPr>
        <p:spPr>
          <a:xfrm>
            <a:off x="1616752" y="4098807"/>
            <a:ext cx="1092992" cy="215555"/>
          </a:xfrm>
          <a:prstGeom prst="roundRect">
            <a:avLst>
              <a:gd name="adj" fmla="val 50000"/>
            </a:avLst>
          </a:prstGeom>
          <a:solidFill>
            <a:schemeClr val="bg1">
              <a:lumMod val="8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just">
              <a:lnSpc>
                <a:spcPct val="120000"/>
              </a:lnSpc>
              <a:spcBef>
                <a:spcPts val="0"/>
              </a:spcBef>
              <a:spcAft>
                <a:spcPts val="0"/>
              </a:spcAft>
            </a:pPr>
            <a:endParaRPr lang="en-US" sz="8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80" name="Rounded Rectangle 79"/>
          <p:cNvSpPr/>
          <p:nvPr/>
        </p:nvSpPr>
        <p:spPr>
          <a:xfrm>
            <a:off x="1616752" y="3806647"/>
            <a:ext cx="1092992" cy="215555"/>
          </a:xfrm>
          <a:prstGeom prst="roundRect">
            <a:avLst>
              <a:gd name="adj" fmla="val 50000"/>
            </a:avLst>
          </a:prstGeom>
          <a:solidFill>
            <a:schemeClr val="bg1">
              <a:lumMod val="8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just">
              <a:lnSpc>
                <a:spcPct val="120000"/>
              </a:lnSpc>
              <a:spcBef>
                <a:spcPts val="0"/>
              </a:spcBef>
              <a:spcAft>
                <a:spcPts val="0"/>
              </a:spcAft>
            </a:pPr>
            <a:endParaRPr lang="en-US" sz="8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81" name="Rounded Rectangle 80"/>
          <p:cNvSpPr/>
          <p:nvPr/>
        </p:nvSpPr>
        <p:spPr>
          <a:xfrm>
            <a:off x="1616752" y="3507256"/>
            <a:ext cx="1092992" cy="215555"/>
          </a:xfrm>
          <a:prstGeom prst="roundRect">
            <a:avLst>
              <a:gd name="adj" fmla="val 50000"/>
            </a:avLst>
          </a:prstGeom>
          <a:solidFill>
            <a:schemeClr val="bg1">
              <a:lumMod val="8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just">
              <a:lnSpc>
                <a:spcPct val="120000"/>
              </a:lnSpc>
              <a:spcBef>
                <a:spcPts val="0"/>
              </a:spcBef>
              <a:spcAft>
                <a:spcPts val="0"/>
              </a:spcAft>
            </a:pPr>
            <a:endParaRPr lang="en-US" sz="8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82" name="Rounded Rectangle 81"/>
          <p:cNvSpPr/>
          <p:nvPr/>
        </p:nvSpPr>
        <p:spPr>
          <a:xfrm>
            <a:off x="3145221" y="5589042"/>
            <a:ext cx="1092992" cy="215555"/>
          </a:xfrm>
          <a:prstGeom prst="roundRect">
            <a:avLst>
              <a:gd name="adj" fmla="val 50000"/>
            </a:avLst>
          </a:prstGeom>
          <a:solidFill>
            <a:schemeClr val="accent2"/>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just">
              <a:lnSpc>
                <a:spcPct val="120000"/>
              </a:lnSpc>
              <a:spcBef>
                <a:spcPts val="0"/>
              </a:spcBef>
              <a:spcAft>
                <a:spcPts val="0"/>
              </a:spcAft>
            </a:pPr>
            <a:endParaRPr lang="en-US" sz="8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83" name="Rounded Rectangle 82"/>
          <p:cNvSpPr/>
          <p:nvPr/>
        </p:nvSpPr>
        <p:spPr>
          <a:xfrm>
            <a:off x="3145221" y="5289650"/>
            <a:ext cx="1092992" cy="215555"/>
          </a:xfrm>
          <a:prstGeom prst="roundRect">
            <a:avLst>
              <a:gd name="adj" fmla="val 50000"/>
            </a:avLst>
          </a:prstGeom>
          <a:solidFill>
            <a:schemeClr val="accent2"/>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just">
              <a:lnSpc>
                <a:spcPct val="120000"/>
              </a:lnSpc>
              <a:spcBef>
                <a:spcPts val="0"/>
              </a:spcBef>
              <a:spcAft>
                <a:spcPts val="0"/>
              </a:spcAft>
            </a:pPr>
            <a:endParaRPr lang="en-US" sz="8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84" name="Rounded Rectangle 83"/>
          <p:cNvSpPr/>
          <p:nvPr/>
        </p:nvSpPr>
        <p:spPr>
          <a:xfrm>
            <a:off x="3145221" y="4997490"/>
            <a:ext cx="1092992" cy="215555"/>
          </a:xfrm>
          <a:prstGeom prst="roundRect">
            <a:avLst>
              <a:gd name="adj" fmla="val 50000"/>
            </a:avLst>
          </a:prstGeom>
          <a:solidFill>
            <a:schemeClr val="accent2"/>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just">
              <a:lnSpc>
                <a:spcPct val="120000"/>
              </a:lnSpc>
              <a:spcBef>
                <a:spcPts val="0"/>
              </a:spcBef>
              <a:spcAft>
                <a:spcPts val="0"/>
              </a:spcAft>
            </a:pPr>
            <a:endParaRPr lang="en-US" sz="8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85" name="Rounded Rectangle 84"/>
          <p:cNvSpPr/>
          <p:nvPr/>
        </p:nvSpPr>
        <p:spPr>
          <a:xfrm>
            <a:off x="3145221" y="4698099"/>
            <a:ext cx="1092992" cy="215555"/>
          </a:xfrm>
          <a:prstGeom prst="roundRect">
            <a:avLst>
              <a:gd name="adj" fmla="val 50000"/>
            </a:avLst>
          </a:prstGeom>
          <a:solidFill>
            <a:schemeClr val="accent2"/>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just">
              <a:lnSpc>
                <a:spcPct val="120000"/>
              </a:lnSpc>
              <a:spcBef>
                <a:spcPts val="0"/>
              </a:spcBef>
              <a:spcAft>
                <a:spcPts val="0"/>
              </a:spcAft>
            </a:pPr>
            <a:endParaRPr lang="en-US" sz="8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86" name="Rounded Rectangle 85"/>
          <p:cNvSpPr/>
          <p:nvPr/>
        </p:nvSpPr>
        <p:spPr>
          <a:xfrm>
            <a:off x="3145221" y="4398198"/>
            <a:ext cx="1092992" cy="215555"/>
          </a:xfrm>
          <a:prstGeom prst="roundRect">
            <a:avLst>
              <a:gd name="adj" fmla="val 50000"/>
            </a:avLst>
          </a:prstGeom>
          <a:solidFill>
            <a:schemeClr val="accent2"/>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just">
              <a:lnSpc>
                <a:spcPct val="120000"/>
              </a:lnSpc>
              <a:spcBef>
                <a:spcPts val="0"/>
              </a:spcBef>
              <a:spcAft>
                <a:spcPts val="0"/>
              </a:spcAft>
            </a:pPr>
            <a:endParaRPr lang="en-US" sz="8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87" name="Rounded Rectangle 86"/>
          <p:cNvSpPr/>
          <p:nvPr/>
        </p:nvSpPr>
        <p:spPr>
          <a:xfrm>
            <a:off x="3145221" y="4098807"/>
            <a:ext cx="1092992" cy="215555"/>
          </a:xfrm>
          <a:prstGeom prst="roundRect">
            <a:avLst>
              <a:gd name="adj" fmla="val 50000"/>
            </a:avLst>
          </a:prstGeom>
          <a:solidFill>
            <a:schemeClr val="accent2"/>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just">
              <a:lnSpc>
                <a:spcPct val="120000"/>
              </a:lnSpc>
              <a:spcBef>
                <a:spcPts val="0"/>
              </a:spcBef>
              <a:spcAft>
                <a:spcPts val="0"/>
              </a:spcAft>
            </a:pPr>
            <a:endParaRPr lang="en-US" sz="8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88" name="Rounded Rectangle 87"/>
          <p:cNvSpPr/>
          <p:nvPr/>
        </p:nvSpPr>
        <p:spPr>
          <a:xfrm>
            <a:off x="3145221" y="3806647"/>
            <a:ext cx="1092992" cy="215555"/>
          </a:xfrm>
          <a:prstGeom prst="roundRect">
            <a:avLst>
              <a:gd name="adj" fmla="val 50000"/>
            </a:avLst>
          </a:prstGeom>
          <a:solidFill>
            <a:schemeClr val="accent2"/>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just">
              <a:lnSpc>
                <a:spcPct val="120000"/>
              </a:lnSpc>
              <a:spcBef>
                <a:spcPts val="0"/>
              </a:spcBef>
              <a:spcAft>
                <a:spcPts val="0"/>
              </a:spcAft>
            </a:pPr>
            <a:endParaRPr lang="en-US" sz="8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89" name="Rounded Rectangle 88"/>
          <p:cNvSpPr/>
          <p:nvPr/>
        </p:nvSpPr>
        <p:spPr>
          <a:xfrm>
            <a:off x="3145221" y="3507256"/>
            <a:ext cx="1092992" cy="215555"/>
          </a:xfrm>
          <a:prstGeom prst="roundRect">
            <a:avLst>
              <a:gd name="adj" fmla="val 50000"/>
            </a:avLst>
          </a:prstGeom>
          <a:solidFill>
            <a:schemeClr val="accent2"/>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just">
              <a:lnSpc>
                <a:spcPct val="120000"/>
              </a:lnSpc>
              <a:spcBef>
                <a:spcPts val="0"/>
              </a:spcBef>
              <a:spcAft>
                <a:spcPts val="0"/>
              </a:spcAft>
            </a:pPr>
            <a:endParaRPr lang="en-US" sz="8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90" name="Rounded Rectangle 89"/>
          <p:cNvSpPr/>
          <p:nvPr/>
        </p:nvSpPr>
        <p:spPr>
          <a:xfrm>
            <a:off x="4720961" y="5589042"/>
            <a:ext cx="1092992" cy="215555"/>
          </a:xfrm>
          <a:prstGeom prst="roundRect">
            <a:avLst>
              <a:gd name="adj" fmla="val 50000"/>
            </a:avLst>
          </a:prstGeom>
          <a:solidFill>
            <a:schemeClr val="accent3"/>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just">
              <a:lnSpc>
                <a:spcPct val="120000"/>
              </a:lnSpc>
              <a:spcBef>
                <a:spcPts val="0"/>
              </a:spcBef>
              <a:spcAft>
                <a:spcPts val="0"/>
              </a:spcAft>
            </a:pPr>
            <a:endParaRPr lang="en-US" sz="8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91" name="Rounded Rectangle 90"/>
          <p:cNvSpPr/>
          <p:nvPr/>
        </p:nvSpPr>
        <p:spPr>
          <a:xfrm>
            <a:off x="4720961" y="5289650"/>
            <a:ext cx="1092992" cy="215555"/>
          </a:xfrm>
          <a:prstGeom prst="roundRect">
            <a:avLst>
              <a:gd name="adj" fmla="val 50000"/>
            </a:avLst>
          </a:prstGeom>
          <a:solidFill>
            <a:schemeClr val="accent3"/>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just">
              <a:lnSpc>
                <a:spcPct val="120000"/>
              </a:lnSpc>
              <a:spcBef>
                <a:spcPts val="0"/>
              </a:spcBef>
              <a:spcAft>
                <a:spcPts val="0"/>
              </a:spcAft>
            </a:pPr>
            <a:endParaRPr lang="en-US" sz="8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92" name="Rounded Rectangle 91"/>
          <p:cNvSpPr/>
          <p:nvPr/>
        </p:nvSpPr>
        <p:spPr>
          <a:xfrm>
            <a:off x="4720961" y="4997490"/>
            <a:ext cx="1092992" cy="215555"/>
          </a:xfrm>
          <a:prstGeom prst="roundRect">
            <a:avLst>
              <a:gd name="adj" fmla="val 50000"/>
            </a:avLst>
          </a:prstGeom>
          <a:solidFill>
            <a:schemeClr val="accent3"/>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just">
              <a:lnSpc>
                <a:spcPct val="120000"/>
              </a:lnSpc>
              <a:spcBef>
                <a:spcPts val="0"/>
              </a:spcBef>
              <a:spcAft>
                <a:spcPts val="0"/>
              </a:spcAft>
            </a:pPr>
            <a:endParaRPr lang="en-US" sz="8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93" name="Rounded Rectangle 92"/>
          <p:cNvSpPr/>
          <p:nvPr/>
        </p:nvSpPr>
        <p:spPr>
          <a:xfrm>
            <a:off x="4720961" y="4698099"/>
            <a:ext cx="1092992" cy="215555"/>
          </a:xfrm>
          <a:prstGeom prst="roundRect">
            <a:avLst>
              <a:gd name="adj" fmla="val 50000"/>
            </a:avLst>
          </a:prstGeom>
          <a:solidFill>
            <a:schemeClr val="accent3"/>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just">
              <a:lnSpc>
                <a:spcPct val="120000"/>
              </a:lnSpc>
              <a:spcBef>
                <a:spcPts val="0"/>
              </a:spcBef>
              <a:spcAft>
                <a:spcPts val="0"/>
              </a:spcAft>
            </a:pPr>
            <a:endParaRPr lang="en-US" sz="8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94" name="Rounded Rectangle 93"/>
          <p:cNvSpPr/>
          <p:nvPr/>
        </p:nvSpPr>
        <p:spPr>
          <a:xfrm>
            <a:off x="4720961" y="4398198"/>
            <a:ext cx="1092992" cy="215555"/>
          </a:xfrm>
          <a:prstGeom prst="roundRect">
            <a:avLst>
              <a:gd name="adj" fmla="val 50000"/>
            </a:avLst>
          </a:prstGeom>
          <a:solidFill>
            <a:schemeClr val="accent3"/>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just">
              <a:lnSpc>
                <a:spcPct val="120000"/>
              </a:lnSpc>
              <a:spcBef>
                <a:spcPts val="0"/>
              </a:spcBef>
              <a:spcAft>
                <a:spcPts val="0"/>
              </a:spcAft>
            </a:pPr>
            <a:endParaRPr lang="en-US" sz="8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95" name="Rounded Rectangle 94"/>
          <p:cNvSpPr/>
          <p:nvPr/>
        </p:nvSpPr>
        <p:spPr>
          <a:xfrm>
            <a:off x="4720961" y="4098807"/>
            <a:ext cx="1092992" cy="215555"/>
          </a:xfrm>
          <a:prstGeom prst="roundRect">
            <a:avLst>
              <a:gd name="adj" fmla="val 50000"/>
            </a:avLst>
          </a:prstGeom>
          <a:solidFill>
            <a:schemeClr val="accent3"/>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just">
              <a:lnSpc>
                <a:spcPct val="120000"/>
              </a:lnSpc>
              <a:spcBef>
                <a:spcPts val="0"/>
              </a:spcBef>
              <a:spcAft>
                <a:spcPts val="0"/>
              </a:spcAft>
            </a:pPr>
            <a:endParaRPr lang="en-US" sz="8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96" name="Rounded Rectangle 95"/>
          <p:cNvSpPr/>
          <p:nvPr/>
        </p:nvSpPr>
        <p:spPr>
          <a:xfrm>
            <a:off x="4720961" y="3806647"/>
            <a:ext cx="1092992" cy="215555"/>
          </a:xfrm>
          <a:prstGeom prst="roundRect">
            <a:avLst>
              <a:gd name="adj" fmla="val 50000"/>
            </a:avLst>
          </a:prstGeom>
          <a:solidFill>
            <a:schemeClr val="bg1">
              <a:lumMod val="8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just">
              <a:lnSpc>
                <a:spcPct val="120000"/>
              </a:lnSpc>
              <a:spcBef>
                <a:spcPts val="0"/>
              </a:spcBef>
              <a:spcAft>
                <a:spcPts val="0"/>
              </a:spcAft>
            </a:pPr>
            <a:endParaRPr lang="en-US" sz="8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97" name="Rounded Rectangle 96"/>
          <p:cNvSpPr/>
          <p:nvPr/>
        </p:nvSpPr>
        <p:spPr>
          <a:xfrm>
            <a:off x="4720961" y="3507256"/>
            <a:ext cx="1092992" cy="215555"/>
          </a:xfrm>
          <a:prstGeom prst="roundRect">
            <a:avLst>
              <a:gd name="adj" fmla="val 50000"/>
            </a:avLst>
          </a:prstGeom>
          <a:solidFill>
            <a:schemeClr val="bg1">
              <a:lumMod val="8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just">
              <a:lnSpc>
                <a:spcPct val="120000"/>
              </a:lnSpc>
              <a:spcBef>
                <a:spcPts val="0"/>
              </a:spcBef>
              <a:spcAft>
                <a:spcPts val="0"/>
              </a:spcAft>
            </a:pPr>
            <a:endParaRPr lang="en-US" sz="8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3" name="Rectangle 2"/>
          <p:cNvSpPr/>
          <p:nvPr/>
        </p:nvSpPr>
        <p:spPr>
          <a:xfrm>
            <a:off x="4765148" y="2484756"/>
            <a:ext cx="988538" cy="215444"/>
          </a:xfrm>
          <a:prstGeom prst="rect">
            <a:avLst/>
          </a:prstGeom>
        </p:spPr>
        <p:txBody>
          <a:bodyPr wrap="square" lIns="0" tIns="0" rIns="0" bIns="0">
            <a:spAutoFit/>
          </a:bodyPr>
          <a:lstStyle/>
          <a:p>
            <a:pPr algn="ctr">
              <a:spcBef>
                <a:spcPts val="0"/>
              </a:spcBef>
              <a:spcAft>
                <a:spcPts val="0"/>
              </a:spcAft>
            </a:pPr>
            <a:r>
              <a:rPr lang="zh-CN" altLang="en-US" sz="14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Text content</a:t>
            </a:r>
            <a:endParaRPr lang="en-US" sz="14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98" name="Rounded Rectangle 97"/>
          <p:cNvSpPr/>
          <p:nvPr/>
        </p:nvSpPr>
        <p:spPr>
          <a:xfrm>
            <a:off x="1616752" y="3204774"/>
            <a:ext cx="1092992" cy="215555"/>
          </a:xfrm>
          <a:prstGeom prst="roundRect">
            <a:avLst>
              <a:gd name="adj" fmla="val 50000"/>
            </a:avLst>
          </a:prstGeom>
          <a:solidFill>
            <a:schemeClr val="bg1">
              <a:lumMod val="8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just">
              <a:lnSpc>
                <a:spcPct val="120000"/>
              </a:lnSpc>
              <a:spcBef>
                <a:spcPts val="0"/>
              </a:spcBef>
              <a:spcAft>
                <a:spcPts val="0"/>
              </a:spcAft>
            </a:pPr>
            <a:endParaRPr lang="en-US" sz="8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99" name="Rounded Rectangle 98"/>
          <p:cNvSpPr/>
          <p:nvPr/>
        </p:nvSpPr>
        <p:spPr>
          <a:xfrm>
            <a:off x="3145221" y="3204774"/>
            <a:ext cx="1092992" cy="215555"/>
          </a:xfrm>
          <a:prstGeom prst="roundRect">
            <a:avLst>
              <a:gd name="adj" fmla="val 50000"/>
            </a:avLst>
          </a:prstGeom>
          <a:solidFill>
            <a:schemeClr val="bg1">
              <a:lumMod val="8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just">
              <a:lnSpc>
                <a:spcPct val="120000"/>
              </a:lnSpc>
              <a:spcBef>
                <a:spcPts val="0"/>
              </a:spcBef>
              <a:spcAft>
                <a:spcPts val="0"/>
              </a:spcAft>
            </a:pPr>
            <a:endParaRPr lang="en-US" sz="8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00" name="Rounded Rectangle 99"/>
          <p:cNvSpPr/>
          <p:nvPr/>
        </p:nvSpPr>
        <p:spPr>
          <a:xfrm>
            <a:off x="4720961" y="3204774"/>
            <a:ext cx="1092992" cy="215555"/>
          </a:xfrm>
          <a:prstGeom prst="roundRect">
            <a:avLst>
              <a:gd name="adj" fmla="val 50000"/>
            </a:avLst>
          </a:prstGeom>
          <a:solidFill>
            <a:schemeClr val="bg1">
              <a:lumMod val="8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just">
              <a:lnSpc>
                <a:spcPct val="120000"/>
              </a:lnSpc>
              <a:spcBef>
                <a:spcPts val="0"/>
              </a:spcBef>
              <a:spcAft>
                <a:spcPts val="0"/>
              </a:spcAft>
            </a:pPr>
            <a:endParaRPr lang="en-US" sz="8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01" name="Rectangle 100"/>
          <p:cNvSpPr/>
          <p:nvPr/>
        </p:nvSpPr>
        <p:spPr>
          <a:xfrm>
            <a:off x="3194935" y="2484756"/>
            <a:ext cx="988538" cy="215444"/>
          </a:xfrm>
          <a:prstGeom prst="rect">
            <a:avLst/>
          </a:prstGeom>
        </p:spPr>
        <p:txBody>
          <a:bodyPr wrap="square" lIns="0" tIns="0" rIns="0" bIns="0">
            <a:spAutoFit/>
          </a:bodyPr>
          <a:lstStyle/>
          <a:p>
            <a:pPr algn="ctr">
              <a:spcBef>
                <a:spcPts val="0"/>
              </a:spcBef>
              <a:spcAft>
                <a:spcPts val="0"/>
              </a:spcAft>
            </a:pPr>
            <a:r>
              <a:rPr lang="zh-CN" altLang="en-US" sz="14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Text content</a:t>
            </a:r>
            <a:endParaRPr lang="en-US" sz="14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02" name="Rectangle 101"/>
          <p:cNvSpPr/>
          <p:nvPr/>
        </p:nvSpPr>
        <p:spPr>
          <a:xfrm>
            <a:off x="1670904" y="2484756"/>
            <a:ext cx="988538" cy="215444"/>
          </a:xfrm>
          <a:prstGeom prst="rect">
            <a:avLst/>
          </a:prstGeom>
        </p:spPr>
        <p:txBody>
          <a:bodyPr wrap="square" lIns="0" tIns="0" rIns="0" bIns="0">
            <a:spAutoFit/>
          </a:bodyPr>
          <a:lstStyle/>
          <a:p>
            <a:pPr algn="ctr">
              <a:spcBef>
                <a:spcPts val="0"/>
              </a:spcBef>
              <a:spcAft>
                <a:spcPts val="0"/>
              </a:spcAft>
            </a:pPr>
            <a:r>
              <a:rPr lang="zh-CN" altLang="en-US" sz="14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Text content</a:t>
            </a:r>
            <a:endParaRPr lang="en-US" sz="14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03" name="Rounded Rectangle 102"/>
          <p:cNvSpPr/>
          <p:nvPr/>
        </p:nvSpPr>
        <p:spPr>
          <a:xfrm>
            <a:off x="1616752" y="2908070"/>
            <a:ext cx="1092992" cy="215555"/>
          </a:xfrm>
          <a:prstGeom prst="roundRect">
            <a:avLst>
              <a:gd name="adj" fmla="val 50000"/>
            </a:avLst>
          </a:prstGeom>
          <a:solidFill>
            <a:schemeClr val="bg1">
              <a:lumMod val="8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just">
              <a:lnSpc>
                <a:spcPct val="120000"/>
              </a:lnSpc>
              <a:spcBef>
                <a:spcPts val="0"/>
              </a:spcBef>
              <a:spcAft>
                <a:spcPts val="0"/>
              </a:spcAft>
            </a:pPr>
            <a:endParaRPr lang="en-US" sz="8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04" name="Rounded Rectangle 103"/>
          <p:cNvSpPr/>
          <p:nvPr/>
        </p:nvSpPr>
        <p:spPr>
          <a:xfrm>
            <a:off x="3145221" y="2908070"/>
            <a:ext cx="1092992" cy="215555"/>
          </a:xfrm>
          <a:prstGeom prst="roundRect">
            <a:avLst>
              <a:gd name="adj" fmla="val 50000"/>
            </a:avLst>
          </a:prstGeom>
          <a:solidFill>
            <a:schemeClr val="bg1">
              <a:lumMod val="8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just">
              <a:lnSpc>
                <a:spcPct val="120000"/>
              </a:lnSpc>
              <a:spcBef>
                <a:spcPts val="0"/>
              </a:spcBef>
              <a:spcAft>
                <a:spcPts val="0"/>
              </a:spcAft>
            </a:pPr>
            <a:endParaRPr lang="en-US" sz="8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05" name="Rounded Rectangle 104"/>
          <p:cNvSpPr/>
          <p:nvPr/>
        </p:nvSpPr>
        <p:spPr>
          <a:xfrm>
            <a:off x="4720961" y="2908070"/>
            <a:ext cx="1092992" cy="215555"/>
          </a:xfrm>
          <a:prstGeom prst="roundRect">
            <a:avLst>
              <a:gd name="adj" fmla="val 50000"/>
            </a:avLst>
          </a:prstGeom>
          <a:solidFill>
            <a:schemeClr val="bg1">
              <a:lumMod val="8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just">
              <a:lnSpc>
                <a:spcPct val="120000"/>
              </a:lnSpc>
              <a:spcBef>
                <a:spcPts val="0"/>
              </a:spcBef>
              <a:spcAft>
                <a:spcPts val="0"/>
              </a:spcAft>
            </a:pPr>
            <a:endParaRPr lang="en-US" sz="8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09" name="Oval 108"/>
          <p:cNvSpPr>
            <a:spLocks noChangeAspect="1"/>
          </p:cNvSpPr>
          <p:nvPr/>
        </p:nvSpPr>
        <p:spPr>
          <a:xfrm>
            <a:off x="6866904" y="4091431"/>
            <a:ext cx="578612" cy="578612"/>
          </a:xfrm>
          <a:prstGeom prst="ellipse">
            <a:avLst/>
          </a:prstGeom>
          <a:solidFill>
            <a:schemeClr val="accent4"/>
          </a:solidFill>
          <a:ln w="38100">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ct val="120000"/>
              </a:lnSpc>
              <a:spcBef>
                <a:spcPts val="0"/>
              </a:spcBef>
              <a:spcAft>
                <a:spcPts val="0"/>
              </a:spcAft>
            </a:pPr>
            <a:r>
              <a:rPr lang="en-AU" sz="1400"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rPr>
              <a:t>01</a:t>
            </a:r>
            <a:endParaRPr lang="en-US" sz="1400"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10" name="TextBox 109"/>
          <p:cNvSpPr txBox="1"/>
          <p:nvPr/>
        </p:nvSpPr>
        <p:spPr>
          <a:xfrm>
            <a:off x="7553835" y="4064628"/>
            <a:ext cx="617157" cy="234744"/>
          </a:xfrm>
          <a:prstGeom prst="rect">
            <a:avLst/>
          </a:prstGeom>
          <a:noFill/>
        </p:spPr>
        <p:txBody>
          <a:bodyPr wrap="none" lIns="0" tIns="0" rIns="0" bIns="0" rtlCol="0">
            <a:spAutoFit/>
          </a:bodyPr>
          <a:lstStyle/>
          <a:p>
            <a:pPr algn="just">
              <a:lnSpc>
                <a:spcPct val="120000"/>
              </a:lnSpc>
              <a:spcBef>
                <a:spcPts val="0"/>
              </a:spcBef>
              <a:spcAft>
                <a:spcPts val="0"/>
              </a:spcAft>
            </a:pPr>
            <a:r>
              <a:rPr lang="en-US" sz="1400" dirty="0">
                <a:solidFill>
                  <a:schemeClr val="accent4"/>
                </a:solidFill>
                <a:latin typeface="Arial" panose="020B0604020202020204" pitchFamily="34" charset="0"/>
                <a:ea typeface="微软雅黑" panose="020B0503020204020204" pitchFamily="34" charset="-122"/>
                <a:cs typeface="+mn-ea"/>
                <a:sym typeface="Arial" panose="020B0604020202020204" pitchFamily="34" charset="0"/>
              </a:rPr>
              <a:t>1.908 K</a:t>
            </a:r>
          </a:p>
        </p:txBody>
      </p:sp>
      <p:sp>
        <p:nvSpPr>
          <p:cNvPr id="112" name="Oval 111"/>
          <p:cNvSpPr>
            <a:spLocks noChangeAspect="1"/>
          </p:cNvSpPr>
          <p:nvPr/>
        </p:nvSpPr>
        <p:spPr>
          <a:xfrm>
            <a:off x="9299194" y="4091431"/>
            <a:ext cx="578612" cy="578612"/>
          </a:xfrm>
          <a:prstGeom prst="ellipse">
            <a:avLst/>
          </a:prstGeom>
          <a:solidFill>
            <a:schemeClr val="accent4"/>
          </a:solidFill>
          <a:ln w="38100">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ct val="120000"/>
              </a:lnSpc>
              <a:spcBef>
                <a:spcPts val="0"/>
              </a:spcBef>
              <a:spcAft>
                <a:spcPts val="0"/>
              </a:spcAft>
            </a:pPr>
            <a:r>
              <a:rPr lang="en-AU" sz="1400"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rPr>
              <a:t>02</a:t>
            </a:r>
            <a:endParaRPr lang="en-US" sz="1400"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13" name="TextBox 112"/>
          <p:cNvSpPr txBox="1"/>
          <p:nvPr/>
        </p:nvSpPr>
        <p:spPr>
          <a:xfrm>
            <a:off x="9996544" y="4064628"/>
            <a:ext cx="617157" cy="234744"/>
          </a:xfrm>
          <a:prstGeom prst="rect">
            <a:avLst/>
          </a:prstGeom>
          <a:noFill/>
        </p:spPr>
        <p:txBody>
          <a:bodyPr wrap="none" lIns="0" tIns="0" rIns="0" bIns="0" rtlCol="0">
            <a:spAutoFit/>
          </a:bodyPr>
          <a:lstStyle/>
          <a:p>
            <a:pPr algn="just">
              <a:lnSpc>
                <a:spcPct val="120000"/>
              </a:lnSpc>
              <a:spcBef>
                <a:spcPts val="0"/>
              </a:spcBef>
              <a:spcAft>
                <a:spcPts val="0"/>
              </a:spcAft>
            </a:pPr>
            <a:r>
              <a:rPr lang="en-US" sz="1400" dirty="0">
                <a:solidFill>
                  <a:schemeClr val="accent4"/>
                </a:solidFill>
                <a:latin typeface="Arial" panose="020B0604020202020204" pitchFamily="34" charset="0"/>
                <a:ea typeface="微软雅黑" panose="020B0503020204020204" pitchFamily="34" charset="-122"/>
                <a:cs typeface="+mn-ea"/>
                <a:sym typeface="Arial" panose="020B0604020202020204" pitchFamily="34" charset="0"/>
              </a:rPr>
              <a:t>2.074 K</a:t>
            </a:r>
          </a:p>
        </p:txBody>
      </p:sp>
      <p:sp>
        <p:nvSpPr>
          <p:cNvPr id="114" name="Rectangle 113"/>
          <p:cNvSpPr/>
          <p:nvPr/>
        </p:nvSpPr>
        <p:spPr>
          <a:xfrm>
            <a:off x="7515030" y="4467658"/>
            <a:ext cx="815929" cy="234744"/>
          </a:xfrm>
          <a:prstGeom prst="rect">
            <a:avLst/>
          </a:prstGeom>
        </p:spPr>
        <p:txBody>
          <a:bodyPr wrap="none" lIns="0" tIns="0" rIns="0" bIns="0">
            <a:spAutoFit/>
          </a:bodyPr>
          <a:lstStyle/>
          <a:p>
            <a:pPr algn="just">
              <a:lnSpc>
                <a:spcPct val="120000"/>
              </a:lnSpc>
              <a:spcBef>
                <a:spcPts val="0"/>
              </a:spcBef>
              <a:spcAft>
                <a:spcPts val="0"/>
              </a:spcAft>
            </a:pPr>
            <a:r>
              <a:rPr lang="en-US" sz="1400" dirty="0">
                <a:solidFill>
                  <a:schemeClr val="accent4"/>
                </a:solidFill>
                <a:latin typeface="Arial" panose="020B0604020202020204" pitchFamily="34" charset="0"/>
                <a:ea typeface="微软雅黑" panose="020B0503020204020204" pitchFamily="34" charset="-122"/>
                <a:cs typeface="+mn-ea"/>
                <a:sym typeface="Arial" panose="020B0604020202020204" pitchFamily="34" charset="0"/>
              </a:rPr>
              <a:t>Male User</a:t>
            </a:r>
          </a:p>
        </p:txBody>
      </p:sp>
      <p:sp>
        <p:nvSpPr>
          <p:cNvPr id="115" name="Rectangle 114"/>
          <p:cNvSpPr/>
          <p:nvPr/>
        </p:nvSpPr>
        <p:spPr>
          <a:xfrm>
            <a:off x="9895223" y="4456458"/>
            <a:ext cx="1024319" cy="234744"/>
          </a:xfrm>
          <a:prstGeom prst="rect">
            <a:avLst/>
          </a:prstGeom>
        </p:spPr>
        <p:txBody>
          <a:bodyPr wrap="none" lIns="0" tIns="0" rIns="0" bIns="0">
            <a:spAutoFit/>
          </a:bodyPr>
          <a:lstStyle/>
          <a:p>
            <a:pPr algn="just">
              <a:lnSpc>
                <a:spcPct val="120000"/>
              </a:lnSpc>
              <a:spcBef>
                <a:spcPts val="0"/>
              </a:spcBef>
              <a:spcAft>
                <a:spcPts val="0"/>
              </a:spcAft>
            </a:pPr>
            <a:r>
              <a:rPr lang="en-US" sz="1400" dirty="0">
                <a:solidFill>
                  <a:schemeClr val="accent4"/>
                </a:solidFill>
                <a:latin typeface="Arial" panose="020B0604020202020204" pitchFamily="34" charset="0"/>
                <a:ea typeface="微软雅黑" panose="020B0503020204020204" pitchFamily="34" charset="-122"/>
                <a:cs typeface="+mn-ea"/>
                <a:sym typeface="Arial" panose="020B0604020202020204" pitchFamily="34" charset="0"/>
              </a:rPr>
              <a:t>Female User</a:t>
            </a:r>
          </a:p>
        </p:txBody>
      </p:sp>
      <p:sp>
        <p:nvSpPr>
          <p:cNvPr id="44" name="Text Placeholder 32"/>
          <p:cNvSpPr txBox="1">
            <a:spLocks/>
          </p:cNvSpPr>
          <p:nvPr/>
        </p:nvSpPr>
        <p:spPr>
          <a:xfrm>
            <a:off x="6894847" y="4897254"/>
            <a:ext cx="4570542" cy="590931"/>
          </a:xfrm>
          <a:prstGeom prst="rect">
            <a:avLst/>
          </a:prstGeom>
        </p:spPr>
        <p:txBody>
          <a:bodyPr lIns="0" tIns="0" rIns="0" bIns="0">
            <a:sp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Neris Thin" panose="00000300000000000000" pitchFamily="50" charset="0"/>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Neris Thin" panose="00000300000000000000" pitchFamily="50"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Neris Thin" panose="00000300000000000000" pitchFamily="50"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gn="just">
              <a:lnSpc>
                <a:spcPct val="120000"/>
              </a:lnSpc>
              <a:spcBef>
                <a:spcPts val="0"/>
              </a:spcBef>
              <a:spcAft>
                <a:spcPts val="0"/>
              </a:spcAft>
              <a:buNone/>
            </a:pPr>
            <a:r>
              <a:rPr lang="en-US" altLang="zh-CN" sz="8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Please replace text, click add-on, headline modify text content, also can copy your content to this </a:t>
            </a:r>
            <a:r>
              <a:rPr lang="en-US" altLang="zh-CN" sz="800" dirty="0" err="1">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Directly. Please</a:t>
            </a:r>
            <a:r>
              <a:rPr lang="en-US" altLang="zh-CN" sz="8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 replace text, click add headline, click add the text content, also can copy your content to this </a:t>
            </a:r>
            <a:r>
              <a:rPr lang="en-US" altLang="zh-CN" sz="800" dirty="0" err="1">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Directly. Please</a:t>
            </a:r>
            <a:r>
              <a:rPr lang="en-US" altLang="zh-CN" sz="8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 replace text, click add headline about, click add the text content, also can copy your content to this directly ly.</a:t>
            </a:r>
          </a:p>
        </p:txBody>
      </p:sp>
      <p:sp>
        <p:nvSpPr>
          <p:cNvPr id="45" name="文本占位符 13"/>
          <p:cNvSpPr txBox="1">
            <a:spLocks/>
          </p:cNvSpPr>
          <p:nvPr/>
        </p:nvSpPr>
        <p:spPr>
          <a:xfrm>
            <a:off x="380703" y="214850"/>
            <a:ext cx="2160240" cy="355063"/>
          </a:xfrm>
          <a:prstGeom prst="rect">
            <a:avLst/>
          </a:prstGeom>
        </p:spPr>
        <p:txBody>
          <a:bodyPr vert="horz"/>
          <a:lstStyle>
            <a:lvl1pPr marL="0" indent="0" algn="l" defTabSz="964326" rtl="0" eaLnBrk="1" latinLnBrk="0" hangingPunct="1">
              <a:lnSpc>
                <a:spcPct val="100000"/>
              </a:lnSpc>
              <a:spcBef>
                <a:spcPts val="1055"/>
              </a:spcBef>
              <a:buFont typeface="Arial" panose="020B0604020202020204" pitchFamily="34" charset="0"/>
              <a:buNone/>
              <a:defRPr sz="1687" kern="1200">
                <a:solidFill>
                  <a:schemeClr val="tx1"/>
                </a:solidFill>
                <a:latin typeface="+mn-lt"/>
                <a:ea typeface="+mn-ea"/>
                <a:cs typeface="+mn-cs"/>
              </a:defRPr>
            </a:lvl1pPr>
            <a:lvl2pPr marL="723245" indent="-241082" algn="l" defTabSz="964326" rtl="0" eaLnBrk="1" latinLnBrk="0" hangingPunct="1">
              <a:lnSpc>
                <a:spcPct val="90000"/>
              </a:lnSpc>
              <a:spcBef>
                <a:spcPts val="527"/>
              </a:spcBef>
              <a:buFont typeface="Arial" panose="020B0604020202020204" pitchFamily="34" charset="0"/>
              <a:buChar char="•"/>
              <a:defRPr sz="2531" kern="1200">
                <a:solidFill>
                  <a:schemeClr val="tx1"/>
                </a:solidFill>
                <a:latin typeface="+mn-lt"/>
                <a:ea typeface="+mn-ea"/>
                <a:cs typeface="+mn-cs"/>
              </a:defRPr>
            </a:lvl2pPr>
            <a:lvl3pPr marL="1205408" indent="-241082" algn="l" defTabSz="964326" rtl="0" eaLnBrk="1" latinLnBrk="0" hangingPunct="1">
              <a:lnSpc>
                <a:spcPct val="90000"/>
              </a:lnSpc>
              <a:spcBef>
                <a:spcPts val="527"/>
              </a:spcBef>
              <a:buFont typeface="Arial" panose="020B0604020202020204" pitchFamily="34" charset="0"/>
              <a:buChar char="•"/>
              <a:defRPr sz="2109" kern="1200">
                <a:solidFill>
                  <a:schemeClr val="tx1"/>
                </a:solidFill>
                <a:latin typeface="+mn-lt"/>
                <a:ea typeface="+mn-ea"/>
                <a:cs typeface="+mn-cs"/>
              </a:defRPr>
            </a:lvl3pPr>
            <a:lvl4pPr marL="1687571" indent="-241082" algn="l" defTabSz="964326" rtl="0" eaLnBrk="1" latinLnBrk="0" hangingPunct="1">
              <a:lnSpc>
                <a:spcPct val="90000"/>
              </a:lnSpc>
              <a:spcBef>
                <a:spcPts val="527"/>
              </a:spcBef>
              <a:buFont typeface="Arial" panose="020B0604020202020204" pitchFamily="34" charset="0"/>
              <a:buChar char="•"/>
              <a:defRPr sz="1898" kern="1200">
                <a:solidFill>
                  <a:schemeClr val="tx1"/>
                </a:solidFill>
                <a:latin typeface="+mn-lt"/>
                <a:ea typeface="+mn-ea"/>
                <a:cs typeface="+mn-cs"/>
              </a:defRPr>
            </a:lvl4pPr>
            <a:lvl5pPr marL="2169734" indent="-241082" algn="l" defTabSz="964326" rtl="0" eaLnBrk="1" latinLnBrk="0" hangingPunct="1">
              <a:lnSpc>
                <a:spcPct val="90000"/>
              </a:lnSpc>
              <a:spcBef>
                <a:spcPts val="527"/>
              </a:spcBef>
              <a:buFont typeface="Arial" panose="020B0604020202020204" pitchFamily="34" charset="0"/>
              <a:buChar char="•"/>
              <a:defRPr sz="1898" kern="1200">
                <a:solidFill>
                  <a:schemeClr val="tx1"/>
                </a:solidFill>
                <a:latin typeface="+mn-lt"/>
                <a:ea typeface="+mn-ea"/>
                <a:cs typeface="+mn-cs"/>
              </a:defRPr>
            </a:lvl5pPr>
            <a:lvl6pPr marL="2651897" indent="-241082" algn="l" defTabSz="964326" rtl="0" eaLnBrk="1" latinLnBrk="0" hangingPunct="1">
              <a:lnSpc>
                <a:spcPct val="90000"/>
              </a:lnSpc>
              <a:spcBef>
                <a:spcPts val="527"/>
              </a:spcBef>
              <a:buFont typeface="Arial" panose="020B0604020202020204" pitchFamily="34" charset="0"/>
              <a:buChar char="•"/>
              <a:defRPr sz="1898" kern="1200">
                <a:solidFill>
                  <a:schemeClr val="tx1"/>
                </a:solidFill>
                <a:latin typeface="+mn-lt"/>
                <a:ea typeface="+mn-ea"/>
                <a:cs typeface="+mn-cs"/>
              </a:defRPr>
            </a:lvl6pPr>
            <a:lvl7pPr marL="3134060" indent="-241082" algn="l" defTabSz="964326" rtl="0" eaLnBrk="1" latinLnBrk="0" hangingPunct="1">
              <a:lnSpc>
                <a:spcPct val="90000"/>
              </a:lnSpc>
              <a:spcBef>
                <a:spcPts val="527"/>
              </a:spcBef>
              <a:buFont typeface="Arial" panose="020B0604020202020204" pitchFamily="34" charset="0"/>
              <a:buChar char="•"/>
              <a:defRPr sz="1898" kern="1200">
                <a:solidFill>
                  <a:schemeClr val="tx1"/>
                </a:solidFill>
                <a:latin typeface="+mn-lt"/>
                <a:ea typeface="+mn-ea"/>
                <a:cs typeface="+mn-cs"/>
              </a:defRPr>
            </a:lvl7pPr>
            <a:lvl8pPr marL="3616223" indent="-241082" algn="l" defTabSz="964326" rtl="0" eaLnBrk="1" latinLnBrk="0" hangingPunct="1">
              <a:lnSpc>
                <a:spcPct val="90000"/>
              </a:lnSpc>
              <a:spcBef>
                <a:spcPts val="527"/>
              </a:spcBef>
              <a:buFont typeface="Arial" panose="020B0604020202020204" pitchFamily="34" charset="0"/>
              <a:buChar char="•"/>
              <a:defRPr sz="1898" kern="1200">
                <a:solidFill>
                  <a:schemeClr val="tx1"/>
                </a:solidFill>
                <a:latin typeface="+mn-lt"/>
                <a:ea typeface="+mn-ea"/>
                <a:cs typeface="+mn-cs"/>
              </a:defRPr>
            </a:lvl8pPr>
            <a:lvl9pPr marL="4098387" indent="-241082" algn="l" defTabSz="964326" rtl="0" eaLnBrk="1" latinLnBrk="0" hangingPunct="1">
              <a:lnSpc>
                <a:spcPct val="90000"/>
              </a:lnSpc>
              <a:spcBef>
                <a:spcPts val="527"/>
              </a:spcBef>
              <a:buFont typeface="Arial" panose="020B0604020202020204" pitchFamily="34" charset="0"/>
              <a:buChar char="•"/>
              <a:defRPr sz="1898" kern="1200">
                <a:solidFill>
                  <a:schemeClr val="tx1"/>
                </a:solidFill>
                <a:latin typeface="+mn-lt"/>
                <a:ea typeface="+mn-ea"/>
                <a:cs typeface="+mn-cs"/>
              </a:defRPr>
            </a:lvl9pPr>
          </a:lstStyle>
          <a:p>
            <a:r>
              <a:rPr kumimoji="1" lang="zh-CN" altLang="en-US" sz="1800" dirty="0">
                <a:solidFill>
                  <a:schemeClr val="accent3"/>
                </a:solidFill>
                <a:latin typeface="微软雅黑" panose="020B0503020204020204" pitchFamily="34" charset="-122"/>
                <a:ea typeface="微软雅黑" panose="020B0503020204020204" pitchFamily="34" charset="-122"/>
              </a:rPr>
              <a:t>Add a title</a:t>
            </a:r>
          </a:p>
        </p:txBody>
      </p:sp>
    </p:spTree>
    <p:extLst>
      <p:ext uri="{BB962C8B-B14F-4D97-AF65-F5344CB8AC3E}">
        <p14:creationId xmlns:p14="http://schemas.microsoft.com/office/powerpoint/2010/main" val="2593886229"/>
      </p:ext>
    </p:extLst>
  </p:cSld>
  <p:clrMapOvr>
    <a:masterClrMapping/>
  </p:clrMapOvr>
  <p:transition spd="slow" advTm="0">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60"/>
                                        </p:tgtEl>
                                        <p:attrNameLst>
                                          <p:attrName>style.visibility</p:attrName>
                                        </p:attrNameLst>
                                      </p:cBhvr>
                                      <p:to>
                                        <p:strVal val="visible"/>
                                      </p:to>
                                    </p:set>
                                    <p:animEffect transition="in" filter="fade">
                                      <p:cBhvr>
                                        <p:cTn id="10" dur="500"/>
                                        <p:tgtEl>
                                          <p:spTgt spid="60"/>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61"/>
                                        </p:tgtEl>
                                        <p:attrNameLst>
                                          <p:attrName>style.visibility</p:attrName>
                                        </p:attrNameLst>
                                      </p:cBhvr>
                                      <p:to>
                                        <p:strVal val="visible"/>
                                      </p:to>
                                    </p:set>
                                    <p:animEffect transition="in" filter="fade">
                                      <p:cBhvr>
                                        <p:cTn id="13" dur="500"/>
                                        <p:tgtEl>
                                          <p:spTgt spid="61"/>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62"/>
                                        </p:tgtEl>
                                        <p:attrNameLst>
                                          <p:attrName>style.visibility</p:attrName>
                                        </p:attrNameLst>
                                      </p:cBhvr>
                                      <p:to>
                                        <p:strVal val="visible"/>
                                      </p:to>
                                    </p:set>
                                    <p:animEffect transition="in" filter="fade">
                                      <p:cBhvr>
                                        <p:cTn id="16" dur="500"/>
                                        <p:tgtEl>
                                          <p:spTgt spid="62"/>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63"/>
                                        </p:tgtEl>
                                        <p:attrNameLst>
                                          <p:attrName>style.visibility</p:attrName>
                                        </p:attrNameLst>
                                      </p:cBhvr>
                                      <p:to>
                                        <p:strVal val="visible"/>
                                      </p:to>
                                    </p:set>
                                    <p:animEffect transition="in" filter="fade">
                                      <p:cBhvr>
                                        <p:cTn id="19" dur="500"/>
                                        <p:tgtEl>
                                          <p:spTgt spid="63"/>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79"/>
                                        </p:tgtEl>
                                        <p:attrNameLst>
                                          <p:attrName>style.visibility</p:attrName>
                                        </p:attrNameLst>
                                      </p:cBhvr>
                                      <p:to>
                                        <p:strVal val="visible"/>
                                      </p:to>
                                    </p:set>
                                    <p:animEffect transition="in" filter="fade">
                                      <p:cBhvr>
                                        <p:cTn id="22" dur="500"/>
                                        <p:tgtEl>
                                          <p:spTgt spid="79"/>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80"/>
                                        </p:tgtEl>
                                        <p:attrNameLst>
                                          <p:attrName>style.visibility</p:attrName>
                                        </p:attrNameLst>
                                      </p:cBhvr>
                                      <p:to>
                                        <p:strVal val="visible"/>
                                      </p:to>
                                    </p:set>
                                    <p:animEffect transition="in" filter="fade">
                                      <p:cBhvr>
                                        <p:cTn id="25" dur="500"/>
                                        <p:tgtEl>
                                          <p:spTgt spid="80"/>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81"/>
                                        </p:tgtEl>
                                        <p:attrNameLst>
                                          <p:attrName>style.visibility</p:attrName>
                                        </p:attrNameLst>
                                      </p:cBhvr>
                                      <p:to>
                                        <p:strVal val="visible"/>
                                      </p:to>
                                    </p:set>
                                    <p:animEffect transition="in" filter="fade">
                                      <p:cBhvr>
                                        <p:cTn id="28" dur="500"/>
                                        <p:tgtEl>
                                          <p:spTgt spid="81"/>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98"/>
                                        </p:tgtEl>
                                        <p:attrNameLst>
                                          <p:attrName>style.visibility</p:attrName>
                                        </p:attrNameLst>
                                      </p:cBhvr>
                                      <p:to>
                                        <p:strVal val="visible"/>
                                      </p:to>
                                    </p:set>
                                    <p:animEffect transition="in" filter="fade">
                                      <p:cBhvr>
                                        <p:cTn id="31" dur="500"/>
                                        <p:tgtEl>
                                          <p:spTgt spid="98"/>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103"/>
                                        </p:tgtEl>
                                        <p:attrNameLst>
                                          <p:attrName>style.visibility</p:attrName>
                                        </p:attrNameLst>
                                      </p:cBhvr>
                                      <p:to>
                                        <p:strVal val="visible"/>
                                      </p:to>
                                    </p:set>
                                    <p:animEffect transition="in" filter="fade">
                                      <p:cBhvr>
                                        <p:cTn id="34" dur="500"/>
                                        <p:tgtEl>
                                          <p:spTgt spid="103"/>
                                        </p:tgtEl>
                                      </p:cBhvr>
                                    </p:animEffect>
                                  </p:childTnLst>
                                </p:cTn>
                              </p:par>
                            </p:childTnLst>
                          </p:cTn>
                        </p:par>
                      </p:childTnLst>
                    </p:cTn>
                  </p:par>
                  <p:par>
                    <p:cTn id="35" fill="hold">
                      <p:stCondLst>
                        <p:cond delay="indefinite"/>
                      </p:stCondLst>
                      <p:childTnLst>
                        <p:par>
                          <p:cTn id="36" fill="hold">
                            <p:stCondLst>
                              <p:cond delay="0"/>
                            </p:stCondLst>
                            <p:childTnLst>
                              <p:par>
                                <p:cTn id="37" presetID="22" presetClass="entr" presetSubtype="4" fill="hold" grpId="0" nodeType="clickEffect">
                                  <p:stCondLst>
                                    <p:cond delay="0"/>
                                  </p:stCondLst>
                                  <p:childTnLst>
                                    <p:set>
                                      <p:cBhvr>
                                        <p:cTn id="38" dur="1" fill="hold">
                                          <p:stCondLst>
                                            <p:cond delay="0"/>
                                          </p:stCondLst>
                                        </p:cTn>
                                        <p:tgtEl>
                                          <p:spTgt spid="102"/>
                                        </p:tgtEl>
                                        <p:attrNameLst>
                                          <p:attrName>style.visibility</p:attrName>
                                        </p:attrNameLst>
                                      </p:cBhvr>
                                      <p:to>
                                        <p:strVal val="visible"/>
                                      </p:to>
                                    </p:set>
                                    <p:animEffect transition="in" filter="wipe(down)">
                                      <p:cBhvr>
                                        <p:cTn id="39" dur="500"/>
                                        <p:tgtEl>
                                          <p:spTgt spid="102"/>
                                        </p:tgtEl>
                                      </p:cBhvr>
                                    </p:animEffect>
                                  </p:childTnLst>
                                </p:cTn>
                              </p:par>
                            </p:childTnLst>
                          </p:cTn>
                        </p:par>
                      </p:childTnLst>
                    </p:cTn>
                  </p:par>
                  <p:par>
                    <p:cTn id="40" fill="hold">
                      <p:stCondLst>
                        <p:cond delay="indefinite"/>
                      </p:stCondLst>
                      <p:childTnLst>
                        <p:par>
                          <p:cTn id="41" fill="hold">
                            <p:stCondLst>
                              <p:cond delay="0"/>
                            </p:stCondLst>
                            <p:childTnLst>
                              <p:par>
                                <p:cTn id="42" presetID="10" presetClass="entr" presetSubtype="0" fill="hold" grpId="0" nodeType="clickEffect">
                                  <p:stCondLst>
                                    <p:cond delay="0"/>
                                  </p:stCondLst>
                                  <p:childTnLst>
                                    <p:set>
                                      <p:cBhvr>
                                        <p:cTn id="43" dur="1" fill="hold">
                                          <p:stCondLst>
                                            <p:cond delay="0"/>
                                          </p:stCondLst>
                                        </p:cTn>
                                        <p:tgtEl>
                                          <p:spTgt spid="82"/>
                                        </p:tgtEl>
                                        <p:attrNameLst>
                                          <p:attrName>style.visibility</p:attrName>
                                        </p:attrNameLst>
                                      </p:cBhvr>
                                      <p:to>
                                        <p:strVal val="visible"/>
                                      </p:to>
                                    </p:set>
                                    <p:animEffect transition="in" filter="fade">
                                      <p:cBhvr>
                                        <p:cTn id="44" dur="500"/>
                                        <p:tgtEl>
                                          <p:spTgt spid="82"/>
                                        </p:tgtEl>
                                      </p:cBhvr>
                                    </p:animEffect>
                                  </p:childTnLst>
                                </p:cTn>
                              </p:par>
                              <p:par>
                                <p:cTn id="45" presetID="10" presetClass="entr" presetSubtype="0" fill="hold" grpId="0" nodeType="withEffect">
                                  <p:stCondLst>
                                    <p:cond delay="0"/>
                                  </p:stCondLst>
                                  <p:childTnLst>
                                    <p:set>
                                      <p:cBhvr>
                                        <p:cTn id="46" dur="1" fill="hold">
                                          <p:stCondLst>
                                            <p:cond delay="0"/>
                                          </p:stCondLst>
                                        </p:cTn>
                                        <p:tgtEl>
                                          <p:spTgt spid="83"/>
                                        </p:tgtEl>
                                        <p:attrNameLst>
                                          <p:attrName>style.visibility</p:attrName>
                                        </p:attrNameLst>
                                      </p:cBhvr>
                                      <p:to>
                                        <p:strVal val="visible"/>
                                      </p:to>
                                    </p:set>
                                    <p:animEffect transition="in" filter="fade">
                                      <p:cBhvr>
                                        <p:cTn id="47" dur="500"/>
                                        <p:tgtEl>
                                          <p:spTgt spid="83"/>
                                        </p:tgtEl>
                                      </p:cBhvr>
                                    </p:animEffect>
                                  </p:childTnLst>
                                </p:cTn>
                              </p:par>
                              <p:par>
                                <p:cTn id="48" presetID="10" presetClass="entr" presetSubtype="0" fill="hold" grpId="0" nodeType="withEffect">
                                  <p:stCondLst>
                                    <p:cond delay="0"/>
                                  </p:stCondLst>
                                  <p:childTnLst>
                                    <p:set>
                                      <p:cBhvr>
                                        <p:cTn id="49" dur="1" fill="hold">
                                          <p:stCondLst>
                                            <p:cond delay="0"/>
                                          </p:stCondLst>
                                        </p:cTn>
                                        <p:tgtEl>
                                          <p:spTgt spid="84"/>
                                        </p:tgtEl>
                                        <p:attrNameLst>
                                          <p:attrName>style.visibility</p:attrName>
                                        </p:attrNameLst>
                                      </p:cBhvr>
                                      <p:to>
                                        <p:strVal val="visible"/>
                                      </p:to>
                                    </p:set>
                                    <p:animEffect transition="in" filter="fade">
                                      <p:cBhvr>
                                        <p:cTn id="50" dur="500"/>
                                        <p:tgtEl>
                                          <p:spTgt spid="84"/>
                                        </p:tgtEl>
                                      </p:cBhvr>
                                    </p:animEffect>
                                  </p:childTnLst>
                                </p:cTn>
                              </p:par>
                              <p:par>
                                <p:cTn id="51" presetID="10" presetClass="entr" presetSubtype="0" fill="hold" grpId="0" nodeType="withEffect">
                                  <p:stCondLst>
                                    <p:cond delay="0"/>
                                  </p:stCondLst>
                                  <p:childTnLst>
                                    <p:set>
                                      <p:cBhvr>
                                        <p:cTn id="52" dur="1" fill="hold">
                                          <p:stCondLst>
                                            <p:cond delay="0"/>
                                          </p:stCondLst>
                                        </p:cTn>
                                        <p:tgtEl>
                                          <p:spTgt spid="85"/>
                                        </p:tgtEl>
                                        <p:attrNameLst>
                                          <p:attrName>style.visibility</p:attrName>
                                        </p:attrNameLst>
                                      </p:cBhvr>
                                      <p:to>
                                        <p:strVal val="visible"/>
                                      </p:to>
                                    </p:set>
                                    <p:animEffect transition="in" filter="fade">
                                      <p:cBhvr>
                                        <p:cTn id="53" dur="500"/>
                                        <p:tgtEl>
                                          <p:spTgt spid="85"/>
                                        </p:tgtEl>
                                      </p:cBhvr>
                                    </p:animEffect>
                                  </p:childTnLst>
                                </p:cTn>
                              </p:par>
                              <p:par>
                                <p:cTn id="54" presetID="10" presetClass="entr" presetSubtype="0" fill="hold" grpId="0" nodeType="withEffect">
                                  <p:stCondLst>
                                    <p:cond delay="0"/>
                                  </p:stCondLst>
                                  <p:childTnLst>
                                    <p:set>
                                      <p:cBhvr>
                                        <p:cTn id="55" dur="1" fill="hold">
                                          <p:stCondLst>
                                            <p:cond delay="0"/>
                                          </p:stCondLst>
                                        </p:cTn>
                                        <p:tgtEl>
                                          <p:spTgt spid="86"/>
                                        </p:tgtEl>
                                        <p:attrNameLst>
                                          <p:attrName>style.visibility</p:attrName>
                                        </p:attrNameLst>
                                      </p:cBhvr>
                                      <p:to>
                                        <p:strVal val="visible"/>
                                      </p:to>
                                    </p:set>
                                    <p:animEffect transition="in" filter="fade">
                                      <p:cBhvr>
                                        <p:cTn id="56" dur="500"/>
                                        <p:tgtEl>
                                          <p:spTgt spid="86"/>
                                        </p:tgtEl>
                                      </p:cBhvr>
                                    </p:animEffect>
                                  </p:childTnLst>
                                </p:cTn>
                              </p:par>
                              <p:par>
                                <p:cTn id="57" presetID="10" presetClass="entr" presetSubtype="0" fill="hold" grpId="0" nodeType="withEffect">
                                  <p:stCondLst>
                                    <p:cond delay="0"/>
                                  </p:stCondLst>
                                  <p:childTnLst>
                                    <p:set>
                                      <p:cBhvr>
                                        <p:cTn id="58" dur="1" fill="hold">
                                          <p:stCondLst>
                                            <p:cond delay="0"/>
                                          </p:stCondLst>
                                        </p:cTn>
                                        <p:tgtEl>
                                          <p:spTgt spid="87"/>
                                        </p:tgtEl>
                                        <p:attrNameLst>
                                          <p:attrName>style.visibility</p:attrName>
                                        </p:attrNameLst>
                                      </p:cBhvr>
                                      <p:to>
                                        <p:strVal val="visible"/>
                                      </p:to>
                                    </p:set>
                                    <p:animEffect transition="in" filter="fade">
                                      <p:cBhvr>
                                        <p:cTn id="59" dur="500"/>
                                        <p:tgtEl>
                                          <p:spTgt spid="87"/>
                                        </p:tgtEl>
                                      </p:cBhvr>
                                    </p:animEffect>
                                  </p:childTnLst>
                                </p:cTn>
                              </p:par>
                              <p:par>
                                <p:cTn id="60" presetID="10" presetClass="entr" presetSubtype="0" fill="hold" grpId="0" nodeType="withEffect">
                                  <p:stCondLst>
                                    <p:cond delay="0"/>
                                  </p:stCondLst>
                                  <p:childTnLst>
                                    <p:set>
                                      <p:cBhvr>
                                        <p:cTn id="61" dur="1" fill="hold">
                                          <p:stCondLst>
                                            <p:cond delay="0"/>
                                          </p:stCondLst>
                                        </p:cTn>
                                        <p:tgtEl>
                                          <p:spTgt spid="88"/>
                                        </p:tgtEl>
                                        <p:attrNameLst>
                                          <p:attrName>style.visibility</p:attrName>
                                        </p:attrNameLst>
                                      </p:cBhvr>
                                      <p:to>
                                        <p:strVal val="visible"/>
                                      </p:to>
                                    </p:set>
                                    <p:animEffect transition="in" filter="fade">
                                      <p:cBhvr>
                                        <p:cTn id="62" dur="500"/>
                                        <p:tgtEl>
                                          <p:spTgt spid="88"/>
                                        </p:tgtEl>
                                      </p:cBhvr>
                                    </p:animEffect>
                                  </p:childTnLst>
                                </p:cTn>
                              </p:par>
                              <p:par>
                                <p:cTn id="63" presetID="10" presetClass="entr" presetSubtype="0" fill="hold" grpId="0" nodeType="withEffect">
                                  <p:stCondLst>
                                    <p:cond delay="0"/>
                                  </p:stCondLst>
                                  <p:childTnLst>
                                    <p:set>
                                      <p:cBhvr>
                                        <p:cTn id="64" dur="1" fill="hold">
                                          <p:stCondLst>
                                            <p:cond delay="0"/>
                                          </p:stCondLst>
                                        </p:cTn>
                                        <p:tgtEl>
                                          <p:spTgt spid="89"/>
                                        </p:tgtEl>
                                        <p:attrNameLst>
                                          <p:attrName>style.visibility</p:attrName>
                                        </p:attrNameLst>
                                      </p:cBhvr>
                                      <p:to>
                                        <p:strVal val="visible"/>
                                      </p:to>
                                    </p:set>
                                    <p:animEffect transition="in" filter="fade">
                                      <p:cBhvr>
                                        <p:cTn id="65" dur="500"/>
                                        <p:tgtEl>
                                          <p:spTgt spid="89"/>
                                        </p:tgtEl>
                                      </p:cBhvr>
                                    </p:animEffect>
                                  </p:childTnLst>
                                </p:cTn>
                              </p:par>
                              <p:par>
                                <p:cTn id="66" presetID="10" presetClass="entr" presetSubtype="0" fill="hold" grpId="0" nodeType="withEffect">
                                  <p:stCondLst>
                                    <p:cond delay="0"/>
                                  </p:stCondLst>
                                  <p:childTnLst>
                                    <p:set>
                                      <p:cBhvr>
                                        <p:cTn id="67" dur="1" fill="hold">
                                          <p:stCondLst>
                                            <p:cond delay="0"/>
                                          </p:stCondLst>
                                        </p:cTn>
                                        <p:tgtEl>
                                          <p:spTgt spid="99"/>
                                        </p:tgtEl>
                                        <p:attrNameLst>
                                          <p:attrName>style.visibility</p:attrName>
                                        </p:attrNameLst>
                                      </p:cBhvr>
                                      <p:to>
                                        <p:strVal val="visible"/>
                                      </p:to>
                                    </p:set>
                                    <p:animEffect transition="in" filter="fade">
                                      <p:cBhvr>
                                        <p:cTn id="68" dur="500"/>
                                        <p:tgtEl>
                                          <p:spTgt spid="99"/>
                                        </p:tgtEl>
                                      </p:cBhvr>
                                    </p:animEffect>
                                  </p:childTnLst>
                                </p:cTn>
                              </p:par>
                              <p:par>
                                <p:cTn id="69" presetID="10" presetClass="entr" presetSubtype="0" fill="hold" grpId="0" nodeType="withEffect">
                                  <p:stCondLst>
                                    <p:cond delay="0"/>
                                  </p:stCondLst>
                                  <p:childTnLst>
                                    <p:set>
                                      <p:cBhvr>
                                        <p:cTn id="70" dur="1" fill="hold">
                                          <p:stCondLst>
                                            <p:cond delay="0"/>
                                          </p:stCondLst>
                                        </p:cTn>
                                        <p:tgtEl>
                                          <p:spTgt spid="104"/>
                                        </p:tgtEl>
                                        <p:attrNameLst>
                                          <p:attrName>style.visibility</p:attrName>
                                        </p:attrNameLst>
                                      </p:cBhvr>
                                      <p:to>
                                        <p:strVal val="visible"/>
                                      </p:to>
                                    </p:set>
                                    <p:animEffect transition="in" filter="fade">
                                      <p:cBhvr>
                                        <p:cTn id="71" dur="500"/>
                                        <p:tgtEl>
                                          <p:spTgt spid="104"/>
                                        </p:tgtEl>
                                      </p:cBhvr>
                                    </p:animEffect>
                                  </p:childTnLst>
                                </p:cTn>
                              </p:par>
                            </p:childTnLst>
                          </p:cTn>
                        </p:par>
                      </p:childTnLst>
                    </p:cTn>
                  </p:par>
                  <p:par>
                    <p:cTn id="72" fill="hold">
                      <p:stCondLst>
                        <p:cond delay="indefinite"/>
                      </p:stCondLst>
                      <p:childTnLst>
                        <p:par>
                          <p:cTn id="73" fill="hold">
                            <p:stCondLst>
                              <p:cond delay="0"/>
                            </p:stCondLst>
                            <p:childTnLst>
                              <p:par>
                                <p:cTn id="74" presetID="22" presetClass="entr" presetSubtype="4" fill="hold" grpId="0" nodeType="clickEffect">
                                  <p:stCondLst>
                                    <p:cond delay="0"/>
                                  </p:stCondLst>
                                  <p:childTnLst>
                                    <p:set>
                                      <p:cBhvr>
                                        <p:cTn id="75" dur="1" fill="hold">
                                          <p:stCondLst>
                                            <p:cond delay="0"/>
                                          </p:stCondLst>
                                        </p:cTn>
                                        <p:tgtEl>
                                          <p:spTgt spid="101"/>
                                        </p:tgtEl>
                                        <p:attrNameLst>
                                          <p:attrName>style.visibility</p:attrName>
                                        </p:attrNameLst>
                                      </p:cBhvr>
                                      <p:to>
                                        <p:strVal val="visible"/>
                                      </p:to>
                                    </p:set>
                                    <p:animEffect transition="in" filter="wipe(down)">
                                      <p:cBhvr>
                                        <p:cTn id="76" dur="500"/>
                                        <p:tgtEl>
                                          <p:spTgt spid="101"/>
                                        </p:tgtEl>
                                      </p:cBhvr>
                                    </p:animEffect>
                                  </p:childTnLst>
                                </p:cTn>
                              </p:par>
                            </p:childTnLst>
                          </p:cTn>
                        </p:par>
                      </p:childTnLst>
                    </p:cTn>
                  </p:par>
                  <p:par>
                    <p:cTn id="77" fill="hold">
                      <p:stCondLst>
                        <p:cond delay="indefinite"/>
                      </p:stCondLst>
                      <p:childTnLst>
                        <p:par>
                          <p:cTn id="78" fill="hold">
                            <p:stCondLst>
                              <p:cond delay="0"/>
                            </p:stCondLst>
                            <p:childTnLst>
                              <p:par>
                                <p:cTn id="79" presetID="10" presetClass="entr" presetSubtype="0" fill="hold" grpId="0" nodeType="clickEffect">
                                  <p:stCondLst>
                                    <p:cond delay="0"/>
                                  </p:stCondLst>
                                  <p:childTnLst>
                                    <p:set>
                                      <p:cBhvr>
                                        <p:cTn id="80" dur="1" fill="hold">
                                          <p:stCondLst>
                                            <p:cond delay="0"/>
                                          </p:stCondLst>
                                        </p:cTn>
                                        <p:tgtEl>
                                          <p:spTgt spid="90"/>
                                        </p:tgtEl>
                                        <p:attrNameLst>
                                          <p:attrName>style.visibility</p:attrName>
                                        </p:attrNameLst>
                                      </p:cBhvr>
                                      <p:to>
                                        <p:strVal val="visible"/>
                                      </p:to>
                                    </p:set>
                                    <p:animEffect transition="in" filter="fade">
                                      <p:cBhvr>
                                        <p:cTn id="81" dur="500"/>
                                        <p:tgtEl>
                                          <p:spTgt spid="90"/>
                                        </p:tgtEl>
                                      </p:cBhvr>
                                    </p:animEffect>
                                  </p:childTnLst>
                                </p:cTn>
                              </p:par>
                              <p:par>
                                <p:cTn id="82" presetID="10" presetClass="entr" presetSubtype="0" fill="hold" grpId="0" nodeType="withEffect">
                                  <p:stCondLst>
                                    <p:cond delay="0"/>
                                  </p:stCondLst>
                                  <p:childTnLst>
                                    <p:set>
                                      <p:cBhvr>
                                        <p:cTn id="83" dur="1" fill="hold">
                                          <p:stCondLst>
                                            <p:cond delay="0"/>
                                          </p:stCondLst>
                                        </p:cTn>
                                        <p:tgtEl>
                                          <p:spTgt spid="91"/>
                                        </p:tgtEl>
                                        <p:attrNameLst>
                                          <p:attrName>style.visibility</p:attrName>
                                        </p:attrNameLst>
                                      </p:cBhvr>
                                      <p:to>
                                        <p:strVal val="visible"/>
                                      </p:to>
                                    </p:set>
                                    <p:animEffect transition="in" filter="fade">
                                      <p:cBhvr>
                                        <p:cTn id="84" dur="500"/>
                                        <p:tgtEl>
                                          <p:spTgt spid="91"/>
                                        </p:tgtEl>
                                      </p:cBhvr>
                                    </p:animEffect>
                                  </p:childTnLst>
                                </p:cTn>
                              </p:par>
                              <p:par>
                                <p:cTn id="85" presetID="10" presetClass="entr" presetSubtype="0" fill="hold" grpId="0" nodeType="withEffect">
                                  <p:stCondLst>
                                    <p:cond delay="0"/>
                                  </p:stCondLst>
                                  <p:childTnLst>
                                    <p:set>
                                      <p:cBhvr>
                                        <p:cTn id="86" dur="1" fill="hold">
                                          <p:stCondLst>
                                            <p:cond delay="0"/>
                                          </p:stCondLst>
                                        </p:cTn>
                                        <p:tgtEl>
                                          <p:spTgt spid="92"/>
                                        </p:tgtEl>
                                        <p:attrNameLst>
                                          <p:attrName>style.visibility</p:attrName>
                                        </p:attrNameLst>
                                      </p:cBhvr>
                                      <p:to>
                                        <p:strVal val="visible"/>
                                      </p:to>
                                    </p:set>
                                    <p:animEffect transition="in" filter="fade">
                                      <p:cBhvr>
                                        <p:cTn id="87" dur="500"/>
                                        <p:tgtEl>
                                          <p:spTgt spid="92"/>
                                        </p:tgtEl>
                                      </p:cBhvr>
                                    </p:animEffect>
                                  </p:childTnLst>
                                </p:cTn>
                              </p:par>
                              <p:par>
                                <p:cTn id="88" presetID="10" presetClass="entr" presetSubtype="0" fill="hold" grpId="0" nodeType="withEffect">
                                  <p:stCondLst>
                                    <p:cond delay="0"/>
                                  </p:stCondLst>
                                  <p:childTnLst>
                                    <p:set>
                                      <p:cBhvr>
                                        <p:cTn id="89" dur="1" fill="hold">
                                          <p:stCondLst>
                                            <p:cond delay="0"/>
                                          </p:stCondLst>
                                        </p:cTn>
                                        <p:tgtEl>
                                          <p:spTgt spid="93"/>
                                        </p:tgtEl>
                                        <p:attrNameLst>
                                          <p:attrName>style.visibility</p:attrName>
                                        </p:attrNameLst>
                                      </p:cBhvr>
                                      <p:to>
                                        <p:strVal val="visible"/>
                                      </p:to>
                                    </p:set>
                                    <p:animEffect transition="in" filter="fade">
                                      <p:cBhvr>
                                        <p:cTn id="90" dur="500"/>
                                        <p:tgtEl>
                                          <p:spTgt spid="93"/>
                                        </p:tgtEl>
                                      </p:cBhvr>
                                    </p:animEffect>
                                  </p:childTnLst>
                                </p:cTn>
                              </p:par>
                              <p:par>
                                <p:cTn id="91" presetID="10" presetClass="entr" presetSubtype="0" fill="hold" grpId="0" nodeType="withEffect">
                                  <p:stCondLst>
                                    <p:cond delay="0"/>
                                  </p:stCondLst>
                                  <p:childTnLst>
                                    <p:set>
                                      <p:cBhvr>
                                        <p:cTn id="92" dur="1" fill="hold">
                                          <p:stCondLst>
                                            <p:cond delay="0"/>
                                          </p:stCondLst>
                                        </p:cTn>
                                        <p:tgtEl>
                                          <p:spTgt spid="94"/>
                                        </p:tgtEl>
                                        <p:attrNameLst>
                                          <p:attrName>style.visibility</p:attrName>
                                        </p:attrNameLst>
                                      </p:cBhvr>
                                      <p:to>
                                        <p:strVal val="visible"/>
                                      </p:to>
                                    </p:set>
                                    <p:animEffect transition="in" filter="fade">
                                      <p:cBhvr>
                                        <p:cTn id="93" dur="500"/>
                                        <p:tgtEl>
                                          <p:spTgt spid="94"/>
                                        </p:tgtEl>
                                      </p:cBhvr>
                                    </p:animEffect>
                                  </p:childTnLst>
                                </p:cTn>
                              </p:par>
                              <p:par>
                                <p:cTn id="94" presetID="10" presetClass="entr" presetSubtype="0" fill="hold" grpId="0" nodeType="withEffect">
                                  <p:stCondLst>
                                    <p:cond delay="0"/>
                                  </p:stCondLst>
                                  <p:childTnLst>
                                    <p:set>
                                      <p:cBhvr>
                                        <p:cTn id="95" dur="1" fill="hold">
                                          <p:stCondLst>
                                            <p:cond delay="0"/>
                                          </p:stCondLst>
                                        </p:cTn>
                                        <p:tgtEl>
                                          <p:spTgt spid="95"/>
                                        </p:tgtEl>
                                        <p:attrNameLst>
                                          <p:attrName>style.visibility</p:attrName>
                                        </p:attrNameLst>
                                      </p:cBhvr>
                                      <p:to>
                                        <p:strVal val="visible"/>
                                      </p:to>
                                    </p:set>
                                    <p:animEffect transition="in" filter="fade">
                                      <p:cBhvr>
                                        <p:cTn id="96" dur="500"/>
                                        <p:tgtEl>
                                          <p:spTgt spid="95"/>
                                        </p:tgtEl>
                                      </p:cBhvr>
                                    </p:animEffect>
                                  </p:childTnLst>
                                </p:cTn>
                              </p:par>
                              <p:par>
                                <p:cTn id="97" presetID="10" presetClass="entr" presetSubtype="0" fill="hold" grpId="0" nodeType="withEffect">
                                  <p:stCondLst>
                                    <p:cond delay="0"/>
                                  </p:stCondLst>
                                  <p:childTnLst>
                                    <p:set>
                                      <p:cBhvr>
                                        <p:cTn id="98" dur="1" fill="hold">
                                          <p:stCondLst>
                                            <p:cond delay="0"/>
                                          </p:stCondLst>
                                        </p:cTn>
                                        <p:tgtEl>
                                          <p:spTgt spid="96"/>
                                        </p:tgtEl>
                                        <p:attrNameLst>
                                          <p:attrName>style.visibility</p:attrName>
                                        </p:attrNameLst>
                                      </p:cBhvr>
                                      <p:to>
                                        <p:strVal val="visible"/>
                                      </p:to>
                                    </p:set>
                                    <p:animEffect transition="in" filter="fade">
                                      <p:cBhvr>
                                        <p:cTn id="99" dur="500"/>
                                        <p:tgtEl>
                                          <p:spTgt spid="96"/>
                                        </p:tgtEl>
                                      </p:cBhvr>
                                    </p:animEffect>
                                  </p:childTnLst>
                                </p:cTn>
                              </p:par>
                              <p:par>
                                <p:cTn id="100" presetID="10" presetClass="entr" presetSubtype="0" fill="hold" grpId="0" nodeType="withEffect">
                                  <p:stCondLst>
                                    <p:cond delay="0"/>
                                  </p:stCondLst>
                                  <p:childTnLst>
                                    <p:set>
                                      <p:cBhvr>
                                        <p:cTn id="101" dur="1" fill="hold">
                                          <p:stCondLst>
                                            <p:cond delay="0"/>
                                          </p:stCondLst>
                                        </p:cTn>
                                        <p:tgtEl>
                                          <p:spTgt spid="97"/>
                                        </p:tgtEl>
                                        <p:attrNameLst>
                                          <p:attrName>style.visibility</p:attrName>
                                        </p:attrNameLst>
                                      </p:cBhvr>
                                      <p:to>
                                        <p:strVal val="visible"/>
                                      </p:to>
                                    </p:set>
                                    <p:animEffect transition="in" filter="fade">
                                      <p:cBhvr>
                                        <p:cTn id="102" dur="500"/>
                                        <p:tgtEl>
                                          <p:spTgt spid="97"/>
                                        </p:tgtEl>
                                      </p:cBhvr>
                                    </p:animEffect>
                                  </p:childTnLst>
                                </p:cTn>
                              </p:par>
                              <p:par>
                                <p:cTn id="103" presetID="10" presetClass="entr" presetSubtype="0" fill="hold" grpId="0" nodeType="withEffect">
                                  <p:stCondLst>
                                    <p:cond delay="0"/>
                                  </p:stCondLst>
                                  <p:childTnLst>
                                    <p:set>
                                      <p:cBhvr>
                                        <p:cTn id="104" dur="1" fill="hold">
                                          <p:stCondLst>
                                            <p:cond delay="0"/>
                                          </p:stCondLst>
                                        </p:cTn>
                                        <p:tgtEl>
                                          <p:spTgt spid="100"/>
                                        </p:tgtEl>
                                        <p:attrNameLst>
                                          <p:attrName>style.visibility</p:attrName>
                                        </p:attrNameLst>
                                      </p:cBhvr>
                                      <p:to>
                                        <p:strVal val="visible"/>
                                      </p:to>
                                    </p:set>
                                    <p:animEffect transition="in" filter="fade">
                                      <p:cBhvr>
                                        <p:cTn id="105" dur="500"/>
                                        <p:tgtEl>
                                          <p:spTgt spid="100"/>
                                        </p:tgtEl>
                                      </p:cBhvr>
                                    </p:animEffect>
                                  </p:childTnLst>
                                </p:cTn>
                              </p:par>
                              <p:par>
                                <p:cTn id="106" presetID="10" presetClass="entr" presetSubtype="0" fill="hold" grpId="0" nodeType="withEffect">
                                  <p:stCondLst>
                                    <p:cond delay="0"/>
                                  </p:stCondLst>
                                  <p:childTnLst>
                                    <p:set>
                                      <p:cBhvr>
                                        <p:cTn id="107" dur="1" fill="hold">
                                          <p:stCondLst>
                                            <p:cond delay="0"/>
                                          </p:stCondLst>
                                        </p:cTn>
                                        <p:tgtEl>
                                          <p:spTgt spid="105"/>
                                        </p:tgtEl>
                                        <p:attrNameLst>
                                          <p:attrName>style.visibility</p:attrName>
                                        </p:attrNameLst>
                                      </p:cBhvr>
                                      <p:to>
                                        <p:strVal val="visible"/>
                                      </p:to>
                                    </p:set>
                                    <p:animEffect transition="in" filter="fade">
                                      <p:cBhvr>
                                        <p:cTn id="108" dur="500"/>
                                        <p:tgtEl>
                                          <p:spTgt spid="105"/>
                                        </p:tgtEl>
                                      </p:cBhvr>
                                    </p:animEffect>
                                  </p:childTnLst>
                                </p:cTn>
                              </p:par>
                            </p:childTnLst>
                          </p:cTn>
                        </p:par>
                      </p:childTnLst>
                    </p:cTn>
                  </p:par>
                  <p:par>
                    <p:cTn id="109" fill="hold">
                      <p:stCondLst>
                        <p:cond delay="indefinite"/>
                      </p:stCondLst>
                      <p:childTnLst>
                        <p:par>
                          <p:cTn id="110" fill="hold">
                            <p:stCondLst>
                              <p:cond delay="0"/>
                            </p:stCondLst>
                            <p:childTnLst>
                              <p:par>
                                <p:cTn id="111" presetID="22" presetClass="entr" presetSubtype="4" fill="hold" grpId="0" nodeType="clickEffect">
                                  <p:stCondLst>
                                    <p:cond delay="0"/>
                                  </p:stCondLst>
                                  <p:childTnLst>
                                    <p:set>
                                      <p:cBhvr>
                                        <p:cTn id="112" dur="1" fill="hold">
                                          <p:stCondLst>
                                            <p:cond delay="0"/>
                                          </p:stCondLst>
                                        </p:cTn>
                                        <p:tgtEl>
                                          <p:spTgt spid="3"/>
                                        </p:tgtEl>
                                        <p:attrNameLst>
                                          <p:attrName>style.visibility</p:attrName>
                                        </p:attrNameLst>
                                      </p:cBhvr>
                                      <p:to>
                                        <p:strVal val="visible"/>
                                      </p:to>
                                    </p:set>
                                    <p:animEffect transition="in" filter="wipe(down)">
                                      <p:cBhvr>
                                        <p:cTn id="113" dur="500"/>
                                        <p:tgtEl>
                                          <p:spTgt spid="3"/>
                                        </p:tgtEl>
                                      </p:cBhvr>
                                    </p:animEffect>
                                  </p:childTnLst>
                                </p:cTn>
                              </p:par>
                            </p:childTnLst>
                          </p:cTn>
                        </p:par>
                      </p:childTnLst>
                    </p:cTn>
                  </p:par>
                  <p:par>
                    <p:cTn id="114" fill="hold">
                      <p:stCondLst>
                        <p:cond delay="indefinite"/>
                      </p:stCondLst>
                      <p:childTnLst>
                        <p:par>
                          <p:cTn id="115" fill="hold">
                            <p:stCondLst>
                              <p:cond delay="0"/>
                            </p:stCondLst>
                            <p:childTnLst>
                              <p:par>
                                <p:cTn id="116" presetID="22" presetClass="entr" presetSubtype="4" fill="hold" grpId="0" nodeType="clickEffect">
                                  <p:stCondLst>
                                    <p:cond delay="0"/>
                                  </p:stCondLst>
                                  <p:childTnLst>
                                    <p:set>
                                      <p:cBhvr>
                                        <p:cTn id="117" dur="1" fill="hold">
                                          <p:stCondLst>
                                            <p:cond delay="0"/>
                                          </p:stCondLst>
                                        </p:cTn>
                                        <p:tgtEl>
                                          <p:spTgt spid="28"/>
                                        </p:tgtEl>
                                        <p:attrNameLst>
                                          <p:attrName>style.visibility</p:attrName>
                                        </p:attrNameLst>
                                      </p:cBhvr>
                                      <p:to>
                                        <p:strVal val="visible"/>
                                      </p:to>
                                    </p:set>
                                    <p:animEffect transition="in" filter="wipe(down)">
                                      <p:cBhvr>
                                        <p:cTn id="118" dur="500"/>
                                        <p:tgtEl>
                                          <p:spTgt spid="28"/>
                                        </p:tgtEl>
                                      </p:cBhvr>
                                    </p:animEffect>
                                  </p:childTnLst>
                                </p:cTn>
                              </p:par>
                              <p:par>
                                <p:cTn id="119" presetID="22" presetClass="entr" presetSubtype="4" fill="hold" grpId="0" nodeType="withEffect">
                                  <p:stCondLst>
                                    <p:cond delay="0"/>
                                  </p:stCondLst>
                                  <p:childTnLst>
                                    <p:set>
                                      <p:cBhvr>
                                        <p:cTn id="120" dur="1" fill="hold">
                                          <p:stCondLst>
                                            <p:cond delay="0"/>
                                          </p:stCondLst>
                                        </p:cTn>
                                        <p:tgtEl>
                                          <p:spTgt spid="27"/>
                                        </p:tgtEl>
                                        <p:attrNameLst>
                                          <p:attrName>style.visibility</p:attrName>
                                        </p:attrNameLst>
                                      </p:cBhvr>
                                      <p:to>
                                        <p:strVal val="visible"/>
                                      </p:to>
                                    </p:set>
                                    <p:animEffect transition="in" filter="wipe(down)">
                                      <p:cBhvr>
                                        <p:cTn id="121" dur="500"/>
                                        <p:tgtEl>
                                          <p:spTgt spid="27"/>
                                        </p:tgtEl>
                                      </p:cBhvr>
                                    </p:animEffect>
                                  </p:childTnLst>
                                </p:cTn>
                              </p:par>
                            </p:childTnLst>
                          </p:cTn>
                        </p:par>
                      </p:childTnLst>
                    </p:cTn>
                  </p:par>
                  <p:par>
                    <p:cTn id="122" fill="hold">
                      <p:stCondLst>
                        <p:cond delay="indefinite"/>
                      </p:stCondLst>
                      <p:childTnLst>
                        <p:par>
                          <p:cTn id="123" fill="hold">
                            <p:stCondLst>
                              <p:cond delay="0"/>
                            </p:stCondLst>
                            <p:childTnLst>
                              <p:par>
                                <p:cTn id="124" presetID="10" presetClass="entr" presetSubtype="0" fill="hold" grpId="0" nodeType="clickEffect">
                                  <p:stCondLst>
                                    <p:cond delay="0"/>
                                  </p:stCondLst>
                                  <p:childTnLst>
                                    <p:set>
                                      <p:cBhvr>
                                        <p:cTn id="125" dur="1" fill="hold">
                                          <p:stCondLst>
                                            <p:cond delay="0"/>
                                          </p:stCondLst>
                                        </p:cTn>
                                        <p:tgtEl>
                                          <p:spTgt spid="110"/>
                                        </p:tgtEl>
                                        <p:attrNameLst>
                                          <p:attrName>style.visibility</p:attrName>
                                        </p:attrNameLst>
                                      </p:cBhvr>
                                      <p:to>
                                        <p:strVal val="visible"/>
                                      </p:to>
                                    </p:set>
                                    <p:animEffect transition="in" filter="fade">
                                      <p:cBhvr>
                                        <p:cTn id="126" dur="500"/>
                                        <p:tgtEl>
                                          <p:spTgt spid="110"/>
                                        </p:tgtEl>
                                      </p:cBhvr>
                                    </p:animEffect>
                                  </p:childTnLst>
                                </p:cTn>
                              </p:par>
                              <p:par>
                                <p:cTn id="127" presetID="10" presetClass="entr" presetSubtype="0" fill="hold" grpId="0" nodeType="withEffect">
                                  <p:stCondLst>
                                    <p:cond delay="0"/>
                                  </p:stCondLst>
                                  <p:childTnLst>
                                    <p:set>
                                      <p:cBhvr>
                                        <p:cTn id="128" dur="1" fill="hold">
                                          <p:stCondLst>
                                            <p:cond delay="0"/>
                                          </p:stCondLst>
                                        </p:cTn>
                                        <p:tgtEl>
                                          <p:spTgt spid="114"/>
                                        </p:tgtEl>
                                        <p:attrNameLst>
                                          <p:attrName>style.visibility</p:attrName>
                                        </p:attrNameLst>
                                      </p:cBhvr>
                                      <p:to>
                                        <p:strVal val="visible"/>
                                      </p:to>
                                    </p:set>
                                    <p:animEffect transition="in" filter="fade">
                                      <p:cBhvr>
                                        <p:cTn id="129" dur="500"/>
                                        <p:tgtEl>
                                          <p:spTgt spid="114"/>
                                        </p:tgtEl>
                                      </p:cBhvr>
                                    </p:animEffect>
                                  </p:childTnLst>
                                </p:cTn>
                              </p:par>
                              <p:par>
                                <p:cTn id="130" presetID="10" presetClass="entr" presetSubtype="0" fill="hold" grpId="0" nodeType="withEffect">
                                  <p:stCondLst>
                                    <p:cond delay="0"/>
                                  </p:stCondLst>
                                  <p:childTnLst>
                                    <p:set>
                                      <p:cBhvr>
                                        <p:cTn id="131" dur="1" fill="hold">
                                          <p:stCondLst>
                                            <p:cond delay="0"/>
                                          </p:stCondLst>
                                        </p:cTn>
                                        <p:tgtEl>
                                          <p:spTgt spid="109"/>
                                        </p:tgtEl>
                                        <p:attrNameLst>
                                          <p:attrName>style.visibility</p:attrName>
                                        </p:attrNameLst>
                                      </p:cBhvr>
                                      <p:to>
                                        <p:strVal val="visible"/>
                                      </p:to>
                                    </p:set>
                                    <p:animEffect transition="in" filter="fade">
                                      <p:cBhvr>
                                        <p:cTn id="132" dur="500"/>
                                        <p:tgtEl>
                                          <p:spTgt spid="109"/>
                                        </p:tgtEl>
                                      </p:cBhvr>
                                    </p:animEffect>
                                  </p:childTnLst>
                                </p:cTn>
                              </p:par>
                            </p:childTnLst>
                          </p:cTn>
                        </p:par>
                      </p:childTnLst>
                    </p:cTn>
                  </p:par>
                  <p:par>
                    <p:cTn id="133" fill="hold">
                      <p:stCondLst>
                        <p:cond delay="indefinite"/>
                      </p:stCondLst>
                      <p:childTnLst>
                        <p:par>
                          <p:cTn id="134" fill="hold">
                            <p:stCondLst>
                              <p:cond delay="0"/>
                            </p:stCondLst>
                            <p:childTnLst>
                              <p:par>
                                <p:cTn id="135" presetID="10" presetClass="entr" presetSubtype="0" fill="hold" grpId="0" nodeType="clickEffect">
                                  <p:stCondLst>
                                    <p:cond delay="0"/>
                                  </p:stCondLst>
                                  <p:childTnLst>
                                    <p:set>
                                      <p:cBhvr>
                                        <p:cTn id="136" dur="1" fill="hold">
                                          <p:stCondLst>
                                            <p:cond delay="0"/>
                                          </p:stCondLst>
                                        </p:cTn>
                                        <p:tgtEl>
                                          <p:spTgt spid="112"/>
                                        </p:tgtEl>
                                        <p:attrNameLst>
                                          <p:attrName>style.visibility</p:attrName>
                                        </p:attrNameLst>
                                      </p:cBhvr>
                                      <p:to>
                                        <p:strVal val="visible"/>
                                      </p:to>
                                    </p:set>
                                    <p:animEffect transition="in" filter="fade">
                                      <p:cBhvr>
                                        <p:cTn id="137" dur="500"/>
                                        <p:tgtEl>
                                          <p:spTgt spid="112"/>
                                        </p:tgtEl>
                                      </p:cBhvr>
                                    </p:animEffect>
                                  </p:childTnLst>
                                </p:cTn>
                              </p:par>
                              <p:par>
                                <p:cTn id="138" presetID="10" presetClass="entr" presetSubtype="0" fill="hold" grpId="0" nodeType="withEffect">
                                  <p:stCondLst>
                                    <p:cond delay="0"/>
                                  </p:stCondLst>
                                  <p:childTnLst>
                                    <p:set>
                                      <p:cBhvr>
                                        <p:cTn id="139" dur="1" fill="hold">
                                          <p:stCondLst>
                                            <p:cond delay="0"/>
                                          </p:stCondLst>
                                        </p:cTn>
                                        <p:tgtEl>
                                          <p:spTgt spid="113"/>
                                        </p:tgtEl>
                                        <p:attrNameLst>
                                          <p:attrName>style.visibility</p:attrName>
                                        </p:attrNameLst>
                                      </p:cBhvr>
                                      <p:to>
                                        <p:strVal val="visible"/>
                                      </p:to>
                                    </p:set>
                                    <p:animEffect transition="in" filter="fade">
                                      <p:cBhvr>
                                        <p:cTn id="140" dur="500"/>
                                        <p:tgtEl>
                                          <p:spTgt spid="113"/>
                                        </p:tgtEl>
                                      </p:cBhvr>
                                    </p:animEffect>
                                  </p:childTnLst>
                                </p:cTn>
                              </p:par>
                              <p:par>
                                <p:cTn id="141" presetID="10" presetClass="entr" presetSubtype="0" fill="hold" grpId="0" nodeType="withEffect">
                                  <p:stCondLst>
                                    <p:cond delay="0"/>
                                  </p:stCondLst>
                                  <p:childTnLst>
                                    <p:set>
                                      <p:cBhvr>
                                        <p:cTn id="142" dur="1" fill="hold">
                                          <p:stCondLst>
                                            <p:cond delay="0"/>
                                          </p:stCondLst>
                                        </p:cTn>
                                        <p:tgtEl>
                                          <p:spTgt spid="115"/>
                                        </p:tgtEl>
                                        <p:attrNameLst>
                                          <p:attrName>style.visibility</p:attrName>
                                        </p:attrNameLst>
                                      </p:cBhvr>
                                      <p:to>
                                        <p:strVal val="visible"/>
                                      </p:to>
                                    </p:set>
                                    <p:animEffect transition="in" filter="fade">
                                      <p:cBhvr>
                                        <p:cTn id="143" dur="500"/>
                                        <p:tgtEl>
                                          <p:spTgt spid="115"/>
                                        </p:tgtEl>
                                      </p:cBhvr>
                                    </p:animEffect>
                                  </p:childTnLst>
                                </p:cTn>
                              </p:par>
                              <p:par>
                                <p:cTn id="144" presetID="22" presetClass="entr" presetSubtype="4" fill="hold" grpId="0" nodeType="withEffect">
                                  <p:stCondLst>
                                    <p:cond delay="0"/>
                                  </p:stCondLst>
                                  <p:childTnLst>
                                    <p:set>
                                      <p:cBhvr>
                                        <p:cTn id="145" dur="1" fill="hold">
                                          <p:stCondLst>
                                            <p:cond delay="0"/>
                                          </p:stCondLst>
                                        </p:cTn>
                                        <p:tgtEl>
                                          <p:spTgt spid="44"/>
                                        </p:tgtEl>
                                        <p:attrNameLst>
                                          <p:attrName>style.visibility</p:attrName>
                                        </p:attrNameLst>
                                      </p:cBhvr>
                                      <p:to>
                                        <p:strVal val="visible"/>
                                      </p:to>
                                    </p:set>
                                    <p:animEffect transition="in" filter="wipe(down)">
                                      <p:cBhvr>
                                        <p:cTn id="146" dur="500"/>
                                        <p:tgtEl>
                                          <p:spTgt spid="4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27" grpId="0"/>
      <p:bldP spid="28" grpId="0"/>
      <p:bldP spid="60" grpId="0" animBg="1"/>
      <p:bldP spid="61" grpId="0" animBg="1"/>
      <p:bldP spid="62" grpId="0" animBg="1"/>
      <p:bldP spid="63" grpId="0" animBg="1"/>
      <p:bldP spid="79" grpId="0" animBg="1"/>
      <p:bldP spid="80" grpId="0" animBg="1"/>
      <p:bldP spid="81" grpId="0" animBg="1"/>
      <p:bldP spid="82" grpId="0" animBg="1"/>
      <p:bldP spid="83" grpId="0" animBg="1"/>
      <p:bldP spid="84" grpId="0" animBg="1"/>
      <p:bldP spid="85" grpId="0" animBg="1"/>
      <p:bldP spid="86" grpId="0" animBg="1"/>
      <p:bldP spid="87" grpId="0" animBg="1"/>
      <p:bldP spid="88" grpId="0" animBg="1"/>
      <p:bldP spid="89" grpId="0" animBg="1"/>
      <p:bldP spid="90" grpId="0" animBg="1"/>
      <p:bldP spid="91" grpId="0" animBg="1"/>
      <p:bldP spid="92" grpId="0" animBg="1"/>
      <p:bldP spid="93" grpId="0" animBg="1"/>
      <p:bldP spid="94" grpId="0" animBg="1"/>
      <p:bldP spid="95" grpId="0" animBg="1"/>
      <p:bldP spid="96" grpId="0" animBg="1"/>
      <p:bldP spid="97" grpId="0" animBg="1"/>
      <p:bldP spid="3" grpId="0"/>
      <p:bldP spid="98" grpId="0" animBg="1"/>
      <p:bldP spid="99" grpId="0" animBg="1"/>
      <p:bldP spid="100" grpId="0" animBg="1"/>
      <p:bldP spid="101" grpId="0"/>
      <p:bldP spid="102" grpId="0"/>
      <p:bldP spid="103" grpId="0" animBg="1"/>
      <p:bldP spid="104" grpId="0" animBg="1"/>
      <p:bldP spid="105" grpId="0" animBg="1"/>
      <p:bldP spid="109" grpId="0" animBg="1"/>
      <p:bldP spid="110" grpId="0"/>
      <p:bldP spid="112" grpId="0" animBg="1"/>
      <p:bldP spid="113" grpId="0"/>
      <p:bldP spid="114" grpId="0"/>
      <p:bldP spid="115" grpId="0"/>
      <p:bldP spid="44"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0" y="0"/>
            <a:ext cx="12858750" cy="7232650"/>
          </a:xfrm>
          <a:prstGeom prst="rect">
            <a:avLst/>
          </a:prstGeom>
          <a:blipFill dpi="0" rotWithShape="1">
            <a:blip r:embed="rId6" cstate="print">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22" name="图片 21"/>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2143125" y="2248173"/>
            <a:ext cx="2874915" cy="2190090"/>
          </a:xfrm>
          <a:prstGeom prst="rect">
            <a:avLst/>
          </a:prstGeom>
        </p:spPr>
      </p:pic>
      <p:sp>
        <p:nvSpPr>
          <p:cNvPr id="19" name="文本框 2"/>
          <p:cNvSpPr txBox="1">
            <a:spLocks noChangeArrowheads="1"/>
          </p:cNvSpPr>
          <p:nvPr>
            <p:custDataLst>
              <p:tags r:id="rId1"/>
            </p:custDataLst>
          </p:nvPr>
        </p:nvSpPr>
        <p:spPr bwMode="auto">
          <a:xfrm>
            <a:off x="1820863" y="3456962"/>
            <a:ext cx="4434778" cy="32294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r>
              <a:rPr lang="en-US" altLang="zh-CN" sz="20986" b="1" dirty="0">
                <a:solidFill>
                  <a:schemeClr val="accent1"/>
                </a:solidFill>
                <a:latin typeface="Arial" panose="020B0604020202020204" pitchFamily="34" charset="0"/>
                <a:ea typeface="微软雅黑" panose="020B0503020204020204" pitchFamily="34" charset="-122"/>
                <a:cs typeface="Times New Roman" panose="02020603050405020304" pitchFamily="18" charset="0"/>
                <a:sym typeface="Arial" panose="020B0604020202020204" pitchFamily="34" charset="0"/>
              </a:rPr>
              <a:t>03</a:t>
            </a:r>
            <a:endParaRPr lang="zh-CN" altLang="en-US" sz="20986" b="1" dirty="0">
              <a:solidFill>
                <a:schemeClr val="accent1"/>
              </a:solidFill>
              <a:latin typeface="Arial" panose="020B0604020202020204" pitchFamily="34" charset="0"/>
              <a:ea typeface="微软雅黑" panose="020B0503020204020204" pitchFamily="34" charset="-122"/>
              <a:cs typeface="Times New Roman" panose="02020603050405020304" pitchFamily="18" charset="0"/>
              <a:sym typeface="Arial" panose="020B0604020202020204" pitchFamily="34" charset="0"/>
            </a:endParaRPr>
          </a:p>
        </p:txBody>
      </p:sp>
      <p:cxnSp>
        <p:nvCxnSpPr>
          <p:cNvPr id="20" name="直接连接符 19"/>
          <p:cNvCxnSpPr/>
          <p:nvPr>
            <p:custDataLst>
              <p:tags r:id="rId2"/>
            </p:custDataLst>
          </p:nvPr>
        </p:nvCxnSpPr>
        <p:spPr>
          <a:xfrm>
            <a:off x="6052068" y="5117870"/>
            <a:ext cx="4860006" cy="0"/>
          </a:xfrm>
          <a:prstGeom prst="line">
            <a:avLst/>
          </a:prstGeom>
          <a:ln w="12700">
            <a:solidFill>
              <a:schemeClr val="tx1">
                <a:lumMod val="20000"/>
                <a:lumOff val="80000"/>
              </a:schemeClr>
            </a:solidFill>
            <a:headEnd type="oval"/>
            <a:tailEnd type="oval"/>
          </a:ln>
        </p:spPr>
        <p:style>
          <a:lnRef idx="1">
            <a:schemeClr val="accent1"/>
          </a:lnRef>
          <a:fillRef idx="0">
            <a:schemeClr val="accent1"/>
          </a:fillRef>
          <a:effectRef idx="0">
            <a:schemeClr val="accent1"/>
          </a:effectRef>
          <a:fontRef idx="minor">
            <a:schemeClr val="tx1"/>
          </a:fontRef>
        </p:style>
      </p:cxnSp>
      <p:sp>
        <p:nvSpPr>
          <p:cNvPr id="21" name="文本框 11"/>
          <p:cNvSpPr txBox="1">
            <a:spLocks noChangeArrowheads="1"/>
          </p:cNvSpPr>
          <p:nvPr>
            <p:custDataLst>
              <p:tags r:id="rId3"/>
            </p:custDataLst>
          </p:nvPr>
        </p:nvSpPr>
        <p:spPr bwMode="auto">
          <a:xfrm>
            <a:off x="2304894" y="4825724"/>
            <a:ext cx="3466715" cy="584327"/>
          </a:xfrm>
          <a:prstGeom prst="rect">
            <a:avLst/>
          </a:prstGeom>
          <a:solidFill>
            <a:schemeClr val="accent2"/>
          </a:solidFill>
          <a:ln>
            <a:noFill/>
          </a:ln>
        </p:spPr>
        <p:txBody>
          <a:bodyPr wrap="square" lIns="0" tIns="0" rIns="0" bIns="0">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r>
              <a:rPr lang="zh-CN" altLang="en-US" sz="3797" b="1" dirty="0">
                <a:solidFill>
                  <a:schemeClr val="bg1"/>
                </a:solidFill>
                <a:latin typeface="Arial" panose="020B0604020202020204" pitchFamily="34" charset="0"/>
                <a:ea typeface="微软雅黑" panose="020B0503020204020204" pitchFamily="34" charset="-122"/>
                <a:cs typeface="Times New Roman" panose="02020603050405020304" pitchFamily="18" charset="0"/>
                <a:sym typeface="Arial" panose="020B0604020202020204" pitchFamily="34" charset="0"/>
              </a:rPr>
              <a:t>Chapter </a:t>
            </a:r>
            <a:r>
              <a:rPr lang="en-US" altLang="zh-CN" sz="3797" b="1" dirty="0">
                <a:solidFill>
                  <a:schemeClr val="bg1"/>
                </a:solidFill>
                <a:latin typeface="Arial" panose="020B0604020202020204" pitchFamily="34" charset="0"/>
                <a:ea typeface="微软雅黑" panose="020B0503020204020204" pitchFamily="34" charset="-122"/>
                <a:cs typeface="Times New Roman" panose="02020603050405020304" pitchFamily="18" charset="0"/>
                <a:sym typeface="Arial" panose="020B0604020202020204" pitchFamily="34" charset="0"/>
              </a:rPr>
              <a:t>PART</a:t>
            </a:r>
            <a:endParaRPr lang="zh-CN" altLang="en-US" sz="3797" b="1" dirty="0">
              <a:solidFill>
                <a:schemeClr val="bg1"/>
              </a:solidFill>
              <a:latin typeface="Arial" panose="020B0604020202020204" pitchFamily="34" charset="0"/>
              <a:ea typeface="微软雅黑" panose="020B0503020204020204" pitchFamily="34" charset="-122"/>
              <a:cs typeface="Times New Roman" panose="02020603050405020304" pitchFamily="18" charset="0"/>
              <a:sym typeface="Arial" panose="020B0604020202020204" pitchFamily="34" charset="0"/>
            </a:endParaRPr>
          </a:p>
        </p:txBody>
      </p:sp>
      <p:sp>
        <p:nvSpPr>
          <p:cNvPr id="24" name="矩形 23"/>
          <p:cNvSpPr/>
          <p:nvPr/>
        </p:nvSpPr>
        <p:spPr>
          <a:xfrm>
            <a:off x="6148849" y="4616508"/>
            <a:ext cx="4666444" cy="369332"/>
          </a:xfrm>
          <a:prstGeom prst="rect">
            <a:avLst/>
          </a:prstGeom>
        </p:spPr>
        <p:txBody>
          <a:bodyPr wrap="square" lIns="0" tIns="0" rIns="0" bIns="0">
            <a:spAutoFit/>
          </a:bodyPr>
          <a:lstStyle/>
          <a:p>
            <a:r>
              <a:rPr lang="zh-CN" altLang="en-US" sz="2400" dirty="0">
                <a:solidFill>
                  <a:schemeClr val="accent1"/>
                </a:solidFill>
                <a:latin typeface="Arial" panose="020B0604020202020204" pitchFamily="34" charset="0"/>
                <a:ea typeface="微软雅黑" panose="020B0503020204020204" pitchFamily="34" charset="-122"/>
                <a:cs typeface="+mn-ea"/>
                <a:sym typeface="Arial" panose="020B0604020202020204" pitchFamily="34" charset="0"/>
              </a:rPr>
              <a:t>Research results and applications</a:t>
            </a:r>
          </a:p>
        </p:txBody>
      </p:sp>
      <p:sp>
        <p:nvSpPr>
          <p:cNvPr id="25" name="TextBox 11"/>
          <p:cNvSpPr txBox="1"/>
          <p:nvPr/>
        </p:nvSpPr>
        <p:spPr>
          <a:xfrm>
            <a:off x="6443451" y="5197686"/>
            <a:ext cx="1178528" cy="338554"/>
          </a:xfrm>
          <a:prstGeom prst="rect">
            <a:avLst/>
          </a:prstGeom>
          <a:noFill/>
        </p:spPr>
        <p:txBody>
          <a:bodyPr wrap="none" rtlCol="0">
            <a:spAutoFit/>
          </a:bodyPr>
          <a:lstStyle/>
          <a:p>
            <a:pPr marL="171441" lvl="1" indent="-171441">
              <a:buFont typeface="Arial" panose="020B0604020202020204" pitchFamily="34" charset="0"/>
              <a:buChar char="•"/>
            </a:pPr>
            <a:r>
              <a:rPr lang="zh-CN" altLang="en-US" sz="1600" dirty="0">
                <a:solidFill>
                  <a:schemeClr val="accent1"/>
                </a:solidFill>
                <a:latin typeface="Arial" panose="020B0604020202020204" pitchFamily="34" charset="0"/>
                <a:ea typeface="微软雅黑" panose="020B0503020204020204" pitchFamily="34" charset="-122"/>
                <a:cs typeface="+mn-ea"/>
                <a:sym typeface="Arial" panose="020B0604020202020204" pitchFamily="34" charset="0"/>
              </a:rPr>
              <a:t>Title text</a:t>
            </a:r>
            <a:endParaRPr lang="en-US" altLang="zh-CN" sz="1600" dirty="0">
              <a:solidFill>
                <a:schemeClr val="accent1"/>
              </a:solidFill>
              <a:latin typeface="Arial" panose="020B0604020202020204" pitchFamily="34" charset="0"/>
              <a:ea typeface="微软雅黑" panose="020B0503020204020204" pitchFamily="34" charset="-122"/>
              <a:sym typeface="Arial" panose="020B0604020202020204" pitchFamily="34" charset="0"/>
            </a:endParaRPr>
          </a:p>
        </p:txBody>
      </p:sp>
      <p:sp>
        <p:nvSpPr>
          <p:cNvPr id="26" name="TextBox 11"/>
          <p:cNvSpPr txBox="1"/>
          <p:nvPr/>
        </p:nvSpPr>
        <p:spPr>
          <a:xfrm>
            <a:off x="8587741" y="5197686"/>
            <a:ext cx="1178528" cy="338554"/>
          </a:xfrm>
          <a:prstGeom prst="rect">
            <a:avLst/>
          </a:prstGeom>
          <a:noFill/>
        </p:spPr>
        <p:txBody>
          <a:bodyPr wrap="none" rtlCol="0">
            <a:spAutoFit/>
          </a:bodyPr>
          <a:lstStyle/>
          <a:p>
            <a:pPr marL="171441" lvl="1" indent="-171441">
              <a:buFont typeface="Arial" panose="020B0604020202020204" pitchFamily="34" charset="0"/>
              <a:buChar char="•"/>
            </a:pPr>
            <a:r>
              <a:rPr lang="zh-CN" altLang="en-US" sz="1600" dirty="0">
                <a:solidFill>
                  <a:schemeClr val="accent1"/>
                </a:solidFill>
                <a:latin typeface="Arial" panose="020B0604020202020204" pitchFamily="34" charset="0"/>
                <a:ea typeface="微软雅黑" panose="020B0503020204020204" pitchFamily="34" charset="-122"/>
                <a:cs typeface="+mn-ea"/>
                <a:sym typeface="Arial" panose="020B0604020202020204" pitchFamily="34" charset="0"/>
              </a:rPr>
              <a:t>Title text</a:t>
            </a:r>
            <a:endParaRPr lang="en-US" altLang="zh-CN" sz="1600" dirty="0">
              <a:solidFill>
                <a:schemeClr val="accent1"/>
              </a:solidFill>
              <a:latin typeface="Arial" panose="020B0604020202020204" pitchFamily="34" charset="0"/>
              <a:ea typeface="微软雅黑" panose="020B0503020204020204" pitchFamily="34" charset="-122"/>
              <a:sym typeface="Arial" panose="020B0604020202020204" pitchFamily="34" charset="0"/>
            </a:endParaRPr>
          </a:p>
        </p:txBody>
      </p:sp>
      <p:sp>
        <p:nvSpPr>
          <p:cNvPr id="27" name="TextBox 11"/>
          <p:cNvSpPr txBox="1"/>
          <p:nvPr/>
        </p:nvSpPr>
        <p:spPr>
          <a:xfrm>
            <a:off x="6443451" y="5572098"/>
            <a:ext cx="1178528" cy="338554"/>
          </a:xfrm>
          <a:prstGeom prst="rect">
            <a:avLst/>
          </a:prstGeom>
          <a:noFill/>
        </p:spPr>
        <p:txBody>
          <a:bodyPr wrap="none" rtlCol="0">
            <a:spAutoFit/>
          </a:bodyPr>
          <a:lstStyle/>
          <a:p>
            <a:pPr marL="171441" lvl="1" indent="-171441">
              <a:buFont typeface="Arial" panose="020B0604020202020204" pitchFamily="34" charset="0"/>
              <a:buChar char="•"/>
            </a:pPr>
            <a:r>
              <a:rPr lang="zh-CN" altLang="en-US" sz="1600" dirty="0">
                <a:solidFill>
                  <a:schemeClr val="accent1"/>
                </a:solidFill>
                <a:latin typeface="Arial" panose="020B0604020202020204" pitchFamily="34" charset="0"/>
                <a:ea typeface="微软雅黑" panose="020B0503020204020204" pitchFamily="34" charset="-122"/>
                <a:cs typeface="+mn-ea"/>
                <a:sym typeface="Arial" panose="020B0604020202020204" pitchFamily="34" charset="0"/>
              </a:rPr>
              <a:t>Title text</a:t>
            </a:r>
            <a:endParaRPr lang="en-US" altLang="zh-CN" sz="1600" dirty="0">
              <a:solidFill>
                <a:schemeClr val="accent1"/>
              </a:solidFill>
              <a:latin typeface="Arial" panose="020B0604020202020204" pitchFamily="34" charset="0"/>
              <a:ea typeface="微软雅黑" panose="020B0503020204020204" pitchFamily="34" charset="-122"/>
              <a:sym typeface="Arial" panose="020B0604020202020204" pitchFamily="34" charset="0"/>
            </a:endParaRPr>
          </a:p>
        </p:txBody>
      </p:sp>
      <p:sp>
        <p:nvSpPr>
          <p:cNvPr id="28" name="TextBox 11"/>
          <p:cNvSpPr txBox="1"/>
          <p:nvPr/>
        </p:nvSpPr>
        <p:spPr>
          <a:xfrm>
            <a:off x="8587741" y="5572098"/>
            <a:ext cx="1178528" cy="338554"/>
          </a:xfrm>
          <a:prstGeom prst="rect">
            <a:avLst/>
          </a:prstGeom>
          <a:noFill/>
        </p:spPr>
        <p:txBody>
          <a:bodyPr wrap="none" rtlCol="0">
            <a:spAutoFit/>
          </a:bodyPr>
          <a:lstStyle/>
          <a:p>
            <a:pPr marL="171441" lvl="1" indent="-171441">
              <a:buFont typeface="Arial" panose="020B0604020202020204" pitchFamily="34" charset="0"/>
              <a:buChar char="•"/>
            </a:pPr>
            <a:r>
              <a:rPr lang="zh-CN" altLang="en-US" sz="1600" dirty="0">
                <a:solidFill>
                  <a:schemeClr val="accent1"/>
                </a:solidFill>
                <a:latin typeface="Arial" panose="020B0604020202020204" pitchFamily="34" charset="0"/>
                <a:ea typeface="微软雅黑" panose="020B0503020204020204" pitchFamily="34" charset="-122"/>
                <a:cs typeface="+mn-ea"/>
                <a:sym typeface="Arial" panose="020B0604020202020204" pitchFamily="34" charset="0"/>
              </a:rPr>
              <a:t>Title text</a:t>
            </a:r>
            <a:endParaRPr lang="en-US" altLang="zh-CN" sz="1600" dirty="0">
              <a:solidFill>
                <a:schemeClr val="accent1"/>
              </a:solidFill>
              <a:latin typeface="Arial" panose="020B0604020202020204" pitchFamily="34" charset="0"/>
              <a:ea typeface="微软雅黑" panose="020B0503020204020204" pitchFamily="34" charset="-122"/>
              <a:sym typeface="Arial" panose="020B0604020202020204" pitchFamily="34" charset="0"/>
            </a:endParaRPr>
          </a:p>
        </p:txBody>
      </p:sp>
    </p:spTree>
    <p:extLst>
      <p:ext uri="{BB962C8B-B14F-4D97-AF65-F5344CB8AC3E}">
        <p14:creationId xmlns:p14="http://schemas.microsoft.com/office/powerpoint/2010/main" val="3809992268"/>
      </p:ext>
    </p:extLst>
  </p:cSld>
  <p:clrMapOvr>
    <a:masterClrMapping/>
  </p:clrMapOvr>
  <p:transition spd="slow" advTm="0">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randombar(horizontal)">
                                      <p:cBhvr>
                                        <p:cTn id="7" dur="500"/>
                                        <p:tgtEl>
                                          <p:spTgt spid="2"/>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22"/>
                                        </p:tgtEl>
                                        <p:attrNameLst>
                                          <p:attrName>style.visibility</p:attrName>
                                        </p:attrNameLst>
                                      </p:cBhvr>
                                      <p:to>
                                        <p:strVal val="visible"/>
                                      </p:to>
                                    </p:set>
                                    <p:animEffect transition="in" filter="fade">
                                      <p:cBhvr>
                                        <p:cTn id="11" dur="1000"/>
                                        <p:tgtEl>
                                          <p:spTgt spid="22"/>
                                        </p:tgtEl>
                                      </p:cBhvr>
                                    </p:animEffect>
                                    <p:anim calcmode="lin" valueType="num">
                                      <p:cBhvr>
                                        <p:cTn id="12" dur="1000" fill="hold"/>
                                        <p:tgtEl>
                                          <p:spTgt spid="22"/>
                                        </p:tgtEl>
                                        <p:attrNameLst>
                                          <p:attrName>ppt_x</p:attrName>
                                        </p:attrNameLst>
                                      </p:cBhvr>
                                      <p:tavLst>
                                        <p:tav tm="0">
                                          <p:val>
                                            <p:strVal val="#ppt_x"/>
                                          </p:val>
                                        </p:tav>
                                        <p:tav tm="100000">
                                          <p:val>
                                            <p:strVal val="#ppt_x"/>
                                          </p:val>
                                        </p:tav>
                                      </p:tavLst>
                                    </p:anim>
                                    <p:anim calcmode="lin" valueType="num">
                                      <p:cBhvr>
                                        <p:cTn id="13" dur="1000" fill="hold"/>
                                        <p:tgtEl>
                                          <p:spTgt spid="22"/>
                                        </p:tgtEl>
                                        <p:attrNameLst>
                                          <p:attrName>ppt_y</p:attrName>
                                        </p:attrNameLst>
                                      </p:cBhvr>
                                      <p:tavLst>
                                        <p:tav tm="0">
                                          <p:val>
                                            <p:strVal val="#ppt_y+.1"/>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19"/>
                                        </p:tgtEl>
                                        <p:attrNameLst>
                                          <p:attrName>style.visibility</p:attrName>
                                        </p:attrNameLst>
                                      </p:cBhvr>
                                      <p:to>
                                        <p:strVal val="visible"/>
                                      </p:to>
                                    </p:set>
                                    <p:animEffect transition="in" filter="fade">
                                      <p:cBhvr>
                                        <p:cTn id="18" dur="500"/>
                                        <p:tgtEl>
                                          <p:spTgt spid="19"/>
                                        </p:tgtEl>
                                      </p:cBhvr>
                                    </p:animEffect>
                                  </p:childTnLst>
                                </p:cTn>
                              </p:par>
                            </p:childTnLst>
                          </p:cTn>
                        </p:par>
                      </p:childTnLst>
                    </p:cTn>
                  </p:par>
                  <p:par>
                    <p:cTn id="19" fill="hold">
                      <p:stCondLst>
                        <p:cond delay="indefinite"/>
                      </p:stCondLst>
                      <p:childTnLst>
                        <p:par>
                          <p:cTn id="20" fill="hold">
                            <p:stCondLst>
                              <p:cond delay="0"/>
                            </p:stCondLst>
                            <p:childTnLst>
                              <p:par>
                                <p:cTn id="21" presetID="2" presetClass="entr" presetSubtype="8" fill="hold" grpId="0" nodeType="clickEffect">
                                  <p:stCondLst>
                                    <p:cond delay="0"/>
                                  </p:stCondLst>
                                  <p:childTnLst>
                                    <p:set>
                                      <p:cBhvr>
                                        <p:cTn id="22" dur="1" fill="hold">
                                          <p:stCondLst>
                                            <p:cond delay="0"/>
                                          </p:stCondLst>
                                        </p:cTn>
                                        <p:tgtEl>
                                          <p:spTgt spid="21"/>
                                        </p:tgtEl>
                                        <p:attrNameLst>
                                          <p:attrName>style.visibility</p:attrName>
                                        </p:attrNameLst>
                                      </p:cBhvr>
                                      <p:to>
                                        <p:strVal val="visible"/>
                                      </p:to>
                                    </p:set>
                                    <p:anim calcmode="lin" valueType="num">
                                      <p:cBhvr additive="base">
                                        <p:cTn id="23" dur="500" fill="hold"/>
                                        <p:tgtEl>
                                          <p:spTgt spid="21"/>
                                        </p:tgtEl>
                                        <p:attrNameLst>
                                          <p:attrName>ppt_x</p:attrName>
                                        </p:attrNameLst>
                                      </p:cBhvr>
                                      <p:tavLst>
                                        <p:tav tm="0">
                                          <p:val>
                                            <p:strVal val="0-#ppt_w/2"/>
                                          </p:val>
                                        </p:tav>
                                        <p:tav tm="100000">
                                          <p:val>
                                            <p:strVal val="#ppt_x"/>
                                          </p:val>
                                        </p:tav>
                                      </p:tavLst>
                                    </p:anim>
                                    <p:anim calcmode="lin" valueType="num">
                                      <p:cBhvr additive="base">
                                        <p:cTn id="24" dur="500" fill="hold"/>
                                        <p:tgtEl>
                                          <p:spTgt spid="21"/>
                                        </p:tgtEl>
                                        <p:attrNameLst>
                                          <p:attrName>ppt_y</p:attrName>
                                        </p:attrNameLst>
                                      </p:cBhvr>
                                      <p:tavLst>
                                        <p:tav tm="0">
                                          <p:val>
                                            <p:strVal val="#ppt_y"/>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3" presetClass="entr" presetSubtype="32" fill="hold" grpId="0" nodeType="clickEffect">
                                  <p:stCondLst>
                                    <p:cond delay="0"/>
                                  </p:stCondLst>
                                  <p:childTnLst>
                                    <p:set>
                                      <p:cBhvr>
                                        <p:cTn id="28" dur="1" fill="hold">
                                          <p:stCondLst>
                                            <p:cond delay="0"/>
                                          </p:stCondLst>
                                        </p:cTn>
                                        <p:tgtEl>
                                          <p:spTgt spid="24"/>
                                        </p:tgtEl>
                                        <p:attrNameLst>
                                          <p:attrName>style.visibility</p:attrName>
                                        </p:attrNameLst>
                                      </p:cBhvr>
                                      <p:to>
                                        <p:strVal val="visible"/>
                                      </p:to>
                                    </p:set>
                                    <p:anim calcmode="lin" valueType="num">
                                      <p:cBhvr>
                                        <p:cTn id="29" dur="500" fill="hold"/>
                                        <p:tgtEl>
                                          <p:spTgt spid="24"/>
                                        </p:tgtEl>
                                        <p:attrNameLst>
                                          <p:attrName>ppt_w</p:attrName>
                                        </p:attrNameLst>
                                      </p:cBhvr>
                                      <p:tavLst>
                                        <p:tav tm="0">
                                          <p:val>
                                            <p:strVal val="4*#ppt_w"/>
                                          </p:val>
                                        </p:tav>
                                        <p:tav tm="100000">
                                          <p:val>
                                            <p:strVal val="#ppt_w"/>
                                          </p:val>
                                        </p:tav>
                                      </p:tavLst>
                                    </p:anim>
                                    <p:anim calcmode="lin" valueType="num">
                                      <p:cBhvr>
                                        <p:cTn id="30" dur="500" fill="hold"/>
                                        <p:tgtEl>
                                          <p:spTgt spid="24"/>
                                        </p:tgtEl>
                                        <p:attrNameLst>
                                          <p:attrName>ppt_h</p:attrName>
                                        </p:attrNameLst>
                                      </p:cBhvr>
                                      <p:tavLst>
                                        <p:tav tm="0">
                                          <p:val>
                                            <p:strVal val="4*#ppt_h"/>
                                          </p:val>
                                        </p:tav>
                                        <p:tav tm="100000">
                                          <p:val>
                                            <p:strVal val="#ppt_h"/>
                                          </p:val>
                                        </p:tav>
                                      </p:tavLst>
                                    </p:anim>
                                  </p:childTnLst>
                                </p:cTn>
                              </p:par>
                            </p:childTnLst>
                          </p:cTn>
                        </p:par>
                      </p:childTnLst>
                    </p:cTn>
                  </p:par>
                  <p:par>
                    <p:cTn id="31" fill="hold">
                      <p:stCondLst>
                        <p:cond delay="indefinite"/>
                      </p:stCondLst>
                      <p:childTnLst>
                        <p:par>
                          <p:cTn id="32" fill="hold">
                            <p:stCondLst>
                              <p:cond delay="0"/>
                            </p:stCondLst>
                            <p:childTnLst>
                              <p:par>
                                <p:cTn id="33" presetID="16" presetClass="entr" presetSubtype="21" fill="hold" nodeType="clickEffect">
                                  <p:stCondLst>
                                    <p:cond delay="0"/>
                                  </p:stCondLst>
                                  <p:childTnLst>
                                    <p:set>
                                      <p:cBhvr>
                                        <p:cTn id="34" dur="1" fill="hold">
                                          <p:stCondLst>
                                            <p:cond delay="0"/>
                                          </p:stCondLst>
                                        </p:cTn>
                                        <p:tgtEl>
                                          <p:spTgt spid="20"/>
                                        </p:tgtEl>
                                        <p:attrNameLst>
                                          <p:attrName>style.visibility</p:attrName>
                                        </p:attrNameLst>
                                      </p:cBhvr>
                                      <p:to>
                                        <p:strVal val="visible"/>
                                      </p:to>
                                    </p:set>
                                    <p:animEffect transition="in" filter="barn(inVertical)">
                                      <p:cBhvr>
                                        <p:cTn id="35" dur="500"/>
                                        <p:tgtEl>
                                          <p:spTgt spid="20"/>
                                        </p:tgtEl>
                                      </p:cBhvr>
                                    </p:animEffect>
                                  </p:childTnLst>
                                </p:cTn>
                              </p:par>
                            </p:childTnLst>
                          </p:cTn>
                        </p:par>
                        <p:par>
                          <p:cTn id="36" fill="hold">
                            <p:stCondLst>
                              <p:cond delay="500"/>
                            </p:stCondLst>
                            <p:childTnLst>
                              <p:par>
                                <p:cTn id="37" presetID="12" presetClass="entr" presetSubtype="8" fill="hold" grpId="0" nodeType="afterEffect">
                                  <p:stCondLst>
                                    <p:cond delay="0"/>
                                  </p:stCondLst>
                                  <p:childTnLst>
                                    <p:set>
                                      <p:cBhvr>
                                        <p:cTn id="38" dur="1" fill="hold">
                                          <p:stCondLst>
                                            <p:cond delay="0"/>
                                          </p:stCondLst>
                                        </p:cTn>
                                        <p:tgtEl>
                                          <p:spTgt spid="25"/>
                                        </p:tgtEl>
                                        <p:attrNameLst>
                                          <p:attrName>style.visibility</p:attrName>
                                        </p:attrNameLst>
                                      </p:cBhvr>
                                      <p:to>
                                        <p:strVal val="visible"/>
                                      </p:to>
                                    </p:set>
                                    <p:anim calcmode="lin" valueType="num">
                                      <p:cBhvr additive="base">
                                        <p:cTn id="39" dur="500"/>
                                        <p:tgtEl>
                                          <p:spTgt spid="25"/>
                                        </p:tgtEl>
                                        <p:attrNameLst>
                                          <p:attrName>ppt_x</p:attrName>
                                        </p:attrNameLst>
                                      </p:cBhvr>
                                      <p:tavLst>
                                        <p:tav tm="0">
                                          <p:val>
                                            <p:strVal val="#ppt_x-#ppt_w*1.125000"/>
                                          </p:val>
                                        </p:tav>
                                        <p:tav tm="100000">
                                          <p:val>
                                            <p:strVal val="#ppt_x"/>
                                          </p:val>
                                        </p:tav>
                                      </p:tavLst>
                                    </p:anim>
                                    <p:animEffect transition="in" filter="wipe(right)">
                                      <p:cBhvr>
                                        <p:cTn id="40" dur="500"/>
                                        <p:tgtEl>
                                          <p:spTgt spid="25"/>
                                        </p:tgtEl>
                                      </p:cBhvr>
                                    </p:animEffect>
                                  </p:childTnLst>
                                </p:cTn>
                              </p:par>
                            </p:childTnLst>
                          </p:cTn>
                        </p:par>
                        <p:par>
                          <p:cTn id="41" fill="hold">
                            <p:stCondLst>
                              <p:cond delay="1000"/>
                            </p:stCondLst>
                            <p:childTnLst>
                              <p:par>
                                <p:cTn id="42" presetID="12" presetClass="entr" presetSubtype="8" fill="hold" grpId="0" nodeType="afterEffect">
                                  <p:stCondLst>
                                    <p:cond delay="0"/>
                                  </p:stCondLst>
                                  <p:childTnLst>
                                    <p:set>
                                      <p:cBhvr>
                                        <p:cTn id="43" dur="1" fill="hold">
                                          <p:stCondLst>
                                            <p:cond delay="0"/>
                                          </p:stCondLst>
                                        </p:cTn>
                                        <p:tgtEl>
                                          <p:spTgt spid="26"/>
                                        </p:tgtEl>
                                        <p:attrNameLst>
                                          <p:attrName>style.visibility</p:attrName>
                                        </p:attrNameLst>
                                      </p:cBhvr>
                                      <p:to>
                                        <p:strVal val="visible"/>
                                      </p:to>
                                    </p:set>
                                    <p:anim calcmode="lin" valueType="num">
                                      <p:cBhvr additive="base">
                                        <p:cTn id="44" dur="500"/>
                                        <p:tgtEl>
                                          <p:spTgt spid="26"/>
                                        </p:tgtEl>
                                        <p:attrNameLst>
                                          <p:attrName>ppt_x</p:attrName>
                                        </p:attrNameLst>
                                      </p:cBhvr>
                                      <p:tavLst>
                                        <p:tav tm="0">
                                          <p:val>
                                            <p:strVal val="#ppt_x-#ppt_w*1.125000"/>
                                          </p:val>
                                        </p:tav>
                                        <p:tav tm="100000">
                                          <p:val>
                                            <p:strVal val="#ppt_x"/>
                                          </p:val>
                                        </p:tav>
                                      </p:tavLst>
                                    </p:anim>
                                    <p:animEffect transition="in" filter="wipe(right)">
                                      <p:cBhvr>
                                        <p:cTn id="45" dur="500"/>
                                        <p:tgtEl>
                                          <p:spTgt spid="26"/>
                                        </p:tgtEl>
                                      </p:cBhvr>
                                    </p:animEffect>
                                  </p:childTnLst>
                                </p:cTn>
                              </p:par>
                            </p:childTnLst>
                          </p:cTn>
                        </p:par>
                        <p:par>
                          <p:cTn id="46" fill="hold">
                            <p:stCondLst>
                              <p:cond delay="1500"/>
                            </p:stCondLst>
                            <p:childTnLst>
                              <p:par>
                                <p:cTn id="47" presetID="12" presetClass="entr" presetSubtype="8" fill="hold" grpId="0" nodeType="afterEffect">
                                  <p:stCondLst>
                                    <p:cond delay="0"/>
                                  </p:stCondLst>
                                  <p:childTnLst>
                                    <p:set>
                                      <p:cBhvr>
                                        <p:cTn id="48" dur="1" fill="hold">
                                          <p:stCondLst>
                                            <p:cond delay="0"/>
                                          </p:stCondLst>
                                        </p:cTn>
                                        <p:tgtEl>
                                          <p:spTgt spid="27"/>
                                        </p:tgtEl>
                                        <p:attrNameLst>
                                          <p:attrName>style.visibility</p:attrName>
                                        </p:attrNameLst>
                                      </p:cBhvr>
                                      <p:to>
                                        <p:strVal val="visible"/>
                                      </p:to>
                                    </p:set>
                                    <p:anim calcmode="lin" valueType="num">
                                      <p:cBhvr additive="base">
                                        <p:cTn id="49" dur="500"/>
                                        <p:tgtEl>
                                          <p:spTgt spid="27"/>
                                        </p:tgtEl>
                                        <p:attrNameLst>
                                          <p:attrName>ppt_x</p:attrName>
                                        </p:attrNameLst>
                                      </p:cBhvr>
                                      <p:tavLst>
                                        <p:tav tm="0">
                                          <p:val>
                                            <p:strVal val="#ppt_x-#ppt_w*1.125000"/>
                                          </p:val>
                                        </p:tav>
                                        <p:tav tm="100000">
                                          <p:val>
                                            <p:strVal val="#ppt_x"/>
                                          </p:val>
                                        </p:tav>
                                      </p:tavLst>
                                    </p:anim>
                                    <p:animEffect transition="in" filter="wipe(right)">
                                      <p:cBhvr>
                                        <p:cTn id="50" dur="500"/>
                                        <p:tgtEl>
                                          <p:spTgt spid="27"/>
                                        </p:tgtEl>
                                      </p:cBhvr>
                                    </p:animEffect>
                                  </p:childTnLst>
                                </p:cTn>
                              </p:par>
                            </p:childTnLst>
                          </p:cTn>
                        </p:par>
                        <p:par>
                          <p:cTn id="51" fill="hold">
                            <p:stCondLst>
                              <p:cond delay="2000"/>
                            </p:stCondLst>
                            <p:childTnLst>
                              <p:par>
                                <p:cTn id="52" presetID="12" presetClass="entr" presetSubtype="8" fill="hold" grpId="0" nodeType="afterEffect">
                                  <p:stCondLst>
                                    <p:cond delay="0"/>
                                  </p:stCondLst>
                                  <p:childTnLst>
                                    <p:set>
                                      <p:cBhvr>
                                        <p:cTn id="53" dur="1" fill="hold">
                                          <p:stCondLst>
                                            <p:cond delay="0"/>
                                          </p:stCondLst>
                                        </p:cTn>
                                        <p:tgtEl>
                                          <p:spTgt spid="28"/>
                                        </p:tgtEl>
                                        <p:attrNameLst>
                                          <p:attrName>style.visibility</p:attrName>
                                        </p:attrNameLst>
                                      </p:cBhvr>
                                      <p:to>
                                        <p:strVal val="visible"/>
                                      </p:to>
                                    </p:set>
                                    <p:anim calcmode="lin" valueType="num">
                                      <p:cBhvr additive="base">
                                        <p:cTn id="54" dur="500"/>
                                        <p:tgtEl>
                                          <p:spTgt spid="28"/>
                                        </p:tgtEl>
                                        <p:attrNameLst>
                                          <p:attrName>ppt_x</p:attrName>
                                        </p:attrNameLst>
                                      </p:cBhvr>
                                      <p:tavLst>
                                        <p:tav tm="0">
                                          <p:val>
                                            <p:strVal val="#ppt_x-#ppt_w*1.125000"/>
                                          </p:val>
                                        </p:tav>
                                        <p:tav tm="100000">
                                          <p:val>
                                            <p:strVal val="#ppt_x"/>
                                          </p:val>
                                        </p:tav>
                                      </p:tavLst>
                                    </p:anim>
                                    <p:animEffect transition="in" filter="wipe(right)">
                                      <p:cBhvr>
                                        <p:cTn id="55" dur="5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9" grpId="0"/>
      <p:bldP spid="21" grpId="0" animBg="1"/>
      <p:bldP spid="24" grpId="0"/>
      <p:bldP spid="25" grpId="0"/>
      <p:bldP spid="26" grpId="0"/>
      <p:bldP spid="27" grpId="0"/>
      <p:bldP spid="28"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8" name="Group 24"/>
          <p:cNvGrpSpPr/>
          <p:nvPr/>
        </p:nvGrpSpPr>
        <p:grpSpPr>
          <a:xfrm rot="9900000">
            <a:off x="7611898" y="5093760"/>
            <a:ext cx="951441" cy="813426"/>
            <a:chOff x="2208213" y="4308475"/>
            <a:chExt cx="1313851" cy="1123184"/>
          </a:xfrm>
          <a:solidFill>
            <a:schemeClr val="accent4"/>
          </a:solidFill>
        </p:grpSpPr>
        <p:sp>
          <p:nvSpPr>
            <p:cNvPr id="19" name="Oval 18"/>
            <p:cNvSpPr>
              <a:spLocks noChangeArrowheads="1"/>
            </p:cNvSpPr>
            <p:nvPr/>
          </p:nvSpPr>
          <p:spPr bwMode="auto">
            <a:xfrm>
              <a:off x="2208213" y="4308475"/>
              <a:ext cx="885825" cy="889000"/>
            </a:xfrm>
            <a:prstGeom prst="ellipse">
              <a:avLst/>
            </a:prstGeom>
            <a:grpFill/>
            <a:ln>
              <a:noFill/>
            </a:ln>
          </p:spPr>
          <p:txBody>
            <a:bodyPr vert="horz" wrap="square" lIns="79409" tIns="39705" rIns="79409" bIns="39705" numCol="1" anchor="t" anchorCtr="0" compatLnSpc="1">
              <a:prstTxWarp prst="textNoShape">
                <a:avLst/>
              </a:prstTxWarp>
            </a:bodyPr>
            <a:lstStyle/>
            <a:p>
              <a:endParaRPr lang="id-ID" sz="1050">
                <a:ln>
                  <a:solidFill>
                    <a:schemeClr val="bg2"/>
                  </a:solidFill>
                </a:ln>
                <a:latin typeface="Arial" panose="020B0604020202020204" pitchFamily="34" charset="0"/>
                <a:ea typeface="微软雅黑" panose="020B0503020204020204" pitchFamily="34" charset="-122"/>
                <a:sym typeface="Arial" panose="020B0604020202020204" pitchFamily="34" charset="0"/>
              </a:endParaRPr>
            </a:p>
          </p:txBody>
        </p:sp>
        <p:sp>
          <p:nvSpPr>
            <p:cNvPr id="20" name="Freeform 31"/>
            <p:cNvSpPr>
              <a:spLocks/>
            </p:cNvSpPr>
            <p:nvPr/>
          </p:nvSpPr>
          <p:spPr bwMode="auto">
            <a:xfrm rot="2700000">
              <a:off x="3093668" y="5003263"/>
              <a:ext cx="330801" cy="525991"/>
            </a:xfrm>
            <a:custGeom>
              <a:avLst/>
              <a:gdLst>
                <a:gd name="T0" fmla="*/ 0 w 161"/>
                <a:gd name="T1" fmla="*/ 0 h 256"/>
                <a:gd name="T2" fmla="*/ 0 w 161"/>
                <a:gd name="T3" fmla="*/ 256 h 256"/>
                <a:gd name="T4" fmla="*/ 161 w 161"/>
                <a:gd name="T5" fmla="*/ 128 h 256"/>
                <a:gd name="T6" fmla="*/ 0 w 161"/>
                <a:gd name="T7" fmla="*/ 0 h 256"/>
              </a:gdLst>
              <a:ahLst/>
              <a:cxnLst>
                <a:cxn ang="0">
                  <a:pos x="T0" y="T1"/>
                </a:cxn>
                <a:cxn ang="0">
                  <a:pos x="T2" y="T3"/>
                </a:cxn>
                <a:cxn ang="0">
                  <a:pos x="T4" y="T5"/>
                </a:cxn>
                <a:cxn ang="0">
                  <a:pos x="T6" y="T7"/>
                </a:cxn>
              </a:cxnLst>
              <a:rect l="0" t="0" r="r" b="b"/>
              <a:pathLst>
                <a:path w="161" h="256">
                  <a:moveTo>
                    <a:pt x="0" y="0"/>
                  </a:moveTo>
                  <a:lnTo>
                    <a:pt x="0" y="256"/>
                  </a:lnTo>
                  <a:lnTo>
                    <a:pt x="161" y="128"/>
                  </a:lnTo>
                  <a:lnTo>
                    <a:pt x="0" y="0"/>
                  </a:lnTo>
                  <a:close/>
                </a:path>
              </a:pathLst>
            </a:custGeom>
            <a:grpFill/>
            <a:ln>
              <a:noFill/>
            </a:ln>
          </p:spPr>
          <p:txBody>
            <a:bodyPr vert="horz" wrap="square" lIns="79409" tIns="39705" rIns="79409" bIns="39705" numCol="1" anchor="t" anchorCtr="0" compatLnSpc="1">
              <a:prstTxWarp prst="textNoShape">
                <a:avLst/>
              </a:prstTxWarp>
            </a:bodyPr>
            <a:lstStyle/>
            <a:p>
              <a:endParaRPr lang="id-ID" sz="1050">
                <a:ln>
                  <a:solidFill>
                    <a:schemeClr val="bg2"/>
                  </a:solidFill>
                </a:ln>
                <a:latin typeface="Arial" panose="020B0604020202020204" pitchFamily="34" charset="0"/>
                <a:ea typeface="微软雅黑" panose="020B0503020204020204" pitchFamily="34" charset="-122"/>
                <a:sym typeface="Arial" panose="020B0604020202020204" pitchFamily="34" charset="0"/>
              </a:endParaRPr>
            </a:p>
          </p:txBody>
        </p:sp>
      </p:grpSp>
      <p:grpSp>
        <p:nvGrpSpPr>
          <p:cNvPr id="21" name="Group 21"/>
          <p:cNvGrpSpPr/>
          <p:nvPr/>
        </p:nvGrpSpPr>
        <p:grpSpPr>
          <a:xfrm rot="17100000">
            <a:off x="4173320" y="5044968"/>
            <a:ext cx="951515" cy="813366"/>
            <a:chOff x="2208213" y="4308475"/>
            <a:chExt cx="1313851" cy="1123184"/>
          </a:xfrm>
          <a:solidFill>
            <a:schemeClr val="accent3"/>
          </a:solidFill>
        </p:grpSpPr>
        <p:sp>
          <p:nvSpPr>
            <p:cNvPr id="22" name="Oval 18"/>
            <p:cNvSpPr>
              <a:spLocks noChangeArrowheads="1"/>
            </p:cNvSpPr>
            <p:nvPr/>
          </p:nvSpPr>
          <p:spPr bwMode="auto">
            <a:xfrm>
              <a:off x="2208213" y="4308475"/>
              <a:ext cx="885825" cy="889000"/>
            </a:xfrm>
            <a:prstGeom prst="ellipse">
              <a:avLst/>
            </a:prstGeom>
            <a:grpFill/>
            <a:ln>
              <a:noFill/>
            </a:ln>
          </p:spPr>
          <p:txBody>
            <a:bodyPr vert="horz" wrap="square" lIns="79409" tIns="39705" rIns="79409" bIns="39705" numCol="1" anchor="t" anchorCtr="0" compatLnSpc="1">
              <a:prstTxWarp prst="textNoShape">
                <a:avLst/>
              </a:prstTxWarp>
            </a:bodyPr>
            <a:lstStyle/>
            <a:p>
              <a:endParaRPr lang="id-ID" sz="1050">
                <a:ln>
                  <a:solidFill>
                    <a:schemeClr val="bg2"/>
                  </a:solidFill>
                </a:ln>
                <a:latin typeface="Arial" panose="020B0604020202020204" pitchFamily="34" charset="0"/>
                <a:ea typeface="微软雅黑" panose="020B0503020204020204" pitchFamily="34" charset="-122"/>
                <a:sym typeface="Arial" panose="020B0604020202020204" pitchFamily="34" charset="0"/>
              </a:endParaRPr>
            </a:p>
          </p:txBody>
        </p:sp>
        <p:sp>
          <p:nvSpPr>
            <p:cNvPr id="23" name="Freeform 31"/>
            <p:cNvSpPr>
              <a:spLocks/>
            </p:cNvSpPr>
            <p:nvPr/>
          </p:nvSpPr>
          <p:spPr bwMode="auto">
            <a:xfrm rot="2700000">
              <a:off x="3093668" y="5003263"/>
              <a:ext cx="330801" cy="525991"/>
            </a:xfrm>
            <a:custGeom>
              <a:avLst/>
              <a:gdLst>
                <a:gd name="T0" fmla="*/ 0 w 161"/>
                <a:gd name="T1" fmla="*/ 0 h 256"/>
                <a:gd name="T2" fmla="*/ 0 w 161"/>
                <a:gd name="T3" fmla="*/ 256 h 256"/>
                <a:gd name="T4" fmla="*/ 161 w 161"/>
                <a:gd name="T5" fmla="*/ 128 h 256"/>
                <a:gd name="T6" fmla="*/ 0 w 161"/>
                <a:gd name="T7" fmla="*/ 0 h 256"/>
              </a:gdLst>
              <a:ahLst/>
              <a:cxnLst>
                <a:cxn ang="0">
                  <a:pos x="T0" y="T1"/>
                </a:cxn>
                <a:cxn ang="0">
                  <a:pos x="T2" y="T3"/>
                </a:cxn>
                <a:cxn ang="0">
                  <a:pos x="T4" y="T5"/>
                </a:cxn>
                <a:cxn ang="0">
                  <a:pos x="T6" y="T7"/>
                </a:cxn>
              </a:cxnLst>
              <a:rect l="0" t="0" r="r" b="b"/>
              <a:pathLst>
                <a:path w="161" h="256">
                  <a:moveTo>
                    <a:pt x="0" y="0"/>
                  </a:moveTo>
                  <a:lnTo>
                    <a:pt x="0" y="256"/>
                  </a:lnTo>
                  <a:lnTo>
                    <a:pt x="161" y="128"/>
                  </a:lnTo>
                  <a:lnTo>
                    <a:pt x="0" y="0"/>
                  </a:lnTo>
                  <a:close/>
                </a:path>
              </a:pathLst>
            </a:custGeom>
            <a:grpFill/>
            <a:ln>
              <a:noFill/>
            </a:ln>
          </p:spPr>
          <p:txBody>
            <a:bodyPr vert="horz" wrap="square" lIns="79409" tIns="39705" rIns="79409" bIns="39705" numCol="1" anchor="t" anchorCtr="0" compatLnSpc="1">
              <a:prstTxWarp prst="textNoShape">
                <a:avLst/>
              </a:prstTxWarp>
            </a:bodyPr>
            <a:lstStyle/>
            <a:p>
              <a:endParaRPr lang="id-ID" sz="1050">
                <a:ln>
                  <a:solidFill>
                    <a:schemeClr val="bg2"/>
                  </a:solidFill>
                </a:ln>
                <a:latin typeface="Arial" panose="020B0604020202020204" pitchFamily="34" charset="0"/>
                <a:ea typeface="微软雅黑" panose="020B0503020204020204" pitchFamily="34" charset="-122"/>
                <a:sym typeface="Arial" panose="020B0604020202020204" pitchFamily="34" charset="0"/>
              </a:endParaRPr>
            </a:p>
          </p:txBody>
        </p:sp>
      </p:grpSp>
      <p:grpSp>
        <p:nvGrpSpPr>
          <p:cNvPr id="24" name="Group 18"/>
          <p:cNvGrpSpPr/>
          <p:nvPr/>
        </p:nvGrpSpPr>
        <p:grpSpPr>
          <a:xfrm flipH="1">
            <a:off x="7522842" y="2496044"/>
            <a:ext cx="951440" cy="813426"/>
            <a:chOff x="2208213" y="4308475"/>
            <a:chExt cx="1313851" cy="1123184"/>
          </a:xfrm>
          <a:solidFill>
            <a:schemeClr val="accent2"/>
          </a:solidFill>
        </p:grpSpPr>
        <p:sp>
          <p:nvSpPr>
            <p:cNvPr id="25" name="Oval 18"/>
            <p:cNvSpPr>
              <a:spLocks noChangeArrowheads="1"/>
            </p:cNvSpPr>
            <p:nvPr/>
          </p:nvSpPr>
          <p:spPr bwMode="auto">
            <a:xfrm>
              <a:off x="2208213" y="4308475"/>
              <a:ext cx="885825" cy="889000"/>
            </a:xfrm>
            <a:prstGeom prst="ellipse">
              <a:avLst/>
            </a:prstGeom>
            <a:grpFill/>
            <a:ln>
              <a:noFill/>
            </a:ln>
          </p:spPr>
          <p:txBody>
            <a:bodyPr vert="horz" wrap="square" lIns="79409" tIns="39705" rIns="79409" bIns="39705" numCol="1" anchor="t" anchorCtr="0" compatLnSpc="1">
              <a:prstTxWarp prst="textNoShape">
                <a:avLst/>
              </a:prstTxWarp>
            </a:bodyPr>
            <a:lstStyle/>
            <a:p>
              <a:endParaRPr lang="id-ID" sz="1050">
                <a:ln>
                  <a:solidFill>
                    <a:schemeClr val="bg2"/>
                  </a:solidFill>
                </a:ln>
                <a:latin typeface="Arial" panose="020B0604020202020204" pitchFamily="34" charset="0"/>
                <a:ea typeface="微软雅黑" panose="020B0503020204020204" pitchFamily="34" charset="-122"/>
                <a:sym typeface="Arial" panose="020B0604020202020204" pitchFamily="34" charset="0"/>
              </a:endParaRPr>
            </a:p>
          </p:txBody>
        </p:sp>
        <p:sp>
          <p:nvSpPr>
            <p:cNvPr id="40" name="Freeform 31"/>
            <p:cNvSpPr>
              <a:spLocks/>
            </p:cNvSpPr>
            <p:nvPr/>
          </p:nvSpPr>
          <p:spPr bwMode="auto">
            <a:xfrm rot="2700000">
              <a:off x="3093668" y="5003263"/>
              <a:ext cx="330801" cy="525991"/>
            </a:xfrm>
            <a:custGeom>
              <a:avLst/>
              <a:gdLst>
                <a:gd name="T0" fmla="*/ 0 w 161"/>
                <a:gd name="T1" fmla="*/ 0 h 256"/>
                <a:gd name="T2" fmla="*/ 0 w 161"/>
                <a:gd name="T3" fmla="*/ 256 h 256"/>
                <a:gd name="T4" fmla="*/ 161 w 161"/>
                <a:gd name="T5" fmla="*/ 128 h 256"/>
                <a:gd name="T6" fmla="*/ 0 w 161"/>
                <a:gd name="T7" fmla="*/ 0 h 256"/>
              </a:gdLst>
              <a:ahLst/>
              <a:cxnLst>
                <a:cxn ang="0">
                  <a:pos x="T0" y="T1"/>
                </a:cxn>
                <a:cxn ang="0">
                  <a:pos x="T2" y="T3"/>
                </a:cxn>
                <a:cxn ang="0">
                  <a:pos x="T4" y="T5"/>
                </a:cxn>
                <a:cxn ang="0">
                  <a:pos x="T6" y="T7"/>
                </a:cxn>
              </a:cxnLst>
              <a:rect l="0" t="0" r="r" b="b"/>
              <a:pathLst>
                <a:path w="161" h="256">
                  <a:moveTo>
                    <a:pt x="0" y="0"/>
                  </a:moveTo>
                  <a:lnTo>
                    <a:pt x="0" y="256"/>
                  </a:lnTo>
                  <a:lnTo>
                    <a:pt x="161" y="128"/>
                  </a:lnTo>
                  <a:lnTo>
                    <a:pt x="0" y="0"/>
                  </a:lnTo>
                  <a:close/>
                </a:path>
              </a:pathLst>
            </a:custGeom>
            <a:grpFill/>
            <a:ln>
              <a:noFill/>
            </a:ln>
          </p:spPr>
          <p:txBody>
            <a:bodyPr vert="horz" wrap="square" lIns="79409" tIns="39705" rIns="79409" bIns="39705" numCol="1" anchor="t" anchorCtr="0" compatLnSpc="1">
              <a:prstTxWarp prst="textNoShape">
                <a:avLst/>
              </a:prstTxWarp>
            </a:bodyPr>
            <a:lstStyle/>
            <a:p>
              <a:endParaRPr lang="id-ID" sz="1050">
                <a:ln>
                  <a:solidFill>
                    <a:schemeClr val="bg2"/>
                  </a:solidFill>
                </a:ln>
                <a:latin typeface="Arial" panose="020B0604020202020204" pitchFamily="34" charset="0"/>
                <a:ea typeface="微软雅黑" panose="020B0503020204020204" pitchFamily="34" charset="-122"/>
                <a:sym typeface="Arial" panose="020B0604020202020204" pitchFamily="34" charset="0"/>
              </a:endParaRPr>
            </a:p>
          </p:txBody>
        </p:sp>
      </p:grpSp>
      <p:grpSp>
        <p:nvGrpSpPr>
          <p:cNvPr id="41" name="Group 14"/>
          <p:cNvGrpSpPr/>
          <p:nvPr/>
        </p:nvGrpSpPr>
        <p:grpSpPr>
          <a:xfrm>
            <a:off x="4263273" y="2496044"/>
            <a:ext cx="951441" cy="813426"/>
            <a:chOff x="2208213" y="4308475"/>
            <a:chExt cx="1313851" cy="1123184"/>
          </a:xfrm>
        </p:grpSpPr>
        <p:sp>
          <p:nvSpPr>
            <p:cNvPr id="42" name="Oval 18"/>
            <p:cNvSpPr>
              <a:spLocks noChangeArrowheads="1"/>
            </p:cNvSpPr>
            <p:nvPr/>
          </p:nvSpPr>
          <p:spPr bwMode="auto">
            <a:xfrm>
              <a:off x="2208213" y="4308475"/>
              <a:ext cx="885825" cy="889000"/>
            </a:xfrm>
            <a:prstGeom prst="ellipse">
              <a:avLst/>
            </a:prstGeom>
            <a:solidFill>
              <a:schemeClr val="accent1"/>
            </a:solidFill>
            <a:ln>
              <a:noFill/>
            </a:ln>
          </p:spPr>
          <p:txBody>
            <a:bodyPr vert="horz" wrap="square" lIns="79409" tIns="39705" rIns="79409" bIns="39705" numCol="1" anchor="t" anchorCtr="0" compatLnSpc="1">
              <a:prstTxWarp prst="textNoShape">
                <a:avLst/>
              </a:prstTxWarp>
            </a:bodyPr>
            <a:lstStyle/>
            <a:p>
              <a:endParaRPr lang="id-ID" sz="1050">
                <a:ln>
                  <a:solidFill>
                    <a:schemeClr val="bg2"/>
                  </a:solidFill>
                </a:ln>
                <a:latin typeface="Arial" panose="020B0604020202020204" pitchFamily="34" charset="0"/>
                <a:ea typeface="微软雅黑" panose="020B0503020204020204" pitchFamily="34" charset="-122"/>
                <a:sym typeface="Arial" panose="020B0604020202020204" pitchFamily="34" charset="0"/>
              </a:endParaRPr>
            </a:p>
          </p:txBody>
        </p:sp>
        <p:sp>
          <p:nvSpPr>
            <p:cNvPr id="43" name="Freeform 31"/>
            <p:cNvSpPr>
              <a:spLocks/>
            </p:cNvSpPr>
            <p:nvPr/>
          </p:nvSpPr>
          <p:spPr bwMode="auto">
            <a:xfrm rot="2700000">
              <a:off x="3093668" y="5003263"/>
              <a:ext cx="330801" cy="525991"/>
            </a:xfrm>
            <a:custGeom>
              <a:avLst/>
              <a:gdLst>
                <a:gd name="T0" fmla="*/ 0 w 161"/>
                <a:gd name="T1" fmla="*/ 0 h 256"/>
                <a:gd name="T2" fmla="*/ 0 w 161"/>
                <a:gd name="T3" fmla="*/ 256 h 256"/>
                <a:gd name="T4" fmla="*/ 161 w 161"/>
                <a:gd name="T5" fmla="*/ 128 h 256"/>
                <a:gd name="T6" fmla="*/ 0 w 161"/>
                <a:gd name="T7" fmla="*/ 0 h 256"/>
              </a:gdLst>
              <a:ahLst/>
              <a:cxnLst>
                <a:cxn ang="0">
                  <a:pos x="T0" y="T1"/>
                </a:cxn>
                <a:cxn ang="0">
                  <a:pos x="T2" y="T3"/>
                </a:cxn>
                <a:cxn ang="0">
                  <a:pos x="T4" y="T5"/>
                </a:cxn>
                <a:cxn ang="0">
                  <a:pos x="T6" y="T7"/>
                </a:cxn>
              </a:cxnLst>
              <a:rect l="0" t="0" r="r" b="b"/>
              <a:pathLst>
                <a:path w="161" h="256">
                  <a:moveTo>
                    <a:pt x="0" y="0"/>
                  </a:moveTo>
                  <a:lnTo>
                    <a:pt x="0" y="256"/>
                  </a:lnTo>
                  <a:lnTo>
                    <a:pt x="161" y="128"/>
                  </a:lnTo>
                  <a:lnTo>
                    <a:pt x="0" y="0"/>
                  </a:lnTo>
                  <a:close/>
                </a:path>
              </a:pathLst>
            </a:custGeom>
            <a:solidFill>
              <a:schemeClr val="accent1"/>
            </a:solidFill>
            <a:ln>
              <a:noFill/>
            </a:ln>
          </p:spPr>
          <p:txBody>
            <a:bodyPr vert="horz" wrap="square" lIns="79409" tIns="39705" rIns="79409" bIns="39705" numCol="1" anchor="t" anchorCtr="0" compatLnSpc="1">
              <a:prstTxWarp prst="textNoShape">
                <a:avLst/>
              </a:prstTxWarp>
            </a:bodyPr>
            <a:lstStyle/>
            <a:p>
              <a:endParaRPr lang="id-ID" sz="1050">
                <a:ln>
                  <a:solidFill>
                    <a:schemeClr val="bg2"/>
                  </a:solidFill>
                </a:ln>
                <a:latin typeface="Arial" panose="020B0604020202020204" pitchFamily="34" charset="0"/>
                <a:ea typeface="微软雅黑" panose="020B0503020204020204" pitchFamily="34" charset="-122"/>
                <a:sym typeface="Arial" panose="020B0604020202020204" pitchFamily="34" charset="0"/>
              </a:endParaRPr>
            </a:p>
          </p:txBody>
        </p:sp>
      </p:grpSp>
      <p:sp>
        <p:nvSpPr>
          <p:cNvPr id="44" name="Text Placeholder 7"/>
          <p:cNvSpPr txBox="1">
            <a:spLocks/>
          </p:cNvSpPr>
          <p:nvPr/>
        </p:nvSpPr>
        <p:spPr>
          <a:xfrm>
            <a:off x="4254035" y="2567853"/>
            <a:ext cx="624041" cy="484740"/>
          </a:xfrm>
          <a:prstGeom prst="rect">
            <a:avLst/>
          </a:prstGeom>
        </p:spPr>
        <p:txBody>
          <a:bodyPr vert="horz" lIns="0" tIns="90216" rIns="0" bIns="90216" anchor="ctr"/>
          <a:lstStyle>
            <a:lvl1pPr marL="0" indent="0" algn="ctr" defTabSz="914476" rtl="0" eaLnBrk="1" latinLnBrk="0" hangingPunct="1">
              <a:lnSpc>
                <a:spcPct val="100000"/>
              </a:lnSpc>
              <a:spcBef>
                <a:spcPts val="0"/>
              </a:spcBef>
              <a:buFont typeface="Arial" panose="020B0604020202020204" pitchFamily="34" charset="0"/>
              <a:buNone/>
              <a:defRPr sz="2966" b="1" kern="1200">
                <a:ln>
                  <a:noFill/>
                </a:ln>
                <a:solidFill>
                  <a:schemeClr val="bg1"/>
                </a:solidFill>
                <a:latin typeface="League Gothic Regular"/>
                <a:ea typeface="+mn-ea"/>
                <a:cs typeface="League Gothic Regular"/>
              </a:defRPr>
            </a:lvl1pPr>
            <a:lvl2pPr marL="685858" indent="-228620" algn="l" defTabSz="914476"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94" indent="-228620" algn="l" defTabSz="914476"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333" indent="-228620" algn="l" defTabSz="91447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571" indent="-228620" algn="l" defTabSz="91447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809" indent="-228620" algn="l" defTabSz="91447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2048" indent="-228620" algn="l" defTabSz="91447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286" indent="-228620" algn="l" defTabSz="91447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524" indent="-228620" algn="l" defTabSz="91447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s-ES_tradnl" sz="1800" b="0" dirty="0">
                <a:latin typeface="Arial" panose="020B0604020202020204" pitchFamily="34" charset="0"/>
                <a:ea typeface="微软雅黑" panose="020B0503020204020204" pitchFamily="34" charset="-122"/>
                <a:sym typeface="Arial" panose="020B0604020202020204" pitchFamily="34" charset="0"/>
              </a:rPr>
              <a:t>01</a:t>
            </a:r>
          </a:p>
        </p:txBody>
      </p:sp>
      <p:sp>
        <p:nvSpPr>
          <p:cNvPr id="45" name="Text Placeholder 2"/>
          <p:cNvSpPr txBox="1">
            <a:spLocks/>
          </p:cNvSpPr>
          <p:nvPr/>
        </p:nvSpPr>
        <p:spPr>
          <a:xfrm>
            <a:off x="1964879" y="2524373"/>
            <a:ext cx="2055981" cy="429605"/>
          </a:xfrm>
          <a:prstGeom prst="rect">
            <a:avLst/>
          </a:prstGeom>
        </p:spPr>
        <p:txBody>
          <a:bodyPr vert="horz" wrap="square" lIns="0" tIns="0" rIns="0" bIns="0">
            <a:spAutoFit/>
          </a:bodyPr>
          <a:lstStyle>
            <a:lvl1pPr marL="0" indent="0" algn="l" defTabSz="914476" rtl="0" eaLnBrk="1" latinLnBrk="0" hangingPunct="1">
              <a:lnSpc>
                <a:spcPct val="120000"/>
              </a:lnSpc>
              <a:spcBef>
                <a:spcPts val="0"/>
              </a:spcBef>
              <a:buFont typeface="Arial" panose="020B0604020202020204" pitchFamily="34" charset="0"/>
              <a:buNone/>
              <a:defRPr sz="890" b="0" kern="1200" baseline="0">
                <a:solidFill>
                  <a:schemeClr val="tx1">
                    <a:lumMod val="50000"/>
                    <a:lumOff val="50000"/>
                  </a:schemeClr>
                </a:solidFill>
                <a:latin typeface="Lato Regular"/>
                <a:ea typeface="+mn-ea"/>
                <a:cs typeface="Lato Regular"/>
              </a:defRPr>
            </a:lvl1pPr>
            <a:lvl2pPr marL="685858" indent="-228620" algn="l" defTabSz="914476"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94" indent="-228620" algn="l" defTabSz="914476"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333" indent="-228620" algn="l" defTabSz="91447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571" indent="-228620" algn="l" defTabSz="91447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809" indent="-228620" algn="l" defTabSz="91447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2048" indent="-228620" algn="l" defTabSz="91447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286" indent="-228620" algn="l" defTabSz="91447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524" indent="-228620" algn="l" defTabSz="91447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altLang="zh-CN" sz="8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Please replace text, click add-about, headline modify text content, also can copy your content to this directly ly.</a:t>
            </a:r>
          </a:p>
        </p:txBody>
      </p:sp>
      <p:sp>
        <p:nvSpPr>
          <p:cNvPr id="46" name="Text Placeholder 7"/>
          <p:cNvSpPr txBox="1">
            <a:spLocks/>
          </p:cNvSpPr>
          <p:nvPr/>
        </p:nvSpPr>
        <p:spPr>
          <a:xfrm>
            <a:off x="4212515" y="5330420"/>
            <a:ext cx="624041" cy="484740"/>
          </a:xfrm>
          <a:prstGeom prst="rect">
            <a:avLst/>
          </a:prstGeom>
        </p:spPr>
        <p:txBody>
          <a:bodyPr vert="horz" lIns="0" tIns="90216" rIns="0" bIns="90216" anchor="ctr"/>
          <a:lstStyle>
            <a:lvl1pPr marL="0" indent="0" algn="ctr" defTabSz="914476" rtl="0" eaLnBrk="1" latinLnBrk="0" hangingPunct="1">
              <a:lnSpc>
                <a:spcPct val="100000"/>
              </a:lnSpc>
              <a:spcBef>
                <a:spcPts val="0"/>
              </a:spcBef>
              <a:buFont typeface="Arial" panose="020B0604020202020204" pitchFamily="34" charset="0"/>
              <a:buNone/>
              <a:defRPr sz="2966" b="1" kern="1200">
                <a:solidFill>
                  <a:schemeClr val="bg1"/>
                </a:solidFill>
                <a:latin typeface="League Gothic Regular"/>
                <a:ea typeface="+mn-ea"/>
                <a:cs typeface="League Gothic Regular"/>
              </a:defRPr>
            </a:lvl1pPr>
            <a:lvl2pPr marL="685858" indent="-228620" algn="l" defTabSz="914476"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94" indent="-228620" algn="l" defTabSz="914476"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333" indent="-228620" algn="l" defTabSz="91447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571" indent="-228620" algn="l" defTabSz="91447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809" indent="-228620" algn="l" defTabSz="91447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2048" indent="-228620" algn="l" defTabSz="91447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286" indent="-228620" algn="l" defTabSz="91447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524" indent="-228620" algn="l" defTabSz="91447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s-ES_tradnl" sz="1800" b="0" dirty="0">
                <a:latin typeface="Arial" panose="020B0604020202020204" pitchFamily="34" charset="0"/>
                <a:ea typeface="微软雅黑" panose="020B0503020204020204" pitchFamily="34" charset="-122"/>
                <a:sym typeface="Arial" panose="020B0604020202020204" pitchFamily="34" charset="0"/>
              </a:rPr>
              <a:t>03</a:t>
            </a:r>
          </a:p>
        </p:txBody>
      </p:sp>
      <p:sp>
        <p:nvSpPr>
          <p:cNvPr id="47" name="Text Placeholder 2"/>
          <p:cNvSpPr txBox="1">
            <a:spLocks/>
          </p:cNvSpPr>
          <p:nvPr/>
        </p:nvSpPr>
        <p:spPr>
          <a:xfrm>
            <a:off x="1964879" y="5274660"/>
            <a:ext cx="2055981" cy="429605"/>
          </a:xfrm>
          <a:prstGeom prst="rect">
            <a:avLst/>
          </a:prstGeom>
        </p:spPr>
        <p:txBody>
          <a:bodyPr vert="horz" wrap="square" lIns="0" tIns="0" rIns="0" bIns="0">
            <a:spAutoFit/>
          </a:bodyPr>
          <a:lstStyle>
            <a:lvl1pPr marL="0" indent="0" algn="l" defTabSz="914476" rtl="0" eaLnBrk="1" latinLnBrk="0" hangingPunct="1">
              <a:lnSpc>
                <a:spcPct val="120000"/>
              </a:lnSpc>
              <a:spcBef>
                <a:spcPts val="0"/>
              </a:spcBef>
              <a:buFont typeface="Arial" panose="020B0604020202020204" pitchFamily="34" charset="0"/>
              <a:buNone/>
              <a:defRPr sz="890" b="0" kern="1200" baseline="0">
                <a:solidFill>
                  <a:schemeClr val="tx1">
                    <a:lumMod val="50000"/>
                    <a:lumOff val="50000"/>
                  </a:schemeClr>
                </a:solidFill>
                <a:latin typeface="Lato Regular"/>
                <a:ea typeface="+mn-ea"/>
                <a:cs typeface="Lato Regular"/>
              </a:defRPr>
            </a:lvl1pPr>
            <a:lvl2pPr marL="685858" indent="-228620" algn="l" defTabSz="914476"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94" indent="-228620" algn="l" defTabSz="914476"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333" indent="-228620" algn="l" defTabSz="91447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571" indent="-228620" algn="l" defTabSz="91447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809" indent="-228620" algn="l" defTabSz="91447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2048" indent="-228620" algn="l" defTabSz="91447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286" indent="-228620" algn="l" defTabSz="91447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524" indent="-228620" algn="l" defTabSz="91447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altLang="zh-CN" sz="8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Please replace text, click add-about, headline modify text content, also can copy your content to this directly ly.</a:t>
            </a:r>
          </a:p>
        </p:txBody>
      </p:sp>
      <p:sp>
        <p:nvSpPr>
          <p:cNvPr id="48" name="Text Placeholder 7"/>
          <p:cNvSpPr txBox="1">
            <a:spLocks/>
          </p:cNvSpPr>
          <p:nvPr/>
        </p:nvSpPr>
        <p:spPr>
          <a:xfrm>
            <a:off x="7849723" y="2567853"/>
            <a:ext cx="624041" cy="484740"/>
          </a:xfrm>
          <a:prstGeom prst="rect">
            <a:avLst/>
          </a:prstGeom>
        </p:spPr>
        <p:txBody>
          <a:bodyPr vert="horz" lIns="0" tIns="90216" rIns="0" bIns="90216" anchor="ctr"/>
          <a:lstStyle>
            <a:lvl1pPr marL="0" indent="0" algn="ctr" defTabSz="914476" rtl="0" eaLnBrk="1" latinLnBrk="0" hangingPunct="1">
              <a:lnSpc>
                <a:spcPct val="100000"/>
              </a:lnSpc>
              <a:spcBef>
                <a:spcPts val="0"/>
              </a:spcBef>
              <a:buFont typeface="Arial" panose="020B0604020202020204" pitchFamily="34" charset="0"/>
              <a:buNone/>
              <a:defRPr sz="2966" b="1" kern="1200">
                <a:solidFill>
                  <a:schemeClr val="bg1"/>
                </a:solidFill>
                <a:latin typeface="League Gothic Regular"/>
                <a:ea typeface="+mn-ea"/>
                <a:cs typeface="League Gothic Regular"/>
              </a:defRPr>
            </a:lvl1pPr>
            <a:lvl2pPr marL="685858" indent="-228620" algn="l" defTabSz="914476"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94" indent="-228620" algn="l" defTabSz="914476"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333" indent="-228620" algn="l" defTabSz="91447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571" indent="-228620" algn="l" defTabSz="91447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809" indent="-228620" algn="l" defTabSz="91447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2048" indent="-228620" algn="l" defTabSz="91447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286" indent="-228620" algn="l" defTabSz="91447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524" indent="-228620" algn="l" defTabSz="91447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s-ES_tradnl" sz="1800" b="0" dirty="0">
                <a:latin typeface="Arial" panose="020B0604020202020204" pitchFamily="34" charset="0"/>
                <a:ea typeface="微软雅黑" panose="020B0503020204020204" pitchFamily="34" charset="-122"/>
                <a:sym typeface="Arial" panose="020B0604020202020204" pitchFamily="34" charset="0"/>
              </a:rPr>
              <a:t>02</a:t>
            </a:r>
          </a:p>
        </p:txBody>
      </p:sp>
      <p:sp>
        <p:nvSpPr>
          <p:cNvPr id="49" name="Text Placeholder 2"/>
          <p:cNvSpPr txBox="1">
            <a:spLocks/>
          </p:cNvSpPr>
          <p:nvPr/>
        </p:nvSpPr>
        <p:spPr>
          <a:xfrm>
            <a:off x="8760114" y="2518843"/>
            <a:ext cx="2100598" cy="429605"/>
          </a:xfrm>
          <a:prstGeom prst="rect">
            <a:avLst/>
          </a:prstGeom>
        </p:spPr>
        <p:txBody>
          <a:bodyPr vert="horz" wrap="square" lIns="0" tIns="0" rIns="0" bIns="0">
            <a:spAutoFit/>
          </a:bodyPr>
          <a:lstStyle>
            <a:lvl1pPr marL="0" indent="0" algn="l" defTabSz="914476" rtl="0" eaLnBrk="1" latinLnBrk="0" hangingPunct="1">
              <a:lnSpc>
                <a:spcPct val="120000"/>
              </a:lnSpc>
              <a:spcBef>
                <a:spcPts val="0"/>
              </a:spcBef>
              <a:buFont typeface="Arial" panose="020B0604020202020204" pitchFamily="34" charset="0"/>
              <a:buNone/>
              <a:defRPr sz="890" b="0" kern="1200" baseline="0">
                <a:solidFill>
                  <a:schemeClr val="tx1">
                    <a:lumMod val="50000"/>
                    <a:lumOff val="50000"/>
                  </a:schemeClr>
                </a:solidFill>
                <a:latin typeface="Lato Regular"/>
                <a:ea typeface="+mn-ea"/>
                <a:cs typeface="Lato Regular"/>
              </a:defRPr>
            </a:lvl1pPr>
            <a:lvl2pPr marL="685858" indent="-228620" algn="l" defTabSz="914476"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94" indent="-228620" algn="l" defTabSz="914476"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333" indent="-228620" algn="l" defTabSz="91447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571" indent="-228620" algn="l" defTabSz="91447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809" indent="-228620" algn="l" defTabSz="91447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2048" indent="-228620" algn="l" defTabSz="91447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286" indent="-228620" algn="l" defTabSz="91447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524" indent="-228620" algn="l" defTabSz="91447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altLang="zh-CN" sz="8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Please replace text, click add-about, headline modify text content, also can copy your content to this directly ly.</a:t>
            </a:r>
          </a:p>
        </p:txBody>
      </p:sp>
      <p:sp>
        <p:nvSpPr>
          <p:cNvPr id="50" name="Text Placeholder 7"/>
          <p:cNvSpPr txBox="1">
            <a:spLocks/>
          </p:cNvSpPr>
          <p:nvPr/>
        </p:nvSpPr>
        <p:spPr>
          <a:xfrm>
            <a:off x="7932663" y="5297155"/>
            <a:ext cx="624041" cy="484740"/>
          </a:xfrm>
          <a:prstGeom prst="rect">
            <a:avLst/>
          </a:prstGeom>
        </p:spPr>
        <p:txBody>
          <a:bodyPr vert="horz" lIns="0" tIns="90216" rIns="0" bIns="90216" anchor="ctr"/>
          <a:lstStyle>
            <a:lvl1pPr marL="0" indent="0" algn="ctr" defTabSz="914476" rtl="0" eaLnBrk="1" latinLnBrk="0" hangingPunct="1">
              <a:lnSpc>
                <a:spcPct val="100000"/>
              </a:lnSpc>
              <a:spcBef>
                <a:spcPts val="0"/>
              </a:spcBef>
              <a:buFont typeface="Arial" panose="020B0604020202020204" pitchFamily="34" charset="0"/>
              <a:buNone/>
              <a:defRPr sz="2966" b="1" kern="1200">
                <a:solidFill>
                  <a:schemeClr val="bg1"/>
                </a:solidFill>
                <a:latin typeface="League Gothic Regular"/>
                <a:ea typeface="+mn-ea"/>
                <a:cs typeface="League Gothic Regular"/>
              </a:defRPr>
            </a:lvl1pPr>
            <a:lvl2pPr marL="685858" indent="-228620" algn="l" defTabSz="914476"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94" indent="-228620" algn="l" defTabSz="914476"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333" indent="-228620" algn="l" defTabSz="91447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571" indent="-228620" algn="l" defTabSz="91447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809" indent="-228620" algn="l" defTabSz="91447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2048" indent="-228620" algn="l" defTabSz="91447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286" indent="-228620" algn="l" defTabSz="91447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524" indent="-228620" algn="l" defTabSz="91447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s-ES_tradnl" sz="1800" b="0" dirty="0">
                <a:latin typeface="Arial" panose="020B0604020202020204" pitchFamily="34" charset="0"/>
                <a:ea typeface="微软雅黑" panose="020B0503020204020204" pitchFamily="34" charset="-122"/>
                <a:sym typeface="Arial" panose="020B0604020202020204" pitchFamily="34" charset="0"/>
              </a:rPr>
              <a:t>04</a:t>
            </a:r>
          </a:p>
        </p:txBody>
      </p:sp>
      <p:sp>
        <p:nvSpPr>
          <p:cNvPr id="51" name="Text Placeholder 2"/>
          <p:cNvSpPr txBox="1">
            <a:spLocks/>
          </p:cNvSpPr>
          <p:nvPr/>
        </p:nvSpPr>
        <p:spPr>
          <a:xfrm>
            <a:off x="8760114" y="5274660"/>
            <a:ext cx="2100598" cy="429605"/>
          </a:xfrm>
          <a:prstGeom prst="rect">
            <a:avLst/>
          </a:prstGeom>
        </p:spPr>
        <p:txBody>
          <a:bodyPr vert="horz" wrap="square" lIns="0" tIns="0" rIns="0" bIns="0">
            <a:spAutoFit/>
          </a:bodyPr>
          <a:lstStyle>
            <a:lvl1pPr marL="0" indent="0" algn="l" defTabSz="914476" rtl="0" eaLnBrk="1" latinLnBrk="0" hangingPunct="1">
              <a:lnSpc>
                <a:spcPct val="120000"/>
              </a:lnSpc>
              <a:spcBef>
                <a:spcPts val="0"/>
              </a:spcBef>
              <a:buFont typeface="Arial" panose="020B0604020202020204" pitchFamily="34" charset="0"/>
              <a:buNone/>
              <a:defRPr sz="890" b="0" kern="1200" baseline="0">
                <a:solidFill>
                  <a:schemeClr val="tx1">
                    <a:lumMod val="50000"/>
                    <a:lumOff val="50000"/>
                  </a:schemeClr>
                </a:solidFill>
                <a:latin typeface="Lato Regular"/>
                <a:ea typeface="+mn-ea"/>
                <a:cs typeface="Lato Regular"/>
              </a:defRPr>
            </a:lvl1pPr>
            <a:lvl2pPr marL="685858" indent="-228620" algn="l" defTabSz="914476"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94" indent="-228620" algn="l" defTabSz="914476"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333" indent="-228620" algn="l" defTabSz="91447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571" indent="-228620" algn="l" defTabSz="91447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809" indent="-228620" algn="l" defTabSz="91447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2048" indent="-228620" algn="l" defTabSz="91447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286" indent="-228620" algn="l" defTabSz="91447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524" indent="-228620" algn="l" defTabSz="91447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altLang="zh-CN" sz="8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Please replace text, click add-about, headline modify text content, also can copy your content to this directly ly.</a:t>
            </a:r>
          </a:p>
        </p:txBody>
      </p:sp>
      <p:sp>
        <p:nvSpPr>
          <p:cNvPr id="52" name="Shape 1719"/>
          <p:cNvSpPr/>
          <p:nvPr/>
        </p:nvSpPr>
        <p:spPr>
          <a:xfrm>
            <a:off x="4796125" y="3874359"/>
            <a:ext cx="1558843" cy="1870406"/>
          </a:xfrm>
          <a:custGeom>
            <a:avLst/>
            <a:gdLst/>
            <a:ahLst/>
            <a:cxnLst>
              <a:cxn ang="0">
                <a:pos x="wd2" y="hd2"/>
              </a:cxn>
              <a:cxn ang="5400000">
                <a:pos x="wd2" y="hd2"/>
              </a:cxn>
              <a:cxn ang="10800000">
                <a:pos x="wd2" y="hd2"/>
              </a:cxn>
              <a:cxn ang="16200000">
                <a:pos x="wd2" y="hd2"/>
              </a:cxn>
            </a:cxnLst>
            <a:rect l="0" t="0" r="r" b="b"/>
            <a:pathLst>
              <a:path w="21600" h="21600" extrusionOk="0">
                <a:moveTo>
                  <a:pt x="21544" y="21600"/>
                </a:moveTo>
                <a:lnTo>
                  <a:pt x="17863" y="16372"/>
                </a:lnTo>
                <a:lnTo>
                  <a:pt x="21600" y="11064"/>
                </a:lnTo>
                <a:cubicBezTo>
                  <a:pt x="16705" y="10632"/>
                  <a:pt x="12832" y="7246"/>
                  <a:pt x="12619" y="3093"/>
                </a:cubicBezTo>
                <a:lnTo>
                  <a:pt x="6294" y="0"/>
                </a:lnTo>
                <a:lnTo>
                  <a:pt x="0" y="3080"/>
                </a:lnTo>
                <a:cubicBezTo>
                  <a:pt x="216" y="13022"/>
                  <a:pt x="9708" y="21118"/>
                  <a:pt x="21544" y="21600"/>
                </a:cubicBezTo>
                <a:close/>
              </a:path>
            </a:pathLst>
          </a:custGeom>
          <a:solidFill>
            <a:schemeClr val="accent3"/>
          </a:solidFill>
          <a:ln w="12700">
            <a:miter lim="400000"/>
          </a:ln>
        </p:spPr>
        <p:txBody>
          <a:bodyPr lIns="9813" tIns="9813" rIns="9813" bIns="9813" anchor="ctr"/>
          <a:lstStyle/>
          <a:p>
            <a:pPr defTabSz="117754">
              <a:defRPr sz="3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800">
              <a:latin typeface="Arial" panose="020B0604020202020204" pitchFamily="34" charset="0"/>
              <a:ea typeface="微软雅黑" panose="020B0503020204020204" pitchFamily="34" charset="-122"/>
              <a:sym typeface="Arial" panose="020B0604020202020204" pitchFamily="34" charset="0"/>
            </a:endParaRPr>
          </a:p>
        </p:txBody>
      </p:sp>
      <p:sp>
        <p:nvSpPr>
          <p:cNvPr id="53" name="Shape 1720"/>
          <p:cNvSpPr/>
          <p:nvPr/>
        </p:nvSpPr>
        <p:spPr>
          <a:xfrm>
            <a:off x="6166927" y="4188007"/>
            <a:ext cx="1870348" cy="1559044"/>
          </a:xfrm>
          <a:custGeom>
            <a:avLst/>
            <a:gdLst/>
            <a:ahLst/>
            <a:cxnLst>
              <a:cxn ang="0">
                <a:pos x="wd2" y="hd2"/>
              </a:cxn>
              <a:cxn ang="5400000">
                <a:pos x="wd2" y="hd2"/>
              </a:cxn>
              <a:cxn ang="10800000">
                <a:pos x="wd2" y="hd2"/>
              </a:cxn>
              <a:cxn ang="16200000">
                <a:pos x="wd2" y="hd2"/>
              </a:cxn>
            </a:cxnLst>
            <a:rect l="0" t="0" r="r" b="b"/>
            <a:pathLst>
              <a:path w="21600" h="21600" extrusionOk="0">
                <a:moveTo>
                  <a:pt x="0" y="15305"/>
                </a:moveTo>
                <a:lnTo>
                  <a:pt x="3079" y="21600"/>
                </a:lnTo>
                <a:cubicBezTo>
                  <a:pt x="13022" y="21383"/>
                  <a:pt x="21117" y="11891"/>
                  <a:pt x="21600" y="57"/>
                </a:cubicBezTo>
                <a:lnTo>
                  <a:pt x="16372" y="3738"/>
                </a:lnTo>
                <a:lnTo>
                  <a:pt x="11063" y="0"/>
                </a:lnTo>
                <a:cubicBezTo>
                  <a:pt x="10631" y="4895"/>
                  <a:pt x="7245" y="8768"/>
                  <a:pt x="3093" y="8981"/>
                </a:cubicBezTo>
                <a:cubicBezTo>
                  <a:pt x="3093" y="8981"/>
                  <a:pt x="0" y="15305"/>
                  <a:pt x="0" y="15305"/>
                </a:cubicBezTo>
                <a:close/>
              </a:path>
            </a:pathLst>
          </a:custGeom>
          <a:solidFill>
            <a:schemeClr val="accent4"/>
          </a:solidFill>
          <a:ln w="12700">
            <a:miter lim="400000"/>
          </a:ln>
        </p:spPr>
        <p:txBody>
          <a:bodyPr lIns="9813" tIns="9813" rIns="9813" bIns="9813" anchor="ctr"/>
          <a:lstStyle/>
          <a:p>
            <a:pPr defTabSz="117754">
              <a:defRPr sz="3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800">
              <a:latin typeface="Arial" panose="020B0604020202020204" pitchFamily="34" charset="0"/>
              <a:ea typeface="微软雅黑" panose="020B0503020204020204" pitchFamily="34" charset="-122"/>
              <a:sym typeface="Arial" panose="020B0604020202020204" pitchFamily="34" charset="0"/>
            </a:endParaRPr>
          </a:p>
        </p:txBody>
      </p:sp>
      <p:sp>
        <p:nvSpPr>
          <p:cNvPr id="54" name="Shape 1721"/>
          <p:cNvSpPr/>
          <p:nvPr/>
        </p:nvSpPr>
        <p:spPr>
          <a:xfrm>
            <a:off x="6468922" y="2520901"/>
            <a:ext cx="1558843" cy="1870406"/>
          </a:xfrm>
          <a:custGeom>
            <a:avLst/>
            <a:gdLst/>
            <a:ahLst/>
            <a:cxnLst>
              <a:cxn ang="0">
                <a:pos x="wd2" y="hd2"/>
              </a:cxn>
              <a:cxn ang="5400000">
                <a:pos x="wd2" y="hd2"/>
              </a:cxn>
              <a:cxn ang="10800000">
                <a:pos x="wd2" y="hd2"/>
              </a:cxn>
              <a:cxn ang="16200000">
                <a:pos x="wd2" y="hd2"/>
              </a:cxn>
            </a:cxnLst>
            <a:rect l="0" t="0" r="r" b="b"/>
            <a:pathLst>
              <a:path w="21600" h="21600" extrusionOk="0">
                <a:moveTo>
                  <a:pt x="21600" y="18521"/>
                </a:moveTo>
                <a:cubicBezTo>
                  <a:pt x="21384" y="8578"/>
                  <a:pt x="11891" y="483"/>
                  <a:pt x="56" y="0"/>
                </a:cubicBezTo>
                <a:lnTo>
                  <a:pt x="3737" y="5228"/>
                </a:lnTo>
                <a:lnTo>
                  <a:pt x="0" y="10536"/>
                </a:lnTo>
                <a:cubicBezTo>
                  <a:pt x="4895" y="10968"/>
                  <a:pt x="8767" y="14353"/>
                  <a:pt x="8981" y="18507"/>
                </a:cubicBezTo>
                <a:lnTo>
                  <a:pt x="15305" y="21600"/>
                </a:lnTo>
                <a:cubicBezTo>
                  <a:pt x="15305" y="21600"/>
                  <a:pt x="21600" y="18521"/>
                  <a:pt x="21600" y="18521"/>
                </a:cubicBezTo>
                <a:close/>
              </a:path>
            </a:pathLst>
          </a:custGeom>
          <a:solidFill>
            <a:schemeClr val="accent2"/>
          </a:solidFill>
          <a:ln w="12700">
            <a:miter lim="400000"/>
          </a:ln>
        </p:spPr>
        <p:txBody>
          <a:bodyPr lIns="9813" tIns="9813" rIns="9813" bIns="9813" anchor="ctr"/>
          <a:lstStyle/>
          <a:p>
            <a:pPr defTabSz="117754">
              <a:defRPr sz="3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800">
              <a:latin typeface="Arial" panose="020B0604020202020204" pitchFamily="34" charset="0"/>
              <a:ea typeface="微软雅黑" panose="020B0503020204020204" pitchFamily="34" charset="-122"/>
              <a:sym typeface="Arial" panose="020B0604020202020204" pitchFamily="34" charset="0"/>
            </a:endParaRPr>
          </a:p>
        </p:txBody>
      </p:sp>
      <p:sp>
        <p:nvSpPr>
          <p:cNvPr id="55" name="Shape 1722"/>
          <p:cNvSpPr/>
          <p:nvPr/>
        </p:nvSpPr>
        <p:spPr>
          <a:xfrm>
            <a:off x="4796124" y="2520903"/>
            <a:ext cx="1870348" cy="1558961"/>
          </a:xfrm>
          <a:custGeom>
            <a:avLst/>
            <a:gdLst/>
            <a:ahLst/>
            <a:cxnLst>
              <a:cxn ang="0">
                <a:pos x="wd2" y="hd2"/>
              </a:cxn>
              <a:cxn ang="5400000">
                <a:pos x="wd2" y="hd2"/>
              </a:cxn>
              <a:cxn ang="10800000">
                <a:pos x="wd2" y="hd2"/>
              </a:cxn>
              <a:cxn ang="16200000">
                <a:pos x="wd2" y="hd2"/>
              </a:cxn>
            </a:cxnLst>
            <a:rect l="0" t="0" r="r" b="b"/>
            <a:pathLst>
              <a:path w="21600" h="21600" extrusionOk="0">
                <a:moveTo>
                  <a:pt x="21600" y="6294"/>
                </a:moveTo>
                <a:lnTo>
                  <a:pt x="18521" y="0"/>
                </a:lnTo>
                <a:cubicBezTo>
                  <a:pt x="8577" y="216"/>
                  <a:pt x="483" y="9708"/>
                  <a:pt x="0" y="21544"/>
                </a:cubicBezTo>
                <a:lnTo>
                  <a:pt x="5227" y="17863"/>
                </a:lnTo>
                <a:lnTo>
                  <a:pt x="10537" y="21600"/>
                </a:lnTo>
                <a:cubicBezTo>
                  <a:pt x="10969" y="16705"/>
                  <a:pt x="14354" y="12832"/>
                  <a:pt x="18507" y="12619"/>
                </a:cubicBezTo>
                <a:cubicBezTo>
                  <a:pt x="18507" y="12619"/>
                  <a:pt x="21600" y="6294"/>
                  <a:pt x="21600" y="6294"/>
                </a:cubicBezTo>
                <a:close/>
              </a:path>
            </a:pathLst>
          </a:custGeom>
          <a:solidFill>
            <a:schemeClr val="accent1"/>
          </a:solidFill>
          <a:ln w="12700">
            <a:miter lim="400000"/>
          </a:ln>
        </p:spPr>
        <p:txBody>
          <a:bodyPr lIns="9813" tIns="9813" rIns="9813" bIns="9813" anchor="ctr"/>
          <a:lstStyle/>
          <a:p>
            <a:pPr defTabSz="117754">
              <a:defRPr sz="3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800">
              <a:latin typeface="Arial" panose="020B0604020202020204" pitchFamily="34" charset="0"/>
              <a:ea typeface="微软雅黑" panose="020B0503020204020204" pitchFamily="34" charset="-122"/>
              <a:sym typeface="Arial" panose="020B0604020202020204" pitchFamily="34" charset="0"/>
            </a:endParaRPr>
          </a:p>
        </p:txBody>
      </p:sp>
      <p:sp>
        <p:nvSpPr>
          <p:cNvPr id="56" name="Text Placeholder 7"/>
          <p:cNvSpPr txBox="1">
            <a:spLocks/>
          </p:cNvSpPr>
          <p:nvPr/>
        </p:nvSpPr>
        <p:spPr>
          <a:xfrm>
            <a:off x="5460257" y="2946309"/>
            <a:ext cx="503766" cy="677727"/>
          </a:xfrm>
          <a:prstGeom prst="rect">
            <a:avLst/>
          </a:prstGeom>
        </p:spPr>
        <p:txBody>
          <a:bodyPr vert="horz" wrap="square" lIns="0" tIns="0" rIns="0" bIns="0" anchor="ctr"/>
          <a:lstStyle>
            <a:lvl1pPr marL="0" indent="0" algn="ctr" defTabSz="914476" rtl="0" eaLnBrk="1" latinLnBrk="0" hangingPunct="1">
              <a:lnSpc>
                <a:spcPct val="100000"/>
              </a:lnSpc>
              <a:spcBef>
                <a:spcPts val="0"/>
              </a:spcBef>
              <a:buFont typeface="Arial" panose="020B0604020202020204" pitchFamily="34" charset="0"/>
              <a:buNone/>
              <a:defRPr sz="2669" b="0" i="0" kern="1200">
                <a:solidFill>
                  <a:schemeClr val="bg1"/>
                </a:solidFill>
                <a:latin typeface="FontAwesome"/>
                <a:ea typeface="+mn-ea"/>
                <a:cs typeface="FontAwesome"/>
              </a:defRPr>
            </a:lvl1pPr>
            <a:lvl2pPr marL="685858" indent="-228620" algn="l" defTabSz="914476"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94" indent="-228620" algn="l" defTabSz="914476"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333" indent="-228620" algn="l" defTabSz="91447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571" indent="-228620" algn="l" defTabSz="91447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809" indent="-228620" algn="l" defTabSz="91447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2048" indent="-228620" algn="l" defTabSz="91447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286" indent="-228620" algn="l" defTabSz="91447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524" indent="-228620" algn="l" defTabSz="91447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zh-CN" altLang="en-US" sz="1400" dirty="0">
                <a:latin typeface="Arial" panose="020B0604020202020204" pitchFamily="34" charset="0"/>
                <a:ea typeface="微软雅黑" panose="020B0503020204020204" pitchFamily="34" charset="-122"/>
                <a:sym typeface="Arial" panose="020B0604020202020204" pitchFamily="34" charset="0"/>
              </a:rPr>
              <a:t>Text content</a:t>
            </a:r>
            <a:endParaRPr lang="es-ES_tradnl" sz="1400" dirty="0">
              <a:latin typeface="Arial" panose="020B0604020202020204" pitchFamily="34" charset="0"/>
              <a:ea typeface="微软雅黑" panose="020B0503020204020204" pitchFamily="34" charset="-122"/>
              <a:sym typeface="Arial" panose="020B0604020202020204" pitchFamily="34" charset="0"/>
            </a:endParaRPr>
          </a:p>
        </p:txBody>
      </p:sp>
      <p:sp>
        <p:nvSpPr>
          <p:cNvPr id="57" name="Text Placeholder 7"/>
          <p:cNvSpPr txBox="1">
            <a:spLocks/>
          </p:cNvSpPr>
          <p:nvPr/>
        </p:nvSpPr>
        <p:spPr>
          <a:xfrm>
            <a:off x="5215688" y="4418415"/>
            <a:ext cx="503766" cy="677727"/>
          </a:xfrm>
          <a:prstGeom prst="rect">
            <a:avLst/>
          </a:prstGeom>
        </p:spPr>
        <p:txBody>
          <a:bodyPr vert="horz" wrap="square" lIns="0" tIns="0" rIns="0" bIns="0" anchor="ctr"/>
          <a:lstStyle>
            <a:lvl1pPr marL="0" indent="0" algn="ctr" defTabSz="914476" rtl="0" eaLnBrk="1" latinLnBrk="0" hangingPunct="1">
              <a:lnSpc>
                <a:spcPct val="100000"/>
              </a:lnSpc>
              <a:spcBef>
                <a:spcPts val="0"/>
              </a:spcBef>
              <a:buFont typeface="Arial" panose="020B0604020202020204" pitchFamily="34" charset="0"/>
              <a:buNone/>
              <a:defRPr sz="2669" b="0" i="0" kern="1200">
                <a:solidFill>
                  <a:schemeClr val="bg1"/>
                </a:solidFill>
                <a:latin typeface="FontAwesome"/>
                <a:ea typeface="+mn-ea"/>
                <a:cs typeface="FontAwesome"/>
              </a:defRPr>
            </a:lvl1pPr>
            <a:lvl2pPr marL="685858" indent="-228620" algn="l" defTabSz="914476"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94" indent="-228620" algn="l" defTabSz="914476"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333" indent="-228620" algn="l" defTabSz="91447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571" indent="-228620" algn="l" defTabSz="91447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809" indent="-228620" algn="l" defTabSz="91447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2048" indent="-228620" algn="l" defTabSz="91447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286" indent="-228620" algn="l" defTabSz="91447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524" indent="-228620" algn="l" defTabSz="91447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zh-CN" altLang="en-US" sz="1400" dirty="0">
                <a:latin typeface="Arial" panose="020B0604020202020204" pitchFamily="34" charset="0"/>
                <a:ea typeface="微软雅黑" panose="020B0503020204020204" pitchFamily="34" charset="-122"/>
                <a:sym typeface="Arial" panose="020B0604020202020204" pitchFamily="34" charset="0"/>
              </a:rPr>
              <a:t>Text content</a:t>
            </a:r>
            <a:endParaRPr lang="es-ES_tradnl" sz="1400" dirty="0">
              <a:latin typeface="Arial" panose="020B0604020202020204" pitchFamily="34" charset="0"/>
              <a:ea typeface="微软雅黑" panose="020B0503020204020204" pitchFamily="34" charset="-122"/>
              <a:sym typeface="Arial" panose="020B0604020202020204" pitchFamily="34" charset="0"/>
            </a:endParaRPr>
          </a:p>
        </p:txBody>
      </p:sp>
      <p:sp>
        <p:nvSpPr>
          <p:cNvPr id="58" name="Text Placeholder 7"/>
          <p:cNvSpPr txBox="1">
            <a:spLocks/>
          </p:cNvSpPr>
          <p:nvPr/>
        </p:nvSpPr>
        <p:spPr>
          <a:xfrm>
            <a:off x="7118389" y="3236217"/>
            <a:ext cx="508825" cy="679618"/>
          </a:xfrm>
          <a:prstGeom prst="rect">
            <a:avLst/>
          </a:prstGeom>
        </p:spPr>
        <p:txBody>
          <a:bodyPr vert="horz" wrap="square" lIns="0" tIns="0" rIns="0" bIns="0" anchor="ctr"/>
          <a:lstStyle>
            <a:lvl1pPr marL="0" indent="0" algn="ctr" defTabSz="914476" rtl="0" eaLnBrk="1" latinLnBrk="0" hangingPunct="1">
              <a:lnSpc>
                <a:spcPct val="100000"/>
              </a:lnSpc>
              <a:spcBef>
                <a:spcPts val="0"/>
              </a:spcBef>
              <a:buFont typeface="Arial" panose="020B0604020202020204" pitchFamily="34" charset="0"/>
              <a:buNone/>
              <a:defRPr sz="2669" b="0" i="0" kern="1200">
                <a:solidFill>
                  <a:schemeClr val="bg1"/>
                </a:solidFill>
                <a:latin typeface="FontAwesome"/>
                <a:ea typeface="+mn-ea"/>
                <a:cs typeface="FontAwesome"/>
              </a:defRPr>
            </a:lvl1pPr>
            <a:lvl2pPr marL="685858" indent="-228620" algn="l" defTabSz="914476"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94" indent="-228620" algn="l" defTabSz="914476"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333" indent="-228620" algn="l" defTabSz="91447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571" indent="-228620" algn="l" defTabSz="91447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809" indent="-228620" algn="l" defTabSz="91447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2048" indent="-228620" algn="l" defTabSz="91447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286" indent="-228620" algn="l" defTabSz="91447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524" indent="-228620" algn="l" defTabSz="91447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zh-CN" altLang="en-US" sz="1400" dirty="0">
                <a:latin typeface="Arial" panose="020B0604020202020204" pitchFamily="34" charset="0"/>
                <a:ea typeface="微软雅黑" panose="020B0503020204020204" pitchFamily="34" charset="-122"/>
                <a:sym typeface="Arial" panose="020B0604020202020204" pitchFamily="34" charset="0"/>
              </a:rPr>
              <a:t>Text content</a:t>
            </a:r>
            <a:endParaRPr lang="es-ES_tradnl" sz="1400" dirty="0">
              <a:latin typeface="Arial" panose="020B0604020202020204" pitchFamily="34" charset="0"/>
              <a:ea typeface="微软雅黑" panose="020B0503020204020204" pitchFamily="34" charset="-122"/>
              <a:sym typeface="Arial" panose="020B0604020202020204" pitchFamily="34" charset="0"/>
            </a:endParaRPr>
          </a:p>
        </p:txBody>
      </p:sp>
      <p:sp>
        <p:nvSpPr>
          <p:cNvPr id="59" name="Text Placeholder 7"/>
          <p:cNvSpPr txBox="1">
            <a:spLocks/>
          </p:cNvSpPr>
          <p:nvPr/>
        </p:nvSpPr>
        <p:spPr>
          <a:xfrm>
            <a:off x="6874397" y="4650801"/>
            <a:ext cx="508825" cy="679618"/>
          </a:xfrm>
          <a:prstGeom prst="rect">
            <a:avLst/>
          </a:prstGeom>
        </p:spPr>
        <p:txBody>
          <a:bodyPr vert="horz" wrap="square" lIns="0" tIns="0" rIns="0" bIns="0" anchor="ctr"/>
          <a:lstStyle>
            <a:lvl1pPr marL="0" indent="0" algn="ctr" defTabSz="914476" rtl="0" eaLnBrk="1" latinLnBrk="0" hangingPunct="1">
              <a:lnSpc>
                <a:spcPct val="100000"/>
              </a:lnSpc>
              <a:spcBef>
                <a:spcPts val="0"/>
              </a:spcBef>
              <a:buFont typeface="Arial" panose="020B0604020202020204" pitchFamily="34" charset="0"/>
              <a:buNone/>
              <a:defRPr sz="2669" b="0" i="0" kern="1200">
                <a:solidFill>
                  <a:schemeClr val="bg1"/>
                </a:solidFill>
                <a:latin typeface="FontAwesome"/>
                <a:ea typeface="+mn-ea"/>
                <a:cs typeface="FontAwesome"/>
              </a:defRPr>
            </a:lvl1pPr>
            <a:lvl2pPr marL="685858" indent="-228620" algn="l" defTabSz="914476"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94" indent="-228620" algn="l" defTabSz="914476"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333" indent="-228620" algn="l" defTabSz="91447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571" indent="-228620" algn="l" defTabSz="91447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809" indent="-228620" algn="l" defTabSz="91447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2048" indent="-228620" algn="l" defTabSz="91447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286" indent="-228620" algn="l" defTabSz="91447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524" indent="-228620" algn="l" defTabSz="91447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zh-CN" altLang="en-US" sz="1400" dirty="0">
                <a:latin typeface="Arial" panose="020B0604020202020204" pitchFamily="34" charset="0"/>
                <a:ea typeface="微软雅黑" panose="020B0503020204020204" pitchFamily="34" charset="-122"/>
                <a:sym typeface="Arial" panose="020B0604020202020204" pitchFamily="34" charset="0"/>
              </a:rPr>
              <a:t>Text content</a:t>
            </a:r>
            <a:endParaRPr lang="es-ES_tradnl" sz="1400" dirty="0">
              <a:latin typeface="Arial" panose="020B0604020202020204" pitchFamily="34" charset="0"/>
              <a:ea typeface="微软雅黑" panose="020B0503020204020204" pitchFamily="34" charset="-122"/>
              <a:sym typeface="Arial" panose="020B0604020202020204" pitchFamily="34" charset="0"/>
            </a:endParaRPr>
          </a:p>
        </p:txBody>
      </p:sp>
      <p:sp>
        <p:nvSpPr>
          <p:cNvPr id="30" name="文本占位符 13"/>
          <p:cNvSpPr txBox="1">
            <a:spLocks/>
          </p:cNvSpPr>
          <p:nvPr/>
        </p:nvSpPr>
        <p:spPr>
          <a:xfrm>
            <a:off x="380703" y="214850"/>
            <a:ext cx="2160240" cy="355063"/>
          </a:xfrm>
          <a:prstGeom prst="rect">
            <a:avLst/>
          </a:prstGeom>
        </p:spPr>
        <p:txBody>
          <a:bodyPr vert="horz"/>
          <a:lstStyle>
            <a:lvl1pPr marL="0" indent="0" algn="l" defTabSz="964326" rtl="0" eaLnBrk="1" latinLnBrk="0" hangingPunct="1">
              <a:lnSpc>
                <a:spcPct val="100000"/>
              </a:lnSpc>
              <a:spcBef>
                <a:spcPts val="1055"/>
              </a:spcBef>
              <a:buFont typeface="Arial" panose="020B0604020202020204" pitchFamily="34" charset="0"/>
              <a:buNone/>
              <a:defRPr sz="1687" kern="1200">
                <a:solidFill>
                  <a:schemeClr val="tx1"/>
                </a:solidFill>
                <a:latin typeface="+mn-lt"/>
                <a:ea typeface="+mn-ea"/>
                <a:cs typeface="+mn-cs"/>
              </a:defRPr>
            </a:lvl1pPr>
            <a:lvl2pPr marL="723245" indent="-241082" algn="l" defTabSz="964326" rtl="0" eaLnBrk="1" latinLnBrk="0" hangingPunct="1">
              <a:lnSpc>
                <a:spcPct val="90000"/>
              </a:lnSpc>
              <a:spcBef>
                <a:spcPts val="527"/>
              </a:spcBef>
              <a:buFont typeface="Arial" panose="020B0604020202020204" pitchFamily="34" charset="0"/>
              <a:buChar char="•"/>
              <a:defRPr sz="2531" kern="1200">
                <a:solidFill>
                  <a:schemeClr val="tx1"/>
                </a:solidFill>
                <a:latin typeface="+mn-lt"/>
                <a:ea typeface="+mn-ea"/>
                <a:cs typeface="+mn-cs"/>
              </a:defRPr>
            </a:lvl2pPr>
            <a:lvl3pPr marL="1205408" indent="-241082" algn="l" defTabSz="964326" rtl="0" eaLnBrk="1" latinLnBrk="0" hangingPunct="1">
              <a:lnSpc>
                <a:spcPct val="90000"/>
              </a:lnSpc>
              <a:spcBef>
                <a:spcPts val="527"/>
              </a:spcBef>
              <a:buFont typeface="Arial" panose="020B0604020202020204" pitchFamily="34" charset="0"/>
              <a:buChar char="•"/>
              <a:defRPr sz="2109" kern="1200">
                <a:solidFill>
                  <a:schemeClr val="tx1"/>
                </a:solidFill>
                <a:latin typeface="+mn-lt"/>
                <a:ea typeface="+mn-ea"/>
                <a:cs typeface="+mn-cs"/>
              </a:defRPr>
            </a:lvl3pPr>
            <a:lvl4pPr marL="1687571" indent="-241082" algn="l" defTabSz="964326" rtl="0" eaLnBrk="1" latinLnBrk="0" hangingPunct="1">
              <a:lnSpc>
                <a:spcPct val="90000"/>
              </a:lnSpc>
              <a:spcBef>
                <a:spcPts val="527"/>
              </a:spcBef>
              <a:buFont typeface="Arial" panose="020B0604020202020204" pitchFamily="34" charset="0"/>
              <a:buChar char="•"/>
              <a:defRPr sz="1898" kern="1200">
                <a:solidFill>
                  <a:schemeClr val="tx1"/>
                </a:solidFill>
                <a:latin typeface="+mn-lt"/>
                <a:ea typeface="+mn-ea"/>
                <a:cs typeface="+mn-cs"/>
              </a:defRPr>
            </a:lvl4pPr>
            <a:lvl5pPr marL="2169734" indent="-241082" algn="l" defTabSz="964326" rtl="0" eaLnBrk="1" latinLnBrk="0" hangingPunct="1">
              <a:lnSpc>
                <a:spcPct val="90000"/>
              </a:lnSpc>
              <a:spcBef>
                <a:spcPts val="527"/>
              </a:spcBef>
              <a:buFont typeface="Arial" panose="020B0604020202020204" pitchFamily="34" charset="0"/>
              <a:buChar char="•"/>
              <a:defRPr sz="1898" kern="1200">
                <a:solidFill>
                  <a:schemeClr val="tx1"/>
                </a:solidFill>
                <a:latin typeface="+mn-lt"/>
                <a:ea typeface="+mn-ea"/>
                <a:cs typeface="+mn-cs"/>
              </a:defRPr>
            </a:lvl5pPr>
            <a:lvl6pPr marL="2651897" indent="-241082" algn="l" defTabSz="964326" rtl="0" eaLnBrk="1" latinLnBrk="0" hangingPunct="1">
              <a:lnSpc>
                <a:spcPct val="90000"/>
              </a:lnSpc>
              <a:spcBef>
                <a:spcPts val="527"/>
              </a:spcBef>
              <a:buFont typeface="Arial" panose="020B0604020202020204" pitchFamily="34" charset="0"/>
              <a:buChar char="•"/>
              <a:defRPr sz="1898" kern="1200">
                <a:solidFill>
                  <a:schemeClr val="tx1"/>
                </a:solidFill>
                <a:latin typeface="+mn-lt"/>
                <a:ea typeface="+mn-ea"/>
                <a:cs typeface="+mn-cs"/>
              </a:defRPr>
            </a:lvl6pPr>
            <a:lvl7pPr marL="3134060" indent="-241082" algn="l" defTabSz="964326" rtl="0" eaLnBrk="1" latinLnBrk="0" hangingPunct="1">
              <a:lnSpc>
                <a:spcPct val="90000"/>
              </a:lnSpc>
              <a:spcBef>
                <a:spcPts val="527"/>
              </a:spcBef>
              <a:buFont typeface="Arial" panose="020B0604020202020204" pitchFamily="34" charset="0"/>
              <a:buChar char="•"/>
              <a:defRPr sz="1898" kern="1200">
                <a:solidFill>
                  <a:schemeClr val="tx1"/>
                </a:solidFill>
                <a:latin typeface="+mn-lt"/>
                <a:ea typeface="+mn-ea"/>
                <a:cs typeface="+mn-cs"/>
              </a:defRPr>
            </a:lvl7pPr>
            <a:lvl8pPr marL="3616223" indent="-241082" algn="l" defTabSz="964326" rtl="0" eaLnBrk="1" latinLnBrk="0" hangingPunct="1">
              <a:lnSpc>
                <a:spcPct val="90000"/>
              </a:lnSpc>
              <a:spcBef>
                <a:spcPts val="527"/>
              </a:spcBef>
              <a:buFont typeface="Arial" panose="020B0604020202020204" pitchFamily="34" charset="0"/>
              <a:buChar char="•"/>
              <a:defRPr sz="1898" kern="1200">
                <a:solidFill>
                  <a:schemeClr val="tx1"/>
                </a:solidFill>
                <a:latin typeface="+mn-lt"/>
                <a:ea typeface="+mn-ea"/>
                <a:cs typeface="+mn-cs"/>
              </a:defRPr>
            </a:lvl8pPr>
            <a:lvl9pPr marL="4098387" indent="-241082" algn="l" defTabSz="964326" rtl="0" eaLnBrk="1" latinLnBrk="0" hangingPunct="1">
              <a:lnSpc>
                <a:spcPct val="90000"/>
              </a:lnSpc>
              <a:spcBef>
                <a:spcPts val="527"/>
              </a:spcBef>
              <a:buFont typeface="Arial" panose="020B0604020202020204" pitchFamily="34" charset="0"/>
              <a:buChar char="•"/>
              <a:defRPr sz="1898" kern="1200">
                <a:solidFill>
                  <a:schemeClr val="tx1"/>
                </a:solidFill>
                <a:latin typeface="+mn-lt"/>
                <a:ea typeface="+mn-ea"/>
                <a:cs typeface="+mn-cs"/>
              </a:defRPr>
            </a:lvl9pPr>
          </a:lstStyle>
          <a:p>
            <a:r>
              <a:rPr kumimoji="1" lang="zh-CN" altLang="en-US" sz="1800" dirty="0">
                <a:solidFill>
                  <a:schemeClr val="accent3"/>
                </a:solidFill>
                <a:latin typeface="微软雅黑" panose="020B0503020204020204" pitchFamily="34" charset="-122"/>
                <a:ea typeface="微软雅黑" panose="020B0503020204020204" pitchFamily="34" charset="-122"/>
              </a:rPr>
              <a:t>Add a title</a:t>
            </a:r>
          </a:p>
        </p:txBody>
      </p:sp>
    </p:spTree>
    <p:extLst>
      <p:ext uri="{BB962C8B-B14F-4D97-AF65-F5344CB8AC3E}">
        <p14:creationId xmlns:p14="http://schemas.microsoft.com/office/powerpoint/2010/main" val="270560390"/>
      </p:ext>
    </p:extLst>
  </p:cSld>
  <p:clrMapOvr>
    <a:masterClrMapping/>
  </p:clrMapOvr>
  <p:transition spd="slow" advTm="0">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200"/>
                                  </p:stCondLst>
                                  <p:childTnLst>
                                    <p:set>
                                      <p:cBhvr>
                                        <p:cTn id="6" dur="1" fill="hold">
                                          <p:stCondLst>
                                            <p:cond delay="0"/>
                                          </p:stCondLst>
                                        </p:cTn>
                                        <p:tgtEl>
                                          <p:spTgt spid="44">
                                            <p:txEl>
                                              <p:pRg st="0" end="0"/>
                                            </p:txEl>
                                          </p:spTgt>
                                        </p:tgtEl>
                                        <p:attrNameLst>
                                          <p:attrName>style.visibility</p:attrName>
                                        </p:attrNameLst>
                                      </p:cBhvr>
                                      <p:to>
                                        <p:strVal val="visible"/>
                                      </p:to>
                                    </p:set>
                                    <p:animEffect transition="in" filter="fade">
                                      <p:cBhvr>
                                        <p:cTn id="7" dur="400"/>
                                        <p:tgtEl>
                                          <p:spTgt spid="44">
                                            <p:txEl>
                                              <p:pRg st="0" end="0"/>
                                            </p:txEl>
                                          </p:spTgt>
                                        </p:tgtEl>
                                      </p:cBhvr>
                                    </p:animEffect>
                                    <p:anim calcmode="lin" valueType="num">
                                      <p:cBhvr>
                                        <p:cTn id="8" dur="4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9" dur="400" fill="hold"/>
                                        <p:tgtEl>
                                          <p:spTgt spid="44">
                                            <p:txEl>
                                              <p:pRg st="0" end="0"/>
                                            </p:txEl>
                                          </p:spTgt>
                                        </p:tgtEl>
                                        <p:attrNameLst>
                                          <p:attrName>ppt_y</p:attrName>
                                        </p:attrNameLst>
                                      </p:cBhvr>
                                      <p:tavLst>
                                        <p:tav tm="0">
                                          <p:val>
                                            <p:strVal val="#ppt_y+.1"/>
                                          </p:val>
                                        </p:tav>
                                        <p:tav tm="100000">
                                          <p:val>
                                            <p:strVal val="#ppt_y"/>
                                          </p:val>
                                        </p:tav>
                                      </p:tavLst>
                                    </p:anim>
                                  </p:childTnLst>
                                </p:cTn>
                              </p:par>
                              <p:par>
                                <p:cTn id="10" presetID="23" presetClass="entr" presetSubtype="16" fill="hold" grpId="0" nodeType="withEffect">
                                  <p:stCondLst>
                                    <p:cond delay="200"/>
                                  </p:stCondLst>
                                  <p:childTnLst>
                                    <p:set>
                                      <p:cBhvr>
                                        <p:cTn id="11" dur="1" fill="hold">
                                          <p:stCondLst>
                                            <p:cond delay="0"/>
                                          </p:stCondLst>
                                        </p:cTn>
                                        <p:tgtEl>
                                          <p:spTgt spid="45">
                                            <p:txEl>
                                              <p:pRg st="0" end="0"/>
                                            </p:txEl>
                                          </p:spTgt>
                                        </p:tgtEl>
                                        <p:attrNameLst>
                                          <p:attrName>style.visibility</p:attrName>
                                        </p:attrNameLst>
                                      </p:cBhvr>
                                      <p:to>
                                        <p:strVal val="visible"/>
                                      </p:to>
                                    </p:set>
                                    <p:anim calcmode="lin" valueType="num">
                                      <p:cBhvr>
                                        <p:cTn id="12" dur="500" fill="hold"/>
                                        <p:tgtEl>
                                          <p:spTgt spid="45">
                                            <p:txEl>
                                              <p:pRg st="0" end="0"/>
                                            </p:txEl>
                                          </p:spTgt>
                                        </p:tgtEl>
                                        <p:attrNameLst>
                                          <p:attrName>ppt_w</p:attrName>
                                        </p:attrNameLst>
                                      </p:cBhvr>
                                      <p:tavLst>
                                        <p:tav tm="0">
                                          <p:val>
                                            <p:fltVal val="0"/>
                                          </p:val>
                                        </p:tav>
                                        <p:tav tm="100000">
                                          <p:val>
                                            <p:strVal val="#ppt_w"/>
                                          </p:val>
                                        </p:tav>
                                      </p:tavLst>
                                    </p:anim>
                                    <p:anim calcmode="lin" valueType="num">
                                      <p:cBhvr>
                                        <p:cTn id="13" dur="500" fill="hold"/>
                                        <p:tgtEl>
                                          <p:spTgt spid="45">
                                            <p:txEl>
                                              <p:pRg st="0" end="0"/>
                                            </p:txEl>
                                          </p:spTgt>
                                        </p:tgtEl>
                                        <p:attrNameLst>
                                          <p:attrName>ppt_h</p:attrName>
                                        </p:attrNameLst>
                                      </p:cBhvr>
                                      <p:tavLst>
                                        <p:tav tm="0">
                                          <p:val>
                                            <p:fltVal val="0"/>
                                          </p:val>
                                        </p:tav>
                                        <p:tav tm="100000">
                                          <p:val>
                                            <p:strVal val="#ppt_h"/>
                                          </p:val>
                                        </p:tav>
                                      </p:tavLst>
                                    </p:anim>
                                  </p:childTnLst>
                                </p:cTn>
                              </p:par>
                              <p:par>
                                <p:cTn id="14" presetID="42" presetClass="entr" presetSubtype="0" fill="hold" grpId="0" nodeType="withEffect">
                                  <p:stCondLst>
                                    <p:cond delay="200"/>
                                  </p:stCondLst>
                                  <p:childTnLst>
                                    <p:set>
                                      <p:cBhvr>
                                        <p:cTn id="15" dur="1" fill="hold">
                                          <p:stCondLst>
                                            <p:cond delay="0"/>
                                          </p:stCondLst>
                                        </p:cTn>
                                        <p:tgtEl>
                                          <p:spTgt spid="46">
                                            <p:txEl>
                                              <p:pRg st="0" end="0"/>
                                            </p:txEl>
                                          </p:spTgt>
                                        </p:tgtEl>
                                        <p:attrNameLst>
                                          <p:attrName>style.visibility</p:attrName>
                                        </p:attrNameLst>
                                      </p:cBhvr>
                                      <p:to>
                                        <p:strVal val="visible"/>
                                      </p:to>
                                    </p:set>
                                    <p:animEffect transition="in" filter="fade">
                                      <p:cBhvr>
                                        <p:cTn id="16" dur="400"/>
                                        <p:tgtEl>
                                          <p:spTgt spid="46">
                                            <p:txEl>
                                              <p:pRg st="0" end="0"/>
                                            </p:txEl>
                                          </p:spTgt>
                                        </p:tgtEl>
                                      </p:cBhvr>
                                    </p:animEffect>
                                    <p:anim calcmode="lin" valueType="num">
                                      <p:cBhvr>
                                        <p:cTn id="17" dur="400" fill="hold"/>
                                        <p:tgtEl>
                                          <p:spTgt spid="46">
                                            <p:txEl>
                                              <p:pRg st="0" end="0"/>
                                            </p:txEl>
                                          </p:spTgt>
                                        </p:tgtEl>
                                        <p:attrNameLst>
                                          <p:attrName>ppt_x</p:attrName>
                                        </p:attrNameLst>
                                      </p:cBhvr>
                                      <p:tavLst>
                                        <p:tav tm="0">
                                          <p:val>
                                            <p:strVal val="#ppt_x"/>
                                          </p:val>
                                        </p:tav>
                                        <p:tav tm="100000">
                                          <p:val>
                                            <p:strVal val="#ppt_x"/>
                                          </p:val>
                                        </p:tav>
                                      </p:tavLst>
                                    </p:anim>
                                    <p:anim calcmode="lin" valueType="num">
                                      <p:cBhvr>
                                        <p:cTn id="18" dur="400" fill="hold"/>
                                        <p:tgtEl>
                                          <p:spTgt spid="46">
                                            <p:txEl>
                                              <p:pRg st="0" end="0"/>
                                            </p:txEl>
                                          </p:spTgt>
                                        </p:tgtEl>
                                        <p:attrNameLst>
                                          <p:attrName>ppt_y</p:attrName>
                                        </p:attrNameLst>
                                      </p:cBhvr>
                                      <p:tavLst>
                                        <p:tav tm="0">
                                          <p:val>
                                            <p:strVal val="#ppt_y+.1"/>
                                          </p:val>
                                        </p:tav>
                                        <p:tav tm="100000">
                                          <p:val>
                                            <p:strVal val="#ppt_y"/>
                                          </p:val>
                                        </p:tav>
                                      </p:tavLst>
                                    </p:anim>
                                  </p:childTnLst>
                                </p:cTn>
                              </p:par>
                              <p:par>
                                <p:cTn id="19" presetID="23" presetClass="entr" presetSubtype="16" fill="hold" grpId="0" nodeType="withEffect">
                                  <p:stCondLst>
                                    <p:cond delay="200"/>
                                  </p:stCondLst>
                                  <p:childTnLst>
                                    <p:set>
                                      <p:cBhvr>
                                        <p:cTn id="20" dur="1" fill="hold">
                                          <p:stCondLst>
                                            <p:cond delay="0"/>
                                          </p:stCondLst>
                                        </p:cTn>
                                        <p:tgtEl>
                                          <p:spTgt spid="47">
                                            <p:txEl>
                                              <p:pRg st="0" end="0"/>
                                            </p:txEl>
                                          </p:spTgt>
                                        </p:tgtEl>
                                        <p:attrNameLst>
                                          <p:attrName>style.visibility</p:attrName>
                                        </p:attrNameLst>
                                      </p:cBhvr>
                                      <p:to>
                                        <p:strVal val="visible"/>
                                      </p:to>
                                    </p:set>
                                    <p:anim calcmode="lin" valueType="num">
                                      <p:cBhvr>
                                        <p:cTn id="21" dur="500" fill="hold"/>
                                        <p:tgtEl>
                                          <p:spTgt spid="47">
                                            <p:txEl>
                                              <p:pRg st="0" end="0"/>
                                            </p:txEl>
                                          </p:spTgt>
                                        </p:tgtEl>
                                        <p:attrNameLst>
                                          <p:attrName>ppt_w</p:attrName>
                                        </p:attrNameLst>
                                      </p:cBhvr>
                                      <p:tavLst>
                                        <p:tav tm="0">
                                          <p:val>
                                            <p:fltVal val="0"/>
                                          </p:val>
                                        </p:tav>
                                        <p:tav tm="100000">
                                          <p:val>
                                            <p:strVal val="#ppt_w"/>
                                          </p:val>
                                        </p:tav>
                                      </p:tavLst>
                                    </p:anim>
                                    <p:anim calcmode="lin" valueType="num">
                                      <p:cBhvr>
                                        <p:cTn id="22" dur="500" fill="hold"/>
                                        <p:tgtEl>
                                          <p:spTgt spid="47">
                                            <p:txEl>
                                              <p:pRg st="0" end="0"/>
                                            </p:txEl>
                                          </p:spTgt>
                                        </p:tgtEl>
                                        <p:attrNameLst>
                                          <p:attrName>ppt_h</p:attrName>
                                        </p:attrNameLst>
                                      </p:cBhvr>
                                      <p:tavLst>
                                        <p:tav tm="0">
                                          <p:val>
                                            <p:fltVal val="0"/>
                                          </p:val>
                                        </p:tav>
                                        <p:tav tm="100000">
                                          <p:val>
                                            <p:strVal val="#ppt_h"/>
                                          </p:val>
                                        </p:tav>
                                      </p:tavLst>
                                    </p:anim>
                                  </p:childTnLst>
                                </p:cTn>
                              </p:par>
                              <p:par>
                                <p:cTn id="23" presetID="42" presetClass="entr" presetSubtype="0" fill="hold" grpId="0" nodeType="withEffect">
                                  <p:stCondLst>
                                    <p:cond delay="200"/>
                                  </p:stCondLst>
                                  <p:childTnLst>
                                    <p:set>
                                      <p:cBhvr>
                                        <p:cTn id="24" dur="1" fill="hold">
                                          <p:stCondLst>
                                            <p:cond delay="0"/>
                                          </p:stCondLst>
                                        </p:cTn>
                                        <p:tgtEl>
                                          <p:spTgt spid="48">
                                            <p:txEl>
                                              <p:pRg st="0" end="0"/>
                                            </p:txEl>
                                          </p:spTgt>
                                        </p:tgtEl>
                                        <p:attrNameLst>
                                          <p:attrName>style.visibility</p:attrName>
                                        </p:attrNameLst>
                                      </p:cBhvr>
                                      <p:to>
                                        <p:strVal val="visible"/>
                                      </p:to>
                                    </p:set>
                                    <p:animEffect transition="in" filter="fade">
                                      <p:cBhvr>
                                        <p:cTn id="25" dur="400"/>
                                        <p:tgtEl>
                                          <p:spTgt spid="48">
                                            <p:txEl>
                                              <p:pRg st="0" end="0"/>
                                            </p:txEl>
                                          </p:spTgt>
                                        </p:tgtEl>
                                      </p:cBhvr>
                                    </p:animEffect>
                                    <p:anim calcmode="lin" valueType="num">
                                      <p:cBhvr>
                                        <p:cTn id="26" dur="400" fill="hold"/>
                                        <p:tgtEl>
                                          <p:spTgt spid="48">
                                            <p:txEl>
                                              <p:pRg st="0" end="0"/>
                                            </p:txEl>
                                          </p:spTgt>
                                        </p:tgtEl>
                                        <p:attrNameLst>
                                          <p:attrName>ppt_x</p:attrName>
                                        </p:attrNameLst>
                                      </p:cBhvr>
                                      <p:tavLst>
                                        <p:tav tm="0">
                                          <p:val>
                                            <p:strVal val="#ppt_x"/>
                                          </p:val>
                                        </p:tav>
                                        <p:tav tm="100000">
                                          <p:val>
                                            <p:strVal val="#ppt_x"/>
                                          </p:val>
                                        </p:tav>
                                      </p:tavLst>
                                    </p:anim>
                                    <p:anim calcmode="lin" valueType="num">
                                      <p:cBhvr>
                                        <p:cTn id="27" dur="400" fill="hold"/>
                                        <p:tgtEl>
                                          <p:spTgt spid="48">
                                            <p:txEl>
                                              <p:pRg st="0" end="0"/>
                                            </p:txEl>
                                          </p:spTgt>
                                        </p:tgtEl>
                                        <p:attrNameLst>
                                          <p:attrName>ppt_y</p:attrName>
                                        </p:attrNameLst>
                                      </p:cBhvr>
                                      <p:tavLst>
                                        <p:tav tm="0">
                                          <p:val>
                                            <p:strVal val="#ppt_y+.1"/>
                                          </p:val>
                                        </p:tav>
                                        <p:tav tm="100000">
                                          <p:val>
                                            <p:strVal val="#ppt_y"/>
                                          </p:val>
                                        </p:tav>
                                      </p:tavLst>
                                    </p:anim>
                                  </p:childTnLst>
                                </p:cTn>
                              </p:par>
                              <p:par>
                                <p:cTn id="28" presetID="23" presetClass="entr" presetSubtype="16" fill="hold" grpId="0" nodeType="withEffect">
                                  <p:stCondLst>
                                    <p:cond delay="200"/>
                                  </p:stCondLst>
                                  <p:childTnLst>
                                    <p:set>
                                      <p:cBhvr>
                                        <p:cTn id="29" dur="1" fill="hold">
                                          <p:stCondLst>
                                            <p:cond delay="0"/>
                                          </p:stCondLst>
                                        </p:cTn>
                                        <p:tgtEl>
                                          <p:spTgt spid="49">
                                            <p:txEl>
                                              <p:pRg st="0" end="0"/>
                                            </p:txEl>
                                          </p:spTgt>
                                        </p:tgtEl>
                                        <p:attrNameLst>
                                          <p:attrName>style.visibility</p:attrName>
                                        </p:attrNameLst>
                                      </p:cBhvr>
                                      <p:to>
                                        <p:strVal val="visible"/>
                                      </p:to>
                                    </p:set>
                                    <p:anim calcmode="lin" valueType="num">
                                      <p:cBhvr>
                                        <p:cTn id="30" dur="500" fill="hold"/>
                                        <p:tgtEl>
                                          <p:spTgt spid="49">
                                            <p:txEl>
                                              <p:pRg st="0" end="0"/>
                                            </p:txEl>
                                          </p:spTgt>
                                        </p:tgtEl>
                                        <p:attrNameLst>
                                          <p:attrName>ppt_w</p:attrName>
                                        </p:attrNameLst>
                                      </p:cBhvr>
                                      <p:tavLst>
                                        <p:tav tm="0">
                                          <p:val>
                                            <p:fltVal val="0"/>
                                          </p:val>
                                        </p:tav>
                                        <p:tav tm="100000">
                                          <p:val>
                                            <p:strVal val="#ppt_w"/>
                                          </p:val>
                                        </p:tav>
                                      </p:tavLst>
                                    </p:anim>
                                    <p:anim calcmode="lin" valueType="num">
                                      <p:cBhvr>
                                        <p:cTn id="31" dur="500" fill="hold"/>
                                        <p:tgtEl>
                                          <p:spTgt spid="49">
                                            <p:txEl>
                                              <p:pRg st="0" end="0"/>
                                            </p:txEl>
                                          </p:spTgt>
                                        </p:tgtEl>
                                        <p:attrNameLst>
                                          <p:attrName>ppt_h</p:attrName>
                                        </p:attrNameLst>
                                      </p:cBhvr>
                                      <p:tavLst>
                                        <p:tav tm="0">
                                          <p:val>
                                            <p:fltVal val="0"/>
                                          </p:val>
                                        </p:tav>
                                        <p:tav tm="100000">
                                          <p:val>
                                            <p:strVal val="#ppt_h"/>
                                          </p:val>
                                        </p:tav>
                                      </p:tavLst>
                                    </p:anim>
                                  </p:childTnLst>
                                </p:cTn>
                              </p:par>
                              <p:par>
                                <p:cTn id="32" presetID="42" presetClass="entr" presetSubtype="0" fill="hold" grpId="0" nodeType="withEffect">
                                  <p:stCondLst>
                                    <p:cond delay="200"/>
                                  </p:stCondLst>
                                  <p:childTnLst>
                                    <p:set>
                                      <p:cBhvr>
                                        <p:cTn id="33" dur="1" fill="hold">
                                          <p:stCondLst>
                                            <p:cond delay="0"/>
                                          </p:stCondLst>
                                        </p:cTn>
                                        <p:tgtEl>
                                          <p:spTgt spid="50">
                                            <p:txEl>
                                              <p:pRg st="0" end="0"/>
                                            </p:txEl>
                                          </p:spTgt>
                                        </p:tgtEl>
                                        <p:attrNameLst>
                                          <p:attrName>style.visibility</p:attrName>
                                        </p:attrNameLst>
                                      </p:cBhvr>
                                      <p:to>
                                        <p:strVal val="visible"/>
                                      </p:to>
                                    </p:set>
                                    <p:animEffect transition="in" filter="fade">
                                      <p:cBhvr>
                                        <p:cTn id="34" dur="400"/>
                                        <p:tgtEl>
                                          <p:spTgt spid="50">
                                            <p:txEl>
                                              <p:pRg st="0" end="0"/>
                                            </p:txEl>
                                          </p:spTgt>
                                        </p:tgtEl>
                                      </p:cBhvr>
                                    </p:animEffect>
                                    <p:anim calcmode="lin" valueType="num">
                                      <p:cBhvr>
                                        <p:cTn id="35" dur="400" fill="hold"/>
                                        <p:tgtEl>
                                          <p:spTgt spid="50">
                                            <p:txEl>
                                              <p:pRg st="0" end="0"/>
                                            </p:txEl>
                                          </p:spTgt>
                                        </p:tgtEl>
                                        <p:attrNameLst>
                                          <p:attrName>ppt_x</p:attrName>
                                        </p:attrNameLst>
                                      </p:cBhvr>
                                      <p:tavLst>
                                        <p:tav tm="0">
                                          <p:val>
                                            <p:strVal val="#ppt_x"/>
                                          </p:val>
                                        </p:tav>
                                        <p:tav tm="100000">
                                          <p:val>
                                            <p:strVal val="#ppt_x"/>
                                          </p:val>
                                        </p:tav>
                                      </p:tavLst>
                                    </p:anim>
                                    <p:anim calcmode="lin" valueType="num">
                                      <p:cBhvr>
                                        <p:cTn id="36" dur="400" fill="hold"/>
                                        <p:tgtEl>
                                          <p:spTgt spid="50">
                                            <p:txEl>
                                              <p:pRg st="0" end="0"/>
                                            </p:txEl>
                                          </p:spTgt>
                                        </p:tgtEl>
                                        <p:attrNameLst>
                                          <p:attrName>ppt_y</p:attrName>
                                        </p:attrNameLst>
                                      </p:cBhvr>
                                      <p:tavLst>
                                        <p:tav tm="0">
                                          <p:val>
                                            <p:strVal val="#ppt_y+.1"/>
                                          </p:val>
                                        </p:tav>
                                        <p:tav tm="100000">
                                          <p:val>
                                            <p:strVal val="#ppt_y"/>
                                          </p:val>
                                        </p:tav>
                                      </p:tavLst>
                                    </p:anim>
                                  </p:childTnLst>
                                </p:cTn>
                              </p:par>
                              <p:par>
                                <p:cTn id="37" presetID="23" presetClass="entr" presetSubtype="16" fill="hold" grpId="0" nodeType="withEffect">
                                  <p:stCondLst>
                                    <p:cond delay="200"/>
                                  </p:stCondLst>
                                  <p:childTnLst>
                                    <p:set>
                                      <p:cBhvr>
                                        <p:cTn id="38" dur="1" fill="hold">
                                          <p:stCondLst>
                                            <p:cond delay="0"/>
                                          </p:stCondLst>
                                        </p:cTn>
                                        <p:tgtEl>
                                          <p:spTgt spid="51">
                                            <p:txEl>
                                              <p:pRg st="0" end="0"/>
                                            </p:txEl>
                                          </p:spTgt>
                                        </p:tgtEl>
                                        <p:attrNameLst>
                                          <p:attrName>style.visibility</p:attrName>
                                        </p:attrNameLst>
                                      </p:cBhvr>
                                      <p:to>
                                        <p:strVal val="visible"/>
                                      </p:to>
                                    </p:set>
                                    <p:anim calcmode="lin" valueType="num">
                                      <p:cBhvr>
                                        <p:cTn id="39" dur="500" fill="hold"/>
                                        <p:tgtEl>
                                          <p:spTgt spid="51">
                                            <p:txEl>
                                              <p:pRg st="0" end="0"/>
                                            </p:txEl>
                                          </p:spTgt>
                                        </p:tgtEl>
                                        <p:attrNameLst>
                                          <p:attrName>ppt_w</p:attrName>
                                        </p:attrNameLst>
                                      </p:cBhvr>
                                      <p:tavLst>
                                        <p:tav tm="0">
                                          <p:val>
                                            <p:fltVal val="0"/>
                                          </p:val>
                                        </p:tav>
                                        <p:tav tm="100000">
                                          <p:val>
                                            <p:strVal val="#ppt_w"/>
                                          </p:val>
                                        </p:tav>
                                      </p:tavLst>
                                    </p:anim>
                                    <p:anim calcmode="lin" valueType="num">
                                      <p:cBhvr>
                                        <p:cTn id="40" dur="500" fill="hold"/>
                                        <p:tgtEl>
                                          <p:spTgt spid="51">
                                            <p:txEl>
                                              <p:pRg st="0" end="0"/>
                                            </p:txEl>
                                          </p:spTgt>
                                        </p:tgtEl>
                                        <p:attrNameLst>
                                          <p:attrName>ppt_h</p:attrName>
                                        </p:attrNameLst>
                                      </p:cBhvr>
                                      <p:tavLst>
                                        <p:tav tm="0">
                                          <p:val>
                                            <p:fltVal val="0"/>
                                          </p:val>
                                        </p:tav>
                                        <p:tav tm="100000">
                                          <p:val>
                                            <p:strVal val="#ppt_h"/>
                                          </p:val>
                                        </p:tav>
                                      </p:tavLst>
                                    </p:anim>
                                  </p:childTnLst>
                                </p:cTn>
                              </p:par>
                            </p:childTnLst>
                          </p:cTn>
                        </p:par>
                        <p:par>
                          <p:cTn id="41" fill="hold">
                            <p:stCondLst>
                              <p:cond delay="700"/>
                            </p:stCondLst>
                            <p:childTnLst>
                              <p:par>
                                <p:cTn id="42" presetID="10" presetClass="entr" presetSubtype="0" fill="hold" nodeType="afterEffect">
                                  <p:stCondLst>
                                    <p:cond delay="0"/>
                                  </p:stCondLst>
                                  <p:childTnLst>
                                    <p:set>
                                      <p:cBhvr>
                                        <p:cTn id="43" dur="1" fill="hold">
                                          <p:stCondLst>
                                            <p:cond delay="0"/>
                                          </p:stCondLst>
                                        </p:cTn>
                                        <p:tgtEl>
                                          <p:spTgt spid="41"/>
                                        </p:tgtEl>
                                        <p:attrNameLst>
                                          <p:attrName>style.visibility</p:attrName>
                                        </p:attrNameLst>
                                      </p:cBhvr>
                                      <p:to>
                                        <p:strVal val="visible"/>
                                      </p:to>
                                    </p:set>
                                    <p:animEffect transition="in" filter="fade">
                                      <p:cBhvr>
                                        <p:cTn id="44" dur="500"/>
                                        <p:tgtEl>
                                          <p:spTgt spid="41"/>
                                        </p:tgtEl>
                                      </p:cBhvr>
                                    </p:animEffect>
                                  </p:childTnLst>
                                </p:cTn>
                              </p:par>
                            </p:childTnLst>
                          </p:cTn>
                        </p:par>
                        <p:par>
                          <p:cTn id="45" fill="hold">
                            <p:stCondLst>
                              <p:cond delay="1200"/>
                            </p:stCondLst>
                            <p:childTnLst>
                              <p:par>
                                <p:cTn id="46" presetID="10" presetClass="entr" presetSubtype="0" fill="hold" nodeType="afterEffect">
                                  <p:stCondLst>
                                    <p:cond delay="0"/>
                                  </p:stCondLst>
                                  <p:childTnLst>
                                    <p:set>
                                      <p:cBhvr>
                                        <p:cTn id="47" dur="1" fill="hold">
                                          <p:stCondLst>
                                            <p:cond delay="0"/>
                                          </p:stCondLst>
                                        </p:cTn>
                                        <p:tgtEl>
                                          <p:spTgt spid="24"/>
                                        </p:tgtEl>
                                        <p:attrNameLst>
                                          <p:attrName>style.visibility</p:attrName>
                                        </p:attrNameLst>
                                      </p:cBhvr>
                                      <p:to>
                                        <p:strVal val="visible"/>
                                      </p:to>
                                    </p:set>
                                    <p:animEffect transition="in" filter="fade">
                                      <p:cBhvr>
                                        <p:cTn id="48" dur="500"/>
                                        <p:tgtEl>
                                          <p:spTgt spid="24"/>
                                        </p:tgtEl>
                                      </p:cBhvr>
                                    </p:animEffect>
                                  </p:childTnLst>
                                </p:cTn>
                              </p:par>
                            </p:childTnLst>
                          </p:cTn>
                        </p:par>
                        <p:par>
                          <p:cTn id="49" fill="hold">
                            <p:stCondLst>
                              <p:cond delay="1700"/>
                            </p:stCondLst>
                            <p:childTnLst>
                              <p:par>
                                <p:cTn id="50" presetID="10" presetClass="entr" presetSubtype="0" fill="hold" nodeType="afterEffect">
                                  <p:stCondLst>
                                    <p:cond delay="0"/>
                                  </p:stCondLst>
                                  <p:childTnLst>
                                    <p:set>
                                      <p:cBhvr>
                                        <p:cTn id="51" dur="1" fill="hold">
                                          <p:stCondLst>
                                            <p:cond delay="0"/>
                                          </p:stCondLst>
                                        </p:cTn>
                                        <p:tgtEl>
                                          <p:spTgt spid="21"/>
                                        </p:tgtEl>
                                        <p:attrNameLst>
                                          <p:attrName>style.visibility</p:attrName>
                                        </p:attrNameLst>
                                      </p:cBhvr>
                                      <p:to>
                                        <p:strVal val="visible"/>
                                      </p:to>
                                    </p:set>
                                    <p:animEffect transition="in" filter="fade">
                                      <p:cBhvr>
                                        <p:cTn id="52" dur="500"/>
                                        <p:tgtEl>
                                          <p:spTgt spid="21"/>
                                        </p:tgtEl>
                                      </p:cBhvr>
                                    </p:animEffect>
                                  </p:childTnLst>
                                </p:cTn>
                              </p:par>
                            </p:childTnLst>
                          </p:cTn>
                        </p:par>
                        <p:par>
                          <p:cTn id="53" fill="hold">
                            <p:stCondLst>
                              <p:cond delay="2200"/>
                            </p:stCondLst>
                            <p:childTnLst>
                              <p:par>
                                <p:cTn id="54" presetID="10" presetClass="entr" presetSubtype="0" fill="hold" nodeType="afterEffect">
                                  <p:stCondLst>
                                    <p:cond delay="0"/>
                                  </p:stCondLst>
                                  <p:childTnLst>
                                    <p:set>
                                      <p:cBhvr>
                                        <p:cTn id="55" dur="1" fill="hold">
                                          <p:stCondLst>
                                            <p:cond delay="0"/>
                                          </p:stCondLst>
                                        </p:cTn>
                                        <p:tgtEl>
                                          <p:spTgt spid="18"/>
                                        </p:tgtEl>
                                        <p:attrNameLst>
                                          <p:attrName>style.visibility</p:attrName>
                                        </p:attrNameLst>
                                      </p:cBhvr>
                                      <p:to>
                                        <p:strVal val="visible"/>
                                      </p:to>
                                    </p:set>
                                    <p:animEffect transition="in" filter="fade">
                                      <p:cBhvr>
                                        <p:cTn id="56" dur="500"/>
                                        <p:tgtEl>
                                          <p:spTgt spid="18"/>
                                        </p:tgtEl>
                                      </p:cBhvr>
                                    </p:animEffect>
                                  </p:childTnLst>
                                </p:cTn>
                              </p:par>
                            </p:childTnLst>
                          </p:cTn>
                        </p:par>
                        <p:par>
                          <p:cTn id="57" fill="hold">
                            <p:stCondLst>
                              <p:cond delay="2700"/>
                            </p:stCondLst>
                            <p:childTnLst>
                              <p:par>
                                <p:cTn id="58" presetID="9" presetClass="entr" presetSubtype="16" fill="hold" grpId="0" nodeType="afterEffect">
                                  <p:stCondLst>
                                    <p:cond delay="100"/>
                                  </p:stCondLst>
                                  <p:iterate>
                                    <p:tmAbs val="0"/>
                                  </p:iterate>
                                  <p:childTnLst>
                                    <p:set>
                                      <p:cBhvr>
                                        <p:cTn id="59" fill="hold"/>
                                        <p:tgtEl>
                                          <p:spTgt spid="55"/>
                                        </p:tgtEl>
                                        <p:attrNameLst>
                                          <p:attrName>style.visibility</p:attrName>
                                        </p:attrNameLst>
                                      </p:cBhvr>
                                      <p:to>
                                        <p:strVal val="visible"/>
                                      </p:to>
                                    </p:set>
                                    <p:animEffect transition="in" filter="dissolve(in)">
                                      <p:cBhvr>
                                        <p:cTn id="60" dur="750"/>
                                        <p:tgtEl>
                                          <p:spTgt spid="55"/>
                                        </p:tgtEl>
                                      </p:cBhvr>
                                    </p:animEffect>
                                  </p:childTnLst>
                                </p:cTn>
                              </p:par>
                            </p:childTnLst>
                          </p:cTn>
                        </p:par>
                        <p:par>
                          <p:cTn id="61" fill="hold">
                            <p:stCondLst>
                              <p:cond delay="3550"/>
                            </p:stCondLst>
                            <p:childTnLst>
                              <p:par>
                                <p:cTn id="62" presetID="9" presetClass="entr" presetSubtype="16" fill="hold" grpId="0" nodeType="afterEffect">
                                  <p:stCondLst>
                                    <p:cond delay="100"/>
                                  </p:stCondLst>
                                  <p:iterate>
                                    <p:tmAbs val="0"/>
                                  </p:iterate>
                                  <p:childTnLst>
                                    <p:set>
                                      <p:cBhvr>
                                        <p:cTn id="63" fill="hold"/>
                                        <p:tgtEl>
                                          <p:spTgt spid="54"/>
                                        </p:tgtEl>
                                        <p:attrNameLst>
                                          <p:attrName>style.visibility</p:attrName>
                                        </p:attrNameLst>
                                      </p:cBhvr>
                                      <p:to>
                                        <p:strVal val="visible"/>
                                      </p:to>
                                    </p:set>
                                    <p:animEffect transition="in" filter="dissolve(in)">
                                      <p:cBhvr>
                                        <p:cTn id="64" dur="750"/>
                                        <p:tgtEl>
                                          <p:spTgt spid="54"/>
                                        </p:tgtEl>
                                      </p:cBhvr>
                                    </p:animEffect>
                                  </p:childTnLst>
                                </p:cTn>
                              </p:par>
                            </p:childTnLst>
                          </p:cTn>
                        </p:par>
                        <p:par>
                          <p:cTn id="65" fill="hold">
                            <p:stCondLst>
                              <p:cond delay="4400"/>
                            </p:stCondLst>
                            <p:childTnLst>
                              <p:par>
                                <p:cTn id="66" presetID="9" presetClass="entr" presetSubtype="16" fill="hold" grpId="0" nodeType="afterEffect">
                                  <p:stCondLst>
                                    <p:cond delay="100"/>
                                  </p:stCondLst>
                                  <p:iterate>
                                    <p:tmAbs val="0"/>
                                  </p:iterate>
                                  <p:childTnLst>
                                    <p:set>
                                      <p:cBhvr>
                                        <p:cTn id="67" fill="hold"/>
                                        <p:tgtEl>
                                          <p:spTgt spid="52"/>
                                        </p:tgtEl>
                                        <p:attrNameLst>
                                          <p:attrName>style.visibility</p:attrName>
                                        </p:attrNameLst>
                                      </p:cBhvr>
                                      <p:to>
                                        <p:strVal val="visible"/>
                                      </p:to>
                                    </p:set>
                                    <p:animEffect transition="in" filter="dissolve(in)">
                                      <p:cBhvr>
                                        <p:cTn id="68" dur="750"/>
                                        <p:tgtEl>
                                          <p:spTgt spid="52"/>
                                        </p:tgtEl>
                                      </p:cBhvr>
                                    </p:animEffect>
                                  </p:childTnLst>
                                </p:cTn>
                              </p:par>
                            </p:childTnLst>
                          </p:cTn>
                        </p:par>
                        <p:par>
                          <p:cTn id="69" fill="hold">
                            <p:stCondLst>
                              <p:cond delay="5250"/>
                            </p:stCondLst>
                            <p:childTnLst>
                              <p:par>
                                <p:cTn id="70" presetID="9" presetClass="entr" presetSubtype="16" fill="hold" grpId="0" nodeType="afterEffect">
                                  <p:stCondLst>
                                    <p:cond delay="100"/>
                                  </p:stCondLst>
                                  <p:iterate>
                                    <p:tmAbs val="0"/>
                                  </p:iterate>
                                  <p:childTnLst>
                                    <p:set>
                                      <p:cBhvr>
                                        <p:cTn id="71" fill="hold"/>
                                        <p:tgtEl>
                                          <p:spTgt spid="53"/>
                                        </p:tgtEl>
                                        <p:attrNameLst>
                                          <p:attrName>style.visibility</p:attrName>
                                        </p:attrNameLst>
                                      </p:cBhvr>
                                      <p:to>
                                        <p:strVal val="visible"/>
                                      </p:to>
                                    </p:set>
                                    <p:animEffect transition="in" filter="dissolve(in)">
                                      <p:cBhvr>
                                        <p:cTn id="72" dur="750"/>
                                        <p:tgtEl>
                                          <p:spTgt spid="53"/>
                                        </p:tgtEl>
                                      </p:cBhvr>
                                    </p:animEffect>
                                  </p:childTnLst>
                                </p:cTn>
                              </p:par>
                            </p:childTnLst>
                          </p:cTn>
                        </p:par>
                        <p:par>
                          <p:cTn id="73" fill="hold">
                            <p:stCondLst>
                              <p:cond delay="6100"/>
                            </p:stCondLst>
                            <p:childTnLst>
                              <p:par>
                                <p:cTn id="74" presetID="53" presetClass="entr" presetSubtype="16" fill="hold" grpId="0" nodeType="afterEffect">
                                  <p:stCondLst>
                                    <p:cond delay="0"/>
                                  </p:stCondLst>
                                  <p:childTnLst>
                                    <p:set>
                                      <p:cBhvr>
                                        <p:cTn id="75" dur="1" fill="hold">
                                          <p:stCondLst>
                                            <p:cond delay="0"/>
                                          </p:stCondLst>
                                        </p:cTn>
                                        <p:tgtEl>
                                          <p:spTgt spid="56">
                                            <p:txEl>
                                              <p:pRg st="0" end="0"/>
                                            </p:txEl>
                                          </p:spTgt>
                                        </p:tgtEl>
                                        <p:attrNameLst>
                                          <p:attrName>style.visibility</p:attrName>
                                        </p:attrNameLst>
                                      </p:cBhvr>
                                      <p:to>
                                        <p:strVal val="visible"/>
                                      </p:to>
                                    </p:set>
                                    <p:anim calcmode="lin" valueType="num">
                                      <p:cBhvr>
                                        <p:cTn id="76" dur="500" fill="hold"/>
                                        <p:tgtEl>
                                          <p:spTgt spid="56">
                                            <p:txEl>
                                              <p:pRg st="0" end="0"/>
                                            </p:txEl>
                                          </p:spTgt>
                                        </p:tgtEl>
                                        <p:attrNameLst>
                                          <p:attrName>ppt_w</p:attrName>
                                        </p:attrNameLst>
                                      </p:cBhvr>
                                      <p:tavLst>
                                        <p:tav tm="0">
                                          <p:val>
                                            <p:fltVal val="0"/>
                                          </p:val>
                                        </p:tav>
                                        <p:tav tm="100000">
                                          <p:val>
                                            <p:strVal val="#ppt_w"/>
                                          </p:val>
                                        </p:tav>
                                      </p:tavLst>
                                    </p:anim>
                                    <p:anim calcmode="lin" valueType="num">
                                      <p:cBhvr>
                                        <p:cTn id="77" dur="500" fill="hold"/>
                                        <p:tgtEl>
                                          <p:spTgt spid="56">
                                            <p:txEl>
                                              <p:pRg st="0" end="0"/>
                                            </p:txEl>
                                          </p:spTgt>
                                        </p:tgtEl>
                                        <p:attrNameLst>
                                          <p:attrName>ppt_h</p:attrName>
                                        </p:attrNameLst>
                                      </p:cBhvr>
                                      <p:tavLst>
                                        <p:tav tm="0">
                                          <p:val>
                                            <p:fltVal val="0"/>
                                          </p:val>
                                        </p:tav>
                                        <p:tav tm="100000">
                                          <p:val>
                                            <p:strVal val="#ppt_h"/>
                                          </p:val>
                                        </p:tav>
                                      </p:tavLst>
                                    </p:anim>
                                    <p:animEffect transition="in" filter="fade">
                                      <p:cBhvr>
                                        <p:cTn id="78" dur="500"/>
                                        <p:tgtEl>
                                          <p:spTgt spid="56">
                                            <p:txEl>
                                              <p:pRg st="0" end="0"/>
                                            </p:txEl>
                                          </p:spTgt>
                                        </p:tgtEl>
                                      </p:cBhvr>
                                    </p:animEffect>
                                  </p:childTnLst>
                                </p:cTn>
                              </p:par>
                            </p:childTnLst>
                          </p:cTn>
                        </p:par>
                        <p:par>
                          <p:cTn id="79" fill="hold">
                            <p:stCondLst>
                              <p:cond delay="6600"/>
                            </p:stCondLst>
                            <p:childTnLst>
                              <p:par>
                                <p:cTn id="80" presetID="53" presetClass="entr" presetSubtype="16" fill="hold" grpId="0" nodeType="afterEffect">
                                  <p:stCondLst>
                                    <p:cond delay="0"/>
                                  </p:stCondLst>
                                  <p:childTnLst>
                                    <p:set>
                                      <p:cBhvr>
                                        <p:cTn id="81" dur="1" fill="hold">
                                          <p:stCondLst>
                                            <p:cond delay="0"/>
                                          </p:stCondLst>
                                        </p:cTn>
                                        <p:tgtEl>
                                          <p:spTgt spid="57">
                                            <p:txEl>
                                              <p:pRg st="0" end="0"/>
                                            </p:txEl>
                                          </p:spTgt>
                                        </p:tgtEl>
                                        <p:attrNameLst>
                                          <p:attrName>style.visibility</p:attrName>
                                        </p:attrNameLst>
                                      </p:cBhvr>
                                      <p:to>
                                        <p:strVal val="visible"/>
                                      </p:to>
                                    </p:set>
                                    <p:anim calcmode="lin" valueType="num">
                                      <p:cBhvr>
                                        <p:cTn id="82" dur="500" fill="hold"/>
                                        <p:tgtEl>
                                          <p:spTgt spid="57">
                                            <p:txEl>
                                              <p:pRg st="0" end="0"/>
                                            </p:txEl>
                                          </p:spTgt>
                                        </p:tgtEl>
                                        <p:attrNameLst>
                                          <p:attrName>ppt_w</p:attrName>
                                        </p:attrNameLst>
                                      </p:cBhvr>
                                      <p:tavLst>
                                        <p:tav tm="0">
                                          <p:val>
                                            <p:fltVal val="0"/>
                                          </p:val>
                                        </p:tav>
                                        <p:tav tm="100000">
                                          <p:val>
                                            <p:strVal val="#ppt_w"/>
                                          </p:val>
                                        </p:tav>
                                      </p:tavLst>
                                    </p:anim>
                                    <p:anim calcmode="lin" valueType="num">
                                      <p:cBhvr>
                                        <p:cTn id="83" dur="500" fill="hold"/>
                                        <p:tgtEl>
                                          <p:spTgt spid="57">
                                            <p:txEl>
                                              <p:pRg st="0" end="0"/>
                                            </p:txEl>
                                          </p:spTgt>
                                        </p:tgtEl>
                                        <p:attrNameLst>
                                          <p:attrName>ppt_h</p:attrName>
                                        </p:attrNameLst>
                                      </p:cBhvr>
                                      <p:tavLst>
                                        <p:tav tm="0">
                                          <p:val>
                                            <p:fltVal val="0"/>
                                          </p:val>
                                        </p:tav>
                                        <p:tav tm="100000">
                                          <p:val>
                                            <p:strVal val="#ppt_h"/>
                                          </p:val>
                                        </p:tav>
                                      </p:tavLst>
                                    </p:anim>
                                    <p:animEffect transition="in" filter="fade">
                                      <p:cBhvr>
                                        <p:cTn id="84" dur="500"/>
                                        <p:tgtEl>
                                          <p:spTgt spid="57">
                                            <p:txEl>
                                              <p:pRg st="0" end="0"/>
                                            </p:txEl>
                                          </p:spTgt>
                                        </p:tgtEl>
                                      </p:cBhvr>
                                    </p:animEffect>
                                  </p:childTnLst>
                                </p:cTn>
                              </p:par>
                            </p:childTnLst>
                          </p:cTn>
                        </p:par>
                        <p:par>
                          <p:cTn id="85" fill="hold">
                            <p:stCondLst>
                              <p:cond delay="7100"/>
                            </p:stCondLst>
                            <p:childTnLst>
                              <p:par>
                                <p:cTn id="86" presetID="53" presetClass="entr" presetSubtype="16" fill="hold" grpId="0" nodeType="afterEffect">
                                  <p:stCondLst>
                                    <p:cond delay="0"/>
                                  </p:stCondLst>
                                  <p:childTnLst>
                                    <p:set>
                                      <p:cBhvr>
                                        <p:cTn id="87" dur="1" fill="hold">
                                          <p:stCondLst>
                                            <p:cond delay="0"/>
                                          </p:stCondLst>
                                        </p:cTn>
                                        <p:tgtEl>
                                          <p:spTgt spid="58">
                                            <p:txEl>
                                              <p:pRg st="0" end="0"/>
                                            </p:txEl>
                                          </p:spTgt>
                                        </p:tgtEl>
                                        <p:attrNameLst>
                                          <p:attrName>style.visibility</p:attrName>
                                        </p:attrNameLst>
                                      </p:cBhvr>
                                      <p:to>
                                        <p:strVal val="visible"/>
                                      </p:to>
                                    </p:set>
                                    <p:anim calcmode="lin" valueType="num">
                                      <p:cBhvr>
                                        <p:cTn id="88" dur="500" fill="hold"/>
                                        <p:tgtEl>
                                          <p:spTgt spid="58">
                                            <p:txEl>
                                              <p:pRg st="0" end="0"/>
                                            </p:txEl>
                                          </p:spTgt>
                                        </p:tgtEl>
                                        <p:attrNameLst>
                                          <p:attrName>ppt_w</p:attrName>
                                        </p:attrNameLst>
                                      </p:cBhvr>
                                      <p:tavLst>
                                        <p:tav tm="0">
                                          <p:val>
                                            <p:fltVal val="0"/>
                                          </p:val>
                                        </p:tav>
                                        <p:tav tm="100000">
                                          <p:val>
                                            <p:strVal val="#ppt_w"/>
                                          </p:val>
                                        </p:tav>
                                      </p:tavLst>
                                    </p:anim>
                                    <p:anim calcmode="lin" valueType="num">
                                      <p:cBhvr>
                                        <p:cTn id="89" dur="500" fill="hold"/>
                                        <p:tgtEl>
                                          <p:spTgt spid="58">
                                            <p:txEl>
                                              <p:pRg st="0" end="0"/>
                                            </p:txEl>
                                          </p:spTgt>
                                        </p:tgtEl>
                                        <p:attrNameLst>
                                          <p:attrName>ppt_h</p:attrName>
                                        </p:attrNameLst>
                                      </p:cBhvr>
                                      <p:tavLst>
                                        <p:tav tm="0">
                                          <p:val>
                                            <p:fltVal val="0"/>
                                          </p:val>
                                        </p:tav>
                                        <p:tav tm="100000">
                                          <p:val>
                                            <p:strVal val="#ppt_h"/>
                                          </p:val>
                                        </p:tav>
                                      </p:tavLst>
                                    </p:anim>
                                    <p:animEffect transition="in" filter="fade">
                                      <p:cBhvr>
                                        <p:cTn id="90" dur="500"/>
                                        <p:tgtEl>
                                          <p:spTgt spid="58">
                                            <p:txEl>
                                              <p:pRg st="0" end="0"/>
                                            </p:txEl>
                                          </p:spTgt>
                                        </p:tgtEl>
                                      </p:cBhvr>
                                    </p:animEffect>
                                  </p:childTnLst>
                                </p:cTn>
                              </p:par>
                            </p:childTnLst>
                          </p:cTn>
                        </p:par>
                        <p:par>
                          <p:cTn id="91" fill="hold">
                            <p:stCondLst>
                              <p:cond delay="7600"/>
                            </p:stCondLst>
                            <p:childTnLst>
                              <p:par>
                                <p:cTn id="92" presetID="53" presetClass="entr" presetSubtype="16" fill="hold" grpId="0" nodeType="afterEffect">
                                  <p:stCondLst>
                                    <p:cond delay="0"/>
                                  </p:stCondLst>
                                  <p:childTnLst>
                                    <p:set>
                                      <p:cBhvr>
                                        <p:cTn id="93" dur="1" fill="hold">
                                          <p:stCondLst>
                                            <p:cond delay="0"/>
                                          </p:stCondLst>
                                        </p:cTn>
                                        <p:tgtEl>
                                          <p:spTgt spid="59">
                                            <p:txEl>
                                              <p:pRg st="0" end="0"/>
                                            </p:txEl>
                                          </p:spTgt>
                                        </p:tgtEl>
                                        <p:attrNameLst>
                                          <p:attrName>style.visibility</p:attrName>
                                        </p:attrNameLst>
                                      </p:cBhvr>
                                      <p:to>
                                        <p:strVal val="visible"/>
                                      </p:to>
                                    </p:set>
                                    <p:anim calcmode="lin" valueType="num">
                                      <p:cBhvr>
                                        <p:cTn id="94" dur="500" fill="hold"/>
                                        <p:tgtEl>
                                          <p:spTgt spid="59">
                                            <p:txEl>
                                              <p:pRg st="0" end="0"/>
                                            </p:txEl>
                                          </p:spTgt>
                                        </p:tgtEl>
                                        <p:attrNameLst>
                                          <p:attrName>ppt_w</p:attrName>
                                        </p:attrNameLst>
                                      </p:cBhvr>
                                      <p:tavLst>
                                        <p:tav tm="0">
                                          <p:val>
                                            <p:fltVal val="0"/>
                                          </p:val>
                                        </p:tav>
                                        <p:tav tm="100000">
                                          <p:val>
                                            <p:strVal val="#ppt_w"/>
                                          </p:val>
                                        </p:tav>
                                      </p:tavLst>
                                    </p:anim>
                                    <p:anim calcmode="lin" valueType="num">
                                      <p:cBhvr>
                                        <p:cTn id="95" dur="500" fill="hold"/>
                                        <p:tgtEl>
                                          <p:spTgt spid="59">
                                            <p:txEl>
                                              <p:pRg st="0" end="0"/>
                                            </p:txEl>
                                          </p:spTgt>
                                        </p:tgtEl>
                                        <p:attrNameLst>
                                          <p:attrName>ppt_h</p:attrName>
                                        </p:attrNameLst>
                                      </p:cBhvr>
                                      <p:tavLst>
                                        <p:tav tm="0">
                                          <p:val>
                                            <p:fltVal val="0"/>
                                          </p:val>
                                        </p:tav>
                                        <p:tav tm="100000">
                                          <p:val>
                                            <p:strVal val="#ppt_h"/>
                                          </p:val>
                                        </p:tav>
                                      </p:tavLst>
                                    </p:anim>
                                    <p:animEffect transition="in" filter="fade">
                                      <p:cBhvr>
                                        <p:cTn id="96" dur="500"/>
                                        <p:tgtEl>
                                          <p:spTgt spid="59">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build="p">
        <p:tmplLst>
          <p:tmpl lvl="1">
            <p:tnLst>
              <p:par>
                <p:cTn presetID="42" presetClass="entr" presetSubtype="0" fill="hold" nodeType="withEffect">
                  <p:stCondLst>
                    <p:cond delay="200"/>
                  </p:stCondLst>
                  <p:childTnLst>
                    <p:set>
                      <p:cBhvr>
                        <p:cTn dur="1" fill="hold">
                          <p:stCondLst>
                            <p:cond delay="0"/>
                          </p:stCondLst>
                        </p:cTn>
                        <p:tgtEl>
                          <p:spTgt spid="44"/>
                        </p:tgtEl>
                        <p:attrNameLst>
                          <p:attrName>style.visibility</p:attrName>
                        </p:attrNameLst>
                      </p:cBhvr>
                      <p:to>
                        <p:strVal val="visible"/>
                      </p:to>
                    </p:set>
                    <p:animEffect transition="in" filter="fade">
                      <p:cBhvr>
                        <p:cTn dur="400"/>
                        <p:tgtEl>
                          <p:spTgt spid="44"/>
                        </p:tgtEl>
                      </p:cBhvr>
                    </p:animEffect>
                    <p:anim calcmode="lin" valueType="num">
                      <p:cBhvr>
                        <p:cTn dur="400" fill="hold"/>
                        <p:tgtEl>
                          <p:spTgt spid="44"/>
                        </p:tgtEl>
                        <p:attrNameLst>
                          <p:attrName>ppt_x</p:attrName>
                        </p:attrNameLst>
                      </p:cBhvr>
                      <p:tavLst>
                        <p:tav tm="0">
                          <p:val>
                            <p:strVal val="#ppt_x"/>
                          </p:val>
                        </p:tav>
                        <p:tav tm="100000">
                          <p:val>
                            <p:strVal val="#ppt_x"/>
                          </p:val>
                        </p:tav>
                      </p:tavLst>
                    </p:anim>
                    <p:anim calcmode="lin" valueType="num">
                      <p:cBhvr>
                        <p:cTn dur="400" fill="hold"/>
                        <p:tgtEl>
                          <p:spTgt spid="44"/>
                        </p:tgtEl>
                        <p:attrNameLst>
                          <p:attrName>ppt_y</p:attrName>
                        </p:attrNameLst>
                      </p:cBhvr>
                      <p:tavLst>
                        <p:tav tm="0">
                          <p:val>
                            <p:strVal val="#ppt_y+.1"/>
                          </p:val>
                        </p:tav>
                        <p:tav tm="100000">
                          <p:val>
                            <p:strVal val="#ppt_y"/>
                          </p:val>
                        </p:tav>
                      </p:tavLst>
                    </p:anim>
                  </p:childTnLst>
                </p:cTn>
              </p:par>
            </p:tnLst>
          </p:tmpl>
        </p:tmplLst>
      </p:bldP>
      <p:bldP spid="45" grpId="0" build="p">
        <p:tmplLst>
          <p:tmpl lvl="1">
            <p:tnLst>
              <p:par>
                <p:cTn presetID="23" presetClass="entr" presetSubtype="16" fill="hold" nodeType="withEffect">
                  <p:stCondLst>
                    <p:cond delay="200"/>
                  </p:stCondLst>
                  <p:childTnLst>
                    <p:set>
                      <p:cBhvr>
                        <p:cTn dur="1" fill="hold">
                          <p:stCondLst>
                            <p:cond delay="0"/>
                          </p:stCondLst>
                        </p:cTn>
                        <p:tgtEl>
                          <p:spTgt spid="45"/>
                        </p:tgtEl>
                        <p:attrNameLst>
                          <p:attrName>style.visibility</p:attrName>
                        </p:attrNameLst>
                      </p:cBhvr>
                      <p:to>
                        <p:strVal val="visible"/>
                      </p:to>
                    </p:set>
                    <p:anim calcmode="lin" valueType="num">
                      <p:cBhvr>
                        <p:cTn dur="500" fill="hold"/>
                        <p:tgtEl>
                          <p:spTgt spid="45"/>
                        </p:tgtEl>
                        <p:attrNameLst>
                          <p:attrName>ppt_w</p:attrName>
                        </p:attrNameLst>
                      </p:cBhvr>
                      <p:tavLst>
                        <p:tav tm="0">
                          <p:val>
                            <p:fltVal val="0"/>
                          </p:val>
                        </p:tav>
                        <p:tav tm="100000">
                          <p:val>
                            <p:strVal val="#ppt_w"/>
                          </p:val>
                        </p:tav>
                      </p:tavLst>
                    </p:anim>
                    <p:anim calcmode="lin" valueType="num">
                      <p:cBhvr>
                        <p:cTn dur="500" fill="hold"/>
                        <p:tgtEl>
                          <p:spTgt spid="45"/>
                        </p:tgtEl>
                        <p:attrNameLst>
                          <p:attrName>ppt_h</p:attrName>
                        </p:attrNameLst>
                      </p:cBhvr>
                      <p:tavLst>
                        <p:tav tm="0">
                          <p:val>
                            <p:fltVal val="0"/>
                          </p:val>
                        </p:tav>
                        <p:tav tm="100000">
                          <p:val>
                            <p:strVal val="#ppt_h"/>
                          </p:val>
                        </p:tav>
                      </p:tavLst>
                    </p:anim>
                  </p:childTnLst>
                </p:cTn>
              </p:par>
            </p:tnLst>
          </p:tmpl>
        </p:tmplLst>
      </p:bldP>
      <p:bldP spid="46" grpId="0" build="p">
        <p:tmplLst>
          <p:tmpl lvl="1">
            <p:tnLst>
              <p:par>
                <p:cTn presetID="42" presetClass="entr" presetSubtype="0" fill="hold" nodeType="withEffect">
                  <p:stCondLst>
                    <p:cond delay="200"/>
                  </p:stCondLst>
                  <p:childTnLst>
                    <p:set>
                      <p:cBhvr>
                        <p:cTn dur="1" fill="hold">
                          <p:stCondLst>
                            <p:cond delay="0"/>
                          </p:stCondLst>
                        </p:cTn>
                        <p:tgtEl>
                          <p:spTgt spid="46"/>
                        </p:tgtEl>
                        <p:attrNameLst>
                          <p:attrName>style.visibility</p:attrName>
                        </p:attrNameLst>
                      </p:cBhvr>
                      <p:to>
                        <p:strVal val="visible"/>
                      </p:to>
                    </p:set>
                    <p:animEffect transition="in" filter="fade">
                      <p:cBhvr>
                        <p:cTn dur="400"/>
                        <p:tgtEl>
                          <p:spTgt spid="46"/>
                        </p:tgtEl>
                      </p:cBhvr>
                    </p:animEffect>
                    <p:anim calcmode="lin" valueType="num">
                      <p:cBhvr>
                        <p:cTn dur="400" fill="hold"/>
                        <p:tgtEl>
                          <p:spTgt spid="46"/>
                        </p:tgtEl>
                        <p:attrNameLst>
                          <p:attrName>ppt_x</p:attrName>
                        </p:attrNameLst>
                      </p:cBhvr>
                      <p:tavLst>
                        <p:tav tm="0">
                          <p:val>
                            <p:strVal val="#ppt_x"/>
                          </p:val>
                        </p:tav>
                        <p:tav tm="100000">
                          <p:val>
                            <p:strVal val="#ppt_x"/>
                          </p:val>
                        </p:tav>
                      </p:tavLst>
                    </p:anim>
                    <p:anim calcmode="lin" valueType="num">
                      <p:cBhvr>
                        <p:cTn dur="400" fill="hold"/>
                        <p:tgtEl>
                          <p:spTgt spid="46"/>
                        </p:tgtEl>
                        <p:attrNameLst>
                          <p:attrName>ppt_y</p:attrName>
                        </p:attrNameLst>
                      </p:cBhvr>
                      <p:tavLst>
                        <p:tav tm="0">
                          <p:val>
                            <p:strVal val="#ppt_y+.1"/>
                          </p:val>
                        </p:tav>
                        <p:tav tm="100000">
                          <p:val>
                            <p:strVal val="#ppt_y"/>
                          </p:val>
                        </p:tav>
                      </p:tavLst>
                    </p:anim>
                  </p:childTnLst>
                </p:cTn>
              </p:par>
            </p:tnLst>
          </p:tmpl>
        </p:tmplLst>
      </p:bldP>
      <p:bldP spid="47" grpId="0" build="p">
        <p:tmplLst>
          <p:tmpl lvl="1">
            <p:tnLst>
              <p:par>
                <p:cTn presetID="23" presetClass="entr" presetSubtype="16" fill="hold" nodeType="withEffect">
                  <p:stCondLst>
                    <p:cond delay="200"/>
                  </p:stCondLst>
                  <p:childTnLst>
                    <p:set>
                      <p:cBhvr>
                        <p:cTn dur="1" fill="hold">
                          <p:stCondLst>
                            <p:cond delay="0"/>
                          </p:stCondLst>
                        </p:cTn>
                        <p:tgtEl>
                          <p:spTgt spid="47"/>
                        </p:tgtEl>
                        <p:attrNameLst>
                          <p:attrName>style.visibility</p:attrName>
                        </p:attrNameLst>
                      </p:cBhvr>
                      <p:to>
                        <p:strVal val="visible"/>
                      </p:to>
                    </p:set>
                    <p:anim calcmode="lin" valueType="num">
                      <p:cBhvr>
                        <p:cTn dur="500" fill="hold"/>
                        <p:tgtEl>
                          <p:spTgt spid="47"/>
                        </p:tgtEl>
                        <p:attrNameLst>
                          <p:attrName>ppt_w</p:attrName>
                        </p:attrNameLst>
                      </p:cBhvr>
                      <p:tavLst>
                        <p:tav tm="0">
                          <p:val>
                            <p:fltVal val="0"/>
                          </p:val>
                        </p:tav>
                        <p:tav tm="100000">
                          <p:val>
                            <p:strVal val="#ppt_w"/>
                          </p:val>
                        </p:tav>
                      </p:tavLst>
                    </p:anim>
                    <p:anim calcmode="lin" valueType="num">
                      <p:cBhvr>
                        <p:cTn dur="500" fill="hold"/>
                        <p:tgtEl>
                          <p:spTgt spid="47"/>
                        </p:tgtEl>
                        <p:attrNameLst>
                          <p:attrName>ppt_h</p:attrName>
                        </p:attrNameLst>
                      </p:cBhvr>
                      <p:tavLst>
                        <p:tav tm="0">
                          <p:val>
                            <p:fltVal val="0"/>
                          </p:val>
                        </p:tav>
                        <p:tav tm="100000">
                          <p:val>
                            <p:strVal val="#ppt_h"/>
                          </p:val>
                        </p:tav>
                      </p:tavLst>
                    </p:anim>
                  </p:childTnLst>
                </p:cTn>
              </p:par>
            </p:tnLst>
          </p:tmpl>
        </p:tmplLst>
      </p:bldP>
      <p:bldP spid="48" grpId="0" build="p">
        <p:tmplLst>
          <p:tmpl lvl="1">
            <p:tnLst>
              <p:par>
                <p:cTn presetID="42" presetClass="entr" presetSubtype="0" fill="hold" nodeType="withEffect">
                  <p:stCondLst>
                    <p:cond delay="200"/>
                  </p:stCondLst>
                  <p:childTnLst>
                    <p:set>
                      <p:cBhvr>
                        <p:cTn dur="1" fill="hold">
                          <p:stCondLst>
                            <p:cond delay="0"/>
                          </p:stCondLst>
                        </p:cTn>
                        <p:tgtEl>
                          <p:spTgt spid="48"/>
                        </p:tgtEl>
                        <p:attrNameLst>
                          <p:attrName>style.visibility</p:attrName>
                        </p:attrNameLst>
                      </p:cBhvr>
                      <p:to>
                        <p:strVal val="visible"/>
                      </p:to>
                    </p:set>
                    <p:animEffect transition="in" filter="fade">
                      <p:cBhvr>
                        <p:cTn dur="400"/>
                        <p:tgtEl>
                          <p:spTgt spid="48"/>
                        </p:tgtEl>
                      </p:cBhvr>
                    </p:animEffect>
                    <p:anim calcmode="lin" valueType="num">
                      <p:cBhvr>
                        <p:cTn dur="400" fill="hold"/>
                        <p:tgtEl>
                          <p:spTgt spid="48"/>
                        </p:tgtEl>
                        <p:attrNameLst>
                          <p:attrName>ppt_x</p:attrName>
                        </p:attrNameLst>
                      </p:cBhvr>
                      <p:tavLst>
                        <p:tav tm="0">
                          <p:val>
                            <p:strVal val="#ppt_x"/>
                          </p:val>
                        </p:tav>
                        <p:tav tm="100000">
                          <p:val>
                            <p:strVal val="#ppt_x"/>
                          </p:val>
                        </p:tav>
                      </p:tavLst>
                    </p:anim>
                    <p:anim calcmode="lin" valueType="num">
                      <p:cBhvr>
                        <p:cTn dur="400" fill="hold"/>
                        <p:tgtEl>
                          <p:spTgt spid="48"/>
                        </p:tgtEl>
                        <p:attrNameLst>
                          <p:attrName>ppt_y</p:attrName>
                        </p:attrNameLst>
                      </p:cBhvr>
                      <p:tavLst>
                        <p:tav tm="0">
                          <p:val>
                            <p:strVal val="#ppt_y+.1"/>
                          </p:val>
                        </p:tav>
                        <p:tav tm="100000">
                          <p:val>
                            <p:strVal val="#ppt_y"/>
                          </p:val>
                        </p:tav>
                      </p:tavLst>
                    </p:anim>
                  </p:childTnLst>
                </p:cTn>
              </p:par>
            </p:tnLst>
          </p:tmpl>
        </p:tmplLst>
      </p:bldP>
      <p:bldP spid="49" grpId="0" build="p">
        <p:tmplLst>
          <p:tmpl lvl="1">
            <p:tnLst>
              <p:par>
                <p:cTn presetID="23" presetClass="entr" presetSubtype="16" fill="hold" nodeType="withEffect">
                  <p:stCondLst>
                    <p:cond delay="200"/>
                  </p:stCondLst>
                  <p:childTnLst>
                    <p:set>
                      <p:cBhvr>
                        <p:cTn dur="1" fill="hold">
                          <p:stCondLst>
                            <p:cond delay="0"/>
                          </p:stCondLst>
                        </p:cTn>
                        <p:tgtEl>
                          <p:spTgt spid="49"/>
                        </p:tgtEl>
                        <p:attrNameLst>
                          <p:attrName>style.visibility</p:attrName>
                        </p:attrNameLst>
                      </p:cBhvr>
                      <p:to>
                        <p:strVal val="visible"/>
                      </p:to>
                    </p:set>
                    <p:anim calcmode="lin" valueType="num">
                      <p:cBhvr>
                        <p:cTn dur="500" fill="hold"/>
                        <p:tgtEl>
                          <p:spTgt spid="49"/>
                        </p:tgtEl>
                        <p:attrNameLst>
                          <p:attrName>ppt_w</p:attrName>
                        </p:attrNameLst>
                      </p:cBhvr>
                      <p:tavLst>
                        <p:tav tm="0">
                          <p:val>
                            <p:fltVal val="0"/>
                          </p:val>
                        </p:tav>
                        <p:tav tm="100000">
                          <p:val>
                            <p:strVal val="#ppt_w"/>
                          </p:val>
                        </p:tav>
                      </p:tavLst>
                    </p:anim>
                    <p:anim calcmode="lin" valueType="num">
                      <p:cBhvr>
                        <p:cTn dur="500" fill="hold"/>
                        <p:tgtEl>
                          <p:spTgt spid="49"/>
                        </p:tgtEl>
                        <p:attrNameLst>
                          <p:attrName>ppt_h</p:attrName>
                        </p:attrNameLst>
                      </p:cBhvr>
                      <p:tavLst>
                        <p:tav tm="0">
                          <p:val>
                            <p:fltVal val="0"/>
                          </p:val>
                        </p:tav>
                        <p:tav tm="100000">
                          <p:val>
                            <p:strVal val="#ppt_h"/>
                          </p:val>
                        </p:tav>
                      </p:tavLst>
                    </p:anim>
                  </p:childTnLst>
                </p:cTn>
              </p:par>
            </p:tnLst>
          </p:tmpl>
        </p:tmplLst>
      </p:bldP>
      <p:bldP spid="50" grpId="0" build="p">
        <p:tmplLst>
          <p:tmpl lvl="1">
            <p:tnLst>
              <p:par>
                <p:cTn presetID="42" presetClass="entr" presetSubtype="0" fill="hold" nodeType="withEffect">
                  <p:stCondLst>
                    <p:cond delay="200"/>
                  </p:stCondLst>
                  <p:childTnLst>
                    <p:set>
                      <p:cBhvr>
                        <p:cTn dur="1" fill="hold">
                          <p:stCondLst>
                            <p:cond delay="0"/>
                          </p:stCondLst>
                        </p:cTn>
                        <p:tgtEl>
                          <p:spTgt spid="50"/>
                        </p:tgtEl>
                        <p:attrNameLst>
                          <p:attrName>style.visibility</p:attrName>
                        </p:attrNameLst>
                      </p:cBhvr>
                      <p:to>
                        <p:strVal val="visible"/>
                      </p:to>
                    </p:set>
                    <p:animEffect transition="in" filter="fade">
                      <p:cBhvr>
                        <p:cTn dur="400"/>
                        <p:tgtEl>
                          <p:spTgt spid="50"/>
                        </p:tgtEl>
                      </p:cBhvr>
                    </p:animEffect>
                    <p:anim calcmode="lin" valueType="num">
                      <p:cBhvr>
                        <p:cTn dur="400" fill="hold"/>
                        <p:tgtEl>
                          <p:spTgt spid="50"/>
                        </p:tgtEl>
                        <p:attrNameLst>
                          <p:attrName>ppt_x</p:attrName>
                        </p:attrNameLst>
                      </p:cBhvr>
                      <p:tavLst>
                        <p:tav tm="0">
                          <p:val>
                            <p:strVal val="#ppt_x"/>
                          </p:val>
                        </p:tav>
                        <p:tav tm="100000">
                          <p:val>
                            <p:strVal val="#ppt_x"/>
                          </p:val>
                        </p:tav>
                      </p:tavLst>
                    </p:anim>
                    <p:anim calcmode="lin" valueType="num">
                      <p:cBhvr>
                        <p:cTn dur="400" fill="hold"/>
                        <p:tgtEl>
                          <p:spTgt spid="50"/>
                        </p:tgtEl>
                        <p:attrNameLst>
                          <p:attrName>ppt_y</p:attrName>
                        </p:attrNameLst>
                      </p:cBhvr>
                      <p:tavLst>
                        <p:tav tm="0">
                          <p:val>
                            <p:strVal val="#ppt_y+.1"/>
                          </p:val>
                        </p:tav>
                        <p:tav tm="100000">
                          <p:val>
                            <p:strVal val="#ppt_y"/>
                          </p:val>
                        </p:tav>
                      </p:tavLst>
                    </p:anim>
                  </p:childTnLst>
                </p:cTn>
              </p:par>
            </p:tnLst>
          </p:tmpl>
        </p:tmplLst>
      </p:bldP>
      <p:bldP spid="51" grpId="0" build="p">
        <p:tmplLst>
          <p:tmpl lvl="1">
            <p:tnLst>
              <p:par>
                <p:cTn presetID="23" presetClass="entr" presetSubtype="16" fill="hold" nodeType="withEffect">
                  <p:stCondLst>
                    <p:cond delay="200"/>
                  </p:stCondLst>
                  <p:childTnLst>
                    <p:set>
                      <p:cBhvr>
                        <p:cTn dur="1" fill="hold">
                          <p:stCondLst>
                            <p:cond delay="0"/>
                          </p:stCondLst>
                        </p:cTn>
                        <p:tgtEl>
                          <p:spTgt spid="51"/>
                        </p:tgtEl>
                        <p:attrNameLst>
                          <p:attrName>style.visibility</p:attrName>
                        </p:attrNameLst>
                      </p:cBhvr>
                      <p:to>
                        <p:strVal val="visible"/>
                      </p:to>
                    </p:set>
                    <p:anim calcmode="lin" valueType="num">
                      <p:cBhvr>
                        <p:cTn dur="500" fill="hold"/>
                        <p:tgtEl>
                          <p:spTgt spid="51"/>
                        </p:tgtEl>
                        <p:attrNameLst>
                          <p:attrName>ppt_w</p:attrName>
                        </p:attrNameLst>
                      </p:cBhvr>
                      <p:tavLst>
                        <p:tav tm="0">
                          <p:val>
                            <p:fltVal val="0"/>
                          </p:val>
                        </p:tav>
                        <p:tav tm="100000">
                          <p:val>
                            <p:strVal val="#ppt_w"/>
                          </p:val>
                        </p:tav>
                      </p:tavLst>
                    </p:anim>
                    <p:anim calcmode="lin" valueType="num">
                      <p:cBhvr>
                        <p:cTn dur="500" fill="hold"/>
                        <p:tgtEl>
                          <p:spTgt spid="51"/>
                        </p:tgtEl>
                        <p:attrNameLst>
                          <p:attrName>ppt_h</p:attrName>
                        </p:attrNameLst>
                      </p:cBhvr>
                      <p:tavLst>
                        <p:tav tm="0">
                          <p:val>
                            <p:fltVal val="0"/>
                          </p:val>
                        </p:tav>
                        <p:tav tm="100000">
                          <p:val>
                            <p:strVal val="#ppt_h"/>
                          </p:val>
                        </p:tav>
                      </p:tavLst>
                    </p:anim>
                  </p:childTnLst>
                </p:cTn>
              </p:par>
            </p:tnLst>
          </p:tmpl>
        </p:tmplLst>
      </p:bldP>
      <p:bldP spid="52" grpId="0" animBg="1" advAuto="0"/>
      <p:bldP spid="53" grpId="0" animBg="1" advAuto="0"/>
      <p:bldP spid="54" grpId="0" animBg="1" advAuto="0"/>
      <p:bldP spid="55" grpId="0" animBg="1" advAuto="0"/>
      <p:bldP spid="56" grpId="0" build="p">
        <p:tmplLst>
          <p:tmpl lvl="1">
            <p:tnLst>
              <p:par>
                <p:cTn presetID="53" presetClass="entr" presetSubtype="16" fill="hold" nodeType="afterEffect">
                  <p:stCondLst>
                    <p:cond delay="0"/>
                  </p:stCondLst>
                  <p:childTnLst>
                    <p:set>
                      <p:cBhvr>
                        <p:cTn dur="1" fill="hold">
                          <p:stCondLst>
                            <p:cond delay="0"/>
                          </p:stCondLst>
                        </p:cTn>
                        <p:tgtEl>
                          <p:spTgt spid="56"/>
                        </p:tgtEl>
                        <p:attrNameLst>
                          <p:attrName>style.visibility</p:attrName>
                        </p:attrNameLst>
                      </p:cBhvr>
                      <p:to>
                        <p:strVal val="visible"/>
                      </p:to>
                    </p:set>
                    <p:anim calcmode="lin" valueType="num">
                      <p:cBhvr>
                        <p:cTn dur="500" fill="hold"/>
                        <p:tgtEl>
                          <p:spTgt spid="56"/>
                        </p:tgtEl>
                        <p:attrNameLst>
                          <p:attrName>ppt_w</p:attrName>
                        </p:attrNameLst>
                      </p:cBhvr>
                      <p:tavLst>
                        <p:tav tm="0">
                          <p:val>
                            <p:fltVal val="0"/>
                          </p:val>
                        </p:tav>
                        <p:tav tm="100000">
                          <p:val>
                            <p:strVal val="#ppt_w"/>
                          </p:val>
                        </p:tav>
                      </p:tavLst>
                    </p:anim>
                    <p:anim calcmode="lin" valueType="num">
                      <p:cBhvr>
                        <p:cTn dur="500" fill="hold"/>
                        <p:tgtEl>
                          <p:spTgt spid="56"/>
                        </p:tgtEl>
                        <p:attrNameLst>
                          <p:attrName>ppt_h</p:attrName>
                        </p:attrNameLst>
                      </p:cBhvr>
                      <p:tavLst>
                        <p:tav tm="0">
                          <p:val>
                            <p:fltVal val="0"/>
                          </p:val>
                        </p:tav>
                        <p:tav tm="100000">
                          <p:val>
                            <p:strVal val="#ppt_h"/>
                          </p:val>
                        </p:tav>
                      </p:tavLst>
                    </p:anim>
                    <p:animEffect transition="in" filter="fade">
                      <p:cBhvr>
                        <p:cTn dur="500"/>
                        <p:tgtEl>
                          <p:spTgt spid="56"/>
                        </p:tgtEl>
                      </p:cBhvr>
                    </p:animEffect>
                  </p:childTnLst>
                </p:cTn>
              </p:par>
            </p:tnLst>
          </p:tmpl>
        </p:tmplLst>
      </p:bldP>
      <p:bldP spid="57" grpId="0" build="p">
        <p:tmplLst>
          <p:tmpl lvl="1">
            <p:tnLst>
              <p:par>
                <p:cTn presetID="53" presetClass="entr" presetSubtype="16" fill="hold" nodeType="afterEffect">
                  <p:stCondLst>
                    <p:cond delay="0"/>
                  </p:stCondLst>
                  <p:childTnLst>
                    <p:set>
                      <p:cBhvr>
                        <p:cTn dur="1" fill="hold">
                          <p:stCondLst>
                            <p:cond delay="0"/>
                          </p:stCondLst>
                        </p:cTn>
                        <p:tgtEl>
                          <p:spTgt spid="57"/>
                        </p:tgtEl>
                        <p:attrNameLst>
                          <p:attrName>style.visibility</p:attrName>
                        </p:attrNameLst>
                      </p:cBhvr>
                      <p:to>
                        <p:strVal val="visible"/>
                      </p:to>
                    </p:set>
                    <p:anim calcmode="lin" valueType="num">
                      <p:cBhvr>
                        <p:cTn dur="500" fill="hold"/>
                        <p:tgtEl>
                          <p:spTgt spid="57"/>
                        </p:tgtEl>
                        <p:attrNameLst>
                          <p:attrName>ppt_w</p:attrName>
                        </p:attrNameLst>
                      </p:cBhvr>
                      <p:tavLst>
                        <p:tav tm="0">
                          <p:val>
                            <p:fltVal val="0"/>
                          </p:val>
                        </p:tav>
                        <p:tav tm="100000">
                          <p:val>
                            <p:strVal val="#ppt_w"/>
                          </p:val>
                        </p:tav>
                      </p:tavLst>
                    </p:anim>
                    <p:anim calcmode="lin" valueType="num">
                      <p:cBhvr>
                        <p:cTn dur="500" fill="hold"/>
                        <p:tgtEl>
                          <p:spTgt spid="57"/>
                        </p:tgtEl>
                        <p:attrNameLst>
                          <p:attrName>ppt_h</p:attrName>
                        </p:attrNameLst>
                      </p:cBhvr>
                      <p:tavLst>
                        <p:tav tm="0">
                          <p:val>
                            <p:fltVal val="0"/>
                          </p:val>
                        </p:tav>
                        <p:tav tm="100000">
                          <p:val>
                            <p:strVal val="#ppt_h"/>
                          </p:val>
                        </p:tav>
                      </p:tavLst>
                    </p:anim>
                    <p:animEffect transition="in" filter="fade">
                      <p:cBhvr>
                        <p:cTn dur="500"/>
                        <p:tgtEl>
                          <p:spTgt spid="57"/>
                        </p:tgtEl>
                      </p:cBhvr>
                    </p:animEffect>
                  </p:childTnLst>
                </p:cTn>
              </p:par>
            </p:tnLst>
          </p:tmpl>
        </p:tmplLst>
      </p:bldP>
      <p:bldP spid="58" grpId="0" build="p">
        <p:tmplLst>
          <p:tmpl lvl="1">
            <p:tnLst>
              <p:par>
                <p:cTn presetID="53" presetClass="entr" presetSubtype="16" fill="hold" nodeType="afterEffect">
                  <p:stCondLst>
                    <p:cond delay="0"/>
                  </p:stCondLst>
                  <p:childTnLst>
                    <p:set>
                      <p:cBhvr>
                        <p:cTn dur="1" fill="hold">
                          <p:stCondLst>
                            <p:cond delay="0"/>
                          </p:stCondLst>
                        </p:cTn>
                        <p:tgtEl>
                          <p:spTgt spid="58"/>
                        </p:tgtEl>
                        <p:attrNameLst>
                          <p:attrName>style.visibility</p:attrName>
                        </p:attrNameLst>
                      </p:cBhvr>
                      <p:to>
                        <p:strVal val="visible"/>
                      </p:to>
                    </p:set>
                    <p:anim calcmode="lin" valueType="num">
                      <p:cBhvr>
                        <p:cTn dur="500" fill="hold"/>
                        <p:tgtEl>
                          <p:spTgt spid="58"/>
                        </p:tgtEl>
                        <p:attrNameLst>
                          <p:attrName>ppt_w</p:attrName>
                        </p:attrNameLst>
                      </p:cBhvr>
                      <p:tavLst>
                        <p:tav tm="0">
                          <p:val>
                            <p:fltVal val="0"/>
                          </p:val>
                        </p:tav>
                        <p:tav tm="100000">
                          <p:val>
                            <p:strVal val="#ppt_w"/>
                          </p:val>
                        </p:tav>
                      </p:tavLst>
                    </p:anim>
                    <p:anim calcmode="lin" valueType="num">
                      <p:cBhvr>
                        <p:cTn dur="500" fill="hold"/>
                        <p:tgtEl>
                          <p:spTgt spid="58"/>
                        </p:tgtEl>
                        <p:attrNameLst>
                          <p:attrName>ppt_h</p:attrName>
                        </p:attrNameLst>
                      </p:cBhvr>
                      <p:tavLst>
                        <p:tav tm="0">
                          <p:val>
                            <p:fltVal val="0"/>
                          </p:val>
                        </p:tav>
                        <p:tav tm="100000">
                          <p:val>
                            <p:strVal val="#ppt_h"/>
                          </p:val>
                        </p:tav>
                      </p:tavLst>
                    </p:anim>
                    <p:animEffect transition="in" filter="fade">
                      <p:cBhvr>
                        <p:cTn dur="500"/>
                        <p:tgtEl>
                          <p:spTgt spid="58"/>
                        </p:tgtEl>
                      </p:cBhvr>
                    </p:animEffect>
                  </p:childTnLst>
                </p:cTn>
              </p:par>
            </p:tnLst>
          </p:tmpl>
        </p:tmplLst>
      </p:bldP>
      <p:bldP spid="59" grpId="0" build="p">
        <p:tmplLst>
          <p:tmpl lvl="1">
            <p:tnLst>
              <p:par>
                <p:cTn presetID="53" presetClass="entr" presetSubtype="16" fill="hold" nodeType="afterEffect">
                  <p:stCondLst>
                    <p:cond delay="0"/>
                  </p:stCondLst>
                  <p:childTnLst>
                    <p:set>
                      <p:cBhvr>
                        <p:cTn dur="1" fill="hold">
                          <p:stCondLst>
                            <p:cond delay="0"/>
                          </p:stCondLst>
                        </p:cTn>
                        <p:tgtEl>
                          <p:spTgt spid="59"/>
                        </p:tgtEl>
                        <p:attrNameLst>
                          <p:attrName>style.visibility</p:attrName>
                        </p:attrNameLst>
                      </p:cBhvr>
                      <p:to>
                        <p:strVal val="visible"/>
                      </p:to>
                    </p:set>
                    <p:anim calcmode="lin" valueType="num">
                      <p:cBhvr>
                        <p:cTn dur="500" fill="hold"/>
                        <p:tgtEl>
                          <p:spTgt spid="59"/>
                        </p:tgtEl>
                        <p:attrNameLst>
                          <p:attrName>ppt_w</p:attrName>
                        </p:attrNameLst>
                      </p:cBhvr>
                      <p:tavLst>
                        <p:tav tm="0">
                          <p:val>
                            <p:fltVal val="0"/>
                          </p:val>
                        </p:tav>
                        <p:tav tm="100000">
                          <p:val>
                            <p:strVal val="#ppt_w"/>
                          </p:val>
                        </p:tav>
                      </p:tavLst>
                    </p:anim>
                    <p:anim calcmode="lin" valueType="num">
                      <p:cBhvr>
                        <p:cTn dur="500" fill="hold"/>
                        <p:tgtEl>
                          <p:spTgt spid="59"/>
                        </p:tgtEl>
                        <p:attrNameLst>
                          <p:attrName>ppt_h</p:attrName>
                        </p:attrNameLst>
                      </p:cBhvr>
                      <p:tavLst>
                        <p:tav tm="0">
                          <p:val>
                            <p:fltVal val="0"/>
                          </p:val>
                        </p:tav>
                        <p:tav tm="100000">
                          <p:val>
                            <p:strVal val="#ppt_h"/>
                          </p:val>
                        </p:tav>
                      </p:tavLst>
                    </p:anim>
                    <p:animEffect transition="in" filter="fade">
                      <p:cBhvr>
                        <p:cTn dur="500"/>
                        <p:tgtEl>
                          <p:spTgt spid="59"/>
                        </p:tgtEl>
                      </p:cBhvr>
                    </p:animEffect>
                  </p:childTnLst>
                </p:cTn>
              </p:par>
            </p:tnLst>
          </p:tmpl>
        </p:tmplLst>
      </p:b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 name="Chart 9"/>
          <p:cNvGraphicFramePr/>
          <p:nvPr/>
        </p:nvGraphicFramePr>
        <p:xfrm>
          <a:off x="5573787" y="2104157"/>
          <a:ext cx="6398407" cy="3748987"/>
        </p:xfrm>
        <a:graphic>
          <a:graphicData uri="http://schemas.openxmlformats.org/drawingml/2006/chart">
            <c:chart xmlns:c="http://schemas.openxmlformats.org/drawingml/2006/chart" xmlns:r="http://schemas.openxmlformats.org/officeDocument/2006/relationships" r:id="rId3"/>
          </a:graphicData>
        </a:graphic>
      </p:graphicFrame>
      <p:sp>
        <p:nvSpPr>
          <p:cNvPr id="11" name="Content Placeholder 2"/>
          <p:cNvSpPr txBox="1">
            <a:spLocks/>
          </p:cNvSpPr>
          <p:nvPr/>
        </p:nvSpPr>
        <p:spPr>
          <a:xfrm>
            <a:off x="1829371" y="2480444"/>
            <a:ext cx="3173854" cy="281872"/>
          </a:xfrm>
          <a:prstGeom prst="rect">
            <a:avLst/>
          </a:prstGeom>
        </p:spPr>
        <p:txBody>
          <a:bodyPr vert="horz" wrap="square" lIns="0" tIns="0" rIns="0" bIns="0" rtlCol="0" anchor="t">
            <a:spAutoFit/>
          </a:bodyPr>
          <a:lstStyle>
            <a:lvl1pPr marL="0" indent="0" algn="r" defTabSz="457200" rtl="0" eaLnBrk="1" latinLnBrk="0" hangingPunct="1">
              <a:spcBef>
                <a:spcPct val="20000"/>
              </a:spcBef>
              <a:spcAft>
                <a:spcPts val="600"/>
              </a:spcAft>
              <a:buClr>
                <a:schemeClr val="accent1">
                  <a:lumMod val="75000"/>
                </a:schemeClr>
              </a:buClr>
              <a:buSzPct val="145000"/>
              <a:buFont typeface="Arial"/>
              <a:buNone/>
              <a:defRPr sz="2100" kern="1200" cap="none">
                <a:solidFill>
                  <a:schemeClr val="tx1"/>
                </a:solidFill>
                <a:effectLst/>
                <a:latin typeface="+mn-lt"/>
                <a:ea typeface="+mn-ea"/>
                <a:cs typeface="+mn-cs"/>
              </a:defRPr>
            </a:lvl1pPr>
            <a:lvl2pPr marL="457200" indent="0" algn="ctr" defTabSz="457200" rtl="0" eaLnBrk="1" latinLnBrk="0" hangingPunct="1">
              <a:spcBef>
                <a:spcPct val="20000"/>
              </a:spcBef>
              <a:spcAft>
                <a:spcPts val="600"/>
              </a:spcAft>
              <a:buClr>
                <a:schemeClr val="accent1">
                  <a:lumMod val="75000"/>
                </a:schemeClr>
              </a:buClr>
              <a:buSzPct val="145000"/>
              <a:buFont typeface="Arial"/>
              <a:buNone/>
              <a:defRPr sz="2000" kern="1200" cap="none">
                <a:solidFill>
                  <a:schemeClr val="tx1">
                    <a:tint val="75000"/>
                  </a:schemeClr>
                </a:solidFill>
                <a:effectLst/>
                <a:latin typeface="+mn-lt"/>
                <a:ea typeface="+mn-ea"/>
                <a:cs typeface="+mn-cs"/>
              </a:defRPr>
            </a:lvl2pPr>
            <a:lvl3pPr marL="914400" indent="0" algn="ctr" defTabSz="457200" rtl="0" eaLnBrk="1" latinLnBrk="0" hangingPunct="1">
              <a:spcBef>
                <a:spcPct val="20000"/>
              </a:spcBef>
              <a:spcAft>
                <a:spcPts val="600"/>
              </a:spcAft>
              <a:buClr>
                <a:schemeClr val="accent1">
                  <a:lumMod val="75000"/>
                </a:schemeClr>
              </a:buClr>
              <a:buSzPct val="145000"/>
              <a:buFont typeface="Arial"/>
              <a:buNone/>
              <a:defRPr sz="1800" kern="1200" cap="none">
                <a:solidFill>
                  <a:schemeClr val="tx1">
                    <a:tint val="75000"/>
                  </a:schemeClr>
                </a:solidFill>
                <a:effectLst/>
                <a:latin typeface="+mn-lt"/>
                <a:ea typeface="+mn-ea"/>
                <a:cs typeface="+mn-cs"/>
              </a:defRPr>
            </a:lvl3pPr>
            <a:lvl4pPr marL="1371600" indent="0" algn="ctr" defTabSz="457200" rtl="0" eaLnBrk="1" latinLnBrk="0" hangingPunct="1">
              <a:spcBef>
                <a:spcPct val="20000"/>
              </a:spcBef>
              <a:spcAft>
                <a:spcPts val="600"/>
              </a:spcAft>
              <a:buClr>
                <a:schemeClr val="accent1">
                  <a:lumMod val="75000"/>
                </a:schemeClr>
              </a:buClr>
              <a:buSzPct val="145000"/>
              <a:buFont typeface="Arial"/>
              <a:buNone/>
              <a:defRPr sz="1600" kern="1200" cap="none">
                <a:solidFill>
                  <a:schemeClr val="tx1">
                    <a:tint val="75000"/>
                  </a:schemeClr>
                </a:solidFill>
                <a:effectLst/>
                <a:latin typeface="+mn-lt"/>
                <a:ea typeface="+mn-ea"/>
                <a:cs typeface="+mn-cs"/>
              </a:defRPr>
            </a:lvl4pPr>
            <a:lvl5pPr marL="1828800" indent="0" algn="ctr"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5pPr>
            <a:lvl6pPr marL="2286000" indent="0" algn="ctr"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6pPr>
            <a:lvl7pPr marL="2743200" indent="0" algn="ctr"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7pPr>
            <a:lvl8pPr marL="3200400" indent="0" algn="ctr"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8pPr>
            <a:lvl9pPr marL="3657600" indent="0" algn="ctr"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9pPr>
          </a:lstStyle>
          <a:p>
            <a:pPr algn="just">
              <a:lnSpc>
                <a:spcPct val="120000"/>
              </a:lnSpc>
              <a:defRPr/>
            </a:pPr>
            <a:r>
              <a:rPr lang="en-US" altLang="zh-CN" sz="8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Please replace text, click add-about, headline modify text content, also can copy your content to this directly ly.</a:t>
            </a:r>
          </a:p>
        </p:txBody>
      </p:sp>
      <p:sp>
        <p:nvSpPr>
          <p:cNvPr id="12" name="Content Placeholder 2"/>
          <p:cNvSpPr txBox="1">
            <a:spLocks/>
          </p:cNvSpPr>
          <p:nvPr/>
        </p:nvSpPr>
        <p:spPr>
          <a:xfrm>
            <a:off x="1813592" y="3362328"/>
            <a:ext cx="3173854" cy="281872"/>
          </a:xfrm>
          <a:prstGeom prst="rect">
            <a:avLst/>
          </a:prstGeom>
        </p:spPr>
        <p:txBody>
          <a:bodyPr vert="horz" wrap="square" lIns="0" tIns="0" rIns="0" bIns="0" rtlCol="0" anchor="t">
            <a:spAutoFit/>
          </a:bodyPr>
          <a:lstStyle>
            <a:lvl1pPr marL="0" indent="0" algn="r" defTabSz="457200" rtl="0" eaLnBrk="1" latinLnBrk="0" hangingPunct="1">
              <a:spcBef>
                <a:spcPct val="20000"/>
              </a:spcBef>
              <a:spcAft>
                <a:spcPts val="600"/>
              </a:spcAft>
              <a:buClr>
                <a:schemeClr val="accent1">
                  <a:lumMod val="75000"/>
                </a:schemeClr>
              </a:buClr>
              <a:buSzPct val="145000"/>
              <a:buFont typeface="Arial"/>
              <a:buNone/>
              <a:defRPr sz="2100" kern="1200" cap="none">
                <a:solidFill>
                  <a:schemeClr val="tx1"/>
                </a:solidFill>
                <a:effectLst/>
                <a:latin typeface="+mn-lt"/>
                <a:ea typeface="+mn-ea"/>
                <a:cs typeface="+mn-cs"/>
              </a:defRPr>
            </a:lvl1pPr>
            <a:lvl2pPr marL="457200" indent="0" algn="ctr" defTabSz="457200" rtl="0" eaLnBrk="1" latinLnBrk="0" hangingPunct="1">
              <a:spcBef>
                <a:spcPct val="20000"/>
              </a:spcBef>
              <a:spcAft>
                <a:spcPts val="600"/>
              </a:spcAft>
              <a:buClr>
                <a:schemeClr val="accent1">
                  <a:lumMod val="75000"/>
                </a:schemeClr>
              </a:buClr>
              <a:buSzPct val="145000"/>
              <a:buFont typeface="Arial"/>
              <a:buNone/>
              <a:defRPr sz="2000" kern="1200" cap="none">
                <a:solidFill>
                  <a:schemeClr val="tx1">
                    <a:tint val="75000"/>
                  </a:schemeClr>
                </a:solidFill>
                <a:effectLst/>
                <a:latin typeface="+mn-lt"/>
                <a:ea typeface="+mn-ea"/>
                <a:cs typeface="+mn-cs"/>
              </a:defRPr>
            </a:lvl2pPr>
            <a:lvl3pPr marL="914400" indent="0" algn="ctr" defTabSz="457200" rtl="0" eaLnBrk="1" latinLnBrk="0" hangingPunct="1">
              <a:spcBef>
                <a:spcPct val="20000"/>
              </a:spcBef>
              <a:spcAft>
                <a:spcPts val="600"/>
              </a:spcAft>
              <a:buClr>
                <a:schemeClr val="accent1">
                  <a:lumMod val="75000"/>
                </a:schemeClr>
              </a:buClr>
              <a:buSzPct val="145000"/>
              <a:buFont typeface="Arial"/>
              <a:buNone/>
              <a:defRPr sz="1800" kern="1200" cap="none">
                <a:solidFill>
                  <a:schemeClr val="tx1">
                    <a:tint val="75000"/>
                  </a:schemeClr>
                </a:solidFill>
                <a:effectLst/>
                <a:latin typeface="+mn-lt"/>
                <a:ea typeface="+mn-ea"/>
                <a:cs typeface="+mn-cs"/>
              </a:defRPr>
            </a:lvl3pPr>
            <a:lvl4pPr marL="1371600" indent="0" algn="ctr" defTabSz="457200" rtl="0" eaLnBrk="1" latinLnBrk="0" hangingPunct="1">
              <a:spcBef>
                <a:spcPct val="20000"/>
              </a:spcBef>
              <a:spcAft>
                <a:spcPts val="600"/>
              </a:spcAft>
              <a:buClr>
                <a:schemeClr val="accent1">
                  <a:lumMod val="75000"/>
                </a:schemeClr>
              </a:buClr>
              <a:buSzPct val="145000"/>
              <a:buFont typeface="Arial"/>
              <a:buNone/>
              <a:defRPr sz="1600" kern="1200" cap="none">
                <a:solidFill>
                  <a:schemeClr val="tx1">
                    <a:tint val="75000"/>
                  </a:schemeClr>
                </a:solidFill>
                <a:effectLst/>
                <a:latin typeface="+mn-lt"/>
                <a:ea typeface="+mn-ea"/>
                <a:cs typeface="+mn-cs"/>
              </a:defRPr>
            </a:lvl4pPr>
            <a:lvl5pPr marL="1828800" indent="0" algn="ctr"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5pPr>
            <a:lvl6pPr marL="2286000" indent="0" algn="ctr"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6pPr>
            <a:lvl7pPr marL="2743200" indent="0" algn="ctr"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7pPr>
            <a:lvl8pPr marL="3200400" indent="0" algn="ctr"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8pPr>
            <a:lvl9pPr marL="3657600" indent="0" algn="ctr"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9pPr>
          </a:lstStyle>
          <a:p>
            <a:pPr algn="just">
              <a:lnSpc>
                <a:spcPct val="120000"/>
              </a:lnSpc>
              <a:defRPr/>
            </a:pPr>
            <a:r>
              <a:rPr lang="en-US" altLang="zh-CN" sz="8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Please replace text, click add-about, headline modify text content, also can copy your content to this directly ly.</a:t>
            </a:r>
          </a:p>
        </p:txBody>
      </p:sp>
      <p:sp>
        <p:nvSpPr>
          <p:cNvPr id="13" name="Content Placeholder 2"/>
          <p:cNvSpPr txBox="1">
            <a:spLocks/>
          </p:cNvSpPr>
          <p:nvPr/>
        </p:nvSpPr>
        <p:spPr>
          <a:xfrm>
            <a:off x="1813592" y="4244212"/>
            <a:ext cx="3173854" cy="282770"/>
          </a:xfrm>
          <a:prstGeom prst="rect">
            <a:avLst/>
          </a:prstGeom>
        </p:spPr>
        <p:txBody>
          <a:bodyPr vert="horz" wrap="square" lIns="0" tIns="0" rIns="0" bIns="0" rtlCol="0" anchor="t">
            <a:spAutoFit/>
          </a:bodyPr>
          <a:lstStyle>
            <a:lvl1pPr marL="0" indent="0" algn="r" defTabSz="457200" rtl="0" eaLnBrk="1" latinLnBrk="0" hangingPunct="1">
              <a:spcBef>
                <a:spcPct val="20000"/>
              </a:spcBef>
              <a:spcAft>
                <a:spcPts val="600"/>
              </a:spcAft>
              <a:buClr>
                <a:schemeClr val="accent1">
                  <a:lumMod val="75000"/>
                </a:schemeClr>
              </a:buClr>
              <a:buSzPct val="145000"/>
              <a:buFont typeface="Arial"/>
              <a:buNone/>
              <a:defRPr sz="2100" kern="1200" cap="none">
                <a:solidFill>
                  <a:schemeClr val="tx1"/>
                </a:solidFill>
                <a:effectLst/>
                <a:latin typeface="+mn-lt"/>
                <a:ea typeface="+mn-ea"/>
                <a:cs typeface="+mn-cs"/>
              </a:defRPr>
            </a:lvl1pPr>
            <a:lvl2pPr marL="457200" indent="0" algn="ctr" defTabSz="457200" rtl="0" eaLnBrk="1" latinLnBrk="0" hangingPunct="1">
              <a:spcBef>
                <a:spcPct val="20000"/>
              </a:spcBef>
              <a:spcAft>
                <a:spcPts val="600"/>
              </a:spcAft>
              <a:buClr>
                <a:schemeClr val="accent1">
                  <a:lumMod val="75000"/>
                </a:schemeClr>
              </a:buClr>
              <a:buSzPct val="145000"/>
              <a:buFont typeface="Arial"/>
              <a:buNone/>
              <a:defRPr sz="2000" kern="1200" cap="none">
                <a:solidFill>
                  <a:schemeClr val="tx1">
                    <a:tint val="75000"/>
                  </a:schemeClr>
                </a:solidFill>
                <a:effectLst/>
                <a:latin typeface="+mn-lt"/>
                <a:ea typeface="+mn-ea"/>
                <a:cs typeface="+mn-cs"/>
              </a:defRPr>
            </a:lvl2pPr>
            <a:lvl3pPr marL="914400" indent="0" algn="ctr" defTabSz="457200" rtl="0" eaLnBrk="1" latinLnBrk="0" hangingPunct="1">
              <a:spcBef>
                <a:spcPct val="20000"/>
              </a:spcBef>
              <a:spcAft>
                <a:spcPts val="600"/>
              </a:spcAft>
              <a:buClr>
                <a:schemeClr val="accent1">
                  <a:lumMod val="75000"/>
                </a:schemeClr>
              </a:buClr>
              <a:buSzPct val="145000"/>
              <a:buFont typeface="Arial"/>
              <a:buNone/>
              <a:defRPr sz="1800" kern="1200" cap="none">
                <a:solidFill>
                  <a:schemeClr val="tx1">
                    <a:tint val="75000"/>
                  </a:schemeClr>
                </a:solidFill>
                <a:effectLst/>
                <a:latin typeface="+mn-lt"/>
                <a:ea typeface="+mn-ea"/>
                <a:cs typeface="+mn-cs"/>
              </a:defRPr>
            </a:lvl3pPr>
            <a:lvl4pPr marL="1371600" indent="0" algn="ctr" defTabSz="457200" rtl="0" eaLnBrk="1" latinLnBrk="0" hangingPunct="1">
              <a:spcBef>
                <a:spcPct val="20000"/>
              </a:spcBef>
              <a:spcAft>
                <a:spcPts val="600"/>
              </a:spcAft>
              <a:buClr>
                <a:schemeClr val="accent1">
                  <a:lumMod val="75000"/>
                </a:schemeClr>
              </a:buClr>
              <a:buSzPct val="145000"/>
              <a:buFont typeface="Arial"/>
              <a:buNone/>
              <a:defRPr sz="1600" kern="1200" cap="none">
                <a:solidFill>
                  <a:schemeClr val="tx1">
                    <a:tint val="75000"/>
                  </a:schemeClr>
                </a:solidFill>
                <a:effectLst/>
                <a:latin typeface="+mn-lt"/>
                <a:ea typeface="+mn-ea"/>
                <a:cs typeface="+mn-cs"/>
              </a:defRPr>
            </a:lvl4pPr>
            <a:lvl5pPr marL="1828800" indent="0" algn="ctr"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5pPr>
            <a:lvl6pPr marL="2286000" indent="0" algn="ctr"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6pPr>
            <a:lvl7pPr marL="2743200" indent="0" algn="ctr"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7pPr>
            <a:lvl8pPr marL="3200400" indent="0" algn="ctr"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8pPr>
            <a:lvl9pPr marL="3657600" indent="0" algn="ctr"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9pPr>
          </a:lstStyle>
          <a:p>
            <a:pPr algn="just">
              <a:lnSpc>
                <a:spcPct val="120000"/>
              </a:lnSpc>
              <a:defRPr/>
            </a:pPr>
            <a:r>
              <a:rPr lang="en-US" altLang="zh-CN" sz="8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Please replace text, click add-about, headline modify text content, also can copy your content to this directly ly.</a:t>
            </a:r>
          </a:p>
        </p:txBody>
      </p:sp>
      <p:sp>
        <p:nvSpPr>
          <p:cNvPr id="14" name="Content Placeholder 2"/>
          <p:cNvSpPr txBox="1">
            <a:spLocks/>
          </p:cNvSpPr>
          <p:nvPr/>
        </p:nvSpPr>
        <p:spPr>
          <a:xfrm>
            <a:off x="1829371" y="5126097"/>
            <a:ext cx="3173854" cy="282770"/>
          </a:xfrm>
          <a:prstGeom prst="rect">
            <a:avLst/>
          </a:prstGeom>
        </p:spPr>
        <p:txBody>
          <a:bodyPr vert="horz" wrap="square" lIns="0" tIns="0" rIns="0" bIns="0" rtlCol="0" anchor="t">
            <a:spAutoFit/>
          </a:bodyPr>
          <a:lstStyle>
            <a:lvl1pPr marL="0" indent="0" algn="r" defTabSz="457200" rtl="0" eaLnBrk="1" latinLnBrk="0" hangingPunct="1">
              <a:spcBef>
                <a:spcPct val="20000"/>
              </a:spcBef>
              <a:spcAft>
                <a:spcPts val="600"/>
              </a:spcAft>
              <a:buClr>
                <a:schemeClr val="accent1">
                  <a:lumMod val="75000"/>
                </a:schemeClr>
              </a:buClr>
              <a:buSzPct val="145000"/>
              <a:buFont typeface="Arial"/>
              <a:buNone/>
              <a:defRPr sz="2100" kern="1200" cap="none">
                <a:solidFill>
                  <a:schemeClr val="tx1"/>
                </a:solidFill>
                <a:effectLst/>
                <a:latin typeface="+mn-lt"/>
                <a:ea typeface="+mn-ea"/>
                <a:cs typeface="+mn-cs"/>
              </a:defRPr>
            </a:lvl1pPr>
            <a:lvl2pPr marL="457200" indent="0" algn="ctr" defTabSz="457200" rtl="0" eaLnBrk="1" latinLnBrk="0" hangingPunct="1">
              <a:spcBef>
                <a:spcPct val="20000"/>
              </a:spcBef>
              <a:spcAft>
                <a:spcPts val="600"/>
              </a:spcAft>
              <a:buClr>
                <a:schemeClr val="accent1">
                  <a:lumMod val="75000"/>
                </a:schemeClr>
              </a:buClr>
              <a:buSzPct val="145000"/>
              <a:buFont typeface="Arial"/>
              <a:buNone/>
              <a:defRPr sz="2000" kern="1200" cap="none">
                <a:solidFill>
                  <a:schemeClr val="tx1">
                    <a:tint val="75000"/>
                  </a:schemeClr>
                </a:solidFill>
                <a:effectLst/>
                <a:latin typeface="+mn-lt"/>
                <a:ea typeface="+mn-ea"/>
                <a:cs typeface="+mn-cs"/>
              </a:defRPr>
            </a:lvl2pPr>
            <a:lvl3pPr marL="914400" indent="0" algn="ctr" defTabSz="457200" rtl="0" eaLnBrk="1" latinLnBrk="0" hangingPunct="1">
              <a:spcBef>
                <a:spcPct val="20000"/>
              </a:spcBef>
              <a:spcAft>
                <a:spcPts val="600"/>
              </a:spcAft>
              <a:buClr>
                <a:schemeClr val="accent1">
                  <a:lumMod val="75000"/>
                </a:schemeClr>
              </a:buClr>
              <a:buSzPct val="145000"/>
              <a:buFont typeface="Arial"/>
              <a:buNone/>
              <a:defRPr sz="1800" kern="1200" cap="none">
                <a:solidFill>
                  <a:schemeClr val="tx1">
                    <a:tint val="75000"/>
                  </a:schemeClr>
                </a:solidFill>
                <a:effectLst/>
                <a:latin typeface="+mn-lt"/>
                <a:ea typeface="+mn-ea"/>
                <a:cs typeface="+mn-cs"/>
              </a:defRPr>
            </a:lvl3pPr>
            <a:lvl4pPr marL="1371600" indent="0" algn="ctr" defTabSz="457200" rtl="0" eaLnBrk="1" latinLnBrk="0" hangingPunct="1">
              <a:spcBef>
                <a:spcPct val="20000"/>
              </a:spcBef>
              <a:spcAft>
                <a:spcPts val="600"/>
              </a:spcAft>
              <a:buClr>
                <a:schemeClr val="accent1">
                  <a:lumMod val="75000"/>
                </a:schemeClr>
              </a:buClr>
              <a:buSzPct val="145000"/>
              <a:buFont typeface="Arial"/>
              <a:buNone/>
              <a:defRPr sz="1600" kern="1200" cap="none">
                <a:solidFill>
                  <a:schemeClr val="tx1">
                    <a:tint val="75000"/>
                  </a:schemeClr>
                </a:solidFill>
                <a:effectLst/>
                <a:latin typeface="+mn-lt"/>
                <a:ea typeface="+mn-ea"/>
                <a:cs typeface="+mn-cs"/>
              </a:defRPr>
            </a:lvl4pPr>
            <a:lvl5pPr marL="1828800" indent="0" algn="ctr"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5pPr>
            <a:lvl6pPr marL="2286000" indent="0" algn="ctr"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6pPr>
            <a:lvl7pPr marL="2743200" indent="0" algn="ctr"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7pPr>
            <a:lvl8pPr marL="3200400" indent="0" algn="ctr"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8pPr>
            <a:lvl9pPr marL="3657600" indent="0" algn="ctr"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9pPr>
          </a:lstStyle>
          <a:p>
            <a:pPr algn="just">
              <a:lnSpc>
                <a:spcPct val="120000"/>
              </a:lnSpc>
              <a:defRPr/>
            </a:pPr>
            <a:r>
              <a:rPr lang="en-US" altLang="zh-CN" sz="8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Please replace text, click add-about, headline modify text content, also can copy your content to this directly ly.</a:t>
            </a:r>
          </a:p>
        </p:txBody>
      </p:sp>
      <p:sp>
        <p:nvSpPr>
          <p:cNvPr id="7" name="文本占位符 13"/>
          <p:cNvSpPr txBox="1">
            <a:spLocks/>
          </p:cNvSpPr>
          <p:nvPr/>
        </p:nvSpPr>
        <p:spPr>
          <a:xfrm>
            <a:off x="380703" y="214850"/>
            <a:ext cx="2160240" cy="355063"/>
          </a:xfrm>
          <a:prstGeom prst="rect">
            <a:avLst/>
          </a:prstGeom>
        </p:spPr>
        <p:txBody>
          <a:bodyPr vert="horz"/>
          <a:lstStyle>
            <a:lvl1pPr marL="0" indent="0" algn="l" defTabSz="964326" rtl="0" eaLnBrk="1" latinLnBrk="0" hangingPunct="1">
              <a:lnSpc>
                <a:spcPct val="100000"/>
              </a:lnSpc>
              <a:spcBef>
                <a:spcPts val="1055"/>
              </a:spcBef>
              <a:buFont typeface="Arial" panose="020B0604020202020204" pitchFamily="34" charset="0"/>
              <a:buNone/>
              <a:defRPr sz="1687" kern="1200">
                <a:solidFill>
                  <a:schemeClr val="tx1"/>
                </a:solidFill>
                <a:latin typeface="+mn-lt"/>
                <a:ea typeface="+mn-ea"/>
                <a:cs typeface="+mn-cs"/>
              </a:defRPr>
            </a:lvl1pPr>
            <a:lvl2pPr marL="723245" indent="-241082" algn="l" defTabSz="964326" rtl="0" eaLnBrk="1" latinLnBrk="0" hangingPunct="1">
              <a:lnSpc>
                <a:spcPct val="90000"/>
              </a:lnSpc>
              <a:spcBef>
                <a:spcPts val="527"/>
              </a:spcBef>
              <a:buFont typeface="Arial" panose="020B0604020202020204" pitchFamily="34" charset="0"/>
              <a:buChar char="•"/>
              <a:defRPr sz="2531" kern="1200">
                <a:solidFill>
                  <a:schemeClr val="tx1"/>
                </a:solidFill>
                <a:latin typeface="+mn-lt"/>
                <a:ea typeface="+mn-ea"/>
                <a:cs typeface="+mn-cs"/>
              </a:defRPr>
            </a:lvl2pPr>
            <a:lvl3pPr marL="1205408" indent="-241082" algn="l" defTabSz="964326" rtl="0" eaLnBrk="1" latinLnBrk="0" hangingPunct="1">
              <a:lnSpc>
                <a:spcPct val="90000"/>
              </a:lnSpc>
              <a:spcBef>
                <a:spcPts val="527"/>
              </a:spcBef>
              <a:buFont typeface="Arial" panose="020B0604020202020204" pitchFamily="34" charset="0"/>
              <a:buChar char="•"/>
              <a:defRPr sz="2109" kern="1200">
                <a:solidFill>
                  <a:schemeClr val="tx1"/>
                </a:solidFill>
                <a:latin typeface="+mn-lt"/>
                <a:ea typeface="+mn-ea"/>
                <a:cs typeface="+mn-cs"/>
              </a:defRPr>
            </a:lvl3pPr>
            <a:lvl4pPr marL="1687571" indent="-241082" algn="l" defTabSz="964326" rtl="0" eaLnBrk="1" latinLnBrk="0" hangingPunct="1">
              <a:lnSpc>
                <a:spcPct val="90000"/>
              </a:lnSpc>
              <a:spcBef>
                <a:spcPts val="527"/>
              </a:spcBef>
              <a:buFont typeface="Arial" panose="020B0604020202020204" pitchFamily="34" charset="0"/>
              <a:buChar char="•"/>
              <a:defRPr sz="1898" kern="1200">
                <a:solidFill>
                  <a:schemeClr val="tx1"/>
                </a:solidFill>
                <a:latin typeface="+mn-lt"/>
                <a:ea typeface="+mn-ea"/>
                <a:cs typeface="+mn-cs"/>
              </a:defRPr>
            </a:lvl4pPr>
            <a:lvl5pPr marL="2169734" indent="-241082" algn="l" defTabSz="964326" rtl="0" eaLnBrk="1" latinLnBrk="0" hangingPunct="1">
              <a:lnSpc>
                <a:spcPct val="90000"/>
              </a:lnSpc>
              <a:spcBef>
                <a:spcPts val="527"/>
              </a:spcBef>
              <a:buFont typeface="Arial" panose="020B0604020202020204" pitchFamily="34" charset="0"/>
              <a:buChar char="•"/>
              <a:defRPr sz="1898" kern="1200">
                <a:solidFill>
                  <a:schemeClr val="tx1"/>
                </a:solidFill>
                <a:latin typeface="+mn-lt"/>
                <a:ea typeface="+mn-ea"/>
                <a:cs typeface="+mn-cs"/>
              </a:defRPr>
            </a:lvl5pPr>
            <a:lvl6pPr marL="2651897" indent="-241082" algn="l" defTabSz="964326" rtl="0" eaLnBrk="1" latinLnBrk="0" hangingPunct="1">
              <a:lnSpc>
                <a:spcPct val="90000"/>
              </a:lnSpc>
              <a:spcBef>
                <a:spcPts val="527"/>
              </a:spcBef>
              <a:buFont typeface="Arial" panose="020B0604020202020204" pitchFamily="34" charset="0"/>
              <a:buChar char="•"/>
              <a:defRPr sz="1898" kern="1200">
                <a:solidFill>
                  <a:schemeClr val="tx1"/>
                </a:solidFill>
                <a:latin typeface="+mn-lt"/>
                <a:ea typeface="+mn-ea"/>
                <a:cs typeface="+mn-cs"/>
              </a:defRPr>
            </a:lvl6pPr>
            <a:lvl7pPr marL="3134060" indent="-241082" algn="l" defTabSz="964326" rtl="0" eaLnBrk="1" latinLnBrk="0" hangingPunct="1">
              <a:lnSpc>
                <a:spcPct val="90000"/>
              </a:lnSpc>
              <a:spcBef>
                <a:spcPts val="527"/>
              </a:spcBef>
              <a:buFont typeface="Arial" panose="020B0604020202020204" pitchFamily="34" charset="0"/>
              <a:buChar char="•"/>
              <a:defRPr sz="1898" kern="1200">
                <a:solidFill>
                  <a:schemeClr val="tx1"/>
                </a:solidFill>
                <a:latin typeface="+mn-lt"/>
                <a:ea typeface="+mn-ea"/>
                <a:cs typeface="+mn-cs"/>
              </a:defRPr>
            </a:lvl7pPr>
            <a:lvl8pPr marL="3616223" indent="-241082" algn="l" defTabSz="964326" rtl="0" eaLnBrk="1" latinLnBrk="0" hangingPunct="1">
              <a:lnSpc>
                <a:spcPct val="90000"/>
              </a:lnSpc>
              <a:spcBef>
                <a:spcPts val="527"/>
              </a:spcBef>
              <a:buFont typeface="Arial" panose="020B0604020202020204" pitchFamily="34" charset="0"/>
              <a:buChar char="•"/>
              <a:defRPr sz="1898" kern="1200">
                <a:solidFill>
                  <a:schemeClr val="tx1"/>
                </a:solidFill>
                <a:latin typeface="+mn-lt"/>
                <a:ea typeface="+mn-ea"/>
                <a:cs typeface="+mn-cs"/>
              </a:defRPr>
            </a:lvl8pPr>
            <a:lvl9pPr marL="4098387" indent="-241082" algn="l" defTabSz="964326" rtl="0" eaLnBrk="1" latinLnBrk="0" hangingPunct="1">
              <a:lnSpc>
                <a:spcPct val="90000"/>
              </a:lnSpc>
              <a:spcBef>
                <a:spcPts val="527"/>
              </a:spcBef>
              <a:buFont typeface="Arial" panose="020B0604020202020204" pitchFamily="34" charset="0"/>
              <a:buChar char="•"/>
              <a:defRPr sz="1898" kern="1200">
                <a:solidFill>
                  <a:schemeClr val="tx1"/>
                </a:solidFill>
                <a:latin typeface="+mn-lt"/>
                <a:ea typeface="+mn-ea"/>
                <a:cs typeface="+mn-cs"/>
              </a:defRPr>
            </a:lvl9pPr>
          </a:lstStyle>
          <a:p>
            <a:r>
              <a:rPr kumimoji="1" lang="zh-CN" altLang="en-US" sz="1800" dirty="0">
                <a:solidFill>
                  <a:schemeClr val="accent3"/>
                </a:solidFill>
                <a:latin typeface="微软雅黑" panose="020B0503020204020204" pitchFamily="34" charset="-122"/>
                <a:ea typeface="微软雅黑" panose="020B0503020204020204" pitchFamily="34" charset="-122"/>
              </a:rPr>
              <a:t>Add a title</a:t>
            </a:r>
          </a:p>
        </p:txBody>
      </p:sp>
    </p:spTree>
    <p:extLst>
      <p:ext uri="{BB962C8B-B14F-4D97-AF65-F5344CB8AC3E}">
        <p14:creationId xmlns:p14="http://schemas.microsoft.com/office/powerpoint/2010/main" val="986115104"/>
      </p:ext>
    </p:extLst>
  </p:cSld>
  <p:clrMapOvr>
    <a:masterClrMapping/>
  </p:clrMapOvr>
  <p:transition spd="slow" advTm="0">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grpId="0" nodeType="withEffect">
                                  <p:stCondLst>
                                    <p:cond delay="2500"/>
                                  </p:stCondLst>
                                  <p:childTnLst>
                                    <p:set>
                                      <p:cBhvr>
                                        <p:cTn id="6" dur="1" fill="hold">
                                          <p:stCondLst>
                                            <p:cond delay="0"/>
                                          </p:stCondLst>
                                        </p:cTn>
                                        <p:tgtEl>
                                          <p:spTgt spid="10">
                                            <p:graphicEl>
                                              <a:chart seriesIdx="-3" categoryIdx="-3" bldStep="gridLegend"/>
                                            </p:graphicEl>
                                          </p:spTgt>
                                        </p:tgtEl>
                                        <p:attrNameLst>
                                          <p:attrName>style.visibility</p:attrName>
                                        </p:attrNameLst>
                                      </p:cBhvr>
                                      <p:to>
                                        <p:strVal val="visible"/>
                                      </p:to>
                                    </p:set>
                                    <p:animEffect transition="in" filter="wheel(1)">
                                      <p:cBhvr>
                                        <p:cTn id="7" dur="2000"/>
                                        <p:tgtEl>
                                          <p:spTgt spid="10">
                                            <p:graphicEl>
                                              <a:chart seriesIdx="-3" categoryIdx="-3" bldStep="gridLegend"/>
                                            </p:graphicEl>
                                          </p:spTgt>
                                        </p:tgtEl>
                                      </p:cBhvr>
                                    </p:animEffect>
                                  </p:childTnLst>
                                </p:cTn>
                              </p:par>
                              <p:par>
                                <p:cTn id="8" presetID="21" presetClass="entr" presetSubtype="1" fill="hold" grpId="0" nodeType="withEffect">
                                  <p:stCondLst>
                                    <p:cond delay="500"/>
                                  </p:stCondLst>
                                  <p:childTnLst>
                                    <p:set>
                                      <p:cBhvr>
                                        <p:cTn id="9" dur="1" fill="hold">
                                          <p:stCondLst>
                                            <p:cond delay="0"/>
                                          </p:stCondLst>
                                        </p:cTn>
                                        <p:tgtEl>
                                          <p:spTgt spid="10">
                                            <p:graphicEl>
                                              <a:chart seriesIdx="0" categoryIdx="-4" bldStep="series"/>
                                            </p:graphicEl>
                                          </p:spTgt>
                                        </p:tgtEl>
                                        <p:attrNameLst>
                                          <p:attrName>style.visibility</p:attrName>
                                        </p:attrNameLst>
                                      </p:cBhvr>
                                      <p:to>
                                        <p:strVal val="visible"/>
                                      </p:to>
                                    </p:set>
                                    <p:animEffect transition="in" filter="wheel(1)">
                                      <p:cBhvr>
                                        <p:cTn id="10" dur="2000"/>
                                        <p:tgtEl>
                                          <p:spTgt spid="10">
                                            <p:graphicEl>
                                              <a:chart seriesIdx="0" categoryIdx="-4" bldStep="series"/>
                                            </p:graphicEl>
                                          </p:spTgt>
                                        </p:tgtEl>
                                      </p:cBhvr>
                                    </p:animEffect>
                                  </p:childTnLst>
                                </p:cTn>
                              </p:par>
                              <p:par>
                                <p:cTn id="11" presetID="22" presetClass="entr" presetSubtype="8" fill="hold" grpId="0" nodeType="withEffect">
                                  <p:stCondLst>
                                    <p:cond delay="3250"/>
                                  </p:stCondLst>
                                  <p:childTnLst>
                                    <p:set>
                                      <p:cBhvr>
                                        <p:cTn id="12" dur="1" fill="hold">
                                          <p:stCondLst>
                                            <p:cond delay="0"/>
                                          </p:stCondLst>
                                        </p:cTn>
                                        <p:tgtEl>
                                          <p:spTgt spid="11"/>
                                        </p:tgtEl>
                                        <p:attrNameLst>
                                          <p:attrName>style.visibility</p:attrName>
                                        </p:attrNameLst>
                                      </p:cBhvr>
                                      <p:to>
                                        <p:strVal val="visible"/>
                                      </p:to>
                                    </p:set>
                                    <p:animEffect transition="in" filter="wipe(left)">
                                      <p:cBhvr>
                                        <p:cTn id="13" dur="750"/>
                                        <p:tgtEl>
                                          <p:spTgt spid="11"/>
                                        </p:tgtEl>
                                      </p:cBhvr>
                                    </p:animEffect>
                                  </p:childTnLst>
                                </p:cTn>
                              </p:par>
                              <p:par>
                                <p:cTn id="14" presetID="22" presetClass="entr" presetSubtype="8" fill="hold" grpId="0" nodeType="withEffect">
                                  <p:stCondLst>
                                    <p:cond delay="3250"/>
                                  </p:stCondLst>
                                  <p:childTnLst>
                                    <p:set>
                                      <p:cBhvr>
                                        <p:cTn id="15" dur="1" fill="hold">
                                          <p:stCondLst>
                                            <p:cond delay="0"/>
                                          </p:stCondLst>
                                        </p:cTn>
                                        <p:tgtEl>
                                          <p:spTgt spid="12"/>
                                        </p:tgtEl>
                                        <p:attrNameLst>
                                          <p:attrName>style.visibility</p:attrName>
                                        </p:attrNameLst>
                                      </p:cBhvr>
                                      <p:to>
                                        <p:strVal val="visible"/>
                                      </p:to>
                                    </p:set>
                                    <p:animEffect transition="in" filter="wipe(left)">
                                      <p:cBhvr>
                                        <p:cTn id="16" dur="750"/>
                                        <p:tgtEl>
                                          <p:spTgt spid="12"/>
                                        </p:tgtEl>
                                      </p:cBhvr>
                                    </p:animEffect>
                                  </p:childTnLst>
                                </p:cTn>
                              </p:par>
                              <p:par>
                                <p:cTn id="17" presetID="22" presetClass="entr" presetSubtype="8" fill="hold" grpId="0" nodeType="withEffect">
                                  <p:stCondLst>
                                    <p:cond delay="3250"/>
                                  </p:stCondLst>
                                  <p:childTnLst>
                                    <p:set>
                                      <p:cBhvr>
                                        <p:cTn id="18" dur="1" fill="hold">
                                          <p:stCondLst>
                                            <p:cond delay="0"/>
                                          </p:stCondLst>
                                        </p:cTn>
                                        <p:tgtEl>
                                          <p:spTgt spid="13"/>
                                        </p:tgtEl>
                                        <p:attrNameLst>
                                          <p:attrName>style.visibility</p:attrName>
                                        </p:attrNameLst>
                                      </p:cBhvr>
                                      <p:to>
                                        <p:strVal val="visible"/>
                                      </p:to>
                                    </p:set>
                                    <p:animEffect transition="in" filter="wipe(left)">
                                      <p:cBhvr>
                                        <p:cTn id="19" dur="750"/>
                                        <p:tgtEl>
                                          <p:spTgt spid="13"/>
                                        </p:tgtEl>
                                      </p:cBhvr>
                                    </p:animEffect>
                                  </p:childTnLst>
                                </p:cTn>
                              </p:par>
                              <p:par>
                                <p:cTn id="20" presetID="22" presetClass="entr" presetSubtype="8" fill="hold" grpId="0" nodeType="withEffect">
                                  <p:stCondLst>
                                    <p:cond delay="3250"/>
                                  </p:stCondLst>
                                  <p:childTnLst>
                                    <p:set>
                                      <p:cBhvr>
                                        <p:cTn id="21" dur="1" fill="hold">
                                          <p:stCondLst>
                                            <p:cond delay="0"/>
                                          </p:stCondLst>
                                        </p:cTn>
                                        <p:tgtEl>
                                          <p:spTgt spid="14"/>
                                        </p:tgtEl>
                                        <p:attrNameLst>
                                          <p:attrName>style.visibility</p:attrName>
                                        </p:attrNameLst>
                                      </p:cBhvr>
                                      <p:to>
                                        <p:strVal val="visible"/>
                                      </p:to>
                                    </p:set>
                                    <p:animEffect transition="in" filter="wipe(left)">
                                      <p:cBhvr>
                                        <p:cTn id="22" dur="75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10" grpId="0">
        <p:bldSub>
          <a:bldChart bld="series"/>
        </p:bldSub>
      </p:bldGraphic>
      <p:bldP spid="11" grpId="0"/>
      <p:bldP spid="12" grpId="0"/>
      <p:bldP spid="13" grpId="0"/>
      <p:bldP spid="14"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Freeform 6"/>
          <p:cNvSpPr>
            <a:spLocks/>
          </p:cNvSpPr>
          <p:nvPr/>
        </p:nvSpPr>
        <p:spPr bwMode="auto">
          <a:xfrm>
            <a:off x="100150" y="2472407"/>
            <a:ext cx="12752618" cy="4759598"/>
          </a:xfrm>
          <a:custGeom>
            <a:avLst/>
            <a:gdLst>
              <a:gd name="T0" fmla="*/ 3815 w 5688"/>
              <a:gd name="T1" fmla="*/ 0 h 2122"/>
              <a:gd name="T2" fmla="*/ 5688 w 5688"/>
              <a:gd name="T3" fmla="*/ 2122 h 2122"/>
              <a:gd name="T4" fmla="*/ 0 w 5688"/>
              <a:gd name="T5" fmla="*/ 2122 h 2122"/>
              <a:gd name="T6" fmla="*/ 3815 w 5688"/>
              <a:gd name="T7" fmla="*/ 0 h 2122"/>
            </a:gdLst>
            <a:ahLst/>
            <a:cxnLst>
              <a:cxn ang="0">
                <a:pos x="T0" y="T1"/>
              </a:cxn>
              <a:cxn ang="0">
                <a:pos x="T2" y="T3"/>
              </a:cxn>
              <a:cxn ang="0">
                <a:pos x="T4" y="T5"/>
              </a:cxn>
              <a:cxn ang="0">
                <a:pos x="T6" y="T7"/>
              </a:cxn>
            </a:cxnLst>
            <a:rect l="0" t="0" r="r" b="b"/>
            <a:pathLst>
              <a:path w="5688" h="2122">
                <a:moveTo>
                  <a:pt x="3815" y="0"/>
                </a:moveTo>
                <a:lnTo>
                  <a:pt x="5688" y="2122"/>
                </a:lnTo>
                <a:lnTo>
                  <a:pt x="0" y="2122"/>
                </a:lnTo>
                <a:lnTo>
                  <a:pt x="3815" y="0"/>
                </a:lnTo>
                <a:close/>
              </a:path>
            </a:pathLst>
          </a:custGeom>
          <a:blipFill dpi="0" rotWithShape="1">
            <a:blip r:embed="rId3" cstate="print">
              <a:extLst>
                <a:ext uri="{28A0092B-C50C-407E-A947-70E740481C1C}">
                  <a14:useLocalDpi xmlns:a14="http://schemas.microsoft.com/office/drawing/2010/main" val="0"/>
                </a:ext>
              </a:extLst>
            </a:blip>
            <a:srcRect/>
            <a:stretch>
              <a:fillRect/>
            </a:stretch>
          </a:blipFill>
          <a:ln w="0">
            <a:noFill/>
            <a:prstDash val="solid"/>
            <a:round/>
            <a:headEnd/>
            <a:tailEnd/>
          </a:ln>
        </p:spPr>
        <p:txBody>
          <a:bodyPr vert="horz" wrap="square" lIns="128557" tIns="64278" rIns="128557" bIns="64278" numCol="1" anchor="t" anchorCtr="0" compatLnSpc="1">
            <a:prstTxWarp prst="textNoShape">
              <a:avLst/>
            </a:prstTxWarp>
          </a:bodyPr>
          <a:lstStyle/>
          <a:p>
            <a:endParaRPr lang="zh-CN" altLang="en-US" sz="2000"/>
          </a:p>
        </p:txBody>
      </p:sp>
      <p:sp>
        <p:nvSpPr>
          <p:cNvPr id="11" name="Freeform 7"/>
          <p:cNvSpPr>
            <a:spLocks/>
          </p:cNvSpPr>
          <p:nvPr/>
        </p:nvSpPr>
        <p:spPr bwMode="auto">
          <a:xfrm>
            <a:off x="1501" y="649"/>
            <a:ext cx="8566764" cy="7141639"/>
          </a:xfrm>
          <a:custGeom>
            <a:avLst/>
            <a:gdLst>
              <a:gd name="T0" fmla="*/ 0 w 3821"/>
              <a:gd name="T1" fmla="*/ 0 h 3184"/>
              <a:gd name="T2" fmla="*/ 2886 w 3821"/>
              <a:gd name="T3" fmla="*/ 0 h 3184"/>
              <a:gd name="T4" fmla="*/ 2903 w 3821"/>
              <a:gd name="T5" fmla="*/ 17 h 3184"/>
              <a:gd name="T6" fmla="*/ 3821 w 3821"/>
              <a:gd name="T7" fmla="*/ 1059 h 3184"/>
              <a:gd name="T8" fmla="*/ 0 w 3821"/>
              <a:gd name="T9" fmla="*/ 3184 h 3184"/>
              <a:gd name="T10" fmla="*/ 0 w 3821"/>
              <a:gd name="T11" fmla="*/ 0 h 3184"/>
            </a:gdLst>
            <a:ahLst/>
            <a:cxnLst>
              <a:cxn ang="0">
                <a:pos x="T0" y="T1"/>
              </a:cxn>
              <a:cxn ang="0">
                <a:pos x="T2" y="T3"/>
              </a:cxn>
              <a:cxn ang="0">
                <a:pos x="T4" y="T5"/>
              </a:cxn>
              <a:cxn ang="0">
                <a:pos x="T6" y="T7"/>
              </a:cxn>
              <a:cxn ang="0">
                <a:pos x="T8" y="T9"/>
              </a:cxn>
              <a:cxn ang="0">
                <a:pos x="T10" y="T11"/>
              </a:cxn>
            </a:cxnLst>
            <a:rect l="0" t="0" r="r" b="b"/>
            <a:pathLst>
              <a:path w="3821" h="3184">
                <a:moveTo>
                  <a:pt x="0" y="0"/>
                </a:moveTo>
                <a:lnTo>
                  <a:pt x="2886" y="0"/>
                </a:lnTo>
                <a:lnTo>
                  <a:pt x="2903" y="17"/>
                </a:lnTo>
                <a:lnTo>
                  <a:pt x="3821" y="1059"/>
                </a:lnTo>
                <a:lnTo>
                  <a:pt x="0" y="3184"/>
                </a:lnTo>
                <a:lnTo>
                  <a:pt x="0" y="0"/>
                </a:lnTo>
                <a:close/>
              </a:path>
            </a:pathLst>
          </a:custGeom>
          <a:solidFill>
            <a:schemeClr val="accent1"/>
          </a:solidFill>
          <a:ln w="0">
            <a:noFill/>
            <a:prstDash val="solid"/>
            <a:round/>
            <a:headEnd/>
            <a:tailEnd/>
          </a:ln>
        </p:spPr>
        <p:txBody>
          <a:bodyPr vert="horz" wrap="square" lIns="128557" tIns="64278" rIns="128557" bIns="64278" numCol="1" anchor="t" anchorCtr="0" compatLnSpc="1">
            <a:prstTxWarp prst="textNoShape">
              <a:avLst/>
            </a:prstTxWarp>
          </a:bodyPr>
          <a:lstStyle/>
          <a:p>
            <a:endParaRPr lang="zh-CN" altLang="en-US" sz="2000"/>
          </a:p>
        </p:txBody>
      </p:sp>
      <p:sp>
        <p:nvSpPr>
          <p:cNvPr id="6" name="TextBox 32"/>
          <p:cNvSpPr txBox="1"/>
          <p:nvPr/>
        </p:nvSpPr>
        <p:spPr>
          <a:xfrm>
            <a:off x="759591" y="1933862"/>
            <a:ext cx="3872637" cy="1077090"/>
          </a:xfrm>
          <a:prstGeom prst="rect">
            <a:avLst/>
          </a:prstGeom>
          <a:noFill/>
        </p:spPr>
        <p:txBody>
          <a:bodyPr wrap="square" rtlCol="0">
            <a:spAutoFit/>
          </a:bodyPr>
          <a:lstStyle/>
          <a:p>
            <a:r>
              <a:rPr lang="en-US" altLang="zh-CN" sz="2400" dirty="0">
                <a:solidFill>
                  <a:schemeClr val="bg1"/>
                </a:solidFill>
                <a:latin typeface="Arial" panose="020B0604020202020204" pitchFamily="34" charset="0"/>
                <a:ea typeface="微软雅黑" panose="020B0503020204020204" pitchFamily="34" charset="-122"/>
                <a:cs typeface="Arial" panose="020B0604020202020204" pitchFamily="34" charset="0"/>
              </a:rPr>
              <a:t>ADD RELATED</a:t>
            </a:r>
          </a:p>
          <a:p>
            <a:r>
              <a:rPr lang="en-US" altLang="zh-CN" sz="3999" dirty="0">
                <a:solidFill>
                  <a:schemeClr val="bg1"/>
                </a:solidFill>
                <a:latin typeface="Arial" panose="020B0604020202020204" pitchFamily="34" charset="0"/>
                <a:ea typeface="微软雅黑" panose="020B0503020204020204" pitchFamily="34" charset="-122"/>
                <a:cs typeface="Arial" panose="020B0604020202020204" pitchFamily="34" charset="0"/>
              </a:rPr>
              <a:t>TITLE WORDS</a:t>
            </a:r>
            <a:endParaRPr lang="zh-CN" altLang="en-US" sz="4799" dirty="0">
              <a:solidFill>
                <a:schemeClr val="bg1"/>
              </a:solidFill>
              <a:latin typeface="Arial" panose="020B0604020202020204" pitchFamily="34" charset="0"/>
              <a:ea typeface="微软雅黑" panose="020B0503020204020204" pitchFamily="34" charset="-122"/>
              <a:cs typeface="Arial" panose="020B0604020202020204" pitchFamily="34" charset="0"/>
            </a:endParaRPr>
          </a:p>
        </p:txBody>
      </p:sp>
      <p:sp>
        <p:nvSpPr>
          <p:cNvPr id="7" name="TextBox 32"/>
          <p:cNvSpPr txBox="1"/>
          <p:nvPr/>
        </p:nvSpPr>
        <p:spPr>
          <a:xfrm>
            <a:off x="759591" y="3002915"/>
            <a:ext cx="3872637" cy="624017"/>
          </a:xfrm>
          <a:prstGeom prst="rect">
            <a:avLst/>
          </a:prstGeom>
          <a:noFill/>
        </p:spPr>
        <p:txBody>
          <a:bodyPr wrap="square" rtlCol="0">
            <a:spAutoFit/>
          </a:bodyPr>
          <a:lstStyle/>
          <a:p>
            <a:pPr algn="just">
              <a:lnSpc>
                <a:spcPct val="150000"/>
              </a:lnSpc>
            </a:pPr>
            <a:r>
              <a:rPr lang="zh-CN" altLang="en-US" sz="800" dirty="0">
                <a:solidFill>
                  <a:schemeClr val="bg1"/>
                </a:solidFill>
                <a:latin typeface="Impact" panose="020B0806030902050204" pitchFamily="34" charset="0"/>
                <a:ea typeface="微软雅黑" panose="020B0503020204020204" pitchFamily="34" charset="-122"/>
                <a:sym typeface="Arial" panose="020B0604020202020204" pitchFamily="34" charset="0"/>
              </a:rPr>
              <a:t>Click on the title text. Click on the title text, click on the title text, click on the title text, click on the title text. Click on the title text, click on the title text, click on the title text, click on the title text. Click on the title text, click on the title text, click on the title text, click on the title text.</a:t>
            </a:r>
            <a:endParaRPr lang="en-US" sz="800" dirty="0">
              <a:solidFill>
                <a:schemeClr val="bg1"/>
              </a:solidFill>
              <a:latin typeface="Impact" panose="020B0806030902050204" pitchFamily="34" charset="0"/>
              <a:ea typeface="微软雅黑" panose="020B0503020204020204" pitchFamily="34" charset="-122"/>
              <a:sym typeface="Arial" panose="020B0604020202020204" pitchFamily="34" charset="0"/>
            </a:endParaRPr>
          </a:p>
        </p:txBody>
      </p:sp>
      <p:sp>
        <p:nvSpPr>
          <p:cNvPr id="8" name="文本占位符 13"/>
          <p:cNvSpPr txBox="1">
            <a:spLocks/>
          </p:cNvSpPr>
          <p:nvPr/>
        </p:nvSpPr>
        <p:spPr>
          <a:xfrm>
            <a:off x="380703" y="214850"/>
            <a:ext cx="2160240" cy="355063"/>
          </a:xfrm>
          <a:prstGeom prst="rect">
            <a:avLst/>
          </a:prstGeom>
        </p:spPr>
        <p:txBody>
          <a:bodyPr vert="horz"/>
          <a:lstStyle>
            <a:lvl1pPr marL="0" indent="0" algn="l" defTabSz="964326" rtl="0" eaLnBrk="1" latinLnBrk="0" hangingPunct="1">
              <a:lnSpc>
                <a:spcPct val="100000"/>
              </a:lnSpc>
              <a:spcBef>
                <a:spcPts val="1055"/>
              </a:spcBef>
              <a:buFont typeface="Arial" panose="020B0604020202020204" pitchFamily="34" charset="0"/>
              <a:buNone/>
              <a:defRPr sz="1687" kern="1200">
                <a:solidFill>
                  <a:schemeClr val="tx1"/>
                </a:solidFill>
                <a:latin typeface="+mn-lt"/>
                <a:ea typeface="+mn-ea"/>
                <a:cs typeface="+mn-cs"/>
              </a:defRPr>
            </a:lvl1pPr>
            <a:lvl2pPr marL="723245" indent="-241082" algn="l" defTabSz="964326" rtl="0" eaLnBrk="1" latinLnBrk="0" hangingPunct="1">
              <a:lnSpc>
                <a:spcPct val="90000"/>
              </a:lnSpc>
              <a:spcBef>
                <a:spcPts val="527"/>
              </a:spcBef>
              <a:buFont typeface="Arial" panose="020B0604020202020204" pitchFamily="34" charset="0"/>
              <a:buChar char="•"/>
              <a:defRPr sz="2531" kern="1200">
                <a:solidFill>
                  <a:schemeClr val="tx1"/>
                </a:solidFill>
                <a:latin typeface="+mn-lt"/>
                <a:ea typeface="+mn-ea"/>
                <a:cs typeface="+mn-cs"/>
              </a:defRPr>
            </a:lvl2pPr>
            <a:lvl3pPr marL="1205408" indent="-241082" algn="l" defTabSz="964326" rtl="0" eaLnBrk="1" latinLnBrk="0" hangingPunct="1">
              <a:lnSpc>
                <a:spcPct val="90000"/>
              </a:lnSpc>
              <a:spcBef>
                <a:spcPts val="527"/>
              </a:spcBef>
              <a:buFont typeface="Arial" panose="020B0604020202020204" pitchFamily="34" charset="0"/>
              <a:buChar char="•"/>
              <a:defRPr sz="2109" kern="1200">
                <a:solidFill>
                  <a:schemeClr val="tx1"/>
                </a:solidFill>
                <a:latin typeface="+mn-lt"/>
                <a:ea typeface="+mn-ea"/>
                <a:cs typeface="+mn-cs"/>
              </a:defRPr>
            </a:lvl3pPr>
            <a:lvl4pPr marL="1687571" indent="-241082" algn="l" defTabSz="964326" rtl="0" eaLnBrk="1" latinLnBrk="0" hangingPunct="1">
              <a:lnSpc>
                <a:spcPct val="90000"/>
              </a:lnSpc>
              <a:spcBef>
                <a:spcPts val="527"/>
              </a:spcBef>
              <a:buFont typeface="Arial" panose="020B0604020202020204" pitchFamily="34" charset="0"/>
              <a:buChar char="•"/>
              <a:defRPr sz="1898" kern="1200">
                <a:solidFill>
                  <a:schemeClr val="tx1"/>
                </a:solidFill>
                <a:latin typeface="+mn-lt"/>
                <a:ea typeface="+mn-ea"/>
                <a:cs typeface="+mn-cs"/>
              </a:defRPr>
            </a:lvl4pPr>
            <a:lvl5pPr marL="2169734" indent="-241082" algn="l" defTabSz="964326" rtl="0" eaLnBrk="1" latinLnBrk="0" hangingPunct="1">
              <a:lnSpc>
                <a:spcPct val="90000"/>
              </a:lnSpc>
              <a:spcBef>
                <a:spcPts val="527"/>
              </a:spcBef>
              <a:buFont typeface="Arial" panose="020B0604020202020204" pitchFamily="34" charset="0"/>
              <a:buChar char="•"/>
              <a:defRPr sz="1898" kern="1200">
                <a:solidFill>
                  <a:schemeClr val="tx1"/>
                </a:solidFill>
                <a:latin typeface="+mn-lt"/>
                <a:ea typeface="+mn-ea"/>
                <a:cs typeface="+mn-cs"/>
              </a:defRPr>
            </a:lvl5pPr>
            <a:lvl6pPr marL="2651897" indent="-241082" algn="l" defTabSz="964326" rtl="0" eaLnBrk="1" latinLnBrk="0" hangingPunct="1">
              <a:lnSpc>
                <a:spcPct val="90000"/>
              </a:lnSpc>
              <a:spcBef>
                <a:spcPts val="527"/>
              </a:spcBef>
              <a:buFont typeface="Arial" panose="020B0604020202020204" pitchFamily="34" charset="0"/>
              <a:buChar char="•"/>
              <a:defRPr sz="1898" kern="1200">
                <a:solidFill>
                  <a:schemeClr val="tx1"/>
                </a:solidFill>
                <a:latin typeface="+mn-lt"/>
                <a:ea typeface="+mn-ea"/>
                <a:cs typeface="+mn-cs"/>
              </a:defRPr>
            </a:lvl6pPr>
            <a:lvl7pPr marL="3134060" indent="-241082" algn="l" defTabSz="964326" rtl="0" eaLnBrk="1" latinLnBrk="0" hangingPunct="1">
              <a:lnSpc>
                <a:spcPct val="90000"/>
              </a:lnSpc>
              <a:spcBef>
                <a:spcPts val="527"/>
              </a:spcBef>
              <a:buFont typeface="Arial" panose="020B0604020202020204" pitchFamily="34" charset="0"/>
              <a:buChar char="•"/>
              <a:defRPr sz="1898" kern="1200">
                <a:solidFill>
                  <a:schemeClr val="tx1"/>
                </a:solidFill>
                <a:latin typeface="+mn-lt"/>
                <a:ea typeface="+mn-ea"/>
                <a:cs typeface="+mn-cs"/>
              </a:defRPr>
            </a:lvl7pPr>
            <a:lvl8pPr marL="3616223" indent="-241082" algn="l" defTabSz="964326" rtl="0" eaLnBrk="1" latinLnBrk="0" hangingPunct="1">
              <a:lnSpc>
                <a:spcPct val="90000"/>
              </a:lnSpc>
              <a:spcBef>
                <a:spcPts val="527"/>
              </a:spcBef>
              <a:buFont typeface="Arial" panose="020B0604020202020204" pitchFamily="34" charset="0"/>
              <a:buChar char="•"/>
              <a:defRPr sz="1898" kern="1200">
                <a:solidFill>
                  <a:schemeClr val="tx1"/>
                </a:solidFill>
                <a:latin typeface="+mn-lt"/>
                <a:ea typeface="+mn-ea"/>
                <a:cs typeface="+mn-cs"/>
              </a:defRPr>
            </a:lvl8pPr>
            <a:lvl9pPr marL="4098387" indent="-241082" algn="l" defTabSz="964326" rtl="0" eaLnBrk="1" latinLnBrk="0" hangingPunct="1">
              <a:lnSpc>
                <a:spcPct val="90000"/>
              </a:lnSpc>
              <a:spcBef>
                <a:spcPts val="527"/>
              </a:spcBef>
              <a:buFont typeface="Arial" panose="020B0604020202020204" pitchFamily="34" charset="0"/>
              <a:buChar char="•"/>
              <a:defRPr sz="1898" kern="1200">
                <a:solidFill>
                  <a:schemeClr val="tx1"/>
                </a:solidFill>
                <a:latin typeface="+mn-lt"/>
                <a:ea typeface="+mn-ea"/>
                <a:cs typeface="+mn-cs"/>
              </a:defRPr>
            </a:lvl9pPr>
          </a:lstStyle>
          <a:p>
            <a:r>
              <a:rPr kumimoji="1" lang="zh-CN" altLang="en-US" sz="1800" dirty="0">
                <a:solidFill>
                  <a:schemeClr val="bg1"/>
                </a:solidFill>
                <a:latin typeface="微软雅黑" panose="020B0503020204020204" pitchFamily="34" charset="-122"/>
                <a:ea typeface="微软雅黑" panose="020B0503020204020204" pitchFamily="34" charset="-122"/>
              </a:rPr>
              <a:t>Add a title</a:t>
            </a:r>
          </a:p>
        </p:txBody>
      </p:sp>
    </p:spTree>
    <p:extLst>
      <p:ext uri="{BB962C8B-B14F-4D97-AF65-F5344CB8AC3E}">
        <p14:creationId xmlns:p14="http://schemas.microsoft.com/office/powerpoint/2010/main" val="4180259132"/>
      </p:ext>
    </p:extLst>
  </p:cSld>
  <p:clrMapOvr>
    <a:masterClrMapping/>
  </p:clrMapOvr>
  <p:transition spd="slow" advTm="0">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500" fill="hold"/>
                                        <p:tgtEl>
                                          <p:spTgt spid="11"/>
                                        </p:tgtEl>
                                        <p:attrNameLst>
                                          <p:attrName>ppt_x</p:attrName>
                                        </p:attrNameLst>
                                      </p:cBhvr>
                                      <p:tavLst>
                                        <p:tav tm="0">
                                          <p:val>
                                            <p:strVal val="0-#ppt_w/2"/>
                                          </p:val>
                                        </p:tav>
                                        <p:tav tm="100000">
                                          <p:val>
                                            <p:strVal val="#ppt_x"/>
                                          </p:val>
                                        </p:tav>
                                      </p:tavLst>
                                    </p:anim>
                                    <p:anim calcmode="lin" valueType="num">
                                      <p:cBhvr additive="base">
                                        <p:cTn id="8" dur="500" fill="hold"/>
                                        <p:tgtEl>
                                          <p:spTgt spid="11"/>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4" fill="hold" grpId="0" nodeType="afterEffect">
                                  <p:stCondLst>
                                    <p:cond delay="0"/>
                                  </p:stCondLst>
                                  <p:childTnLst>
                                    <p:set>
                                      <p:cBhvr>
                                        <p:cTn id="11" dur="1" fill="hold">
                                          <p:stCondLst>
                                            <p:cond delay="0"/>
                                          </p:stCondLst>
                                        </p:cTn>
                                        <p:tgtEl>
                                          <p:spTgt spid="10"/>
                                        </p:tgtEl>
                                        <p:attrNameLst>
                                          <p:attrName>style.visibility</p:attrName>
                                        </p:attrNameLst>
                                      </p:cBhvr>
                                      <p:to>
                                        <p:strVal val="visible"/>
                                      </p:to>
                                    </p:set>
                                    <p:anim calcmode="lin" valueType="num">
                                      <p:cBhvr additive="base">
                                        <p:cTn id="12" dur="500" fill="hold"/>
                                        <p:tgtEl>
                                          <p:spTgt spid="10"/>
                                        </p:tgtEl>
                                        <p:attrNameLst>
                                          <p:attrName>ppt_x</p:attrName>
                                        </p:attrNameLst>
                                      </p:cBhvr>
                                      <p:tavLst>
                                        <p:tav tm="0">
                                          <p:val>
                                            <p:strVal val="#ppt_x"/>
                                          </p:val>
                                        </p:tav>
                                        <p:tav tm="100000">
                                          <p:val>
                                            <p:strVal val="#ppt_x"/>
                                          </p:val>
                                        </p:tav>
                                      </p:tavLst>
                                    </p:anim>
                                    <p:anim calcmode="lin" valueType="num">
                                      <p:cBhvr additive="base">
                                        <p:cTn id="13" dur="500" fill="hold"/>
                                        <p:tgtEl>
                                          <p:spTgt spid="10"/>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 presetClass="entr" presetSubtype="8" fill="hold" grpId="0" nodeType="afterEffect">
                                  <p:stCondLst>
                                    <p:cond delay="0"/>
                                  </p:stCondLst>
                                  <p:childTnLst>
                                    <p:set>
                                      <p:cBhvr>
                                        <p:cTn id="16" dur="1" fill="hold">
                                          <p:stCondLst>
                                            <p:cond delay="0"/>
                                          </p:stCondLst>
                                        </p:cTn>
                                        <p:tgtEl>
                                          <p:spTgt spid="6"/>
                                        </p:tgtEl>
                                        <p:attrNameLst>
                                          <p:attrName>style.visibility</p:attrName>
                                        </p:attrNameLst>
                                      </p:cBhvr>
                                      <p:to>
                                        <p:strVal val="visible"/>
                                      </p:to>
                                    </p:set>
                                    <p:anim calcmode="lin" valueType="num">
                                      <p:cBhvr additive="base">
                                        <p:cTn id="17" dur="250" fill="hold"/>
                                        <p:tgtEl>
                                          <p:spTgt spid="6"/>
                                        </p:tgtEl>
                                        <p:attrNameLst>
                                          <p:attrName>ppt_x</p:attrName>
                                        </p:attrNameLst>
                                      </p:cBhvr>
                                      <p:tavLst>
                                        <p:tav tm="0">
                                          <p:val>
                                            <p:strVal val="0-#ppt_w/2"/>
                                          </p:val>
                                        </p:tav>
                                        <p:tav tm="100000">
                                          <p:val>
                                            <p:strVal val="#ppt_x"/>
                                          </p:val>
                                        </p:tav>
                                      </p:tavLst>
                                    </p:anim>
                                    <p:anim calcmode="lin" valueType="num">
                                      <p:cBhvr additive="base">
                                        <p:cTn id="18" dur="250" fill="hold"/>
                                        <p:tgtEl>
                                          <p:spTgt spid="6"/>
                                        </p:tgtEl>
                                        <p:attrNameLst>
                                          <p:attrName>ppt_y</p:attrName>
                                        </p:attrNameLst>
                                      </p:cBhvr>
                                      <p:tavLst>
                                        <p:tav tm="0">
                                          <p:val>
                                            <p:strVal val="#ppt_y"/>
                                          </p:val>
                                        </p:tav>
                                        <p:tav tm="100000">
                                          <p:val>
                                            <p:strVal val="#ppt_y"/>
                                          </p:val>
                                        </p:tav>
                                      </p:tavLst>
                                    </p:anim>
                                  </p:childTnLst>
                                </p:cTn>
                              </p:par>
                            </p:childTnLst>
                          </p:cTn>
                        </p:par>
                        <p:par>
                          <p:cTn id="19" fill="hold">
                            <p:stCondLst>
                              <p:cond delay="1250"/>
                            </p:stCondLst>
                            <p:childTnLst>
                              <p:par>
                                <p:cTn id="20" presetID="2" presetClass="entr" presetSubtype="8" fill="hold" grpId="0" nodeType="afterEffect">
                                  <p:stCondLst>
                                    <p:cond delay="0"/>
                                  </p:stCondLst>
                                  <p:childTnLst>
                                    <p:set>
                                      <p:cBhvr>
                                        <p:cTn id="21" dur="1" fill="hold">
                                          <p:stCondLst>
                                            <p:cond delay="0"/>
                                          </p:stCondLst>
                                        </p:cTn>
                                        <p:tgtEl>
                                          <p:spTgt spid="7"/>
                                        </p:tgtEl>
                                        <p:attrNameLst>
                                          <p:attrName>style.visibility</p:attrName>
                                        </p:attrNameLst>
                                      </p:cBhvr>
                                      <p:to>
                                        <p:strVal val="visible"/>
                                      </p:to>
                                    </p:set>
                                    <p:anim calcmode="lin" valueType="num">
                                      <p:cBhvr additive="base">
                                        <p:cTn id="22" dur="250" fill="hold"/>
                                        <p:tgtEl>
                                          <p:spTgt spid="7"/>
                                        </p:tgtEl>
                                        <p:attrNameLst>
                                          <p:attrName>ppt_x</p:attrName>
                                        </p:attrNameLst>
                                      </p:cBhvr>
                                      <p:tavLst>
                                        <p:tav tm="0">
                                          <p:val>
                                            <p:strVal val="0-#ppt_w/2"/>
                                          </p:val>
                                        </p:tav>
                                        <p:tav tm="100000">
                                          <p:val>
                                            <p:strVal val="#ppt_x"/>
                                          </p:val>
                                        </p:tav>
                                      </p:tavLst>
                                    </p:anim>
                                    <p:anim calcmode="lin" valueType="num">
                                      <p:cBhvr additive="base">
                                        <p:cTn id="23" dur="250" fill="hold"/>
                                        <p:tgtEl>
                                          <p:spTgt spid="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6" grpId="0"/>
      <p:bldP spid="7"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extBox 16"/>
          <p:cNvSpPr txBox="1"/>
          <p:nvPr/>
        </p:nvSpPr>
        <p:spPr>
          <a:xfrm>
            <a:off x="2401606" y="5006027"/>
            <a:ext cx="2414580" cy="429605"/>
          </a:xfrm>
          <a:prstGeom prst="rect">
            <a:avLst/>
          </a:prstGeom>
          <a:noFill/>
        </p:spPr>
        <p:txBody>
          <a:bodyPr wrap="square" lIns="0" tIns="0" rIns="0" bIns="0" rtlCol="0">
            <a:spAutoFit/>
          </a:bodyPr>
          <a:lstStyle/>
          <a:p>
            <a:pPr algn="just">
              <a:lnSpc>
                <a:spcPct val="120000"/>
              </a:lnSpc>
              <a:defRPr/>
            </a:pPr>
            <a:r>
              <a:rPr lang="en-US" altLang="zh-CN" sz="8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Please replace text, click add-about, headline modify text content, also can copy your content to this directly ly.</a:t>
            </a:r>
          </a:p>
        </p:txBody>
      </p:sp>
      <p:sp>
        <p:nvSpPr>
          <p:cNvPr id="18" name="TextBox 17"/>
          <p:cNvSpPr txBox="1"/>
          <p:nvPr/>
        </p:nvSpPr>
        <p:spPr>
          <a:xfrm>
            <a:off x="5291228" y="5050650"/>
            <a:ext cx="2414580" cy="429605"/>
          </a:xfrm>
          <a:prstGeom prst="rect">
            <a:avLst/>
          </a:prstGeom>
          <a:noFill/>
        </p:spPr>
        <p:txBody>
          <a:bodyPr wrap="square" lIns="0" tIns="0" rIns="0" bIns="0" rtlCol="0">
            <a:spAutoFit/>
          </a:bodyPr>
          <a:lstStyle/>
          <a:p>
            <a:pPr algn="just">
              <a:lnSpc>
                <a:spcPct val="120000"/>
              </a:lnSpc>
              <a:defRPr/>
            </a:pPr>
            <a:r>
              <a:rPr lang="en-US" altLang="zh-CN" sz="8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Please replace text, click add-about, headline modify text content, also can copy your content to this directly ly.</a:t>
            </a:r>
          </a:p>
        </p:txBody>
      </p:sp>
      <p:sp>
        <p:nvSpPr>
          <p:cNvPr id="19" name="TextBox 18"/>
          <p:cNvSpPr txBox="1"/>
          <p:nvPr/>
        </p:nvSpPr>
        <p:spPr>
          <a:xfrm>
            <a:off x="8180849" y="5095274"/>
            <a:ext cx="2414580" cy="429605"/>
          </a:xfrm>
          <a:prstGeom prst="rect">
            <a:avLst/>
          </a:prstGeom>
          <a:noFill/>
        </p:spPr>
        <p:txBody>
          <a:bodyPr wrap="square" lIns="0" tIns="0" rIns="0" bIns="0" rtlCol="0">
            <a:spAutoFit/>
          </a:bodyPr>
          <a:lstStyle/>
          <a:p>
            <a:pPr algn="just">
              <a:lnSpc>
                <a:spcPct val="120000"/>
              </a:lnSpc>
              <a:defRPr/>
            </a:pPr>
            <a:r>
              <a:rPr lang="en-US" altLang="zh-CN" sz="8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Please replace text, click add-about, headline modify text content, also can copy your content to this directly ly.</a:t>
            </a:r>
          </a:p>
        </p:txBody>
      </p:sp>
      <p:grpSp>
        <p:nvGrpSpPr>
          <p:cNvPr id="2" name="组合 1"/>
          <p:cNvGrpSpPr/>
          <p:nvPr/>
        </p:nvGrpSpPr>
        <p:grpSpPr>
          <a:xfrm>
            <a:off x="2162212" y="1918609"/>
            <a:ext cx="8638667" cy="2883693"/>
            <a:chOff x="1167355" y="1217191"/>
            <a:chExt cx="6892537" cy="2300813"/>
          </a:xfrm>
        </p:grpSpPr>
        <p:sp>
          <p:nvSpPr>
            <p:cNvPr id="6" name="Freeform 4"/>
            <p:cNvSpPr>
              <a:spLocks/>
            </p:cNvSpPr>
            <p:nvPr/>
          </p:nvSpPr>
          <p:spPr bwMode="auto">
            <a:xfrm>
              <a:off x="1167355" y="1217191"/>
              <a:ext cx="4406472" cy="2300813"/>
            </a:xfrm>
            <a:custGeom>
              <a:avLst/>
              <a:gdLst/>
              <a:ahLst/>
              <a:cxnLst>
                <a:cxn ang="0">
                  <a:pos x="1558" y="337"/>
                </a:cxn>
                <a:cxn ang="0">
                  <a:pos x="1221" y="0"/>
                </a:cxn>
                <a:cxn ang="0">
                  <a:pos x="407" y="814"/>
                </a:cxn>
                <a:cxn ang="0">
                  <a:pos x="0" y="407"/>
                </a:cxn>
                <a:cxn ang="0">
                  <a:pos x="402" y="5"/>
                </a:cxn>
                <a:cxn ang="0">
                  <a:pos x="734" y="337"/>
                </a:cxn>
              </a:cxnLst>
              <a:rect l="0" t="0" r="r" b="b"/>
              <a:pathLst>
                <a:path w="1558" h="814">
                  <a:moveTo>
                    <a:pt x="1558" y="337"/>
                  </a:moveTo>
                  <a:lnTo>
                    <a:pt x="1221" y="0"/>
                  </a:lnTo>
                  <a:lnTo>
                    <a:pt x="407" y="814"/>
                  </a:lnTo>
                  <a:lnTo>
                    <a:pt x="0" y="407"/>
                  </a:lnTo>
                  <a:lnTo>
                    <a:pt x="402" y="5"/>
                  </a:lnTo>
                  <a:lnTo>
                    <a:pt x="734" y="337"/>
                  </a:lnTo>
                </a:path>
              </a:pathLst>
            </a:custGeom>
            <a:noFill/>
            <a:ln w="25400" cap="flat" cmpd="sng">
              <a:solidFill>
                <a:schemeClr val="accent1"/>
              </a:solidFill>
              <a:prstDash val="solid"/>
              <a:round/>
              <a:headEnd/>
              <a:tailEnd/>
            </a:ln>
            <a:effectLst/>
          </p:spPr>
          <p:txBody>
            <a:bodyPr wrap="none" lIns="0" tIns="0" rIns="0" bIns="0" anchor="ctr"/>
            <a:lstStyle>
              <a:defPPr>
                <a:defRPr lang="en-US"/>
              </a:defPPr>
              <a:lvl1pPr algn="l" rtl="0" eaLnBrk="0" fontAlgn="base" hangingPunct="0">
                <a:spcBef>
                  <a:spcPct val="0"/>
                </a:spcBef>
                <a:spcAft>
                  <a:spcPct val="0"/>
                </a:spcAft>
                <a:defRPr sz="1300" b="1" kern="1200">
                  <a:solidFill>
                    <a:srgbClr val="000000"/>
                  </a:solidFill>
                  <a:latin typeface="Arial" charset="0"/>
                  <a:ea typeface="宋体" charset="-122"/>
                  <a:cs typeface="+mn-cs"/>
                </a:defRPr>
              </a:lvl1pPr>
              <a:lvl2pPr marL="457200" algn="l" rtl="0" eaLnBrk="0" fontAlgn="base" hangingPunct="0">
                <a:spcBef>
                  <a:spcPct val="0"/>
                </a:spcBef>
                <a:spcAft>
                  <a:spcPct val="0"/>
                </a:spcAft>
                <a:defRPr sz="1300" b="1" kern="1200">
                  <a:solidFill>
                    <a:srgbClr val="000000"/>
                  </a:solidFill>
                  <a:latin typeface="Arial" charset="0"/>
                  <a:ea typeface="宋体" charset="-122"/>
                  <a:cs typeface="+mn-cs"/>
                </a:defRPr>
              </a:lvl2pPr>
              <a:lvl3pPr marL="914400" algn="l" rtl="0" eaLnBrk="0" fontAlgn="base" hangingPunct="0">
                <a:spcBef>
                  <a:spcPct val="0"/>
                </a:spcBef>
                <a:spcAft>
                  <a:spcPct val="0"/>
                </a:spcAft>
                <a:defRPr sz="1300" b="1" kern="1200">
                  <a:solidFill>
                    <a:srgbClr val="000000"/>
                  </a:solidFill>
                  <a:latin typeface="Arial" charset="0"/>
                  <a:ea typeface="宋体" charset="-122"/>
                  <a:cs typeface="+mn-cs"/>
                </a:defRPr>
              </a:lvl3pPr>
              <a:lvl4pPr marL="1371600" algn="l" rtl="0" eaLnBrk="0" fontAlgn="base" hangingPunct="0">
                <a:spcBef>
                  <a:spcPct val="0"/>
                </a:spcBef>
                <a:spcAft>
                  <a:spcPct val="0"/>
                </a:spcAft>
                <a:defRPr sz="1300" b="1" kern="1200">
                  <a:solidFill>
                    <a:srgbClr val="000000"/>
                  </a:solidFill>
                  <a:latin typeface="Arial" charset="0"/>
                  <a:ea typeface="宋体" charset="-122"/>
                  <a:cs typeface="+mn-cs"/>
                </a:defRPr>
              </a:lvl4pPr>
              <a:lvl5pPr marL="1828800" algn="l" rtl="0" eaLnBrk="0" fontAlgn="base" hangingPunct="0">
                <a:spcBef>
                  <a:spcPct val="0"/>
                </a:spcBef>
                <a:spcAft>
                  <a:spcPct val="0"/>
                </a:spcAft>
                <a:defRPr sz="1300" b="1" kern="1200">
                  <a:solidFill>
                    <a:srgbClr val="000000"/>
                  </a:solidFill>
                  <a:latin typeface="Arial" charset="0"/>
                  <a:ea typeface="宋体" charset="-122"/>
                  <a:cs typeface="+mn-cs"/>
                </a:defRPr>
              </a:lvl5pPr>
              <a:lvl6pPr marL="2286000" algn="l" defTabSz="914400" rtl="0" eaLnBrk="1" latinLnBrk="0" hangingPunct="1">
                <a:defRPr sz="1300" b="1" kern="1200">
                  <a:solidFill>
                    <a:srgbClr val="000000"/>
                  </a:solidFill>
                  <a:latin typeface="Arial" charset="0"/>
                  <a:ea typeface="宋体" charset="-122"/>
                  <a:cs typeface="+mn-cs"/>
                </a:defRPr>
              </a:lvl6pPr>
              <a:lvl7pPr marL="2743200" algn="l" defTabSz="914400" rtl="0" eaLnBrk="1" latinLnBrk="0" hangingPunct="1">
                <a:defRPr sz="1300" b="1" kern="1200">
                  <a:solidFill>
                    <a:srgbClr val="000000"/>
                  </a:solidFill>
                  <a:latin typeface="Arial" charset="0"/>
                  <a:ea typeface="宋体" charset="-122"/>
                  <a:cs typeface="+mn-cs"/>
                </a:defRPr>
              </a:lvl7pPr>
              <a:lvl8pPr marL="3200400" algn="l" defTabSz="914400" rtl="0" eaLnBrk="1" latinLnBrk="0" hangingPunct="1">
                <a:defRPr sz="1300" b="1" kern="1200">
                  <a:solidFill>
                    <a:srgbClr val="000000"/>
                  </a:solidFill>
                  <a:latin typeface="Arial" charset="0"/>
                  <a:ea typeface="宋体" charset="-122"/>
                  <a:cs typeface="+mn-cs"/>
                </a:defRPr>
              </a:lvl8pPr>
              <a:lvl9pPr marL="3657600" algn="l" defTabSz="914400" rtl="0" eaLnBrk="1" latinLnBrk="0" hangingPunct="1">
                <a:defRPr sz="1300" b="1" kern="1200">
                  <a:solidFill>
                    <a:srgbClr val="000000"/>
                  </a:solidFill>
                  <a:latin typeface="Arial" charset="0"/>
                  <a:ea typeface="宋体" charset="-122"/>
                  <a:cs typeface="+mn-cs"/>
                </a:defRPr>
              </a:lvl9pPr>
            </a:lstStyle>
            <a:p>
              <a:pPr algn="ctr" defTabSz="1146070">
                <a:lnSpc>
                  <a:spcPct val="120000"/>
                </a:lnSpc>
                <a:defRPr/>
              </a:pPr>
              <a:endParaRPr lang="zh-CN" altLang="en-US" sz="1400">
                <a:latin typeface="Arial" panose="020B0604020202020204" pitchFamily="34" charset="0"/>
                <a:ea typeface="微软雅黑" panose="020B0503020204020204" pitchFamily="34" charset="-122"/>
                <a:sym typeface="Arial" panose="020B0604020202020204" pitchFamily="34" charset="0"/>
              </a:endParaRPr>
            </a:p>
          </p:txBody>
        </p:sp>
        <p:sp>
          <p:nvSpPr>
            <p:cNvPr id="7" name="Freeform 5"/>
            <p:cNvSpPr>
              <a:spLocks/>
            </p:cNvSpPr>
            <p:nvPr/>
          </p:nvSpPr>
          <p:spPr bwMode="auto">
            <a:xfrm flipH="1" flipV="1">
              <a:off x="3653420" y="1217191"/>
              <a:ext cx="4406472" cy="2300813"/>
            </a:xfrm>
            <a:custGeom>
              <a:avLst/>
              <a:gdLst/>
              <a:ahLst/>
              <a:cxnLst>
                <a:cxn ang="0">
                  <a:pos x="1558" y="337"/>
                </a:cxn>
                <a:cxn ang="0">
                  <a:pos x="1221" y="0"/>
                </a:cxn>
                <a:cxn ang="0">
                  <a:pos x="407" y="814"/>
                </a:cxn>
                <a:cxn ang="0">
                  <a:pos x="0" y="407"/>
                </a:cxn>
                <a:cxn ang="0">
                  <a:pos x="402" y="5"/>
                </a:cxn>
                <a:cxn ang="0">
                  <a:pos x="734" y="337"/>
                </a:cxn>
              </a:cxnLst>
              <a:rect l="0" t="0" r="r" b="b"/>
              <a:pathLst>
                <a:path w="1558" h="814">
                  <a:moveTo>
                    <a:pt x="1558" y="337"/>
                  </a:moveTo>
                  <a:lnTo>
                    <a:pt x="1221" y="0"/>
                  </a:lnTo>
                  <a:lnTo>
                    <a:pt x="407" y="814"/>
                  </a:lnTo>
                  <a:lnTo>
                    <a:pt x="0" y="407"/>
                  </a:lnTo>
                  <a:lnTo>
                    <a:pt x="402" y="5"/>
                  </a:lnTo>
                  <a:lnTo>
                    <a:pt x="734" y="337"/>
                  </a:lnTo>
                </a:path>
              </a:pathLst>
            </a:custGeom>
            <a:noFill/>
            <a:ln w="25400" cap="flat" cmpd="sng">
              <a:solidFill>
                <a:schemeClr val="accent2"/>
              </a:solidFill>
              <a:prstDash val="solid"/>
              <a:round/>
              <a:headEnd/>
              <a:tailEnd/>
            </a:ln>
            <a:effectLst/>
          </p:spPr>
          <p:txBody>
            <a:bodyPr wrap="none" lIns="0" tIns="0" rIns="0" bIns="0" anchor="ctr"/>
            <a:lstStyle>
              <a:defPPr>
                <a:defRPr lang="en-US"/>
              </a:defPPr>
              <a:lvl1pPr algn="l" rtl="0" eaLnBrk="0" fontAlgn="base" hangingPunct="0">
                <a:spcBef>
                  <a:spcPct val="0"/>
                </a:spcBef>
                <a:spcAft>
                  <a:spcPct val="0"/>
                </a:spcAft>
                <a:defRPr sz="1300" b="1" kern="1200">
                  <a:solidFill>
                    <a:srgbClr val="000000"/>
                  </a:solidFill>
                  <a:latin typeface="Arial" charset="0"/>
                  <a:ea typeface="宋体" charset="-122"/>
                  <a:cs typeface="+mn-cs"/>
                </a:defRPr>
              </a:lvl1pPr>
              <a:lvl2pPr marL="457200" algn="l" rtl="0" eaLnBrk="0" fontAlgn="base" hangingPunct="0">
                <a:spcBef>
                  <a:spcPct val="0"/>
                </a:spcBef>
                <a:spcAft>
                  <a:spcPct val="0"/>
                </a:spcAft>
                <a:defRPr sz="1300" b="1" kern="1200">
                  <a:solidFill>
                    <a:srgbClr val="000000"/>
                  </a:solidFill>
                  <a:latin typeface="Arial" charset="0"/>
                  <a:ea typeface="宋体" charset="-122"/>
                  <a:cs typeface="+mn-cs"/>
                </a:defRPr>
              </a:lvl2pPr>
              <a:lvl3pPr marL="914400" algn="l" rtl="0" eaLnBrk="0" fontAlgn="base" hangingPunct="0">
                <a:spcBef>
                  <a:spcPct val="0"/>
                </a:spcBef>
                <a:spcAft>
                  <a:spcPct val="0"/>
                </a:spcAft>
                <a:defRPr sz="1300" b="1" kern="1200">
                  <a:solidFill>
                    <a:srgbClr val="000000"/>
                  </a:solidFill>
                  <a:latin typeface="Arial" charset="0"/>
                  <a:ea typeface="宋体" charset="-122"/>
                  <a:cs typeface="+mn-cs"/>
                </a:defRPr>
              </a:lvl3pPr>
              <a:lvl4pPr marL="1371600" algn="l" rtl="0" eaLnBrk="0" fontAlgn="base" hangingPunct="0">
                <a:spcBef>
                  <a:spcPct val="0"/>
                </a:spcBef>
                <a:spcAft>
                  <a:spcPct val="0"/>
                </a:spcAft>
                <a:defRPr sz="1300" b="1" kern="1200">
                  <a:solidFill>
                    <a:srgbClr val="000000"/>
                  </a:solidFill>
                  <a:latin typeface="Arial" charset="0"/>
                  <a:ea typeface="宋体" charset="-122"/>
                  <a:cs typeface="+mn-cs"/>
                </a:defRPr>
              </a:lvl4pPr>
              <a:lvl5pPr marL="1828800" algn="l" rtl="0" eaLnBrk="0" fontAlgn="base" hangingPunct="0">
                <a:spcBef>
                  <a:spcPct val="0"/>
                </a:spcBef>
                <a:spcAft>
                  <a:spcPct val="0"/>
                </a:spcAft>
                <a:defRPr sz="1300" b="1" kern="1200">
                  <a:solidFill>
                    <a:srgbClr val="000000"/>
                  </a:solidFill>
                  <a:latin typeface="Arial" charset="0"/>
                  <a:ea typeface="宋体" charset="-122"/>
                  <a:cs typeface="+mn-cs"/>
                </a:defRPr>
              </a:lvl5pPr>
              <a:lvl6pPr marL="2286000" algn="l" defTabSz="914400" rtl="0" eaLnBrk="1" latinLnBrk="0" hangingPunct="1">
                <a:defRPr sz="1300" b="1" kern="1200">
                  <a:solidFill>
                    <a:srgbClr val="000000"/>
                  </a:solidFill>
                  <a:latin typeface="Arial" charset="0"/>
                  <a:ea typeface="宋体" charset="-122"/>
                  <a:cs typeface="+mn-cs"/>
                </a:defRPr>
              </a:lvl6pPr>
              <a:lvl7pPr marL="2743200" algn="l" defTabSz="914400" rtl="0" eaLnBrk="1" latinLnBrk="0" hangingPunct="1">
                <a:defRPr sz="1300" b="1" kern="1200">
                  <a:solidFill>
                    <a:srgbClr val="000000"/>
                  </a:solidFill>
                  <a:latin typeface="Arial" charset="0"/>
                  <a:ea typeface="宋体" charset="-122"/>
                  <a:cs typeface="+mn-cs"/>
                </a:defRPr>
              </a:lvl7pPr>
              <a:lvl8pPr marL="3200400" algn="l" defTabSz="914400" rtl="0" eaLnBrk="1" latinLnBrk="0" hangingPunct="1">
                <a:defRPr sz="1300" b="1" kern="1200">
                  <a:solidFill>
                    <a:srgbClr val="000000"/>
                  </a:solidFill>
                  <a:latin typeface="Arial" charset="0"/>
                  <a:ea typeface="宋体" charset="-122"/>
                  <a:cs typeface="+mn-cs"/>
                </a:defRPr>
              </a:lvl8pPr>
              <a:lvl9pPr marL="3657600" algn="l" defTabSz="914400" rtl="0" eaLnBrk="1" latinLnBrk="0" hangingPunct="1">
                <a:defRPr sz="1300" b="1" kern="1200">
                  <a:solidFill>
                    <a:srgbClr val="000000"/>
                  </a:solidFill>
                  <a:latin typeface="Arial" charset="0"/>
                  <a:ea typeface="宋体" charset="-122"/>
                  <a:cs typeface="+mn-cs"/>
                </a:defRPr>
              </a:lvl9pPr>
            </a:lstStyle>
            <a:p>
              <a:pPr algn="ctr" defTabSz="1146070">
                <a:lnSpc>
                  <a:spcPct val="120000"/>
                </a:lnSpc>
                <a:defRPr/>
              </a:pPr>
              <a:endParaRPr lang="zh-CN" altLang="en-US" sz="1400">
                <a:latin typeface="Arial" panose="020B0604020202020204" pitchFamily="34" charset="0"/>
                <a:ea typeface="微软雅黑" panose="020B0503020204020204" pitchFamily="34" charset="-122"/>
                <a:sym typeface="Arial" panose="020B0604020202020204" pitchFamily="34" charset="0"/>
              </a:endParaRPr>
            </a:p>
          </p:txBody>
        </p:sp>
        <p:sp>
          <p:nvSpPr>
            <p:cNvPr id="8" name="Rectangle 6"/>
            <p:cNvSpPr>
              <a:spLocks noChangeArrowheads="1"/>
            </p:cNvSpPr>
            <p:nvPr/>
          </p:nvSpPr>
          <p:spPr bwMode="auto">
            <a:xfrm rot="18900000">
              <a:off x="1723577" y="1817977"/>
              <a:ext cx="1104193" cy="1104192"/>
            </a:xfrm>
            <a:prstGeom prst="rect">
              <a:avLst/>
            </a:prstGeom>
            <a:solidFill>
              <a:schemeClr val="accent1"/>
            </a:solidFill>
            <a:ln w="6350">
              <a:solidFill>
                <a:schemeClr val="bg1"/>
              </a:solidFill>
              <a:miter lim="800000"/>
              <a:headEnd/>
              <a:tailEnd/>
            </a:ln>
            <a:effectLst/>
          </p:spPr>
          <p:txBody>
            <a:bodyPr wrap="none" lIns="0" tIns="0" rIns="0" bIns="0" anchor="ctr"/>
            <a:lstStyle>
              <a:defPPr>
                <a:defRPr lang="en-US"/>
              </a:defPPr>
              <a:lvl1pPr algn="l" rtl="0" eaLnBrk="0" fontAlgn="base" hangingPunct="0">
                <a:spcBef>
                  <a:spcPct val="0"/>
                </a:spcBef>
                <a:spcAft>
                  <a:spcPct val="0"/>
                </a:spcAft>
                <a:defRPr sz="1300" b="1" kern="1200">
                  <a:solidFill>
                    <a:srgbClr val="000000"/>
                  </a:solidFill>
                  <a:latin typeface="Arial" charset="0"/>
                  <a:ea typeface="宋体" charset="-122"/>
                  <a:cs typeface="+mn-cs"/>
                </a:defRPr>
              </a:lvl1pPr>
              <a:lvl2pPr marL="457200" algn="l" rtl="0" eaLnBrk="0" fontAlgn="base" hangingPunct="0">
                <a:spcBef>
                  <a:spcPct val="0"/>
                </a:spcBef>
                <a:spcAft>
                  <a:spcPct val="0"/>
                </a:spcAft>
                <a:defRPr sz="1300" b="1" kern="1200">
                  <a:solidFill>
                    <a:srgbClr val="000000"/>
                  </a:solidFill>
                  <a:latin typeface="Arial" charset="0"/>
                  <a:ea typeface="宋体" charset="-122"/>
                  <a:cs typeface="+mn-cs"/>
                </a:defRPr>
              </a:lvl2pPr>
              <a:lvl3pPr marL="914400" algn="l" rtl="0" eaLnBrk="0" fontAlgn="base" hangingPunct="0">
                <a:spcBef>
                  <a:spcPct val="0"/>
                </a:spcBef>
                <a:spcAft>
                  <a:spcPct val="0"/>
                </a:spcAft>
                <a:defRPr sz="1300" b="1" kern="1200">
                  <a:solidFill>
                    <a:srgbClr val="000000"/>
                  </a:solidFill>
                  <a:latin typeface="Arial" charset="0"/>
                  <a:ea typeface="宋体" charset="-122"/>
                  <a:cs typeface="+mn-cs"/>
                </a:defRPr>
              </a:lvl3pPr>
              <a:lvl4pPr marL="1371600" algn="l" rtl="0" eaLnBrk="0" fontAlgn="base" hangingPunct="0">
                <a:spcBef>
                  <a:spcPct val="0"/>
                </a:spcBef>
                <a:spcAft>
                  <a:spcPct val="0"/>
                </a:spcAft>
                <a:defRPr sz="1300" b="1" kern="1200">
                  <a:solidFill>
                    <a:srgbClr val="000000"/>
                  </a:solidFill>
                  <a:latin typeface="Arial" charset="0"/>
                  <a:ea typeface="宋体" charset="-122"/>
                  <a:cs typeface="+mn-cs"/>
                </a:defRPr>
              </a:lvl4pPr>
              <a:lvl5pPr marL="1828800" algn="l" rtl="0" eaLnBrk="0" fontAlgn="base" hangingPunct="0">
                <a:spcBef>
                  <a:spcPct val="0"/>
                </a:spcBef>
                <a:spcAft>
                  <a:spcPct val="0"/>
                </a:spcAft>
                <a:defRPr sz="1300" b="1" kern="1200">
                  <a:solidFill>
                    <a:srgbClr val="000000"/>
                  </a:solidFill>
                  <a:latin typeface="Arial" charset="0"/>
                  <a:ea typeface="宋体" charset="-122"/>
                  <a:cs typeface="+mn-cs"/>
                </a:defRPr>
              </a:lvl5pPr>
              <a:lvl6pPr marL="2286000" algn="l" defTabSz="914400" rtl="0" eaLnBrk="1" latinLnBrk="0" hangingPunct="1">
                <a:defRPr sz="1300" b="1" kern="1200">
                  <a:solidFill>
                    <a:srgbClr val="000000"/>
                  </a:solidFill>
                  <a:latin typeface="Arial" charset="0"/>
                  <a:ea typeface="宋体" charset="-122"/>
                  <a:cs typeface="+mn-cs"/>
                </a:defRPr>
              </a:lvl6pPr>
              <a:lvl7pPr marL="2743200" algn="l" defTabSz="914400" rtl="0" eaLnBrk="1" latinLnBrk="0" hangingPunct="1">
                <a:defRPr sz="1300" b="1" kern="1200">
                  <a:solidFill>
                    <a:srgbClr val="000000"/>
                  </a:solidFill>
                  <a:latin typeface="Arial" charset="0"/>
                  <a:ea typeface="宋体" charset="-122"/>
                  <a:cs typeface="+mn-cs"/>
                </a:defRPr>
              </a:lvl7pPr>
              <a:lvl8pPr marL="3200400" algn="l" defTabSz="914400" rtl="0" eaLnBrk="1" latinLnBrk="0" hangingPunct="1">
                <a:defRPr sz="1300" b="1" kern="1200">
                  <a:solidFill>
                    <a:srgbClr val="000000"/>
                  </a:solidFill>
                  <a:latin typeface="Arial" charset="0"/>
                  <a:ea typeface="宋体" charset="-122"/>
                  <a:cs typeface="+mn-cs"/>
                </a:defRPr>
              </a:lvl8pPr>
              <a:lvl9pPr marL="3657600" algn="l" defTabSz="914400" rtl="0" eaLnBrk="1" latinLnBrk="0" hangingPunct="1">
                <a:defRPr sz="1300" b="1" kern="1200">
                  <a:solidFill>
                    <a:srgbClr val="000000"/>
                  </a:solidFill>
                  <a:latin typeface="Arial" charset="0"/>
                  <a:ea typeface="宋体" charset="-122"/>
                  <a:cs typeface="+mn-cs"/>
                </a:defRPr>
              </a:lvl9pPr>
            </a:lstStyle>
            <a:p>
              <a:pPr algn="ctr" defTabSz="1146070">
                <a:lnSpc>
                  <a:spcPct val="120000"/>
                </a:lnSpc>
                <a:defRPr/>
              </a:pPr>
              <a:endParaRPr lang="zh-CN" altLang="en-US" sz="1400">
                <a:latin typeface="Arial" panose="020B0604020202020204" pitchFamily="34" charset="0"/>
                <a:ea typeface="微软雅黑" panose="020B0503020204020204" pitchFamily="34" charset="-122"/>
                <a:sym typeface="Arial" panose="020B0604020202020204" pitchFamily="34" charset="0"/>
              </a:endParaRPr>
            </a:p>
          </p:txBody>
        </p:sp>
        <p:sp>
          <p:nvSpPr>
            <p:cNvPr id="9" name="Rectangle 7"/>
            <p:cNvSpPr>
              <a:spLocks noChangeArrowheads="1"/>
            </p:cNvSpPr>
            <p:nvPr/>
          </p:nvSpPr>
          <p:spPr bwMode="auto">
            <a:xfrm rot="18900000">
              <a:off x="4055751" y="1817977"/>
              <a:ext cx="1104192" cy="1104192"/>
            </a:xfrm>
            <a:prstGeom prst="rect">
              <a:avLst/>
            </a:prstGeom>
            <a:solidFill>
              <a:schemeClr val="accent2"/>
            </a:solidFill>
            <a:ln w="6350">
              <a:solidFill>
                <a:schemeClr val="bg1"/>
              </a:solidFill>
              <a:miter lim="800000"/>
              <a:headEnd/>
              <a:tailEnd/>
            </a:ln>
            <a:effectLst/>
          </p:spPr>
          <p:txBody>
            <a:bodyPr wrap="none" lIns="0" tIns="0" rIns="0" bIns="0" anchor="ctr"/>
            <a:lstStyle>
              <a:defPPr>
                <a:defRPr lang="en-US"/>
              </a:defPPr>
              <a:lvl1pPr algn="l" rtl="0" eaLnBrk="0" fontAlgn="base" hangingPunct="0">
                <a:spcBef>
                  <a:spcPct val="0"/>
                </a:spcBef>
                <a:spcAft>
                  <a:spcPct val="0"/>
                </a:spcAft>
                <a:defRPr sz="1300" b="1" kern="1200">
                  <a:solidFill>
                    <a:srgbClr val="000000"/>
                  </a:solidFill>
                  <a:latin typeface="Arial" charset="0"/>
                  <a:ea typeface="宋体" charset="-122"/>
                  <a:cs typeface="+mn-cs"/>
                </a:defRPr>
              </a:lvl1pPr>
              <a:lvl2pPr marL="457200" algn="l" rtl="0" eaLnBrk="0" fontAlgn="base" hangingPunct="0">
                <a:spcBef>
                  <a:spcPct val="0"/>
                </a:spcBef>
                <a:spcAft>
                  <a:spcPct val="0"/>
                </a:spcAft>
                <a:defRPr sz="1300" b="1" kern="1200">
                  <a:solidFill>
                    <a:srgbClr val="000000"/>
                  </a:solidFill>
                  <a:latin typeface="Arial" charset="0"/>
                  <a:ea typeface="宋体" charset="-122"/>
                  <a:cs typeface="+mn-cs"/>
                </a:defRPr>
              </a:lvl2pPr>
              <a:lvl3pPr marL="914400" algn="l" rtl="0" eaLnBrk="0" fontAlgn="base" hangingPunct="0">
                <a:spcBef>
                  <a:spcPct val="0"/>
                </a:spcBef>
                <a:spcAft>
                  <a:spcPct val="0"/>
                </a:spcAft>
                <a:defRPr sz="1300" b="1" kern="1200">
                  <a:solidFill>
                    <a:srgbClr val="000000"/>
                  </a:solidFill>
                  <a:latin typeface="Arial" charset="0"/>
                  <a:ea typeface="宋体" charset="-122"/>
                  <a:cs typeface="+mn-cs"/>
                </a:defRPr>
              </a:lvl3pPr>
              <a:lvl4pPr marL="1371600" algn="l" rtl="0" eaLnBrk="0" fontAlgn="base" hangingPunct="0">
                <a:spcBef>
                  <a:spcPct val="0"/>
                </a:spcBef>
                <a:spcAft>
                  <a:spcPct val="0"/>
                </a:spcAft>
                <a:defRPr sz="1300" b="1" kern="1200">
                  <a:solidFill>
                    <a:srgbClr val="000000"/>
                  </a:solidFill>
                  <a:latin typeface="Arial" charset="0"/>
                  <a:ea typeface="宋体" charset="-122"/>
                  <a:cs typeface="+mn-cs"/>
                </a:defRPr>
              </a:lvl4pPr>
              <a:lvl5pPr marL="1828800" algn="l" rtl="0" eaLnBrk="0" fontAlgn="base" hangingPunct="0">
                <a:spcBef>
                  <a:spcPct val="0"/>
                </a:spcBef>
                <a:spcAft>
                  <a:spcPct val="0"/>
                </a:spcAft>
                <a:defRPr sz="1300" b="1" kern="1200">
                  <a:solidFill>
                    <a:srgbClr val="000000"/>
                  </a:solidFill>
                  <a:latin typeface="Arial" charset="0"/>
                  <a:ea typeface="宋体" charset="-122"/>
                  <a:cs typeface="+mn-cs"/>
                </a:defRPr>
              </a:lvl5pPr>
              <a:lvl6pPr marL="2286000" algn="l" defTabSz="914400" rtl="0" eaLnBrk="1" latinLnBrk="0" hangingPunct="1">
                <a:defRPr sz="1300" b="1" kern="1200">
                  <a:solidFill>
                    <a:srgbClr val="000000"/>
                  </a:solidFill>
                  <a:latin typeface="Arial" charset="0"/>
                  <a:ea typeface="宋体" charset="-122"/>
                  <a:cs typeface="+mn-cs"/>
                </a:defRPr>
              </a:lvl6pPr>
              <a:lvl7pPr marL="2743200" algn="l" defTabSz="914400" rtl="0" eaLnBrk="1" latinLnBrk="0" hangingPunct="1">
                <a:defRPr sz="1300" b="1" kern="1200">
                  <a:solidFill>
                    <a:srgbClr val="000000"/>
                  </a:solidFill>
                  <a:latin typeface="Arial" charset="0"/>
                  <a:ea typeface="宋体" charset="-122"/>
                  <a:cs typeface="+mn-cs"/>
                </a:defRPr>
              </a:lvl7pPr>
              <a:lvl8pPr marL="3200400" algn="l" defTabSz="914400" rtl="0" eaLnBrk="1" latinLnBrk="0" hangingPunct="1">
                <a:defRPr sz="1300" b="1" kern="1200">
                  <a:solidFill>
                    <a:srgbClr val="000000"/>
                  </a:solidFill>
                  <a:latin typeface="Arial" charset="0"/>
                  <a:ea typeface="宋体" charset="-122"/>
                  <a:cs typeface="+mn-cs"/>
                </a:defRPr>
              </a:lvl8pPr>
              <a:lvl9pPr marL="3657600" algn="l" defTabSz="914400" rtl="0" eaLnBrk="1" latinLnBrk="0" hangingPunct="1">
                <a:defRPr sz="1300" b="1" kern="1200">
                  <a:solidFill>
                    <a:srgbClr val="000000"/>
                  </a:solidFill>
                  <a:latin typeface="Arial" charset="0"/>
                  <a:ea typeface="宋体" charset="-122"/>
                  <a:cs typeface="+mn-cs"/>
                </a:defRPr>
              </a:lvl9pPr>
            </a:lstStyle>
            <a:p>
              <a:pPr algn="ctr" defTabSz="1146070">
                <a:lnSpc>
                  <a:spcPct val="120000"/>
                </a:lnSpc>
                <a:defRPr/>
              </a:pPr>
              <a:endParaRPr lang="zh-CN" altLang="en-US" sz="1400">
                <a:latin typeface="Arial" panose="020B0604020202020204" pitchFamily="34" charset="0"/>
                <a:ea typeface="微软雅黑" panose="020B0503020204020204" pitchFamily="34" charset="-122"/>
                <a:sym typeface="Arial" panose="020B0604020202020204" pitchFamily="34" charset="0"/>
              </a:endParaRPr>
            </a:p>
          </p:txBody>
        </p:sp>
        <p:sp>
          <p:nvSpPr>
            <p:cNvPr id="10" name="Rectangle 8"/>
            <p:cNvSpPr>
              <a:spLocks noChangeArrowheads="1"/>
            </p:cNvSpPr>
            <p:nvPr/>
          </p:nvSpPr>
          <p:spPr bwMode="auto">
            <a:xfrm rot="18900000">
              <a:off x="6366467" y="1817977"/>
              <a:ext cx="1104192" cy="1104192"/>
            </a:xfrm>
            <a:prstGeom prst="rect">
              <a:avLst/>
            </a:prstGeom>
            <a:solidFill>
              <a:schemeClr val="accent4"/>
            </a:solidFill>
            <a:ln w="6350">
              <a:solidFill>
                <a:schemeClr val="bg1"/>
              </a:solidFill>
              <a:miter lim="800000"/>
              <a:headEnd/>
              <a:tailEnd/>
            </a:ln>
            <a:effectLst/>
          </p:spPr>
          <p:txBody>
            <a:bodyPr wrap="none" lIns="0" tIns="0" rIns="0" bIns="0" anchor="ctr"/>
            <a:lstStyle>
              <a:defPPr>
                <a:defRPr lang="en-US"/>
              </a:defPPr>
              <a:lvl1pPr algn="l" rtl="0" eaLnBrk="0" fontAlgn="base" hangingPunct="0">
                <a:spcBef>
                  <a:spcPct val="0"/>
                </a:spcBef>
                <a:spcAft>
                  <a:spcPct val="0"/>
                </a:spcAft>
                <a:defRPr sz="1300" b="1" kern="1200">
                  <a:solidFill>
                    <a:srgbClr val="000000"/>
                  </a:solidFill>
                  <a:latin typeface="Arial" charset="0"/>
                  <a:ea typeface="宋体" charset="-122"/>
                  <a:cs typeface="+mn-cs"/>
                </a:defRPr>
              </a:lvl1pPr>
              <a:lvl2pPr marL="457200" algn="l" rtl="0" eaLnBrk="0" fontAlgn="base" hangingPunct="0">
                <a:spcBef>
                  <a:spcPct val="0"/>
                </a:spcBef>
                <a:spcAft>
                  <a:spcPct val="0"/>
                </a:spcAft>
                <a:defRPr sz="1300" b="1" kern="1200">
                  <a:solidFill>
                    <a:srgbClr val="000000"/>
                  </a:solidFill>
                  <a:latin typeface="Arial" charset="0"/>
                  <a:ea typeface="宋体" charset="-122"/>
                  <a:cs typeface="+mn-cs"/>
                </a:defRPr>
              </a:lvl2pPr>
              <a:lvl3pPr marL="914400" algn="l" rtl="0" eaLnBrk="0" fontAlgn="base" hangingPunct="0">
                <a:spcBef>
                  <a:spcPct val="0"/>
                </a:spcBef>
                <a:spcAft>
                  <a:spcPct val="0"/>
                </a:spcAft>
                <a:defRPr sz="1300" b="1" kern="1200">
                  <a:solidFill>
                    <a:srgbClr val="000000"/>
                  </a:solidFill>
                  <a:latin typeface="Arial" charset="0"/>
                  <a:ea typeface="宋体" charset="-122"/>
                  <a:cs typeface="+mn-cs"/>
                </a:defRPr>
              </a:lvl3pPr>
              <a:lvl4pPr marL="1371600" algn="l" rtl="0" eaLnBrk="0" fontAlgn="base" hangingPunct="0">
                <a:spcBef>
                  <a:spcPct val="0"/>
                </a:spcBef>
                <a:spcAft>
                  <a:spcPct val="0"/>
                </a:spcAft>
                <a:defRPr sz="1300" b="1" kern="1200">
                  <a:solidFill>
                    <a:srgbClr val="000000"/>
                  </a:solidFill>
                  <a:latin typeface="Arial" charset="0"/>
                  <a:ea typeface="宋体" charset="-122"/>
                  <a:cs typeface="+mn-cs"/>
                </a:defRPr>
              </a:lvl4pPr>
              <a:lvl5pPr marL="1828800" algn="l" rtl="0" eaLnBrk="0" fontAlgn="base" hangingPunct="0">
                <a:spcBef>
                  <a:spcPct val="0"/>
                </a:spcBef>
                <a:spcAft>
                  <a:spcPct val="0"/>
                </a:spcAft>
                <a:defRPr sz="1300" b="1" kern="1200">
                  <a:solidFill>
                    <a:srgbClr val="000000"/>
                  </a:solidFill>
                  <a:latin typeface="Arial" charset="0"/>
                  <a:ea typeface="宋体" charset="-122"/>
                  <a:cs typeface="+mn-cs"/>
                </a:defRPr>
              </a:lvl5pPr>
              <a:lvl6pPr marL="2286000" algn="l" defTabSz="914400" rtl="0" eaLnBrk="1" latinLnBrk="0" hangingPunct="1">
                <a:defRPr sz="1300" b="1" kern="1200">
                  <a:solidFill>
                    <a:srgbClr val="000000"/>
                  </a:solidFill>
                  <a:latin typeface="Arial" charset="0"/>
                  <a:ea typeface="宋体" charset="-122"/>
                  <a:cs typeface="+mn-cs"/>
                </a:defRPr>
              </a:lvl6pPr>
              <a:lvl7pPr marL="2743200" algn="l" defTabSz="914400" rtl="0" eaLnBrk="1" latinLnBrk="0" hangingPunct="1">
                <a:defRPr sz="1300" b="1" kern="1200">
                  <a:solidFill>
                    <a:srgbClr val="000000"/>
                  </a:solidFill>
                  <a:latin typeface="Arial" charset="0"/>
                  <a:ea typeface="宋体" charset="-122"/>
                  <a:cs typeface="+mn-cs"/>
                </a:defRPr>
              </a:lvl7pPr>
              <a:lvl8pPr marL="3200400" algn="l" defTabSz="914400" rtl="0" eaLnBrk="1" latinLnBrk="0" hangingPunct="1">
                <a:defRPr sz="1300" b="1" kern="1200">
                  <a:solidFill>
                    <a:srgbClr val="000000"/>
                  </a:solidFill>
                  <a:latin typeface="Arial" charset="0"/>
                  <a:ea typeface="宋体" charset="-122"/>
                  <a:cs typeface="+mn-cs"/>
                </a:defRPr>
              </a:lvl8pPr>
              <a:lvl9pPr marL="3657600" algn="l" defTabSz="914400" rtl="0" eaLnBrk="1" latinLnBrk="0" hangingPunct="1">
                <a:defRPr sz="1300" b="1" kern="1200">
                  <a:solidFill>
                    <a:srgbClr val="000000"/>
                  </a:solidFill>
                  <a:latin typeface="Arial" charset="0"/>
                  <a:ea typeface="宋体" charset="-122"/>
                  <a:cs typeface="+mn-cs"/>
                </a:defRPr>
              </a:lvl9pPr>
            </a:lstStyle>
            <a:p>
              <a:pPr algn="ctr" defTabSz="1146070">
                <a:lnSpc>
                  <a:spcPct val="120000"/>
                </a:lnSpc>
                <a:defRPr/>
              </a:pPr>
              <a:endParaRPr lang="zh-CN" altLang="en-US" sz="1400">
                <a:latin typeface="Arial" panose="020B0604020202020204" pitchFamily="34" charset="0"/>
                <a:ea typeface="微软雅黑" panose="020B0503020204020204" pitchFamily="34" charset="-122"/>
                <a:sym typeface="Arial" panose="020B0604020202020204" pitchFamily="34" charset="0"/>
              </a:endParaRPr>
            </a:p>
          </p:txBody>
        </p:sp>
        <p:sp>
          <p:nvSpPr>
            <p:cNvPr id="11" name="Rectangle 9"/>
            <p:cNvSpPr>
              <a:spLocks noChangeArrowheads="1"/>
            </p:cNvSpPr>
            <p:nvPr/>
          </p:nvSpPr>
          <p:spPr bwMode="auto">
            <a:xfrm rot="18900000">
              <a:off x="2167565" y="1756908"/>
              <a:ext cx="207964" cy="207964"/>
            </a:xfrm>
            <a:prstGeom prst="rect">
              <a:avLst/>
            </a:prstGeom>
            <a:solidFill>
              <a:srgbClr val="FFFFFF"/>
            </a:solidFill>
            <a:ln w="6350">
              <a:noFill/>
              <a:miter lim="800000"/>
              <a:headEnd/>
              <a:tailEnd/>
            </a:ln>
            <a:effectLst/>
          </p:spPr>
          <p:txBody>
            <a:bodyPr wrap="none" lIns="0" tIns="0" rIns="0" bIns="0" anchor="ctr"/>
            <a:lstStyle>
              <a:defPPr>
                <a:defRPr lang="en-US"/>
              </a:defPPr>
              <a:lvl1pPr algn="l" rtl="0" eaLnBrk="0" fontAlgn="base" hangingPunct="0">
                <a:spcBef>
                  <a:spcPct val="0"/>
                </a:spcBef>
                <a:spcAft>
                  <a:spcPct val="0"/>
                </a:spcAft>
                <a:defRPr sz="1300" b="1" kern="1200">
                  <a:solidFill>
                    <a:srgbClr val="000000"/>
                  </a:solidFill>
                  <a:latin typeface="Arial" charset="0"/>
                  <a:ea typeface="宋体" charset="-122"/>
                  <a:cs typeface="+mn-cs"/>
                </a:defRPr>
              </a:lvl1pPr>
              <a:lvl2pPr marL="457200" algn="l" rtl="0" eaLnBrk="0" fontAlgn="base" hangingPunct="0">
                <a:spcBef>
                  <a:spcPct val="0"/>
                </a:spcBef>
                <a:spcAft>
                  <a:spcPct val="0"/>
                </a:spcAft>
                <a:defRPr sz="1300" b="1" kern="1200">
                  <a:solidFill>
                    <a:srgbClr val="000000"/>
                  </a:solidFill>
                  <a:latin typeface="Arial" charset="0"/>
                  <a:ea typeface="宋体" charset="-122"/>
                  <a:cs typeface="+mn-cs"/>
                </a:defRPr>
              </a:lvl2pPr>
              <a:lvl3pPr marL="914400" algn="l" rtl="0" eaLnBrk="0" fontAlgn="base" hangingPunct="0">
                <a:spcBef>
                  <a:spcPct val="0"/>
                </a:spcBef>
                <a:spcAft>
                  <a:spcPct val="0"/>
                </a:spcAft>
                <a:defRPr sz="1300" b="1" kern="1200">
                  <a:solidFill>
                    <a:srgbClr val="000000"/>
                  </a:solidFill>
                  <a:latin typeface="Arial" charset="0"/>
                  <a:ea typeface="宋体" charset="-122"/>
                  <a:cs typeface="+mn-cs"/>
                </a:defRPr>
              </a:lvl3pPr>
              <a:lvl4pPr marL="1371600" algn="l" rtl="0" eaLnBrk="0" fontAlgn="base" hangingPunct="0">
                <a:spcBef>
                  <a:spcPct val="0"/>
                </a:spcBef>
                <a:spcAft>
                  <a:spcPct val="0"/>
                </a:spcAft>
                <a:defRPr sz="1300" b="1" kern="1200">
                  <a:solidFill>
                    <a:srgbClr val="000000"/>
                  </a:solidFill>
                  <a:latin typeface="Arial" charset="0"/>
                  <a:ea typeface="宋体" charset="-122"/>
                  <a:cs typeface="+mn-cs"/>
                </a:defRPr>
              </a:lvl4pPr>
              <a:lvl5pPr marL="1828800" algn="l" rtl="0" eaLnBrk="0" fontAlgn="base" hangingPunct="0">
                <a:spcBef>
                  <a:spcPct val="0"/>
                </a:spcBef>
                <a:spcAft>
                  <a:spcPct val="0"/>
                </a:spcAft>
                <a:defRPr sz="1300" b="1" kern="1200">
                  <a:solidFill>
                    <a:srgbClr val="000000"/>
                  </a:solidFill>
                  <a:latin typeface="Arial" charset="0"/>
                  <a:ea typeface="宋体" charset="-122"/>
                  <a:cs typeface="+mn-cs"/>
                </a:defRPr>
              </a:lvl5pPr>
              <a:lvl6pPr marL="2286000" algn="l" defTabSz="914400" rtl="0" eaLnBrk="1" latinLnBrk="0" hangingPunct="1">
                <a:defRPr sz="1300" b="1" kern="1200">
                  <a:solidFill>
                    <a:srgbClr val="000000"/>
                  </a:solidFill>
                  <a:latin typeface="Arial" charset="0"/>
                  <a:ea typeface="宋体" charset="-122"/>
                  <a:cs typeface="+mn-cs"/>
                </a:defRPr>
              </a:lvl6pPr>
              <a:lvl7pPr marL="2743200" algn="l" defTabSz="914400" rtl="0" eaLnBrk="1" latinLnBrk="0" hangingPunct="1">
                <a:defRPr sz="1300" b="1" kern="1200">
                  <a:solidFill>
                    <a:srgbClr val="000000"/>
                  </a:solidFill>
                  <a:latin typeface="Arial" charset="0"/>
                  <a:ea typeface="宋体" charset="-122"/>
                  <a:cs typeface="+mn-cs"/>
                </a:defRPr>
              </a:lvl7pPr>
              <a:lvl8pPr marL="3200400" algn="l" defTabSz="914400" rtl="0" eaLnBrk="1" latinLnBrk="0" hangingPunct="1">
                <a:defRPr sz="1300" b="1" kern="1200">
                  <a:solidFill>
                    <a:srgbClr val="000000"/>
                  </a:solidFill>
                  <a:latin typeface="Arial" charset="0"/>
                  <a:ea typeface="宋体" charset="-122"/>
                  <a:cs typeface="+mn-cs"/>
                </a:defRPr>
              </a:lvl8pPr>
              <a:lvl9pPr marL="3657600" algn="l" defTabSz="914400" rtl="0" eaLnBrk="1" latinLnBrk="0" hangingPunct="1">
                <a:defRPr sz="1300" b="1" kern="1200">
                  <a:solidFill>
                    <a:srgbClr val="000000"/>
                  </a:solidFill>
                  <a:latin typeface="Arial" charset="0"/>
                  <a:ea typeface="宋体" charset="-122"/>
                  <a:cs typeface="+mn-cs"/>
                </a:defRPr>
              </a:lvl9pPr>
            </a:lstStyle>
            <a:p>
              <a:pPr algn="ctr" defTabSz="1146070">
                <a:lnSpc>
                  <a:spcPct val="120000"/>
                </a:lnSpc>
                <a:defRPr/>
              </a:pPr>
              <a:endParaRPr lang="zh-CN" altLang="en-US" sz="1400">
                <a:latin typeface="Arial" panose="020B0604020202020204" pitchFamily="34" charset="0"/>
                <a:ea typeface="微软雅黑" panose="020B0503020204020204" pitchFamily="34" charset="-122"/>
                <a:sym typeface="Arial" panose="020B0604020202020204" pitchFamily="34" charset="0"/>
              </a:endParaRPr>
            </a:p>
          </p:txBody>
        </p:sp>
        <p:sp>
          <p:nvSpPr>
            <p:cNvPr id="12" name="Rectangle 10"/>
            <p:cNvSpPr>
              <a:spLocks noChangeArrowheads="1"/>
            </p:cNvSpPr>
            <p:nvPr/>
          </p:nvSpPr>
          <p:spPr bwMode="auto">
            <a:xfrm rot="18900000">
              <a:off x="4499738" y="1756908"/>
              <a:ext cx="207964" cy="207964"/>
            </a:xfrm>
            <a:prstGeom prst="rect">
              <a:avLst/>
            </a:prstGeom>
            <a:solidFill>
              <a:srgbClr val="FFFFFF"/>
            </a:solidFill>
            <a:ln w="6350">
              <a:noFill/>
              <a:miter lim="800000"/>
              <a:headEnd/>
              <a:tailEnd/>
            </a:ln>
            <a:effectLst/>
          </p:spPr>
          <p:txBody>
            <a:bodyPr wrap="none" lIns="0" tIns="0" rIns="0" bIns="0" anchor="ctr"/>
            <a:lstStyle>
              <a:defPPr>
                <a:defRPr lang="en-US"/>
              </a:defPPr>
              <a:lvl1pPr algn="l" rtl="0" eaLnBrk="0" fontAlgn="base" hangingPunct="0">
                <a:spcBef>
                  <a:spcPct val="0"/>
                </a:spcBef>
                <a:spcAft>
                  <a:spcPct val="0"/>
                </a:spcAft>
                <a:defRPr sz="1300" b="1" kern="1200">
                  <a:solidFill>
                    <a:srgbClr val="000000"/>
                  </a:solidFill>
                  <a:latin typeface="Arial" charset="0"/>
                  <a:ea typeface="宋体" charset="-122"/>
                  <a:cs typeface="+mn-cs"/>
                </a:defRPr>
              </a:lvl1pPr>
              <a:lvl2pPr marL="457200" algn="l" rtl="0" eaLnBrk="0" fontAlgn="base" hangingPunct="0">
                <a:spcBef>
                  <a:spcPct val="0"/>
                </a:spcBef>
                <a:spcAft>
                  <a:spcPct val="0"/>
                </a:spcAft>
                <a:defRPr sz="1300" b="1" kern="1200">
                  <a:solidFill>
                    <a:srgbClr val="000000"/>
                  </a:solidFill>
                  <a:latin typeface="Arial" charset="0"/>
                  <a:ea typeface="宋体" charset="-122"/>
                  <a:cs typeface="+mn-cs"/>
                </a:defRPr>
              </a:lvl2pPr>
              <a:lvl3pPr marL="914400" algn="l" rtl="0" eaLnBrk="0" fontAlgn="base" hangingPunct="0">
                <a:spcBef>
                  <a:spcPct val="0"/>
                </a:spcBef>
                <a:spcAft>
                  <a:spcPct val="0"/>
                </a:spcAft>
                <a:defRPr sz="1300" b="1" kern="1200">
                  <a:solidFill>
                    <a:srgbClr val="000000"/>
                  </a:solidFill>
                  <a:latin typeface="Arial" charset="0"/>
                  <a:ea typeface="宋体" charset="-122"/>
                  <a:cs typeface="+mn-cs"/>
                </a:defRPr>
              </a:lvl3pPr>
              <a:lvl4pPr marL="1371600" algn="l" rtl="0" eaLnBrk="0" fontAlgn="base" hangingPunct="0">
                <a:spcBef>
                  <a:spcPct val="0"/>
                </a:spcBef>
                <a:spcAft>
                  <a:spcPct val="0"/>
                </a:spcAft>
                <a:defRPr sz="1300" b="1" kern="1200">
                  <a:solidFill>
                    <a:srgbClr val="000000"/>
                  </a:solidFill>
                  <a:latin typeface="Arial" charset="0"/>
                  <a:ea typeface="宋体" charset="-122"/>
                  <a:cs typeface="+mn-cs"/>
                </a:defRPr>
              </a:lvl4pPr>
              <a:lvl5pPr marL="1828800" algn="l" rtl="0" eaLnBrk="0" fontAlgn="base" hangingPunct="0">
                <a:spcBef>
                  <a:spcPct val="0"/>
                </a:spcBef>
                <a:spcAft>
                  <a:spcPct val="0"/>
                </a:spcAft>
                <a:defRPr sz="1300" b="1" kern="1200">
                  <a:solidFill>
                    <a:srgbClr val="000000"/>
                  </a:solidFill>
                  <a:latin typeface="Arial" charset="0"/>
                  <a:ea typeface="宋体" charset="-122"/>
                  <a:cs typeface="+mn-cs"/>
                </a:defRPr>
              </a:lvl5pPr>
              <a:lvl6pPr marL="2286000" algn="l" defTabSz="914400" rtl="0" eaLnBrk="1" latinLnBrk="0" hangingPunct="1">
                <a:defRPr sz="1300" b="1" kern="1200">
                  <a:solidFill>
                    <a:srgbClr val="000000"/>
                  </a:solidFill>
                  <a:latin typeface="Arial" charset="0"/>
                  <a:ea typeface="宋体" charset="-122"/>
                  <a:cs typeface="+mn-cs"/>
                </a:defRPr>
              </a:lvl6pPr>
              <a:lvl7pPr marL="2743200" algn="l" defTabSz="914400" rtl="0" eaLnBrk="1" latinLnBrk="0" hangingPunct="1">
                <a:defRPr sz="1300" b="1" kern="1200">
                  <a:solidFill>
                    <a:srgbClr val="000000"/>
                  </a:solidFill>
                  <a:latin typeface="Arial" charset="0"/>
                  <a:ea typeface="宋体" charset="-122"/>
                  <a:cs typeface="+mn-cs"/>
                </a:defRPr>
              </a:lvl7pPr>
              <a:lvl8pPr marL="3200400" algn="l" defTabSz="914400" rtl="0" eaLnBrk="1" latinLnBrk="0" hangingPunct="1">
                <a:defRPr sz="1300" b="1" kern="1200">
                  <a:solidFill>
                    <a:srgbClr val="000000"/>
                  </a:solidFill>
                  <a:latin typeface="Arial" charset="0"/>
                  <a:ea typeface="宋体" charset="-122"/>
                  <a:cs typeface="+mn-cs"/>
                </a:defRPr>
              </a:lvl8pPr>
              <a:lvl9pPr marL="3657600" algn="l" defTabSz="914400" rtl="0" eaLnBrk="1" latinLnBrk="0" hangingPunct="1">
                <a:defRPr sz="1300" b="1" kern="1200">
                  <a:solidFill>
                    <a:srgbClr val="000000"/>
                  </a:solidFill>
                  <a:latin typeface="Arial" charset="0"/>
                  <a:ea typeface="宋体" charset="-122"/>
                  <a:cs typeface="+mn-cs"/>
                </a:defRPr>
              </a:lvl9pPr>
            </a:lstStyle>
            <a:p>
              <a:pPr algn="ctr" defTabSz="1146070">
                <a:lnSpc>
                  <a:spcPct val="120000"/>
                </a:lnSpc>
                <a:defRPr/>
              </a:pPr>
              <a:endParaRPr lang="zh-CN" altLang="en-US" sz="1400">
                <a:latin typeface="Arial" panose="020B0604020202020204" pitchFamily="34" charset="0"/>
                <a:ea typeface="微软雅黑" panose="020B0503020204020204" pitchFamily="34" charset="-122"/>
                <a:sym typeface="Arial" panose="020B0604020202020204" pitchFamily="34" charset="0"/>
              </a:endParaRPr>
            </a:p>
          </p:txBody>
        </p:sp>
        <p:sp>
          <p:nvSpPr>
            <p:cNvPr id="13" name="Rectangle 11"/>
            <p:cNvSpPr>
              <a:spLocks noChangeArrowheads="1"/>
            </p:cNvSpPr>
            <p:nvPr/>
          </p:nvSpPr>
          <p:spPr bwMode="auto">
            <a:xfrm rot="18900000">
              <a:off x="6810454" y="1756908"/>
              <a:ext cx="207964" cy="207964"/>
            </a:xfrm>
            <a:prstGeom prst="rect">
              <a:avLst/>
            </a:prstGeom>
            <a:solidFill>
              <a:srgbClr val="FFFFFF"/>
            </a:solidFill>
            <a:ln w="6350">
              <a:noFill/>
              <a:miter lim="800000"/>
              <a:headEnd/>
              <a:tailEnd/>
            </a:ln>
            <a:effectLst/>
          </p:spPr>
          <p:txBody>
            <a:bodyPr wrap="none" lIns="0" tIns="0" rIns="0" bIns="0" anchor="ctr"/>
            <a:lstStyle>
              <a:defPPr>
                <a:defRPr lang="en-US"/>
              </a:defPPr>
              <a:lvl1pPr algn="l" rtl="0" eaLnBrk="0" fontAlgn="base" hangingPunct="0">
                <a:spcBef>
                  <a:spcPct val="0"/>
                </a:spcBef>
                <a:spcAft>
                  <a:spcPct val="0"/>
                </a:spcAft>
                <a:defRPr sz="1300" b="1" kern="1200">
                  <a:solidFill>
                    <a:srgbClr val="000000"/>
                  </a:solidFill>
                  <a:latin typeface="Arial" charset="0"/>
                  <a:ea typeface="宋体" charset="-122"/>
                  <a:cs typeface="+mn-cs"/>
                </a:defRPr>
              </a:lvl1pPr>
              <a:lvl2pPr marL="457200" algn="l" rtl="0" eaLnBrk="0" fontAlgn="base" hangingPunct="0">
                <a:spcBef>
                  <a:spcPct val="0"/>
                </a:spcBef>
                <a:spcAft>
                  <a:spcPct val="0"/>
                </a:spcAft>
                <a:defRPr sz="1300" b="1" kern="1200">
                  <a:solidFill>
                    <a:srgbClr val="000000"/>
                  </a:solidFill>
                  <a:latin typeface="Arial" charset="0"/>
                  <a:ea typeface="宋体" charset="-122"/>
                  <a:cs typeface="+mn-cs"/>
                </a:defRPr>
              </a:lvl2pPr>
              <a:lvl3pPr marL="914400" algn="l" rtl="0" eaLnBrk="0" fontAlgn="base" hangingPunct="0">
                <a:spcBef>
                  <a:spcPct val="0"/>
                </a:spcBef>
                <a:spcAft>
                  <a:spcPct val="0"/>
                </a:spcAft>
                <a:defRPr sz="1300" b="1" kern="1200">
                  <a:solidFill>
                    <a:srgbClr val="000000"/>
                  </a:solidFill>
                  <a:latin typeface="Arial" charset="0"/>
                  <a:ea typeface="宋体" charset="-122"/>
                  <a:cs typeface="+mn-cs"/>
                </a:defRPr>
              </a:lvl3pPr>
              <a:lvl4pPr marL="1371600" algn="l" rtl="0" eaLnBrk="0" fontAlgn="base" hangingPunct="0">
                <a:spcBef>
                  <a:spcPct val="0"/>
                </a:spcBef>
                <a:spcAft>
                  <a:spcPct val="0"/>
                </a:spcAft>
                <a:defRPr sz="1300" b="1" kern="1200">
                  <a:solidFill>
                    <a:srgbClr val="000000"/>
                  </a:solidFill>
                  <a:latin typeface="Arial" charset="0"/>
                  <a:ea typeface="宋体" charset="-122"/>
                  <a:cs typeface="+mn-cs"/>
                </a:defRPr>
              </a:lvl4pPr>
              <a:lvl5pPr marL="1828800" algn="l" rtl="0" eaLnBrk="0" fontAlgn="base" hangingPunct="0">
                <a:spcBef>
                  <a:spcPct val="0"/>
                </a:spcBef>
                <a:spcAft>
                  <a:spcPct val="0"/>
                </a:spcAft>
                <a:defRPr sz="1300" b="1" kern="1200">
                  <a:solidFill>
                    <a:srgbClr val="000000"/>
                  </a:solidFill>
                  <a:latin typeface="Arial" charset="0"/>
                  <a:ea typeface="宋体" charset="-122"/>
                  <a:cs typeface="+mn-cs"/>
                </a:defRPr>
              </a:lvl5pPr>
              <a:lvl6pPr marL="2286000" algn="l" defTabSz="914400" rtl="0" eaLnBrk="1" latinLnBrk="0" hangingPunct="1">
                <a:defRPr sz="1300" b="1" kern="1200">
                  <a:solidFill>
                    <a:srgbClr val="000000"/>
                  </a:solidFill>
                  <a:latin typeface="Arial" charset="0"/>
                  <a:ea typeface="宋体" charset="-122"/>
                  <a:cs typeface="+mn-cs"/>
                </a:defRPr>
              </a:lvl6pPr>
              <a:lvl7pPr marL="2743200" algn="l" defTabSz="914400" rtl="0" eaLnBrk="1" latinLnBrk="0" hangingPunct="1">
                <a:defRPr sz="1300" b="1" kern="1200">
                  <a:solidFill>
                    <a:srgbClr val="000000"/>
                  </a:solidFill>
                  <a:latin typeface="Arial" charset="0"/>
                  <a:ea typeface="宋体" charset="-122"/>
                  <a:cs typeface="+mn-cs"/>
                </a:defRPr>
              </a:lvl7pPr>
              <a:lvl8pPr marL="3200400" algn="l" defTabSz="914400" rtl="0" eaLnBrk="1" latinLnBrk="0" hangingPunct="1">
                <a:defRPr sz="1300" b="1" kern="1200">
                  <a:solidFill>
                    <a:srgbClr val="000000"/>
                  </a:solidFill>
                  <a:latin typeface="Arial" charset="0"/>
                  <a:ea typeface="宋体" charset="-122"/>
                  <a:cs typeface="+mn-cs"/>
                </a:defRPr>
              </a:lvl8pPr>
              <a:lvl9pPr marL="3657600" algn="l" defTabSz="914400" rtl="0" eaLnBrk="1" latinLnBrk="0" hangingPunct="1">
                <a:defRPr sz="1300" b="1" kern="1200">
                  <a:solidFill>
                    <a:srgbClr val="000000"/>
                  </a:solidFill>
                  <a:latin typeface="Arial" charset="0"/>
                  <a:ea typeface="宋体" charset="-122"/>
                  <a:cs typeface="+mn-cs"/>
                </a:defRPr>
              </a:lvl9pPr>
            </a:lstStyle>
            <a:p>
              <a:pPr algn="ctr" defTabSz="1146070">
                <a:lnSpc>
                  <a:spcPct val="120000"/>
                </a:lnSpc>
                <a:defRPr/>
              </a:pPr>
              <a:endParaRPr lang="zh-CN" altLang="en-US" sz="1400">
                <a:latin typeface="Arial" panose="020B0604020202020204" pitchFamily="34" charset="0"/>
                <a:ea typeface="微软雅黑" panose="020B0503020204020204" pitchFamily="34" charset="-122"/>
                <a:sym typeface="Arial" panose="020B0604020202020204" pitchFamily="34" charset="0"/>
              </a:endParaRPr>
            </a:p>
          </p:txBody>
        </p:sp>
        <p:sp>
          <p:nvSpPr>
            <p:cNvPr id="14" name="Text Box 15"/>
            <p:cNvSpPr txBox="1">
              <a:spLocks noChangeArrowheads="1"/>
            </p:cNvSpPr>
            <p:nvPr/>
          </p:nvSpPr>
          <p:spPr bwMode="auto">
            <a:xfrm>
              <a:off x="2218696" y="1769718"/>
              <a:ext cx="79297" cy="187295"/>
            </a:xfrm>
            <a:prstGeom prst="rect">
              <a:avLst/>
            </a:prstGeom>
            <a:noFill/>
            <a:ln w="6350">
              <a:noFill/>
              <a:miter lim="800000"/>
              <a:headEnd/>
              <a:tailEnd/>
            </a:ln>
            <a:effectLst/>
          </p:spPr>
          <p:txBody>
            <a:bodyPr wrap="none" lIns="0" tIns="0" rIns="0" bIns="0" anchor="ctr">
              <a:spAutoFit/>
            </a:bodyPr>
            <a:lstStyle>
              <a:defPPr>
                <a:defRPr lang="en-US"/>
              </a:defPPr>
              <a:lvl1pPr algn="l" rtl="0" eaLnBrk="0" fontAlgn="base" hangingPunct="0">
                <a:spcBef>
                  <a:spcPct val="0"/>
                </a:spcBef>
                <a:spcAft>
                  <a:spcPct val="0"/>
                </a:spcAft>
                <a:defRPr sz="1300" b="1" kern="1200">
                  <a:solidFill>
                    <a:srgbClr val="000000"/>
                  </a:solidFill>
                  <a:latin typeface="Arial" charset="0"/>
                  <a:ea typeface="宋体" charset="-122"/>
                  <a:cs typeface="+mn-cs"/>
                </a:defRPr>
              </a:lvl1pPr>
              <a:lvl2pPr marL="457200" algn="l" rtl="0" eaLnBrk="0" fontAlgn="base" hangingPunct="0">
                <a:spcBef>
                  <a:spcPct val="0"/>
                </a:spcBef>
                <a:spcAft>
                  <a:spcPct val="0"/>
                </a:spcAft>
                <a:defRPr sz="1300" b="1" kern="1200">
                  <a:solidFill>
                    <a:srgbClr val="000000"/>
                  </a:solidFill>
                  <a:latin typeface="Arial" charset="0"/>
                  <a:ea typeface="宋体" charset="-122"/>
                  <a:cs typeface="+mn-cs"/>
                </a:defRPr>
              </a:lvl2pPr>
              <a:lvl3pPr marL="914400" algn="l" rtl="0" eaLnBrk="0" fontAlgn="base" hangingPunct="0">
                <a:spcBef>
                  <a:spcPct val="0"/>
                </a:spcBef>
                <a:spcAft>
                  <a:spcPct val="0"/>
                </a:spcAft>
                <a:defRPr sz="1300" b="1" kern="1200">
                  <a:solidFill>
                    <a:srgbClr val="000000"/>
                  </a:solidFill>
                  <a:latin typeface="Arial" charset="0"/>
                  <a:ea typeface="宋体" charset="-122"/>
                  <a:cs typeface="+mn-cs"/>
                </a:defRPr>
              </a:lvl3pPr>
              <a:lvl4pPr marL="1371600" algn="l" rtl="0" eaLnBrk="0" fontAlgn="base" hangingPunct="0">
                <a:spcBef>
                  <a:spcPct val="0"/>
                </a:spcBef>
                <a:spcAft>
                  <a:spcPct val="0"/>
                </a:spcAft>
                <a:defRPr sz="1300" b="1" kern="1200">
                  <a:solidFill>
                    <a:srgbClr val="000000"/>
                  </a:solidFill>
                  <a:latin typeface="Arial" charset="0"/>
                  <a:ea typeface="宋体" charset="-122"/>
                  <a:cs typeface="+mn-cs"/>
                </a:defRPr>
              </a:lvl4pPr>
              <a:lvl5pPr marL="1828800" algn="l" rtl="0" eaLnBrk="0" fontAlgn="base" hangingPunct="0">
                <a:spcBef>
                  <a:spcPct val="0"/>
                </a:spcBef>
                <a:spcAft>
                  <a:spcPct val="0"/>
                </a:spcAft>
                <a:defRPr sz="1300" b="1" kern="1200">
                  <a:solidFill>
                    <a:srgbClr val="000000"/>
                  </a:solidFill>
                  <a:latin typeface="Arial" charset="0"/>
                  <a:ea typeface="宋体" charset="-122"/>
                  <a:cs typeface="+mn-cs"/>
                </a:defRPr>
              </a:lvl5pPr>
              <a:lvl6pPr marL="2286000" algn="l" defTabSz="914400" rtl="0" eaLnBrk="1" latinLnBrk="0" hangingPunct="1">
                <a:defRPr sz="1300" b="1" kern="1200">
                  <a:solidFill>
                    <a:srgbClr val="000000"/>
                  </a:solidFill>
                  <a:latin typeface="Arial" charset="0"/>
                  <a:ea typeface="宋体" charset="-122"/>
                  <a:cs typeface="+mn-cs"/>
                </a:defRPr>
              </a:lvl6pPr>
              <a:lvl7pPr marL="2743200" algn="l" defTabSz="914400" rtl="0" eaLnBrk="1" latinLnBrk="0" hangingPunct="1">
                <a:defRPr sz="1300" b="1" kern="1200">
                  <a:solidFill>
                    <a:srgbClr val="000000"/>
                  </a:solidFill>
                  <a:latin typeface="Arial" charset="0"/>
                  <a:ea typeface="宋体" charset="-122"/>
                  <a:cs typeface="+mn-cs"/>
                </a:defRPr>
              </a:lvl7pPr>
              <a:lvl8pPr marL="3200400" algn="l" defTabSz="914400" rtl="0" eaLnBrk="1" latinLnBrk="0" hangingPunct="1">
                <a:defRPr sz="1300" b="1" kern="1200">
                  <a:solidFill>
                    <a:srgbClr val="000000"/>
                  </a:solidFill>
                  <a:latin typeface="Arial" charset="0"/>
                  <a:ea typeface="宋体" charset="-122"/>
                  <a:cs typeface="+mn-cs"/>
                </a:defRPr>
              </a:lvl8pPr>
              <a:lvl9pPr marL="3657600" algn="l" defTabSz="914400" rtl="0" eaLnBrk="1" latinLnBrk="0" hangingPunct="1">
                <a:defRPr sz="1300" b="1" kern="1200">
                  <a:solidFill>
                    <a:srgbClr val="000000"/>
                  </a:solidFill>
                  <a:latin typeface="Arial" charset="0"/>
                  <a:ea typeface="宋体" charset="-122"/>
                  <a:cs typeface="+mn-cs"/>
                </a:defRPr>
              </a:lvl9pPr>
            </a:lstStyle>
            <a:p>
              <a:pPr algn="ctr" defTabSz="1146070">
                <a:lnSpc>
                  <a:spcPct val="120000"/>
                </a:lnSpc>
                <a:defRPr/>
              </a:pPr>
              <a:r>
                <a:rPr lang="zh-CN" altLang="en-US" sz="14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1</a:t>
              </a:r>
            </a:p>
          </p:txBody>
        </p:sp>
        <p:sp>
          <p:nvSpPr>
            <p:cNvPr id="15" name="Text Box 16"/>
            <p:cNvSpPr txBox="1">
              <a:spLocks noChangeArrowheads="1"/>
            </p:cNvSpPr>
            <p:nvPr/>
          </p:nvSpPr>
          <p:spPr bwMode="auto">
            <a:xfrm>
              <a:off x="4552517" y="1786760"/>
              <a:ext cx="79297" cy="187295"/>
            </a:xfrm>
            <a:prstGeom prst="rect">
              <a:avLst/>
            </a:prstGeom>
            <a:noFill/>
            <a:ln w="6350">
              <a:noFill/>
              <a:miter lim="800000"/>
              <a:headEnd/>
              <a:tailEnd/>
            </a:ln>
            <a:effectLst/>
          </p:spPr>
          <p:txBody>
            <a:bodyPr wrap="none" lIns="0" tIns="0" rIns="0" bIns="0" anchor="t" anchorCtr="0">
              <a:spAutoFit/>
            </a:bodyPr>
            <a:lstStyle>
              <a:defPPr>
                <a:defRPr lang="zh-CN"/>
              </a:defPPr>
              <a:lvl1pPr marR="0" lvl="0" indent="0" algn="ctr" eaLnBrk="0" fontAlgn="base" hangingPunct="0">
                <a:lnSpc>
                  <a:spcPct val="100000"/>
                </a:lnSpc>
                <a:spcBef>
                  <a:spcPct val="0"/>
                </a:spcBef>
                <a:spcAft>
                  <a:spcPct val="0"/>
                </a:spcAft>
                <a:buClrTx/>
                <a:buSzTx/>
                <a:buFontTx/>
                <a:buNone/>
                <a:tabLst/>
                <a:defRPr kumimoji="0" sz="1300" b="1" i="0" u="none" strike="noStrike" cap="none" spc="0" normalizeH="0" baseline="0">
                  <a:ln>
                    <a:noFill/>
                  </a:ln>
                  <a:solidFill>
                    <a:srgbClr val="000000"/>
                  </a:solidFill>
                  <a:effectLst/>
                  <a:uLnTx/>
                  <a:uFillTx/>
                  <a:latin typeface="Arial Black" pitchFamily="34" charset="0"/>
                  <a:ea typeface="微软雅黑" pitchFamily="34" charset="-122"/>
                </a:defRPr>
              </a:lvl1pPr>
              <a:lvl2pPr eaLnBrk="0" fontAlgn="base" hangingPunct="0">
                <a:spcBef>
                  <a:spcPct val="0"/>
                </a:spcBef>
                <a:spcAft>
                  <a:spcPct val="0"/>
                </a:spcAft>
                <a:defRPr sz="1300" b="1">
                  <a:solidFill>
                    <a:srgbClr val="000000"/>
                  </a:solidFill>
                  <a:latin typeface="Arial" charset="0"/>
                  <a:ea typeface="宋体" charset="-122"/>
                </a:defRPr>
              </a:lvl2pPr>
              <a:lvl3pPr eaLnBrk="0" fontAlgn="base" hangingPunct="0">
                <a:spcBef>
                  <a:spcPct val="0"/>
                </a:spcBef>
                <a:spcAft>
                  <a:spcPct val="0"/>
                </a:spcAft>
                <a:defRPr sz="1300" b="1">
                  <a:solidFill>
                    <a:srgbClr val="000000"/>
                  </a:solidFill>
                  <a:latin typeface="Arial" charset="0"/>
                  <a:ea typeface="宋体" charset="-122"/>
                </a:defRPr>
              </a:lvl3pPr>
              <a:lvl4pPr eaLnBrk="0" fontAlgn="base" hangingPunct="0">
                <a:spcBef>
                  <a:spcPct val="0"/>
                </a:spcBef>
                <a:spcAft>
                  <a:spcPct val="0"/>
                </a:spcAft>
                <a:defRPr sz="1300" b="1">
                  <a:solidFill>
                    <a:srgbClr val="000000"/>
                  </a:solidFill>
                  <a:latin typeface="Arial" charset="0"/>
                  <a:ea typeface="宋体" charset="-122"/>
                </a:defRPr>
              </a:lvl4pPr>
              <a:lvl5pPr eaLnBrk="0" fontAlgn="base" hangingPunct="0">
                <a:spcBef>
                  <a:spcPct val="0"/>
                </a:spcBef>
                <a:spcAft>
                  <a:spcPct val="0"/>
                </a:spcAft>
                <a:defRPr sz="1300" b="1">
                  <a:solidFill>
                    <a:srgbClr val="000000"/>
                  </a:solidFill>
                  <a:latin typeface="Arial" charset="0"/>
                  <a:ea typeface="宋体" charset="-122"/>
                </a:defRPr>
              </a:lvl5pPr>
              <a:lvl6pPr>
                <a:defRPr sz="1300" b="1">
                  <a:solidFill>
                    <a:srgbClr val="000000"/>
                  </a:solidFill>
                  <a:latin typeface="Arial" charset="0"/>
                  <a:ea typeface="宋体" charset="-122"/>
                </a:defRPr>
              </a:lvl6pPr>
              <a:lvl7pPr>
                <a:defRPr sz="1300" b="1">
                  <a:solidFill>
                    <a:srgbClr val="000000"/>
                  </a:solidFill>
                  <a:latin typeface="Arial" charset="0"/>
                  <a:ea typeface="宋体" charset="-122"/>
                </a:defRPr>
              </a:lvl7pPr>
              <a:lvl8pPr>
                <a:defRPr sz="1300" b="1">
                  <a:solidFill>
                    <a:srgbClr val="000000"/>
                  </a:solidFill>
                  <a:latin typeface="Arial" charset="0"/>
                  <a:ea typeface="宋体" charset="-122"/>
                </a:defRPr>
              </a:lvl8pPr>
              <a:lvl9pPr>
                <a:defRPr sz="1300" b="1">
                  <a:solidFill>
                    <a:srgbClr val="000000"/>
                  </a:solidFill>
                  <a:latin typeface="Arial" charset="0"/>
                  <a:ea typeface="宋体" charset="-122"/>
                </a:defRPr>
              </a:lvl9pPr>
            </a:lstStyle>
            <a:p>
              <a:pPr>
                <a:lnSpc>
                  <a:spcPct val="120000"/>
                </a:lnSpc>
              </a:pPr>
              <a:r>
                <a:rPr lang="zh-CN" altLang="en-US" sz="1400" dirty="0">
                  <a:solidFill>
                    <a:schemeClr val="bg1">
                      <a:lumMod val="65000"/>
                    </a:schemeClr>
                  </a:solidFill>
                  <a:latin typeface="Arial" panose="020B0604020202020204" pitchFamily="34" charset="0"/>
                  <a:sym typeface="Arial" panose="020B0604020202020204" pitchFamily="34" charset="0"/>
                </a:rPr>
                <a:t>2</a:t>
              </a:r>
            </a:p>
          </p:txBody>
        </p:sp>
        <p:sp>
          <p:nvSpPr>
            <p:cNvPr id="16" name="Text Box 17"/>
            <p:cNvSpPr txBox="1">
              <a:spLocks noChangeArrowheads="1"/>
            </p:cNvSpPr>
            <p:nvPr/>
          </p:nvSpPr>
          <p:spPr bwMode="auto">
            <a:xfrm>
              <a:off x="6869836" y="1769718"/>
              <a:ext cx="79297" cy="187295"/>
            </a:xfrm>
            <a:prstGeom prst="rect">
              <a:avLst/>
            </a:prstGeom>
            <a:noFill/>
            <a:ln w="6350">
              <a:noFill/>
              <a:miter lim="800000"/>
              <a:headEnd/>
              <a:tailEnd/>
            </a:ln>
            <a:effectLst/>
          </p:spPr>
          <p:txBody>
            <a:bodyPr wrap="none" lIns="0" tIns="0" rIns="0" bIns="0" anchor="ctr">
              <a:spAutoFit/>
            </a:bodyPr>
            <a:lstStyle>
              <a:defPPr>
                <a:defRPr lang="zh-CN"/>
              </a:defPPr>
              <a:lvl1pPr marR="0" lvl="0" indent="0" algn="ctr" eaLnBrk="0" fontAlgn="base" hangingPunct="0">
                <a:lnSpc>
                  <a:spcPct val="100000"/>
                </a:lnSpc>
                <a:spcBef>
                  <a:spcPct val="0"/>
                </a:spcBef>
                <a:spcAft>
                  <a:spcPct val="0"/>
                </a:spcAft>
                <a:buClrTx/>
                <a:buSzTx/>
                <a:buFontTx/>
                <a:buNone/>
                <a:tabLst/>
                <a:defRPr kumimoji="0" sz="1300" b="1" i="0" u="none" strike="noStrike" cap="none" spc="0" normalizeH="0" baseline="0">
                  <a:ln>
                    <a:noFill/>
                  </a:ln>
                  <a:solidFill>
                    <a:srgbClr val="000000"/>
                  </a:solidFill>
                  <a:effectLst/>
                  <a:uLnTx/>
                  <a:uFillTx/>
                  <a:latin typeface="Arial Black" pitchFamily="34" charset="0"/>
                  <a:ea typeface="微软雅黑" pitchFamily="34" charset="-122"/>
                </a:defRPr>
              </a:lvl1pPr>
              <a:lvl2pPr eaLnBrk="0" fontAlgn="base" hangingPunct="0">
                <a:spcBef>
                  <a:spcPct val="0"/>
                </a:spcBef>
                <a:spcAft>
                  <a:spcPct val="0"/>
                </a:spcAft>
                <a:defRPr sz="1300" b="1">
                  <a:solidFill>
                    <a:srgbClr val="000000"/>
                  </a:solidFill>
                  <a:latin typeface="Arial" charset="0"/>
                  <a:ea typeface="宋体" charset="-122"/>
                </a:defRPr>
              </a:lvl2pPr>
              <a:lvl3pPr eaLnBrk="0" fontAlgn="base" hangingPunct="0">
                <a:spcBef>
                  <a:spcPct val="0"/>
                </a:spcBef>
                <a:spcAft>
                  <a:spcPct val="0"/>
                </a:spcAft>
                <a:defRPr sz="1300" b="1">
                  <a:solidFill>
                    <a:srgbClr val="000000"/>
                  </a:solidFill>
                  <a:latin typeface="Arial" charset="0"/>
                  <a:ea typeface="宋体" charset="-122"/>
                </a:defRPr>
              </a:lvl3pPr>
              <a:lvl4pPr eaLnBrk="0" fontAlgn="base" hangingPunct="0">
                <a:spcBef>
                  <a:spcPct val="0"/>
                </a:spcBef>
                <a:spcAft>
                  <a:spcPct val="0"/>
                </a:spcAft>
                <a:defRPr sz="1300" b="1">
                  <a:solidFill>
                    <a:srgbClr val="000000"/>
                  </a:solidFill>
                  <a:latin typeface="Arial" charset="0"/>
                  <a:ea typeface="宋体" charset="-122"/>
                </a:defRPr>
              </a:lvl4pPr>
              <a:lvl5pPr eaLnBrk="0" fontAlgn="base" hangingPunct="0">
                <a:spcBef>
                  <a:spcPct val="0"/>
                </a:spcBef>
                <a:spcAft>
                  <a:spcPct val="0"/>
                </a:spcAft>
                <a:defRPr sz="1300" b="1">
                  <a:solidFill>
                    <a:srgbClr val="000000"/>
                  </a:solidFill>
                  <a:latin typeface="Arial" charset="0"/>
                  <a:ea typeface="宋体" charset="-122"/>
                </a:defRPr>
              </a:lvl5pPr>
              <a:lvl6pPr>
                <a:defRPr sz="1300" b="1">
                  <a:solidFill>
                    <a:srgbClr val="000000"/>
                  </a:solidFill>
                  <a:latin typeface="Arial" charset="0"/>
                  <a:ea typeface="宋体" charset="-122"/>
                </a:defRPr>
              </a:lvl6pPr>
              <a:lvl7pPr>
                <a:defRPr sz="1300" b="1">
                  <a:solidFill>
                    <a:srgbClr val="000000"/>
                  </a:solidFill>
                  <a:latin typeface="Arial" charset="0"/>
                  <a:ea typeface="宋体" charset="-122"/>
                </a:defRPr>
              </a:lvl7pPr>
              <a:lvl8pPr>
                <a:defRPr sz="1300" b="1">
                  <a:solidFill>
                    <a:srgbClr val="000000"/>
                  </a:solidFill>
                  <a:latin typeface="Arial" charset="0"/>
                  <a:ea typeface="宋体" charset="-122"/>
                </a:defRPr>
              </a:lvl8pPr>
              <a:lvl9pPr>
                <a:defRPr sz="1300" b="1">
                  <a:solidFill>
                    <a:srgbClr val="000000"/>
                  </a:solidFill>
                  <a:latin typeface="Arial" charset="0"/>
                  <a:ea typeface="宋体" charset="-122"/>
                </a:defRPr>
              </a:lvl9pPr>
            </a:lstStyle>
            <a:p>
              <a:pPr>
                <a:lnSpc>
                  <a:spcPct val="120000"/>
                </a:lnSpc>
              </a:pPr>
              <a:r>
                <a:rPr lang="zh-CN" altLang="en-US" sz="1400" dirty="0">
                  <a:solidFill>
                    <a:schemeClr val="bg1">
                      <a:lumMod val="65000"/>
                    </a:schemeClr>
                  </a:solidFill>
                  <a:latin typeface="Arial" panose="020B0604020202020204" pitchFamily="34" charset="0"/>
                  <a:sym typeface="Arial" panose="020B0604020202020204" pitchFamily="34" charset="0"/>
                </a:rPr>
                <a:t>3</a:t>
              </a:r>
            </a:p>
          </p:txBody>
        </p:sp>
        <p:sp>
          <p:nvSpPr>
            <p:cNvPr id="20" name="TextBox 11"/>
            <p:cNvSpPr txBox="1">
              <a:spLocks noChangeArrowheads="1"/>
            </p:cNvSpPr>
            <p:nvPr/>
          </p:nvSpPr>
          <p:spPr bwMode="auto">
            <a:xfrm flipH="1">
              <a:off x="1901643" y="2107783"/>
              <a:ext cx="713402" cy="451177"/>
            </a:xfrm>
            <a:prstGeom prst="rect">
              <a:avLst/>
            </a:prstGeom>
            <a:noFill/>
            <a:ln>
              <a:noFill/>
            </a:ln>
            <a:effectLst/>
          </p:spPr>
          <p:txBody>
            <a:bodyPr wrap="square" lIns="0" tIns="0" rIns="0" bIns="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lnSpc>
                  <a:spcPct val="120000"/>
                </a:lnSpc>
              </a:pPr>
              <a:r>
                <a:rPr lang="zh-CN" altLang="en-US" sz="1600" dirty="0">
                  <a:solidFill>
                    <a:schemeClr val="bg1"/>
                  </a:solidFill>
                  <a:latin typeface="Arial" panose="020B0604020202020204" pitchFamily="34" charset="0"/>
                  <a:ea typeface="微软雅黑" panose="020B0503020204020204" pitchFamily="34" charset="-122"/>
                  <a:sym typeface="Arial" panose="020B0604020202020204" pitchFamily="34" charset="0"/>
                </a:rPr>
                <a:t>Please replace the text</a:t>
              </a:r>
            </a:p>
          </p:txBody>
        </p:sp>
        <p:sp>
          <p:nvSpPr>
            <p:cNvPr id="21" name="TextBox 11"/>
            <p:cNvSpPr txBox="1">
              <a:spLocks noChangeArrowheads="1"/>
            </p:cNvSpPr>
            <p:nvPr/>
          </p:nvSpPr>
          <p:spPr bwMode="auto">
            <a:xfrm flipH="1">
              <a:off x="4241459" y="2107783"/>
              <a:ext cx="724522" cy="451177"/>
            </a:xfrm>
            <a:prstGeom prst="rect">
              <a:avLst/>
            </a:prstGeom>
            <a:noFill/>
            <a:ln>
              <a:noFill/>
            </a:ln>
            <a:effectLst/>
          </p:spPr>
          <p:txBody>
            <a:bodyPr wrap="square" lIns="0" tIns="0" rIns="0" bIns="0" anchor="t" anchorCtr="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lnSpc>
                  <a:spcPct val="120000"/>
                </a:lnSpc>
              </a:pPr>
              <a:r>
                <a:rPr lang="zh-CN" altLang="en-US" sz="1600" dirty="0">
                  <a:solidFill>
                    <a:schemeClr val="bg1"/>
                  </a:solidFill>
                  <a:latin typeface="Arial" panose="020B0604020202020204" pitchFamily="34" charset="0"/>
                  <a:ea typeface="微软雅黑" panose="020B0503020204020204" pitchFamily="34" charset="-122"/>
                  <a:sym typeface="Arial" panose="020B0604020202020204" pitchFamily="34" charset="0"/>
                </a:rPr>
                <a:t>Please replace the text</a:t>
              </a:r>
            </a:p>
          </p:txBody>
        </p:sp>
        <p:sp>
          <p:nvSpPr>
            <p:cNvPr id="22" name="TextBox 11"/>
            <p:cNvSpPr txBox="1">
              <a:spLocks noChangeArrowheads="1"/>
            </p:cNvSpPr>
            <p:nvPr/>
          </p:nvSpPr>
          <p:spPr bwMode="auto">
            <a:xfrm flipH="1">
              <a:off x="6546638" y="2087838"/>
              <a:ext cx="725693" cy="451177"/>
            </a:xfrm>
            <a:prstGeom prst="rect">
              <a:avLst/>
            </a:prstGeom>
            <a:noFill/>
            <a:ln>
              <a:noFill/>
            </a:ln>
            <a:effectLst/>
          </p:spPr>
          <p:txBody>
            <a:bodyPr wrap="square" lIns="0" tIns="0" rIns="0" bIns="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lnSpc>
                  <a:spcPct val="120000"/>
                </a:lnSpc>
              </a:pPr>
              <a:r>
                <a:rPr lang="zh-CN" altLang="en-US" sz="1600" dirty="0">
                  <a:solidFill>
                    <a:schemeClr val="bg1"/>
                  </a:solidFill>
                  <a:latin typeface="Arial" panose="020B0604020202020204" pitchFamily="34" charset="0"/>
                  <a:ea typeface="微软雅黑" panose="020B0503020204020204" pitchFamily="34" charset="-122"/>
                  <a:sym typeface="Arial" panose="020B0604020202020204" pitchFamily="34" charset="0"/>
                </a:rPr>
                <a:t>Please replace the text</a:t>
              </a:r>
            </a:p>
          </p:txBody>
        </p:sp>
      </p:grpSp>
      <p:sp>
        <p:nvSpPr>
          <p:cNvPr id="23" name="文本占位符 13"/>
          <p:cNvSpPr txBox="1">
            <a:spLocks/>
          </p:cNvSpPr>
          <p:nvPr/>
        </p:nvSpPr>
        <p:spPr>
          <a:xfrm>
            <a:off x="380703" y="214850"/>
            <a:ext cx="2160240" cy="355063"/>
          </a:xfrm>
          <a:prstGeom prst="rect">
            <a:avLst/>
          </a:prstGeom>
        </p:spPr>
        <p:txBody>
          <a:bodyPr vert="horz"/>
          <a:lstStyle>
            <a:lvl1pPr marL="0" indent="0" algn="l" defTabSz="964326" rtl="0" eaLnBrk="1" latinLnBrk="0" hangingPunct="1">
              <a:lnSpc>
                <a:spcPct val="100000"/>
              </a:lnSpc>
              <a:spcBef>
                <a:spcPts val="1055"/>
              </a:spcBef>
              <a:buFont typeface="Arial" panose="020B0604020202020204" pitchFamily="34" charset="0"/>
              <a:buNone/>
              <a:defRPr sz="1687" kern="1200">
                <a:solidFill>
                  <a:schemeClr val="tx1"/>
                </a:solidFill>
                <a:latin typeface="+mn-lt"/>
                <a:ea typeface="+mn-ea"/>
                <a:cs typeface="+mn-cs"/>
              </a:defRPr>
            </a:lvl1pPr>
            <a:lvl2pPr marL="723245" indent="-241082" algn="l" defTabSz="964326" rtl="0" eaLnBrk="1" latinLnBrk="0" hangingPunct="1">
              <a:lnSpc>
                <a:spcPct val="90000"/>
              </a:lnSpc>
              <a:spcBef>
                <a:spcPts val="527"/>
              </a:spcBef>
              <a:buFont typeface="Arial" panose="020B0604020202020204" pitchFamily="34" charset="0"/>
              <a:buChar char="•"/>
              <a:defRPr sz="2531" kern="1200">
                <a:solidFill>
                  <a:schemeClr val="tx1"/>
                </a:solidFill>
                <a:latin typeface="+mn-lt"/>
                <a:ea typeface="+mn-ea"/>
                <a:cs typeface="+mn-cs"/>
              </a:defRPr>
            </a:lvl2pPr>
            <a:lvl3pPr marL="1205408" indent="-241082" algn="l" defTabSz="964326" rtl="0" eaLnBrk="1" latinLnBrk="0" hangingPunct="1">
              <a:lnSpc>
                <a:spcPct val="90000"/>
              </a:lnSpc>
              <a:spcBef>
                <a:spcPts val="527"/>
              </a:spcBef>
              <a:buFont typeface="Arial" panose="020B0604020202020204" pitchFamily="34" charset="0"/>
              <a:buChar char="•"/>
              <a:defRPr sz="2109" kern="1200">
                <a:solidFill>
                  <a:schemeClr val="tx1"/>
                </a:solidFill>
                <a:latin typeface="+mn-lt"/>
                <a:ea typeface="+mn-ea"/>
                <a:cs typeface="+mn-cs"/>
              </a:defRPr>
            </a:lvl3pPr>
            <a:lvl4pPr marL="1687571" indent="-241082" algn="l" defTabSz="964326" rtl="0" eaLnBrk="1" latinLnBrk="0" hangingPunct="1">
              <a:lnSpc>
                <a:spcPct val="90000"/>
              </a:lnSpc>
              <a:spcBef>
                <a:spcPts val="527"/>
              </a:spcBef>
              <a:buFont typeface="Arial" panose="020B0604020202020204" pitchFamily="34" charset="0"/>
              <a:buChar char="•"/>
              <a:defRPr sz="1898" kern="1200">
                <a:solidFill>
                  <a:schemeClr val="tx1"/>
                </a:solidFill>
                <a:latin typeface="+mn-lt"/>
                <a:ea typeface="+mn-ea"/>
                <a:cs typeface="+mn-cs"/>
              </a:defRPr>
            </a:lvl4pPr>
            <a:lvl5pPr marL="2169734" indent="-241082" algn="l" defTabSz="964326" rtl="0" eaLnBrk="1" latinLnBrk="0" hangingPunct="1">
              <a:lnSpc>
                <a:spcPct val="90000"/>
              </a:lnSpc>
              <a:spcBef>
                <a:spcPts val="527"/>
              </a:spcBef>
              <a:buFont typeface="Arial" panose="020B0604020202020204" pitchFamily="34" charset="0"/>
              <a:buChar char="•"/>
              <a:defRPr sz="1898" kern="1200">
                <a:solidFill>
                  <a:schemeClr val="tx1"/>
                </a:solidFill>
                <a:latin typeface="+mn-lt"/>
                <a:ea typeface="+mn-ea"/>
                <a:cs typeface="+mn-cs"/>
              </a:defRPr>
            </a:lvl5pPr>
            <a:lvl6pPr marL="2651897" indent="-241082" algn="l" defTabSz="964326" rtl="0" eaLnBrk="1" latinLnBrk="0" hangingPunct="1">
              <a:lnSpc>
                <a:spcPct val="90000"/>
              </a:lnSpc>
              <a:spcBef>
                <a:spcPts val="527"/>
              </a:spcBef>
              <a:buFont typeface="Arial" panose="020B0604020202020204" pitchFamily="34" charset="0"/>
              <a:buChar char="•"/>
              <a:defRPr sz="1898" kern="1200">
                <a:solidFill>
                  <a:schemeClr val="tx1"/>
                </a:solidFill>
                <a:latin typeface="+mn-lt"/>
                <a:ea typeface="+mn-ea"/>
                <a:cs typeface="+mn-cs"/>
              </a:defRPr>
            </a:lvl6pPr>
            <a:lvl7pPr marL="3134060" indent="-241082" algn="l" defTabSz="964326" rtl="0" eaLnBrk="1" latinLnBrk="0" hangingPunct="1">
              <a:lnSpc>
                <a:spcPct val="90000"/>
              </a:lnSpc>
              <a:spcBef>
                <a:spcPts val="527"/>
              </a:spcBef>
              <a:buFont typeface="Arial" panose="020B0604020202020204" pitchFamily="34" charset="0"/>
              <a:buChar char="•"/>
              <a:defRPr sz="1898" kern="1200">
                <a:solidFill>
                  <a:schemeClr val="tx1"/>
                </a:solidFill>
                <a:latin typeface="+mn-lt"/>
                <a:ea typeface="+mn-ea"/>
                <a:cs typeface="+mn-cs"/>
              </a:defRPr>
            </a:lvl7pPr>
            <a:lvl8pPr marL="3616223" indent="-241082" algn="l" defTabSz="964326" rtl="0" eaLnBrk="1" latinLnBrk="0" hangingPunct="1">
              <a:lnSpc>
                <a:spcPct val="90000"/>
              </a:lnSpc>
              <a:spcBef>
                <a:spcPts val="527"/>
              </a:spcBef>
              <a:buFont typeface="Arial" panose="020B0604020202020204" pitchFamily="34" charset="0"/>
              <a:buChar char="•"/>
              <a:defRPr sz="1898" kern="1200">
                <a:solidFill>
                  <a:schemeClr val="tx1"/>
                </a:solidFill>
                <a:latin typeface="+mn-lt"/>
                <a:ea typeface="+mn-ea"/>
                <a:cs typeface="+mn-cs"/>
              </a:defRPr>
            </a:lvl8pPr>
            <a:lvl9pPr marL="4098387" indent="-241082" algn="l" defTabSz="964326" rtl="0" eaLnBrk="1" latinLnBrk="0" hangingPunct="1">
              <a:lnSpc>
                <a:spcPct val="90000"/>
              </a:lnSpc>
              <a:spcBef>
                <a:spcPts val="527"/>
              </a:spcBef>
              <a:buFont typeface="Arial" panose="020B0604020202020204" pitchFamily="34" charset="0"/>
              <a:buChar char="•"/>
              <a:defRPr sz="1898" kern="1200">
                <a:solidFill>
                  <a:schemeClr val="tx1"/>
                </a:solidFill>
                <a:latin typeface="+mn-lt"/>
                <a:ea typeface="+mn-ea"/>
                <a:cs typeface="+mn-cs"/>
              </a:defRPr>
            </a:lvl9pPr>
          </a:lstStyle>
          <a:p>
            <a:r>
              <a:rPr kumimoji="1" lang="zh-CN" altLang="en-US" sz="1800" dirty="0">
                <a:solidFill>
                  <a:schemeClr val="accent3"/>
                </a:solidFill>
                <a:latin typeface="微软雅黑" panose="020B0503020204020204" pitchFamily="34" charset="-122"/>
                <a:ea typeface="微软雅黑" panose="020B0503020204020204" pitchFamily="34" charset="-122"/>
              </a:rPr>
              <a:t>Add a title</a:t>
            </a:r>
          </a:p>
        </p:txBody>
      </p:sp>
    </p:spTree>
    <p:extLst>
      <p:ext uri="{BB962C8B-B14F-4D97-AF65-F5344CB8AC3E}">
        <p14:creationId xmlns:p14="http://schemas.microsoft.com/office/powerpoint/2010/main" val="3256299564"/>
      </p:ext>
    </p:extLst>
  </p:cSld>
  <p:clrMapOvr>
    <a:masterClrMapping/>
  </p:clrMapOvr>
  <p:transition spd="slow" advTm="0">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2" presetClass="entr" presetSubtype="4" fill="hold" grpId="0" nodeType="afterEffect">
                                  <p:stCondLst>
                                    <p:cond delay="0"/>
                                  </p:stCondLst>
                                  <p:childTnLst>
                                    <p:set>
                                      <p:cBhvr>
                                        <p:cTn id="12" dur="1" fill="hold">
                                          <p:stCondLst>
                                            <p:cond delay="0"/>
                                          </p:stCondLst>
                                        </p:cTn>
                                        <p:tgtEl>
                                          <p:spTgt spid="17"/>
                                        </p:tgtEl>
                                        <p:attrNameLst>
                                          <p:attrName>style.visibility</p:attrName>
                                        </p:attrNameLst>
                                      </p:cBhvr>
                                      <p:to>
                                        <p:strVal val="visible"/>
                                      </p:to>
                                    </p:set>
                                    <p:anim calcmode="lin" valueType="num">
                                      <p:cBhvr additive="base">
                                        <p:cTn id="13" dur="500" fill="hold"/>
                                        <p:tgtEl>
                                          <p:spTgt spid="17"/>
                                        </p:tgtEl>
                                        <p:attrNameLst>
                                          <p:attrName>ppt_x</p:attrName>
                                        </p:attrNameLst>
                                      </p:cBhvr>
                                      <p:tavLst>
                                        <p:tav tm="0">
                                          <p:val>
                                            <p:strVal val="#ppt_x"/>
                                          </p:val>
                                        </p:tav>
                                        <p:tav tm="100000">
                                          <p:val>
                                            <p:strVal val="#ppt_x"/>
                                          </p:val>
                                        </p:tav>
                                      </p:tavLst>
                                    </p:anim>
                                    <p:anim calcmode="lin" valueType="num">
                                      <p:cBhvr additive="base">
                                        <p:cTn id="14" dur="500" fill="hold"/>
                                        <p:tgtEl>
                                          <p:spTgt spid="17"/>
                                        </p:tgtEl>
                                        <p:attrNameLst>
                                          <p:attrName>ppt_y</p:attrName>
                                        </p:attrNameLst>
                                      </p:cBhvr>
                                      <p:tavLst>
                                        <p:tav tm="0">
                                          <p:val>
                                            <p:strVal val="1+#ppt_h/2"/>
                                          </p:val>
                                        </p:tav>
                                        <p:tav tm="100000">
                                          <p:val>
                                            <p:strVal val="#ppt_y"/>
                                          </p:val>
                                        </p:tav>
                                      </p:tavLst>
                                    </p:anim>
                                  </p:childTnLst>
                                </p:cTn>
                              </p:par>
                            </p:childTnLst>
                          </p:cTn>
                        </p:par>
                        <p:par>
                          <p:cTn id="15" fill="hold">
                            <p:stCondLst>
                              <p:cond delay="1500"/>
                            </p:stCondLst>
                            <p:childTnLst>
                              <p:par>
                                <p:cTn id="16" presetID="2" presetClass="entr" presetSubtype="4" fill="hold" grpId="0" nodeType="afterEffect">
                                  <p:stCondLst>
                                    <p:cond delay="0"/>
                                  </p:stCondLst>
                                  <p:childTnLst>
                                    <p:set>
                                      <p:cBhvr>
                                        <p:cTn id="17" dur="1" fill="hold">
                                          <p:stCondLst>
                                            <p:cond delay="0"/>
                                          </p:stCondLst>
                                        </p:cTn>
                                        <p:tgtEl>
                                          <p:spTgt spid="18"/>
                                        </p:tgtEl>
                                        <p:attrNameLst>
                                          <p:attrName>style.visibility</p:attrName>
                                        </p:attrNameLst>
                                      </p:cBhvr>
                                      <p:to>
                                        <p:strVal val="visible"/>
                                      </p:to>
                                    </p:set>
                                    <p:anim calcmode="lin" valueType="num">
                                      <p:cBhvr additive="base">
                                        <p:cTn id="18" dur="500" fill="hold"/>
                                        <p:tgtEl>
                                          <p:spTgt spid="18"/>
                                        </p:tgtEl>
                                        <p:attrNameLst>
                                          <p:attrName>ppt_x</p:attrName>
                                        </p:attrNameLst>
                                      </p:cBhvr>
                                      <p:tavLst>
                                        <p:tav tm="0">
                                          <p:val>
                                            <p:strVal val="#ppt_x"/>
                                          </p:val>
                                        </p:tav>
                                        <p:tav tm="100000">
                                          <p:val>
                                            <p:strVal val="#ppt_x"/>
                                          </p:val>
                                        </p:tav>
                                      </p:tavLst>
                                    </p:anim>
                                    <p:anim calcmode="lin" valueType="num">
                                      <p:cBhvr additive="base">
                                        <p:cTn id="19" dur="500" fill="hold"/>
                                        <p:tgtEl>
                                          <p:spTgt spid="18"/>
                                        </p:tgtEl>
                                        <p:attrNameLst>
                                          <p:attrName>ppt_y</p:attrName>
                                        </p:attrNameLst>
                                      </p:cBhvr>
                                      <p:tavLst>
                                        <p:tav tm="0">
                                          <p:val>
                                            <p:strVal val="1+#ppt_h/2"/>
                                          </p:val>
                                        </p:tav>
                                        <p:tav tm="100000">
                                          <p:val>
                                            <p:strVal val="#ppt_y"/>
                                          </p:val>
                                        </p:tav>
                                      </p:tavLst>
                                    </p:anim>
                                  </p:childTnLst>
                                </p:cTn>
                              </p:par>
                            </p:childTnLst>
                          </p:cTn>
                        </p:par>
                        <p:par>
                          <p:cTn id="20" fill="hold">
                            <p:stCondLst>
                              <p:cond delay="2000"/>
                            </p:stCondLst>
                            <p:childTnLst>
                              <p:par>
                                <p:cTn id="21" presetID="2" presetClass="entr" presetSubtype="4" fill="hold" grpId="0" nodeType="afterEffect">
                                  <p:stCondLst>
                                    <p:cond delay="0"/>
                                  </p:stCondLst>
                                  <p:childTnLst>
                                    <p:set>
                                      <p:cBhvr>
                                        <p:cTn id="22" dur="1" fill="hold">
                                          <p:stCondLst>
                                            <p:cond delay="0"/>
                                          </p:stCondLst>
                                        </p:cTn>
                                        <p:tgtEl>
                                          <p:spTgt spid="19"/>
                                        </p:tgtEl>
                                        <p:attrNameLst>
                                          <p:attrName>style.visibility</p:attrName>
                                        </p:attrNameLst>
                                      </p:cBhvr>
                                      <p:to>
                                        <p:strVal val="visible"/>
                                      </p:to>
                                    </p:set>
                                    <p:anim calcmode="lin" valueType="num">
                                      <p:cBhvr additive="base">
                                        <p:cTn id="23" dur="500" fill="hold"/>
                                        <p:tgtEl>
                                          <p:spTgt spid="19"/>
                                        </p:tgtEl>
                                        <p:attrNameLst>
                                          <p:attrName>ppt_x</p:attrName>
                                        </p:attrNameLst>
                                      </p:cBhvr>
                                      <p:tavLst>
                                        <p:tav tm="0">
                                          <p:val>
                                            <p:strVal val="#ppt_x"/>
                                          </p:val>
                                        </p:tav>
                                        <p:tav tm="100000">
                                          <p:val>
                                            <p:strVal val="#ppt_x"/>
                                          </p:val>
                                        </p:tav>
                                      </p:tavLst>
                                    </p:anim>
                                    <p:anim calcmode="lin" valueType="num">
                                      <p:cBhvr additive="base">
                                        <p:cTn id="24" dur="500" fill="hold"/>
                                        <p:tgtEl>
                                          <p:spTgt spid="1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18" grpId="0"/>
      <p:bldP spid="19"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0" y="0"/>
            <a:ext cx="12858750" cy="7232650"/>
          </a:xfrm>
          <a:prstGeom prst="rect">
            <a:avLst/>
          </a:prstGeom>
          <a:blipFill dpi="0" rotWithShape="1">
            <a:blip r:embed="rId6" cstate="print">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22" name="图片 21"/>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2143125" y="2248173"/>
            <a:ext cx="2874915" cy="2190090"/>
          </a:xfrm>
          <a:prstGeom prst="rect">
            <a:avLst/>
          </a:prstGeom>
        </p:spPr>
      </p:pic>
      <p:sp>
        <p:nvSpPr>
          <p:cNvPr id="19" name="文本框 2"/>
          <p:cNvSpPr txBox="1">
            <a:spLocks noChangeArrowheads="1"/>
          </p:cNvSpPr>
          <p:nvPr>
            <p:custDataLst>
              <p:tags r:id="rId1"/>
            </p:custDataLst>
          </p:nvPr>
        </p:nvSpPr>
        <p:spPr bwMode="auto">
          <a:xfrm>
            <a:off x="1820863" y="3456962"/>
            <a:ext cx="4434778" cy="32294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r>
              <a:rPr lang="en-US" altLang="zh-CN" sz="20986" b="1" dirty="0">
                <a:solidFill>
                  <a:schemeClr val="accent1"/>
                </a:solidFill>
                <a:latin typeface="Arial" panose="020B0604020202020204" pitchFamily="34" charset="0"/>
                <a:ea typeface="微软雅黑" panose="020B0503020204020204" pitchFamily="34" charset="-122"/>
                <a:cs typeface="Times New Roman" panose="02020603050405020304" pitchFamily="18" charset="0"/>
                <a:sym typeface="Arial" panose="020B0604020202020204" pitchFamily="34" charset="0"/>
              </a:rPr>
              <a:t>04</a:t>
            </a:r>
            <a:endParaRPr lang="zh-CN" altLang="en-US" sz="20986" b="1" dirty="0">
              <a:solidFill>
                <a:schemeClr val="accent1"/>
              </a:solidFill>
              <a:latin typeface="Arial" panose="020B0604020202020204" pitchFamily="34" charset="0"/>
              <a:ea typeface="微软雅黑" panose="020B0503020204020204" pitchFamily="34" charset="-122"/>
              <a:cs typeface="Times New Roman" panose="02020603050405020304" pitchFamily="18" charset="0"/>
              <a:sym typeface="Arial" panose="020B0604020202020204" pitchFamily="34" charset="0"/>
            </a:endParaRPr>
          </a:p>
        </p:txBody>
      </p:sp>
      <p:cxnSp>
        <p:nvCxnSpPr>
          <p:cNvPr id="20" name="直接连接符 19"/>
          <p:cNvCxnSpPr/>
          <p:nvPr>
            <p:custDataLst>
              <p:tags r:id="rId2"/>
            </p:custDataLst>
          </p:nvPr>
        </p:nvCxnSpPr>
        <p:spPr>
          <a:xfrm>
            <a:off x="6052068" y="5117870"/>
            <a:ext cx="4860006" cy="0"/>
          </a:xfrm>
          <a:prstGeom prst="line">
            <a:avLst/>
          </a:prstGeom>
          <a:ln w="12700">
            <a:solidFill>
              <a:schemeClr val="tx1">
                <a:lumMod val="20000"/>
                <a:lumOff val="80000"/>
              </a:schemeClr>
            </a:solidFill>
            <a:headEnd type="oval"/>
            <a:tailEnd type="oval"/>
          </a:ln>
        </p:spPr>
        <p:style>
          <a:lnRef idx="1">
            <a:schemeClr val="accent1"/>
          </a:lnRef>
          <a:fillRef idx="0">
            <a:schemeClr val="accent1"/>
          </a:fillRef>
          <a:effectRef idx="0">
            <a:schemeClr val="accent1"/>
          </a:effectRef>
          <a:fontRef idx="minor">
            <a:schemeClr val="tx1"/>
          </a:fontRef>
        </p:style>
      </p:cxnSp>
      <p:sp>
        <p:nvSpPr>
          <p:cNvPr id="21" name="文本框 11"/>
          <p:cNvSpPr txBox="1">
            <a:spLocks noChangeArrowheads="1"/>
          </p:cNvSpPr>
          <p:nvPr>
            <p:custDataLst>
              <p:tags r:id="rId3"/>
            </p:custDataLst>
          </p:nvPr>
        </p:nvSpPr>
        <p:spPr bwMode="auto">
          <a:xfrm>
            <a:off x="2304894" y="4825724"/>
            <a:ext cx="3466715" cy="584327"/>
          </a:xfrm>
          <a:prstGeom prst="rect">
            <a:avLst/>
          </a:prstGeom>
          <a:solidFill>
            <a:schemeClr val="accent2"/>
          </a:solidFill>
          <a:ln>
            <a:noFill/>
          </a:ln>
        </p:spPr>
        <p:txBody>
          <a:bodyPr wrap="square" lIns="0" tIns="0" rIns="0" bIns="0">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r>
              <a:rPr lang="zh-CN" altLang="en-US" sz="3797" b="1" dirty="0">
                <a:solidFill>
                  <a:schemeClr val="bg1"/>
                </a:solidFill>
                <a:latin typeface="Arial" panose="020B0604020202020204" pitchFamily="34" charset="0"/>
                <a:ea typeface="微软雅黑" panose="020B0503020204020204" pitchFamily="34" charset="-122"/>
                <a:cs typeface="Times New Roman" panose="02020603050405020304" pitchFamily="18" charset="0"/>
                <a:sym typeface="Arial" panose="020B0604020202020204" pitchFamily="34" charset="0"/>
              </a:rPr>
              <a:t>Chapter </a:t>
            </a:r>
            <a:r>
              <a:rPr lang="en-US" altLang="zh-CN" sz="3797" b="1" dirty="0">
                <a:solidFill>
                  <a:schemeClr val="bg1"/>
                </a:solidFill>
                <a:latin typeface="Arial" panose="020B0604020202020204" pitchFamily="34" charset="0"/>
                <a:ea typeface="微软雅黑" panose="020B0503020204020204" pitchFamily="34" charset="-122"/>
                <a:cs typeface="Times New Roman" panose="02020603050405020304" pitchFamily="18" charset="0"/>
                <a:sym typeface="Arial" panose="020B0604020202020204" pitchFamily="34" charset="0"/>
              </a:rPr>
              <a:t>PART</a:t>
            </a:r>
            <a:endParaRPr lang="zh-CN" altLang="en-US" sz="3797" b="1" dirty="0">
              <a:solidFill>
                <a:schemeClr val="bg1"/>
              </a:solidFill>
              <a:latin typeface="Arial" panose="020B0604020202020204" pitchFamily="34" charset="0"/>
              <a:ea typeface="微软雅黑" panose="020B0503020204020204" pitchFamily="34" charset="-122"/>
              <a:cs typeface="Times New Roman" panose="02020603050405020304" pitchFamily="18" charset="0"/>
              <a:sym typeface="Arial" panose="020B0604020202020204" pitchFamily="34" charset="0"/>
            </a:endParaRPr>
          </a:p>
        </p:txBody>
      </p:sp>
      <p:sp>
        <p:nvSpPr>
          <p:cNvPr id="24" name="矩形 23"/>
          <p:cNvSpPr/>
          <p:nvPr/>
        </p:nvSpPr>
        <p:spPr>
          <a:xfrm>
            <a:off x="6198492" y="4651472"/>
            <a:ext cx="4770731" cy="369332"/>
          </a:xfrm>
          <a:prstGeom prst="rect">
            <a:avLst/>
          </a:prstGeom>
        </p:spPr>
        <p:txBody>
          <a:bodyPr wrap="square" lIns="0" tIns="0" rIns="0" bIns="0">
            <a:spAutoFit/>
          </a:bodyPr>
          <a:lstStyle/>
          <a:p>
            <a:r>
              <a:rPr lang="zh-CN" altLang="en-US" sz="2400" dirty="0">
                <a:solidFill>
                  <a:schemeClr val="accent1"/>
                </a:solidFill>
                <a:latin typeface="Arial" panose="020B0604020202020204" pitchFamily="34" charset="0"/>
                <a:ea typeface="微软雅黑" panose="020B0503020204020204" pitchFamily="34" charset="-122"/>
                <a:cs typeface="+mn-ea"/>
                <a:sym typeface="Arial" panose="020B0604020202020204" pitchFamily="34" charset="0"/>
              </a:rPr>
              <a:t>Recommendations and summary</a:t>
            </a:r>
          </a:p>
        </p:txBody>
      </p:sp>
      <p:sp>
        <p:nvSpPr>
          <p:cNvPr id="25" name="TextBox 11"/>
          <p:cNvSpPr txBox="1"/>
          <p:nvPr/>
        </p:nvSpPr>
        <p:spPr>
          <a:xfrm>
            <a:off x="6443451" y="5197686"/>
            <a:ext cx="1178528" cy="338554"/>
          </a:xfrm>
          <a:prstGeom prst="rect">
            <a:avLst/>
          </a:prstGeom>
          <a:noFill/>
        </p:spPr>
        <p:txBody>
          <a:bodyPr wrap="none" rtlCol="0">
            <a:spAutoFit/>
          </a:bodyPr>
          <a:lstStyle/>
          <a:p>
            <a:pPr marL="171441" lvl="1" indent="-171441">
              <a:buFont typeface="Arial" panose="020B0604020202020204" pitchFamily="34" charset="0"/>
              <a:buChar char="•"/>
            </a:pPr>
            <a:r>
              <a:rPr lang="zh-CN" altLang="en-US" sz="1600" dirty="0">
                <a:solidFill>
                  <a:schemeClr val="accent1"/>
                </a:solidFill>
                <a:latin typeface="Arial" panose="020B0604020202020204" pitchFamily="34" charset="0"/>
                <a:ea typeface="微软雅黑" panose="020B0503020204020204" pitchFamily="34" charset="-122"/>
                <a:cs typeface="+mn-ea"/>
                <a:sym typeface="Arial" panose="020B0604020202020204" pitchFamily="34" charset="0"/>
              </a:rPr>
              <a:t>Title text</a:t>
            </a:r>
            <a:endParaRPr lang="en-US" altLang="zh-CN" sz="1600" dirty="0">
              <a:solidFill>
                <a:schemeClr val="accent1"/>
              </a:solidFill>
              <a:latin typeface="Arial" panose="020B0604020202020204" pitchFamily="34" charset="0"/>
              <a:ea typeface="微软雅黑" panose="020B0503020204020204" pitchFamily="34" charset="-122"/>
              <a:sym typeface="Arial" panose="020B0604020202020204" pitchFamily="34" charset="0"/>
            </a:endParaRPr>
          </a:p>
        </p:txBody>
      </p:sp>
      <p:sp>
        <p:nvSpPr>
          <p:cNvPr id="26" name="TextBox 11"/>
          <p:cNvSpPr txBox="1"/>
          <p:nvPr/>
        </p:nvSpPr>
        <p:spPr>
          <a:xfrm>
            <a:off x="8587741" y="5197686"/>
            <a:ext cx="1178528" cy="338554"/>
          </a:xfrm>
          <a:prstGeom prst="rect">
            <a:avLst/>
          </a:prstGeom>
          <a:noFill/>
        </p:spPr>
        <p:txBody>
          <a:bodyPr wrap="none" rtlCol="0">
            <a:spAutoFit/>
          </a:bodyPr>
          <a:lstStyle/>
          <a:p>
            <a:pPr marL="171441" lvl="1" indent="-171441">
              <a:buFont typeface="Arial" panose="020B0604020202020204" pitchFamily="34" charset="0"/>
              <a:buChar char="•"/>
            </a:pPr>
            <a:r>
              <a:rPr lang="zh-CN" altLang="en-US" sz="1600" dirty="0">
                <a:solidFill>
                  <a:schemeClr val="accent1"/>
                </a:solidFill>
                <a:latin typeface="Arial" panose="020B0604020202020204" pitchFamily="34" charset="0"/>
                <a:ea typeface="微软雅黑" panose="020B0503020204020204" pitchFamily="34" charset="-122"/>
                <a:cs typeface="+mn-ea"/>
                <a:sym typeface="Arial" panose="020B0604020202020204" pitchFamily="34" charset="0"/>
              </a:rPr>
              <a:t>Title text</a:t>
            </a:r>
            <a:endParaRPr lang="en-US" altLang="zh-CN" sz="1600" dirty="0">
              <a:solidFill>
                <a:schemeClr val="accent1"/>
              </a:solidFill>
              <a:latin typeface="Arial" panose="020B0604020202020204" pitchFamily="34" charset="0"/>
              <a:ea typeface="微软雅黑" panose="020B0503020204020204" pitchFamily="34" charset="-122"/>
              <a:sym typeface="Arial" panose="020B0604020202020204" pitchFamily="34" charset="0"/>
            </a:endParaRPr>
          </a:p>
        </p:txBody>
      </p:sp>
      <p:sp>
        <p:nvSpPr>
          <p:cNvPr id="27" name="TextBox 11"/>
          <p:cNvSpPr txBox="1"/>
          <p:nvPr/>
        </p:nvSpPr>
        <p:spPr>
          <a:xfrm>
            <a:off x="6443451" y="5572098"/>
            <a:ext cx="1178528" cy="338554"/>
          </a:xfrm>
          <a:prstGeom prst="rect">
            <a:avLst/>
          </a:prstGeom>
          <a:noFill/>
        </p:spPr>
        <p:txBody>
          <a:bodyPr wrap="none" rtlCol="0">
            <a:spAutoFit/>
          </a:bodyPr>
          <a:lstStyle/>
          <a:p>
            <a:pPr marL="171441" lvl="1" indent="-171441">
              <a:buFont typeface="Arial" panose="020B0604020202020204" pitchFamily="34" charset="0"/>
              <a:buChar char="•"/>
            </a:pPr>
            <a:r>
              <a:rPr lang="zh-CN" altLang="en-US" sz="1600" dirty="0">
                <a:solidFill>
                  <a:schemeClr val="accent1"/>
                </a:solidFill>
                <a:latin typeface="Arial" panose="020B0604020202020204" pitchFamily="34" charset="0"/>
                <a:ea typeface="微软雅黑" panose="020B0503020204020204" pitchFamily="34" charset="-122"/>
                <a:cs typeface="+mn-ea"/>
                <a:sym typeface="Arial" panose="020B0604020202020204" pitchFamily="34" charset="0"/>
              </a:rPr>
              <a:t>Title text</a:t>
            </a:r>
            <a:endParaRPr lang="en-US" altLang="zh-CN" sz="1600" dirty="0">
              <a:solidFill>
                <a:schemeClr val="accent1"/>
              </a:solidFill>
              <a:latin typeface="Arial" panose="020B0604020202020204" pitchFamily="34" charset="0"/>
              <a:ea typeface="微软雅黑" panose="020B0503020204020204" pitchFamily="34" charset="-122"/>
              <a:sym typeface="Arial" panose="020B0604020202020204" pitchFamily="34" charset="0"/>
            </a:endParaRPr>
          </a:p>
        </p:txBody>
      </p:sp>
      <p:sp>
        <p:nvSpPr>
          <p:cNvPr id="28" name="TextBox 11"/>
          <p:cNvSpPr txBox="1"/>
          <p:nvPr/>
        </p:nvSpPr>
        <p:spPr>
          <a:xfrm>
            <a:off x="8587741" y="5572098"/>
            <a:ext cx="1178528" cy="338554"/>
          </a:xfrm>
          <a:prstGeom prst="rect">
            <a:avLst/>
          </a:prstGeom>
          <a:noFill/>
        </p:spPr>
        <p:txBody>
          <a:bodyPr wrap="none" rtlCol="0">
            <a:spAutoFit/>
          </a:bodyPr>
          <a:lstStyle/>
          <a:p>
            <a:pPr marL="171441" lvl="1" indent="-171441">
              <a:buFont typeface="Arial" panose="020B0604020202020204" pitchFamily="34" charset="0"/>
              <a:buChar char="•"/>
            </a:pPr>
            <a:r>
              <a:rPr lang="zh-CN" altLang="en-US" sz="1600" dirty="0">
                <a:solidFill>
                  <a:schemeClr val="accent1"/>
                </a:solidFill>
                <a:latin typeface="Arial" panose="020B0604020202020204" pitchFamily="34" charset="0"/>
                <a:ea typeface="微软雅黑" panose="020B0503020204020204" pitchFamily="34" charset="-122"/>
                <a:cs typeface="+mn-ea"/>
                <a:sym typeface="Arial" panose="020B0604020202020204" pitchFamily="34" charset="0"/>
              </a:rPr>
              <a:t>Title text</a:t>
            </a:r>
            <a:endParaRPr lang="en-US" altLang="zh-CN" sz="1600" dirty="0">
              <a:solidFill>
                <a:schemeClr val="accent1"/>
              </a:solidFill>
              <a:latin typeface="Arial" panose="020B0604020202020204" pitchFamily="34" charset="0"/>
              <a:ea typeface="微软雅黑" panose="020B0503020204020204" pitchFamily="34" charset="-122"/>
              <a:sym typeface="Arial" panose="020B0604020202020204" pitchFamily="34" charset="0"/>
            </a:endParaRPr>
          </a:p>
        </p:txBody>
      </p:sp>
    </p:spTree>
    <p:extLst>
      <p:ext uri="{BB962C8B-B14F-4D97-AF65-F5344CB8AC3E}">
        <p14:creationId xmlns:p14="http://schemas.microsoft.com/office/powerpoint/2010/main" val="3928587058"/>
      </p:ext>
    </p:extLst>
  </p:cSld>
  <p:clrMapOvr>
    <a:masterClrMapping/>
  </p:clrMapOvr>
  <p:transition spd="slow" advTm="0">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randombar(horizontal)">
                                      <p:cBhvr>
                                        <p:cTn id="7" dur="500"/>
                                        <p:tgtEl>
                                          <p:spTgt spid="2"/>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22"/>
                                        </p:tgtEl>
                                        <p:attrNameLst>
                                          <p:attrName>style.visibility</p:attrName>
                                        </p:attrNameLst>
                                      </p:cBhvr>
                                      <p:to>
                                        <p:strVal val="visible"/>
                                      </p:to>
                                    </p:set>
                                    <p:animEffect transition="in" filter="fade">
                                      <p:cBhvr>
                                        <p:cTn id="11" dur="1000"/>
                                        <p:tgtEl>
                                          <p:spTgt spid="22"/>
                                        </p:tgtEl>
                                      </p:cBhvr>
                                    </p:animEffect>
                                    <p:anim calcmode="lin" valueType="num">
                                      <p:cBhvr>
                                        <p:cTn id="12" dur="1000" fill="hold"/>
                                        <p:tgtEl>
                                          <p:spTgt spid="22"/>
                                        </p:tgtEl>
                                        <p:attrNameLst>
                                          <p:attrName>ppt_x</p:attrName>
                                        </p:attrNameLst>
                                      </p:cBhvr>
                                      <p:tavLst>
                                        <p:tav tm="0">
                                          <p:val>
                                            <p:strVal val="#ppt_x"/>
                                          </p:val>
                                        </p:tav>
                                        <p:tav tm="100000">
                                          <p:val>
                                            <p:strVal val="#ppt_x"/>
                                          </p:val>
                                        </p:tav>
                                      </p:tavLst>
                                    </p:anim>
                                    <p:anim calcmode="lin" valueType="num">
                                      <p:cBhvr>
                                        <p:cTn id="13" dur="1000" fill="hold"/>
                                        <p:tgtEl>
                                          <p:spTgt spid="22"/>
                                        </p:tgtEl>
                                        <p:attrNameLst>
                                          <p:attrName>ppt_y</p:attrName>
                                        </p:attrNameLst>
                                      </p:cBhvr>
                                      <p:tavLst>
                                        <p:tav tm="0">
                                          <p:val>
                                            <p:strVal val="#ppt_y+.1"/>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19"/>
                                        </p:tgtEl>
                                        <p:attrNameLst>
                                          <p:attrName>style.visibility</p:attrName>
                                        </p:attrNameLst>
                                      </p:cBhvr>
                                      <p:to>
                                        <p:strVal val="visible"/>
                                      </p:to>
                                    </p:set>
                                    <p:animEffect transition="in" filter="fade">
                                      <p:cBhvr>
                                        <p:cTn id="18" dur="500"/>
                                        <p:tgtEl>
                                          <p:spTgt spid="19"/>
                                        </p:tgtEl>
                                      </p:cBhvr>
                                    </p:animEffect>
                                  </p:childTnLst>
                                </p:cTn>
                              </p:par>
                            </p:childTnLst>
                          </p:cTn>
                        </p:par>
                      </p:childTnLst>
                    </p:cTn>
                  </p:par>
                  <p:par>
                    <p:cTn id="19" fill="hold">
                      <p:stCondLst>
                        <p:cond delay="indefinite"/>
                      </p:stCondLst>
                      <p:childTnLst>
                        <p:par>
                          <p:cTn id="20" fill="hold">
                            <p:stCondLst>
                              <p:cond delay="0"/>
                            </p:stCondLst>
                            <p:childTnLst>
                              <p:par>
                                <p:cTn id="21" presetID="2" presetClass="entr" presetSubtype="8" fill="hold" grpId="0" nodeType="clickEffect">
                                  <p:stCondLst>
                                    <p:cond delay="0"/>
                                  </p:stCondLst>
                                  <p:childTnLst>
                                    <p:set>
                                      <p:cBhvr>
                                        <p:cTn id="22" dur="1" fill="hold">
                                          <p:stCondLst>
                                            <p:cond delay="0"/>
                                          </p:stCondLst>
                                        </p:cTn>
                                        <p:tgtEl>
                                          <p:spTgt spid="21"/>
                                        </p:tgtEl>
                                        <p:attrNameLst>
                                          <p:attrName>style.visibility</p:attrName>
                                        </p:attrNameLst>
                                      </p:cBhvr>
                                      <p:to>
                                        <p:strVal val="visible"/>
                                      </p:to>
                                    </p:set>
                                    <p:anim calcmode="lin" valueType="num">
                                      <p:cBhvr additive="base">
                                        <p:cTn id="23" dur="500" fill="hold"/>
                                        <p:tgtEl>
                                          <p:spTgt spid="21"/>
                                        </p:tgtEl>
                                        <p:attrNameLst>
                                          <p:attrName>ppt_x</p:attrName>
                                        </p:attrNameLst>
                                      </p:cBhvr>
                                      <p:tavLst>
                                        <p:tav tm="0">
                                          <p:val>
                                            <p:strVal val="0-#ppt_w/2"/>
                                          </p:val>
                                        </p:tav>
                                        <p:tav tm="100000">
                                          <p:val>
                                            <p:strVal val="#ppt_x"/>
                                          </p:val>
                                        </p:tav>
                                      </p:tavLst>
                                    </p:anim>
                                    <p:anim calcmode="lin" valueType="num">
                                      <p:cBhvr additive="base">
                                        <p:cTn id="24" dur="500" fill="hold"/>
                                        <p:tgtEl>
                                          <p:spTgt spid="21"/>
                                        </p:tgtEl>
                                        <p:attrNameLst>
                                          <p:attrName>ppt_y</p:attrName>
                                        </p:attrNameLst>
                                      </p:cBhvr>
                                      <p:tavLst>
                                        <p:tav tm="0">
                                          <p:val>
                                            <p:strVal val="#ppt_y"/>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3" presetClass="entr" presetSubtype="32" fill="hold" grpId="0" nodeType="clickEffect">
                                  <p:stCondLst>
                                    <p:cond delay="0"/>
                                  </p:stCondLst>
                                  <p:childTnLst>
                                    <p:set>
                                      <p:cBhvr>
                                        <p:cTn id="28" dur="1" fill="hold">
                                          <p:stCondLst>
                                            <p:cond delay="0"/>
                                          </p:stCondLst>
                                        </p:cTn>
                                        <p:tgtEl>
                                          <p:spTgt spid="24"/>
                                        </p:tgtEl>
                                        <p:attrNameLst>
                                          <p:attrName>style.visibility</p:attrName>
                                        </p:attrNameLst>
                                      </p:cBhvr>
                                      <p:to>
                                        <p:strVal val="visible"/>
                                      </p:to>
                                    </p:set>
                                    <p:anim calcmode="lin" valueType="num">
                                      <p:cBhvr>
                                        <p:cTn id="29" dur="500" fill="hold"/>
                                        <p:tgtEl>
                                          <p:spTgt spid="24"/>
                                        </p:tgtEl>
                                        <p:attrNameLst>
                                          <p:attrName>ppt_w</p:attrName>
                                        </p:attrNameLst>
                                      </p:cBhvr>
                                      <p:tavLst>
                                        <p:tav tm="0">
                                          <p:val>
                                            <p:strVal val="4*#ppt_w"/>
                                          </p:val>
                                        </p:tav>
                                        <p:tav tm="100000">
                                          <p:val>
                                            <p:strVal val="#ppt_w"/>
                                          </p:val>
                                        </p:tav>
                                      </p:tavLst>
                                    </p:anim>
                                    <p:anim calcmode="lin" valueType="num">
                                      <p:cBhvr>
                                        <p:cTn id="30" dur="500" fill="hold"/>
                                        <p:tgtEl>
                                          <p:spTgt spid="24"/>
                                        </p:tgtEl>
                                        <p:attrNameLst>
                                          <p:attrName>ppt_h</p:attrName>
                                        </p:attrNameLst>
                                      </p:cBhvr>
                                      <p:tavLst>
                                        <p:tav tm="0">
                                          <p:val>
                                            <p:strVal val="4*#ppt_h"/>
                                          </p:val>
                                        </p:tav>
                                        <p:tav tm="100000">
                                          <p:val>
                                            <p:strVal val="#ppt_h"/>
                                          </p:val>
                                        </p:tav>
                                      </p:tavLst>
                                    </p:anim>
                                  </p:childTnLst>
                                </p:cTn>
                              </p:par>
                            </p:childTnLst>
                          </p:cTn>
                        </p:par>
                      </p:childTnLst>
                    </p:cTn>
                  </p:par>
                  <p:par>
                    <p:cTn id="31" fill="hold">
                      <p:stCondLst>
                        <p:cond delay="indefinite"/>
                      </p:stCondLst>
                      <p:childTnLst>
                        <p:par>
                          <p:cTn id="32" fill="hold">
                            <p:stCondLst>
                              <p:cond delay="0"/>
                            </p:stCondLst>
                            <p:childTnLst>
                              <p:par>
                                <p:cTn id="33" presetID="16" presetClass="entr" presetSubtype="21" fill="hold" nodeType="clickEffect">
                                  <p:stCondLst>
                                    <p:cond delay="0"/>
                                  </p:stCondLst>
                                  <p:childTnLst>
                                    <p:set>
                                      <p:cBhvr>
                                        <p:cTn id="34" dur="1" fill="hold">
                                          <p:stCondLst>
                                            <p:cond delay="0"/>
                                          </p:stCondLst>
                                        </p:cTn>
                                        <p:tgtEl>
                                          <p:spTgt spid="20"/>
                                        </p:tgtEl>
                                        <p:attrNameLst>
                                          <p:attrName>style.visibility</p:attrName>
                                        </p:attrNameLst>
                                      </p:cBhvr>
                                      <p:to>
                                        <p:strVal val="visible"/>
                                      </p:to>
                                    </p:set>
                                    <p:animEffect transition="in" filter="barn(inVertical)">
                                      <p:cBhvr>
                                        <p:cTn id="35" dur="500"/>
                                        <p:tgtEl>
                                          <p:spTgt spid="20"/>
                                        </p:tgtEl>
                                      </p:cBhvr>
                                    </p:animEffect>
                                  </p:childTnLst>
                                </p:cTn>
                              </p:par>
                            </p:childTnLst>
                          </p:cTn>
                        </p:par>
                        <p:par>
                          <p:cTn id="36" fill="hold">
                            <p:stCondLst>
                              <p:cond delay="500"/>
                            </p:stCondLst>
                            <p:childTnLst>
                              <p:par>
                                <p:cTn id="37" presetID="12" presetClass="entr" presetSubtype="8" fill="hold" grpId="0" nodeType="afterEffect">
                                  <p:stCondLst>
                                    <p:cond delay="0"/>
                                  </p:stCondLst>
                                  <p:childTnLst>
                                    <p:set>
                                      <p:cBhvr>
                                        <p:cTn id="38" dur="1" fill="hold">
                                          <p:stCondLst>
                                            <p:cond delay="0"/>
                                          </p:stCondLst>
                                        </p:cTn>
                                        <p:tgtEl>
                                          <p:spTgt spid="25"/>
                                        </p:tgtEl>
                                        <p:attrNameLst>
                                          <p:attrName>style.visibility</p:attrName>
                                        </p:attrNameLst>
                                      </p:cBhvr>
                                      <p:to>
                                        <p:strVal val="visible"/>
                                      </p:to>
                                    </p:set>
                                    <p:anim calcmode="lin" valueType="num">
                                      <p:cBhvr additive="base">
                                        <p:cTn id="39" dur="500"/>
                                        <p:tgtEl>
                                          <p:spTgt spid="25"/>
                                        </p:tgtEl>
                                        <p:attrNameLst>
                                          <p:attrName>ppt_x</p:attrName>
                                        </p:attrNameLst>
                                      </p:cBhvr>
                                      <p:tavLst>
                                        <p:tav tm="0">
                                          <p:val>
                                            <p:strVal val="#ppt_x-#ppt_w*1.125000"/>
                                          </p:val>
                                        </p:tav>
                                        <p:tav tm="100000">
                                          <p:val>
                                            <p:strVal val="#ppt_x"/>
                                          </p:val>
                                        </p:tav>
                                      </p:tavLst>
                                    </p:anim>
                                    <p:animEffect transition="in" filter="wipe(right)">
                                      <p:cBhvr>
                                        <p:cTn id="40" dur="500"/>
                                        <p:tgtEl>
                                          <p:spTgt spid="25"/>
                                        </p:tgtEl>
                                      </p:cBhvr>
                                    </p:animEffect>
                                  </p:childTnLst>
                                </p:cTn>
                              </p:par>
                            </p:childTnLst>
                          </p:cTn>
                        </p:par>
                        <p:par>
                          <p:cTn id="41" fill="hold">
                            <p:stCondLst>
                              <p:cond delay="1000"/>
                            </p:stCondLst>
                            <p:childTnLst>
                              <p:par>
                                <p:cTn id="42" presetID="12" presetClass="entr" presetSubtype="8" fill="hold" grpId="0" nodeType="afterEffect">
                                  <p:stCondLst>
                                    <p:cond delay="0"/>
                                  </p:stCondLst>
                                  <p:childTnLst>
                                    <p:set>
                                      <p:cBhvr>
                                        <p:cTn id="43" dur="1" fill="hold">
                                          <p:stCondLst>
                                            <p:cond delay="0"/>
                                          </p:stCondLst>
                                        </p:cTn>
                                        <p:tgtEl>
                                          <p:spTgt spid="26"/>
                                        </p:tgtEl>
                                        <p:attrNameLst>
                                          <p:attrName>style.visibility</p:attrName>
                                        </p:attrNameLst>
                                      </p:cBhvr>
                                      <p:to>
                                        <p:strVal val="visible"/>
                                      </p:to>
                                    </p:set>
                                    <p:anim calcmode="lin" valueType="num">
                                      <p:cBhvr additive="base">
                                        <p:cTn id="44" dur="500"/>
                                        <p:tgtEl>
                                          <p:spTgt spid="26"/>
                                        </p:tgtEl>
                                        <p:attrNameLst>
                                          <p:attrName>ppt_x</p:attrName>
                                        </p:attrNameLst>
                                      </p:cBhvr>
                                      <p:tavLst>
                                        <p:tav tm="0">
                                          <p:val>
                                            <p:strVal val="#ppt_x-#ppt_w*1.125000"/>
                                          </p:val>
                                        </p:tav>
                                        <p:tav tm="100000">
                                          <p:val>
                                            <p:strVal val="#ppt_x"/>
                                          </p:val>
                                        </p:tav>
                                      </p:tavLst>
                                    </p:anim>
                                    <p:animEffect transition="in" filter="wipe(right)">
                                      <p:cBhvr>
                                        <p:cTn id="45" dur="500"/>
                                        <p:tgtEl>
                                          <p:spTgt spid="26"/>
                                        </p:tgtEl>
                                      </p:cBhvr>
                                    </p:animEffect>
                                  </p:childTnLst>
                                </p:cTn>
                              </p:par>
                            </p:childTnLst>
                          </p:cTn>
                        </p:par>
                        <p:par>
                          <p:cTn id="46" fill="hold">
                            <p:stCondLst>
                              <p:cond delay="1500"/>
                            </p:stCondLst>
                            <p:childTnLst>
                              <p:par>
                                <p:cTn id="47" presetID="12" presetClass="entr" presetSubtype="8" fill="hold" grpId="0" nodeType="afterEffect">
                                  <p:stCondLst>
                                    <p:cond delay="0"/>
                                  </p:stCondLst>
                                  <p:childTnLst>
                                    <p:set>
                                      <p:cBhvr>
                                        <p:cTn id="48" dur="1" fill="hold">
                                          <p:stCondLst>
                                            <p:cond delay="0"/>
                                          </p:stCondLst>
                                        </p:cTn>
                                        <p:tgtEl>
                                          <p:spTgt spid="27"/>
                                        </p:tgtEl>
                                        <p:attrNameLst>
                                          <p:attrName>style.visibility</p:attrName>
                                        </p:attrNameLst>
                                      </p:cBhvr>
                                      <p:to>
                                        <p:strVal val="visible"/>
                                      </p:to>
                                    </p:set>
                                    <p:anim calcmode="lin" valueType="num">
                                      <p:cBhvr additive="base">
                                        <p:cTn id="49" dur="500"/>
                                        <p:tgtEl>
                                          <p:spTgt spid="27"/>
                                        </p:tgtEl>
                                        <p:attrNameLst>
                                          <p:attrName>ppt_x</p:attrName>
                                        </p:attrNameLst>
                                      </p:cBhvr>
                                      <p:tavLst>
                                        <p:tav tm="0">
                                          <p:val>
                                            <p:strVal val="#ppt_x-#ppt_w*1.125000"/>
                                          </p:val>
                                        </p:tav>
                                        <p:tav tm="100000">
                                          <p:val>
                                            <p:strVal val="#ppt_x"/>
                                          </p:val>
                                        </p:tav>
                                      </p:tavLst>
                                    </p:anim>
                                    <p:animEffect transition="in" filter="wipe(right)">
                                      <p:cBhvr>
                                        <p:cTn id="50" dur="500"/>
                                        <p:tgtEl>
                                          <p:spTgt spid="27"/>
                                        </p:tgtEl>
                                      </p:cBhvr>
                                    </p:animEffect>
                                  </p:childTnLst>
                                </p:cTn>
                              </p:par>
                            </p:childTnLst>
                          </p:cTn>
                        </p:par>
                        <p:par>
                          <p:cTn id="51" fill="hold">
                            <p:stCondLst>
                              <p:cond delay="2000"/>
                            </p:stCondLst>
                            <p:childTnLst>
                              <p:par>
                                <p:cTn id="52" presetID="12" presetClass="entr" presetSubtype="8" fill="hold" grpId="0" nodeType="afterEffect">
                                  <p:stCondLst>
                                    <p:cond delay="0"/>
                                  </p:stCondLst>
                                  <p:childTnLst>
                                    <p:set>
                                      <p:cBhvr>
                                        <p:cTn id="53" dur="1" fill="hold">
                                          <p:stCondLst>
                                            <p:cond delay="0"/>
                                          </p:stCondLst>
                                        </p:cTn>
                                        <p:tgtEl>
                                          <p:spTgt spid="28"/>
                                        </p:tgtEl>
                                        <p:attrNameLst>
                                          <p:attrName>style.visibility</p:attrName>
                                        </p:attrNameLst>
                                      </p:cBhvr>
                                      <p:to>
                                        <p:strVal val="visible"/>
                                      </p:to>
                                    </p:set>
                                    <p:anim calcmode="lin" valueType="num">
                                      <p:cBhvr additive="base">
                                        <p:cTn id="54" dur="500"/>
                                        <p:tgtEl>
                                          <p:spTgt spid="28"/>
                                        </p:tgtEl>
                                        <p:attrNameLst>
                                          <p:attrName>ppt_x</p:attrName>
                                        </p:attrNameLst>
                                      </p:cBhvr>
                                      <p:tavLst>
                                        <p:tav tm="0">
                                          <p:val>
                                            <p:strVal val="#ppt_x-#ppt_w*1.125000"/>
                                          </p:val>
                                        </p:tav>
                                        <p:tav tm="100000">
                                          <p:val>
                                            <p:strVal val="#ppt_x"/>
                                          </p:val>
                                        </p:tav>
                                      </p:tavLst>
                                    </p:anim>
                                    <p:animEffect transition="in" filter="wipe(right)">
                                      <p:cBhvr>
                                        <p:cTn id="55" dur="5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9" grpId="0"/>
      <p:bldP spid="21" grpId="0" animBg="1"/>
      <p:bldP spid="24" grpId="0"/>
      <p:bldP spid="25" grpId="0"/>
      <p:bldP spid="26" grpId="0"/>
      <p:bldP spid="27" grpId="0"/>
      <p:bldP spid="28"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p:cNvGrpSpPr/>
          <p:nvPr/>
        </p:nvGrpSpPr>
        <p:grpSpPr>
          <a:xfrm>
            <a:off x="2180903" y="1960141"/>
            <a:ext cx="7897859" cy="2954013"/>
            <a:chOff x="3859486" y="1767172"/>
            <a:chExt cx="7489161" cy="2801149"/>
          </a:xfrm>
        </p:grpSpPr>
        <p:sp>
          <p:nvSpPr>
            <p:cNvPr id="40" name="TextBox 39"/>
            <p:cNvSpPr txBox="1"/>
            <p:nvPr/>
          </p:nvSpPr>
          <p:spPr>
            <a:xfrm>
              <a:off x="6845591" y="4258170"/>
              <a:ext cx="515602" cy="310151"/>
            </a:xfrm>
            <a:prstGeom prst="rect">
              <a:avLst/>
            </a:prstGeom>
            <a:noFill/>
          </p:spPr>
          <p:txBody>
            <a:bodyPr wrap="none" rtlCol="0">
              <a:spAutoFit/>
            </a:bodyPr>
            <a:lstStyle/>
            <a:p>
              <a:pPr algn="just">
                <a:lnSpc>
                  <a:spcPct val="120000"/>
                </a:lnSpc>
              </a:pPr>
              <a:r>
                <a:rPr lang="en-US" sz="140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40%</a:t>
              </a:r>
              <a:endParaRPr lang="en-GB" sz="140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41" name="TextBox 40"/>
            <p:cNvSpPr txBox="1"/>
            <p:nvPr/>
          </p:nvSpPr>
          <p:spPr>
            <a:xfrm>
              <a:off x="7498295" y="4258170"/>
              <a:ext cx="515602" cy="310151"/>
            </a:xfrm>
            <a:prstGeom prst="rect">
              <a:avLst/>
            </a:prstGeom>
            <a:noFill/>
          </p:spPr>
          <p:txBody>
            <a:bodyPr wrap="none" rtlCol="0">
              <a:spAutoFit/>
            </a:bodyPr>
            <a:lstStyle/>
            <a:p>
              <a:pPr algn="just">
                <a:lnSpc>
                  <a:spcPct val="120000"/>
                </a:lnSpc>
              </a:pPr>
              <a:r>
                <a:rPr lang="en-US" sz="140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50%</a:t>
              </a:r>
              <a:endParaRPr lang="en-GB" sz="140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42" name="TextBox 41"/>
            <p:cNvSpPr txBox="1"/>
            <p:nvPr/>
          </p:nvSpPr>
          <p:spPr>
            <a:xfrm>
              <a:off x="8134812" y="4258170"/>
              <a:ext cx="515602" cy="310151"/>
            </a:xfrm>
            <a:prstGeom prst="rect">
              <a:avLst/>
            </a:prstGeom>
            <a:noFill/>
          </p:spPr>
          <p:txBody>
            <a:bodyPr wrap="none" rtlCol="0">
              <a:spAutoFit/>
            </a:bodyPr>
            <a:lstStyle/>
            <a:p>
              <a:pPr algn="just">
                <a:lnSpc>
                  <a:spcPct val="120000"/>
                </a:lnSpc>
              </a:pPr>
              <a:r>
                <a:rPr lang="en-US" sz="140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60%</a:t>
              </a:r>
              <a:endParaRPr lang="en-GB" sz="140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43" name="TextBox 42"/>
            <p:cNvSpPr txBox="1"/>
            <p:nvPr/>
          </p:nvSpPr>
          <p:spPr>
            <a:xfrm>
              <a:off x="6163858" y="4258170"/>
              <a:ext cx="515602" cy="310151"/>
            </a:xfrm>
            <a:prstGeom prst="rect">
              <a:avLst/>
            </a:prstGeom>
            <a:noFill/>
          </p:spPr>
          <p:txBody>
            <a:bodyPr wrap="none" rtlCol="0">
              <a:spAutoFit/>
            </a:bodyPr>
            <a:lstStyle/>
            <a:p>
              <a:pPr algn="just">
                <a:lnSpc>
                  <a:spcPct val="120000"/>
                </a:lnSpc>
              </a:pPr>
              <a:r>
                <a:rPr lang="en-US" sz="140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30%</a:t>
              </a:r>
              <a:endParaRPr lang="en-GB" sz="140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44" name="TextBox 43"/>
            <p:cNvSpPr txBox="1"/>
            <p:nvPr/>
          </p:nvSpPr>
          <p:spPr>
            <a:xfrm>
              <a:off x="10738802" y="4258170"/>
              <a:ext cx="609845" cy="310151"/>
            </a:xfrm>
            <a:prstGeom prst="rect">
              <a:avLst/>
            </a:prstGeom>
            <a:noFill/>
          </p:spPr>
          <p:txBody>
            <a:bodyPr wrap="none" rtlCol="0">
              <a:spAutoFit/>
            </a:bodyPr>
            <a:lstStyle/>
            <a:p>
              <a:pPr algn="just">
                <a:lnSpc>
                  <a:spcPct val="120000"/>
                </a:lnSpc>
              </a:pPr>
              <a:r>
                <a:rPr lang="en-US" sz="140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100%</a:t>
              </a:r>
              <a:endParaRPr lang="en-GB" sz="140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45" name="TextBox 44"/>
            <p:cNvSpPr txBox="1"/>
            <p:nvPr/>
          </p:nvSpPr>
          <p:spPr>
            <a:xfrm>
              <a:off x="5479170" y="4258170"/>
              <a:ext cx="515602" cy="310151"/>
            </a:xfrm>
            <a:prstGeom prst="rect">
              <a:avLst/>
            </a:prstGeom>
            <a:noFill/>
          </p:spPr>
          <p:txBody>
            <a:bodyPr wrap="none" rtlCol="0">
              <a:spAutoFit/>
            </a:bodyPr>
            <a:lstStyle/>
            <a:p>
              <a:pPr algn="just">
                <a:lnSpc>
                  <a:spcPct val="120000"/>
                </a:lnSpc>
              </a:pPr>
              <a:r>
                <a:rPr lang="en-US" sz="140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20%</a:t>
              </a:r>
              <a:endParaRPr lang="en-GB" sz="140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46" name="TextBox 45"/>
            <p:cNvSpPr txBox="1"/>
            <p:nvPr/>
          </p:nvSpPr>
          <p:spPr>
            <a:xfrm>
              <a:off x="8749157" y="4258170"/>
              <a:ext cx="515602" cy="310151"/>
            </a:xfrm>
            <a:prstGeom prst="rect">
              <a:avLst/>
            </a:prstGeom>
            <a:noFill/>
          </p:spPr>
          <p:txBody>
            <a:bodyPr wrap="none" rtlCol="0">
              <a:spAutoFit/>
            </a:bodyPr>
            <a:lstStyle/>
            <a:p>
              <a:pPr algn="just">
                <a:lnSpc>
                  <a:spcPct val="120000"/>
                </a:lnSpc>
              </a:pPr>
              <a:r>
                <a:rPr lang="en-US" sz="140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70%</a:t>
              </a:r>
              <a:endParaRPr lang="en-GB" sz="140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47" name="TextBox 46"/>
            <p:cNvSpPr txBox="1"/>
            <p:nvPr/>
          </p:nvSpPr>
          <p:spPr>
            <a:xfrm>
              <a:off x="9392533" y="4258170"/>
              <a:ext cx="515602" cy="310151"/>
            </a:xfrm>
            <a:prstGeom prst="rect">
              <a:avLst/>
            </a:prstGeom>
            <a:noFill/>
          </p:spPr>
          <p:txBody>
            <a:bodyPr wrap="none" rtlCol="0">
              <a:spAutoFit/>
            </a:bodyPr>
            <a:lstStyle/>
            <a:p>
              <a:pPr algn="just">
                <a:lnSpc>
                  <a:spcPct val="120000"/>
                </a:lnSpc>
              </a:pPr>
              <a:r>
                <a:rPr lang="en-US" sz="140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80%</a:t>
              </a:r>
              <a:endParaRPr lang="en-GB" sz="140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48" name="TextBox 47"/>
            <p:cNvSpPr txBox="1"/>
            <p:nvPr/>
          </p:nvSpPr>
          <p:spPr>
            <a:xfrm>
              <a:off x="10078095" y="4258170"/>
              <a:ext cx="515602" cy="310151"/>
            </a:xfrm>
            <a:prstGeom prst="rect">
              <a:avLst/>
            </a:prstGeom>
            <a:noFill/>
          </p:spPr>
          <p:txBody>
            <a:bodyPr wrap="none" rtlCol="0">
              <a:spAutoFit/>
            </a:bodyPr>
            <a:lstStyle/>
            <a:p>
              <a:pPr algn="just">
                <a:lnSpc>
                  <a:spcPct val="120000"/>
                </a:lnSpc>
              </a:pPr>
              <a:r>
                <a:rPr lang="en-US" sz="140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90%</a:t>
              </a:r>
              <a:endParaRPr lang="en-GB" sz="140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49" name="TextBox 48"/>
            <p:cNvSpPr txBox="1"/>
            <p:nvPr/>
          </p:nvSpPr>
          <p:spPr>
            <a:xfrm>
              <a:off x="4360382" y="4258170"/>
              <a:ext cx="421358" cy="310151"/>
            </a:xfrm>
            <a:prstGeom prst="rect">
              <a:avLst/>
            </a:prstGeom>
            <a:noFill/>
          </p:spPr>
          <p:txBody>
            <a:bodyPr wrap="none" rtlCol="0">
              <a:spAutoFit/>
            </a:bodyPr>
            <a:lstStyle/>
            <a:p>
              <a:pPr algn="just">
                <a:lnSpc>
                  <a:spcPct val="120000"/>
                </a:lnSpc>
              </a:pPr>
              <a:r>
                <a:rPr lang="en-US" sz="140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0%</a:t>
              </a:r>
              <a:endParaRPr lang="en-GB" sz="140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50" name="TextBox 49"/>
            <p:cNvSpPr txBox="1"/>
            <p:nvPr/>
          </p:nvSpPr>
          <p:spPr>
            <a:xfrm>
              <a:off x="4852536" y="4258170"/>
              <a:ext cx="515602" cy="310151"/>
            </a:xfrm>
            <a:prstGeom prst="rect">
              <a:avLst/>
            </a:prstGeom>
            <a:noFill/>
          </p:spPr>
          <p:txBody>
            <a:bodyPr wrap="none" rtlCol="0">
              <a:spAutoFit/>
            </a:bodyPr>
            <a:lstStyle/>
            <a:p>
              <a:pPr algn="just">
                <a:lnSpc>
                  <a:spcPct val="120000"/>
                </a:lnSpc>
              </a:pPr>
              <a:r>
                <a:rPr lang="en-US" sz="140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10%</a:t>
              </a:r>
              <a:endParaRPr lang="en-GB" sz="140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51" name="Rectangle 50"/>
            <p:cNvSpPr/>
            <p:nvPr/>
          </p:nvSpPr>
          <p:spPr>
            <a:xfrm>
              <a:off x="4446089" y="1883284"/>
              <a:ext cx="6882616" cy="309490"/>
            </a:xfrm>
            <a:prstGeom prst="rect">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20000"/>
                </a:lnSpc>
              </a:pPr>
              <a:endParaRPr lang="en-GB" sz="140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52" name="Rectangle 51"/>
            <p:cNvSpPr/>
            <p:nvPr/>
          </p:nvSpPr>
          <p:spPr>
            <a:xfrm>
              <a:off x="4446089" y="1883284"/>
              <a:ext cx="2377439" cy="30949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20000"/>
                </a:lnSpc>
              </a:pPr>
              <a:endParaRPr lang="en-GB" sz="140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53" name="Rectangle 52"/>
            <p:cNvSpPr/>
            <p:nvPr/>
          </p:nvSpPr>
          <p:spPr>
            <a:xfrm>
              <a:off x="4446089" y="2340484"/>
              <a:ext cx="6882616" cy="309490"/>
            </a:xfrm>
            <a:prstGeom prst="rect">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20000"/>
                </a:lnSpc>
              </a:pPr>
              <a:endParaRPr lang="en-GB" sz="140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54" name="Rectangle 53"/>
            <p:cNvSpPr/>
            <p:nvPr/>
          </p:nvSpPr>
          <p:spPr>
            <a:xfrm>
              <a:off x="4446089" y="2340484"/>
              <a:ext cx="1272539" cy="30949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20000"/>
                </a:lnSpc>
              </a:pPr>
              <a:endParaRPr lang="en-GB" sz="140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55" name="Rectangle 54"/>
            <p:cNvSpPr/>
            <p:nvPr/>
          </p:nvSpPr>
          <p:spPr>
            <a:xfrm>
              <a:off x="4446089" y="2797684"/>
              <a:ext cx="6882616" cy="309490"/>
            </a:xfrm>
            <a:prstGeom prst="rect">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20000"/>
                </a:lnSpc>
              </a:pPr>
              <a:endParaRPr lang="en-GB" sz="140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56" name="Rectangle 55"/>
            <p:cNvSpPr/>
            <p:nvPr/>
          </p:nvSpPr>
          <p:spPr>
            <a:xfrm>
              <a:off x="4446089" y="2797684"/>
              <a:ext cx="925829" cy="30949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20000"/>
                </a:lnSpc>
              </a:pPr>
              <a:endParaRPr lang="en-GB" sz="140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57" name="Rectangle 56"/>
            <p:cNvSpPr/>
            <p:nvPr/>
          </p:nvSpPr>
          <p:spPr>
            <a:xfrm>
              <a:off x="4446089" y="3254884"/>
              <a:ext cx="6882616" cy="309490"/>
            </a:xfrm>
            <a:prstGeom prst="rect">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20000"/>
                </a:lnSpc>
              </a:pPr>
              <a:endParaRPr lang="en-GB" sz="140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58" name="Rectangle 57"/>
            <p:cNvSpPr/>
            <p:nvPr/>
          </p:nvSpPr>
          <p:spPr>
            <a:xfrm>
              <a:off x="4446089" y="3254884"/>
              <a:ext cx="2023109" cy="30949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20000"/>
                </a:lnSpc>
              </a:pPr>
              <a:endParaRPr lang="en-GB" sz="140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59" name="Rectangle 58"/>
            <p:cNvSpPr/>
            <p:nvPr/>
          </p:nvSpPr>
          <p:spPr>
            <a:xfrm>
              <a:off x="4446089" y="3712084"/>
              <a:ext cx="6882616" cy="309490"/>
            </a:xfrm>
            <a:prstGeom prst="rect">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20000"/>
                </a:lnSpc>
              </a:pPr>
              <a:endParaRPr lang="en-GB" sz="140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60" name="Rectangle 59"/>
            <p:cNvSpPr/>
            <p:nvPr/>
          </p:nvSpPr>
          <p:spPr>
            <a:xfrm>
              <a:off x="4446089" y="3712084"/>
              <a:ext cx="1710689" cy="30949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20000"/>
                </a:lnSpc>
              </a:pPr>
              <a:endParaRPr lang="en-GB" sz="140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61" name="Rectangle 60"/>
            <p:cNvSpPr/>
            <p:nvPr/>
          </p:nvSpPr>
          <p:spPr>
            <a:xfrm>
              <a:off x="6823528" y="1883284"/>
              <a:ext cx="1463039" cy="30949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20000"/>
                </a:lnSpc>
              </a:pPr>
              <a:endParaRPr lang="en-GB" sz="140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62" name="Rectangle 61"/>
            <p:cNvSpPr/>
            <p:nvPr/>
          </p:nvSpPr>
          <p:spPr>
            <a:xfrm>
              <a:off x="5718628" y="2340484"/>
              <a:ext cx="1626870" cy="30949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20000"/>
                </a:lnSpc>
              </a:pPr>
              <a:endParaRPr lang="en-GB" sz="140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63" name="Rectangle 62"/>
            <p:cNvSpPr/>
            <p:nvPr/>
          </p:nvSpPr>
          <p:spPr>
            <a:xfrm>
              <a:off x="5371918" y="2796805"/>
              <a:ext cx="1451610" cy="30949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20000"/>
                </a:lnSpc>
              </a:pPr>
              <a:endParaRPr lang="en-GB" sz="140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64" name="Rectangle 63"/>
            <p:cNvSpPr/>
            <p:nvPr/>
          </p:nvSpPr>
          <p:spPr>
            <a:xfrm>
              <a:off x="6469198" y="3254884"/>
              <a:ext cx="1474470" cy="30949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20000"/>
                </a:lnSpc>
              </a:pPr>
              <a:endParaRPr lang="en-GB" sz="140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65" name="Rectangle 64"/>
            <p:cNvSpPr/>
            <p:nvPr/>
          </p:nvSpPr>
          <p:spPr>
            <a:xfrm>
              <a:off x="6156778" y="3712084"/>
              <a:ext cx="1329690" cy="30949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20000"/>
                </a:lnSpc>
              </a:pPr>
              <a:endParaRPr lang="en-GB" sz="140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66" name="Rectangle 65"/>
            <p:cNvSpPr/>
            <p:nvPr/>
          </p:nvSpPr>
          <p:spPr>
            <a:xfrm>
              <a:off x="8286566" y="1883284"/>
              <a:ext cx="1381763" cy="30949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20000"/>
                </a:lnSpc>
              </a:pPr>
              <a:endParaRPr lang="en-GB" sz="140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67" name="Rectangle 66"/>
            <p:cNvSpPr/>
            <p:nvPr/>
          </p:nvSpPr>
          <p:spPr>
            <a:xfrm>
              <a:off x="7345498" y="2340484"/>
              <a:ext cx="3320853" cy="30949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20000"/>
                </a:lnSpc>
              </a:pPr>
              <a:endParaRPr lang="en-GB" sz="140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68" name="Rectangle 67"/>
            <p:cNvSpPr/>
            <p:nvPr/>
          </p:nvSpPr>
          <p:spPr>
            <a:xfrm>
              <a:off x="6821623" y="2796805"/>
              <a:ext cx="2116455" cy="30949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20000"/>
                </a:lnSpc>
              </a:pPr>
              <a:endParaRPr lang="en-GB" sz="140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69" name="Rectangle 68"/>
            <p:cNvSpPr/>
            <p:nvPr/>
          </p:nvSpPr>
          <p:spPr>
            <a:xfrm>
              <a:off x="7943668" y="3254884"/>
              <a:ext cx="1724661" cy="30949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20000"/>
                </a:lnSpc>
              </a:pPr>
              <a:endParaRPr lang="en-GB" sz="140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70" name="Rectangle 69"/>
            <p:cNvSpPr/>
            <p:nvPr/>
          </p:nvSpPr>
          <p:spPr>
            <a:xfrm>
              <a:off x="7486468" y="3712084"/>
              <a:ext cx="1710689" cy="30949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20000"/>
                </a:lnSpc>
              </a:pPr>
              <a:endParaRPr lang="en-GB" sz="140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cxnSp>
          <p:nvCxnSpPr>
            <p:cNvPr id="71" name="Straight Connector 70"/>
            <p:cNvCxnSpPr/>
            <p:nvPr/>
          </p:nvCxnSpPr>
          <p:spPr>
            <a:xfrm>
              <a:off x="4446089" y="1767172"/>
              <a:ext cx="0" cy="2412945"/>
            </a:xfrm>
            <a:prstGeom prst="line">
              <a:avLst/>
            </a:prstGeom>
            <a:ln w="2540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72" name="TextBox 71"/>
            <p:cNvSpPr txBox="1"/>
            <p:nvPr/>
          </p:nvSpPr>
          <p:spPr>
            <a:xfrm>
              <a:off x="3859486" y="1853363"/>
              <a:ext cx="552083" cy="310151"/>
            </a:xfrm>
            <a:prstGeom prst="rect">
              <a:avLst/>
            </a:prstGeom>
            <a:noFill/>
          </p:spPr>
          <p:txBody>
            <a:bodyPr wrap="none" rtlCol="0">
              <a:spAutoFit/>
            </a:bodyPr>
            <a:lstStyle/>
            <a:p>
              <a:pPr algn="just">
                <a:lnSpc>
                  <a:spcPct val="120000"/>
                </a:lnSpc>
              </a:pPr>
              <a:r>
                <a:rPr lang="en-US" sz="14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2015</a:t>
              </a:r>
              <a:endParaRPr lang="en-GB" sz="14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73" name="TextBox 72"/>
            <p:cNvSpPr txBox="1"/>
            <p:nvPr/>
          </p:nvSpPr>
          <p:spPr>
            <a:xfrm>
              <a:off x="3859486" y="2310563"/>
              <a:ext cx="552083" cy="310151"/>
            </a:xfrm>
            <a:prstGeom prst="rect">
              <a:avLst/>
            </a:prstGeom>
            <a:noFill/>
          </p:spPr>
          <p:txBody>
            <a:bodyPr wrap="none" rtlCol="0">
              <a:spAutoFit/>
            </a:bodyPr>
            <a:lstStyle/>
            <a:p>
              <a:pPr algn="just">
                <a:lnSpc>
                  <a:spcPct val="120000"/>
                </a:lnSpc>
              </a:pPr>
              <a:r>
                <a:rPr lang="en-US" sz="140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2014</a:t>
              </a:r>
              <a:endParaRPr lang="en-GB" sz="140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74" name="TextBox 73"/>
            <p:cNvSpPr txBox="1"/>
            <p:nvPr/>
          </p:nvSpPr>
          <p:spPr>
            <a:xfrm>
              <a:off x="3859486" y="2766884"/>
              <a:ext cx="552083" cy="310151"/>
            </a:xfrm>
            <a:prstGeom prst="rect">
              <a:avLst/>
            </a:prstGeom>
            <a:noFill/>
          </p:spPr>
          <p:txBody>
            <a:bodyPr wrap="none" rtlCol="0">
              <a:spAutoFit/>
            </a:bodyPr>
            <a:lstStyle/>
            <a:p>
              <a:pPr algn="just">
                <a:lnSpc>
                  <a:spcPct val="120000"/>
                </a:lnSpc>
              </a:pPr>
              <a:r>
                <a:rPr lang="en-US" sz="140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2013</a:t>
              </a:r>
              <a:endParaRPr lang="en-GB" sz="140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75" name="TextBox 74"/>
            <p:cNvSpPr txBox="1"/>
            <p:nvPr/>
          </p:nvSpPr>
          <p:spPr>
            <a:xfrm>
              <a:off x="3859486" y="3224963"/>
              <a:ext cx="552083" cy="310151"/>
            </a:xfrm>
            <a:prstGeom prst="rect">
              <a:avLst/>
            </a:prstGeom>
            <a:noFill/>
          </p:spPr>
          <p:txBody>
            <a:bodyPr wrap="none" rtlCol="0">
              <a:spAutoFit/>
            </a:bodyPr>
            <a:lstStyle/>
            <a:p>
              <a:pPr algn="just">
                <a:lnSpc>
                  <a:spcPct val="120000"/>
                </a:lnSpc>
              </a:pPr>
              <a:r>
                <a:rPr lang="en-US" sz="140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2012</a:t>
              </a:r>
              <a:endParaRPr lang="en-GB" sz="140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76" name="TextBox 75"/>
            <p:cNvSpPr txBox="1"/>
            <p:nvPr/>
          </p:nvSpPr>
          <p:spPr>
            <a:xfrm>
              <a:off x="3865810" y="3682163"/>
              <a:ext cx="539436" cy="310151"/>
            </a:xfrm>
            <a:prstGeom prst="rect">
              <a:avLst/>
            </a:prstGeom>
            <a:noFill/>
          </p:spPr>
          <p:txBody>
            <a:bodyPr wrap="none" rtlCol="0">
              <a:spAutoFit/>
            </a:bodyPr>
            <a:lstStyle/>
            <a:p>
              <a:pPr algn="just">
                <a:lnSpc>
                  <a:spcPct val="120000"/>
                </a:lnSpc>
              </a:pPr>
              <a:r>
                <a:rPr lang="en-US" sz="140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2011</a:t>
              </a:r>
              <a:endParaRPr lang="en-GB" sz="140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sp>
        <p:nvSpPr>
          <p:cNvPr id="78" name="Oval 77"/>
          <p:cNvSpPr/>
          <p:nvPr/>
        </p:nvSpPr>
        <p:spPr>
          <a:xfrm>
            <a:off x="2746286" y="5383766"/>
            <a:ext cx="307256" cy="307256"/>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20000"/>
              </a:lnSpc>
            </a:pPr>
            <a:endParaRPr lang="en-GB" sz="140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79" name="TextBox 78"/>
          <p:cNvSpPr txBox="1"/>
          <p:nvPr/>
        </p:nvSpPr>
        <p:spPr>
          <a:xfrm>
            <a:off x="3117517" y="5342650"/>
            <a:ext cx="902811" cy="328551"/>
          </a:xfrm>
          <a:prstGeom prst="rect">
            <a:avLst/>
          </a:prstGeom>
          <a:noFill/>
        </p:spPr>
        <p:txBody>
          <a:bodyPr wrap="none" rtlCol="0">
            <a:spAutoFit/>
          </a:bodyPr>
          <a:lstStyle/>
          <a:p>
            <a:pPr>
              <a:lnSpc>
                <a:spcPct val="120000"/>
              </a:lnSpc>
            </a:pPr>
            <a:r>
              <a:rPr lang="zh-CN" altLang="en-US" sz="14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Text content</a:t>
            </a:r>
            <a:endParaRPr lang="en-GB" sz="14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80" name="Rectangle 79"/>
          <p:cNvSpPr/>
          <p:nvPr/>
        </p:nvSpPr>
        <p:spPr>
          <a:xfrm>
            <a:off x="2676725" y="5686168"/>
            <a:ext cx="2246678" cy="535531"/>
          </a:xfrm>
          <a:prstGeom prst="rect">
            <a:avLst/>
          </a:prstGeom>
        </p:spPr>
        <p:txBody>
          <a:bodyPr wrap="square">
            <a:spAutoFit/>
          </a:bodyPr>
          <a:lstStyle/>
          <a:p>
            <a:pPr>
              <a:lnSpc>
                <a:spcPct val="120000"/>
              </a:lnSpc>
            </a:pPr>
            <a:r>
              <a:rPr lang="en-US" altLang="zh-CN" sz="8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Please replace text, click add-about, headline modify text content, also can copy your content to this directly ly.</a:t>
            </a:r>
            <a:endParaRPr lang="en-GB" altLang="zh-CN" sz="8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81" name="Oval 80"/>
          <p:cNvSpPr/>
          <p:nvPr/>
        </p:nvSpPr>
        <p:spPr>
          <a:xfrm>
            <a:off x="5227465" y="5383766"/>
            <a:ext cx="307256" cy="307256"/>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20000"/>
              </a:lnSpc>
            </a:pPr>
            <a:endParaRPr lang="en-GB" sz="140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82" name="TextBox 81"/>
          <p:cNvSpPr txBox="1"/>
          <p:nvPr/>
        </p:nvSpPr>
        <p:spPr>
          <a:xfrm>
            <a:off x="5581493" y="5342650"/>
            <a:ext cx="902811" cy="328551"/>
          </a:xfrm>
          <a:prstGeom prst="rect">
            <a:avLst/>
          </a:prstGeom>
          <a:noFill/>
        </p:spPr>
        <p:txBody>
          <a:bodyPr wrap="none" rtlCol="0">
            <a:spAutoFit/>
          </a:bodyPr>
          <a:lstStyle/>
          <a:p>
            <a:pPr>
              <a:lnSpc>
                <a:spcPct val="120000"/>
              </a:lnSpc>
            </a:pPr>
            <a:r>
              <a:rPr lang="zh-CN" altLang="en-US" sz="14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Text content</a:t>
            </a:r>
            <a:endParaRPr lang="en-GB" altLang="zh-CN" sz="14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83" name="Rectangle 82"/>
          <p:cNvSpPr/>
          <p:nvPr/>
        </p:nvSpPr>
        <p:spPr>
          <a:xfrm>
            <a:off x="5157904" y="5686168"/>
            <a:ext cx="2246678" cy="535531"/>
          </a:xfrm>
          <a:prstGeom prst="rect">
            <a:avLst/>
          </a:prstGeom>
        </p:spPr>
        <p:txBody>
          <a:bodyPr wrap="square">
            <a:spAutoFit/>
          </a:bodyPr>
          <a:lstStyle/>
          <a:p>
            <a:pPr>
              <a:lnSpc>
                <a:spcPct val="120000"/>
              </a:lnSpc>
            </a:pPr>
            <a:r>
              <a:rPr lang="en-US" altLang="zh-CN" sz="8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Please replace text, click add-about, headline modify text content, also can copy your content to this directly ly.</a:t>
            </a:r>
            <a:endParaRPr lang="en-GB" altLang="zh-CN" sz="8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84" name="Oval 83"/>
          <p:cNvSpPr/>
          <p:nvPr/>
        </p:nvSpPr>
        <p:spPr>
          <a:xfrm>
            <a:off x="7708643" y="5383766"/>
            <a:ext cx="307256" cy="307256"/>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20000"/>
              </a:lnSpc>
            </a:pPr>
            <a:endParaRPr lang="en-GB" sz="140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85" name="TextBox 84"/>
          <p:cNvSpPr txBox="1"/>
          <p:nvPr/>
        </p:nvSpPr>
        <p:spPr>
          <a:xfrm>
            <a:off x="8045469" y="5342650"/>
            <a:ext cx="902811" cy="328551"/>
          </a:xfrm>
          <a:prstGeom prst="rect">
            <a:avLst/>
          </a:prstGeom>
          <a:noFill/>
        </p:spPr>
        <p:txBody>
          <a:bodyPr wrap="none" rtlCol="0">
            <a:spAutoFit/>
          </a:bodyPr>
          <a:lstStyle/>
          <a:p>
            <a:pPr>
              <a:lnSpc>
                <a:spcPct val="120000"/>
              </a:lnSpc>
            </a:pPr>
            <a:r>
              <a:rPr lang="zh-CN" altLang="en-US" sz="14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Text content</a:t>
            </a:r>
            <a:endParaRPr lang="en-GB" altLang="zh-CN" sz="14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86" name="Rectangle 85"/>
          <p:cNvSpPr/>
          <p:nvPr/>
        </p:nvSpPr>
        <p:spPr>
          <a:xfrm>
            <a:off x="7639082" y="5686168"/>
            <a:ext cx="2246678" cy="535531"/>
          </a:xfrm>
          <a:prstGeom prst="rect">
            <a:avLst/>
          </a:prstGeom>
        </p:spPr>
        <p:txBody>
          <a:bodyPr wrap="square">
            <a:spAutoFit/>
          </a:bodyPr>
          <a:lstStyle/>
          <a:p>
            <a:pPr>
              <a:lnSpc>
                <a:spcPct val="120000"/>
              </a:lnSpc>
            </a:pPr>
            <a:r>
              <a:rPr lang="en-US" altLang="zh-CN" sz="8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Please replace text, click add-about, headline modify text content, also can copy your content to this directly ly.</a:t>
            </a:r>
            <a:endParaRPr lang="en-GB" altLang="zh-CN" sz="8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77" name="文本占位符 13"/>
          <p:cNvSpPr txBox="1">
            <a:spLocks/>
          </p:cNvSpPr>
          <p:nvPr/>
        </p:nvSpPr>
        <p:spPr>
          <a:xfrm>
            <a:off x="380703" y="214850"/>
            <a:ext cx="2160240" cy="355063"/>
          </a:xfrm>
          <a:prstGeom prst="rect">
            <a:avLst/>
          </a:prstGeom>
        </p:spPr>
        <p:txBody>
          <a:bodyPr vert="horz"/>
          <a:lstStyle>
            <a:lvl1pPr marL="0" indent="0" algn="l" defTabSz="964326" rtl="0" eaLnBrk="1" latinLnBrk="0" hangingPunct="1">
              <a:lnSpc>
                <a:spcPct val="100000"/>
              </a:lnSpc>
              <a:spcBef>
                <a:spcPts val="1055"/>
              </a:spcBef>
              <a:buFont typeface="Arial" panose="020B0604020202020204" pitchFamily="34" charset="0"/>
              <a:buNone/>
              <a:defRPr sz="1687" kern="1200">
                <a:solidFill>
                  <a:schemeClr val="tx1"/>
                </a:solidFill>
                <a:latin typeface="+mn-lt"/>
                <a:ea typeface="+mn-ea"/>
                <a:cs typeface="+mn-cs"/>
              </a:defRPr>
            </a:lvl1pPr>
            <a:lvl2pPr marL="723245" indent="-241082" algn="l" defTabSz="964326" rtl="0" eaLnBrk="1" latinLnBrk="0" hangingPunct="1">
              <a:lnSpc>
                <a:spcPct val="90000"/>
              </a:lnSpc>
              <a:spcBef>
                <a:spcPts val="527"/>
              </a:spcBef>
              <a:buFont typeface="Arial" panose="020B0604020202020204" pitchFamily="34" charset="0"/>
              <a:buChar char="•"/>
              <a:defRPr sz="2531" kern="1200">
                <a:solidFill>
                  <a:schemeClr val="tx1"/>
                </a:solidFill>
                <a:latin typeface="+mn-lt"/>
                <a:ea typeface="+mn-ea"/>
                <a:cs typeface="+mn-cs"/>
              </a:defRPr>
            </a:lvl2pPr>
            <a:lvl3pPr marL="1205408" indent="-241082" algn="l" defTabSz="964326" rtl="0" eaLnBrk="1" latinLnBrk="0" hangingPunct="1">
              <a:lnSpc>
                <a:spcPct val="90000"/>
              </a:lnSpc>
              <a:spcBef>
                <a:spcPts val="527"/>
              </a:spcBef>
              <a:buFont typeface="Arial" panose="020B0604020202020204" pitchFamily="34" charset="0"/>
              <a:buChar char="•"/>
              <a:defRPr sz="2109" kern="1200">
                <a:solidFill>
                  <a:schemeClr val="tx1"/>
                </a:solidFill>
                <a:latin typeface="+mn-lt"/>
                <a:ea typeface="+mn-ea"/>
                <a:cs typeface="+mn-cs"/>
              </a:defRPr>
            </a:lvl3pPr>
            <a:lvl4pPr marL="1687571" indent="-241082" algn="l" defTabSz="964326" rtl="0" eaLnBrk="1" latinLnBrk="0" hangingPunct="1">
              <a:lnSpc>
                <a:spcPct val="90000"/>
              </a:lnSpc>
              <a:spcBef>
                <a:spcPts val="527"/>
              </a:spcBef>
              <a:buFont typeface="Arial" panose="020B0604020202020204" pitchFamily="34" charset="0"/>
              <a:buChar char="•"/>
              <a:defRPr sz="1898" kern="1200">
                <a:solidFill>
                  <a:schemeClr val="tx1"/>
                </a:solidFill>
                <a:latin typeface="+mn-lt"/>
                <a:ea typeface="+mn-ea"/>
                <a:cs typeface="+mn-cs"/>
              </a:defRPr>
            </a:lvl4pPr>
            <a:lvl5pPr marL="2169734" indent="-241082" algn="l" defTabSz="964326" rtl="0" eaLnBrk="1" latinLnBrk="0" hangingPunct="1">
              <a:lnSpc>
                <a:spcPct val="90000"/>
              </a:lnSpc>
              <a:spcBef>
                <a:spcPts val="527"/>
              </a:spcBef>
              <a:buFont typeface="Arial" panose="020B0604020202020204" pitchFamily="34" charset="0"/>
              <a:buChar char="•"/>
              <a:defRPr sz="1898" kern="1200">
                <a:solidFill>
                  <a:schemeClr val="tx1"/>
                </a:solidFill>
                <a:latin typeface="+mn-lt"/>
                <a:ea typeface="+mn-ea"/>
                <a:cs typeface="+mn-cs"/>
              </a:defRPr>
            </a:lvl5pPr>
            <a:lvl6pPr marL="2651897" indent="-241082" algn="l" defTabSz="964326" rtl="0" eaLnBrk="1" latinLnBrk="0" hangingPunct="1">
              <a:lnSpc>
                <a:spcPct val="90000"/>
              </a:lnSpc>
              <a:spcBef>
                <a:spcPts val="527"/>
              </a:spcBef>
              <a:buFont typeface="Arial" panose="020B0604020202020204" pitchFamily="34" charset="0"/>
              <a:buChar char="•"/>
              <a:defRPr sz="1898" kern="1200">
                <a:solidFill>
                  <a:schemeClr val="tx1"/>
                </a:solidFill>
                <a:latin typeface="+mn-lt"/>
                <a:ea typeface="+mn-ea"/>
                <a:cs typeface="+mn-cs"/>
              </a:defRPr>
            </a:lvl6pPr>
            <a:lvl7pPr marL="3134060" indent="-241082" algn="l" defTabSz="964326" rtl="0" eaLnBrk="1" latinLnBrk="0" hangingPunct="1">
              <a:lnSpc>
                <a:spcPct val="90000"/>
              </a:lnSpc>
              <a:spcBef>
                <a:spcPts val="527"/>
              </a:spcBef>
              <a:buFont typeface="Arial" panose="020B0604020202020204" pitchFamily="34" charset="0"/>
              <a:buChar char="•"/>
              <a:defRPr sz="1898" kern="1200">
                <a:solidFill>
                  <a:schemeClr val="tx1"/>
                </a:solidFill>
                <a:latin typeface="+mn-lt"/>
                <a:ea typeface="+mn-ea"/>
                <a:cs typeface="+mn-cs"/>
              </a:defRPr>
            </a:lvl7pPr>
            <a:lvl8pPr marL="3616223" indent="-241082" algn="l" defTabSz="964326" rtl="0" eaLnBrk="1" latinLnBrk="0" hangingPunct="1">
              <a:lnSpc>
                <a:spcPct val="90000"/>
              </a:lnSpc>
              <a:spcBef>
                <a:spcPts val="527"/>
              </a:spcBef>
              <a:buFont typeface="Arial" panose="020B0604020202020204" pitchFamily="34" charset="0"/>
              <a:buChar char="•"/>
              <a:defRPr sz="1898" kern="1200">
                <a:solidFill>
                  <a:schemeClr val="tx1"/>
                </a:solidFill>
                <a:latin typeface="+mn-lt"/>
                <a:ea typeface="+mn-ea"/>
                <a:cs typeface="+mn-cs"/>
              </a:defRPr>
            </a:lvl8pPr>
            <a:lvl9pPr marL="4098387" indent="-241082" algn="l" defTabSz="964326" rtl="0" eaLnBrk="1" latinLnBrk="0" hangingPunct="1">
              <a:lnSpc>
                <a:spcPct val="90000"/>
              </a:lnSpc>
              <a:spcBef>
                <a:spcPts val="527"/>
              </a:spcBef>
              <a:buFont typeface="Arial" panose="020B0604020202020204" pitchFamily="34" charset="0"/>
              <a:buChar char="•"/>
              <a:defRPr sz="1898" kern="1200">
                <a:solidFill>
                  <a:schemeClr val="tx1"/>
                </a:solidFill>
                <a:latin typeface="+mn-lt"/>
                <a:ea typeface="+mn-ea"/>
                <a:cs typeface="+mn-cs"/>
              </a:defRPr>
            </a:lvl9pPr>
          </a:lstStyle>
          <a:p>
            <a:r>
              <a:rPr kumimoji="1" lang="zh-CN" altLang="en-US" sz="1800" dirty="0">
                <a:solidFill>
                  <a:schemeClr val="accent3"/>
                </a:solidFill>
                <a:latin typeface="微软雅黑" panose="020B0503020204020204" pitchFamily="34" charset="-122"/>
                <a:ea typeface="微软雅黑" panose="020B0503020204020204" pitchFamily="34" charset="-122"/>
              </a:rPr>
              <a:t>Add a title</a:t>
            </a:r>
          </a:p>
        </p:txBody>
      </p:sp>
    </p:spTree>
    <p:extLst>
      <p:ext uri="{BB962C8B-B14F-4D97-AF65-F5344CB8AC3E}">
        <p14:creationId xmlns:p14="http://schemas.microsoft.com/office/powerpoint/2010/main" val="1328485397"/>
      </p:ext>
    </p:extLst>
  </p:cSld>
  <p:clrMapOvr>
    <a:masterClrMapping/>
  </p:clrMapOvr>
  <p:transition spd="slow" advTm="0">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500"/>
                                        <p:tgtEl>
                                          <p:spTgt spid="4"/>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78"/>
                                        </p:tgtEl>
                                        <p:attrNameLst>
                                          <p:attrName>style.visibility</p:attrName>
                                        </p:attrNameLst>
                                      </p:cBhvr>
                                      <p:to>
                                        <p:strVal val="visible"/>
                                      </p:to>
                                    </p:set>
                                    <p:animEffect transition="in" filter="fade">
                                      <p:cBhvr>
                                        <p:cTn id="11" dur="500"/>
                                        <p:tgtEl>
                                          <p:spTgt spid="78"/>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79"/>
                                        </p:tgtEl>
                                        <p:attrNameLst>
                                          <p:attrName>style.visibility</p:attrName>
                                        </p:attrNameLst>
                                      </p:cBhvr>
                                      <p:to>
                                        <p:strVal val="visible"/>
                                      </p:to>
                                    </p:set>
                                    <p:animEffect transition="in" filter="fade">
                                      <p:cBhvr>
                                        <p:cTn id="15" dur="500"/>
                                        <p:tgtEl>
                                          <p:spTgt spid="79"/>
                                        </p:tgtEl>
                                      </p:cBhvr>
                                    </p:animEffect>
                                  </p:childTnLst>
                                </p:cTn>
                              </p:par>
                            </p:childTnLst>
                          </p:cTn>
                        </p:par>
                        <p:par>
                          <p:cTn id="16" fill="hold">
                            <p:stCondLst>
                              <p:cond delay="1500"/>
                            </p:stCondLst>
                            <p:childTnLst>
                              <p:par>
                                <p:cTn id="17" presetID="10" presetClass="entr" presetSubtype="0" fill="hold" grpId="0" nodeType="afterEffect">
                                  <p:stCondLst>
                                    <p:cond delay="0"/>
                                  </p:stCondLst>
                                  <p:childTnLst>
                                    <p:set>
                                      <p:cBhvr>
                                        <p:cTn id="18" dur="1" fill="hold">
                                          <p:stCondLst>
                                            <p:cond delay="0"/>
                                          </p:stCondLst>
                                        </p:cTn>
                                        <p:tgtEl>
                                          <p:spTgt spid="80"/>
                                        </p:tgtEl>
                                        <p:attrNameLst>
                                          <p:attrName>style.visibility</p:attrName>
                                        </p:attrNameLst>
                                      </p:cBhvr>
                                      <p:to>
                                        <p:strVal val="visible"/>
                                      </p:to>
                                    </p:set>
                                    <p:animEffect transition="in" filter="fade">
                                      <p:cBhvr>
                                        <p:cTn id="19" dur="500"/>
                                        <p:tgtEl>
                                          <p:spTgt spid="80"/>
                                        </p:tgtEl>
                                      </p:cBhvr>
                                    </p:animEffect>
                                  </p:childTnLst>
                                </p:cTn>
                              </p:par>
                            </p:childTnLst>
                          </p:cTn>
                        </p:par>
                        <p:par>
                          <p:cTn id="20" fill="hold">
                            <p:stCondLst>
                              <p:cond delay="2000"/>
                            </p:stCondLst>
                            <p:childTnLst>
                              <p:par>
                                <p:cTn id="21" presetID="10" presetClass="entr" presetSubtype="0" fill="hold" grpId="0" nodeType="afterEffect">
                                  <p:stCondLst>
                                    <p:cond delay="0"/>
                                  </p:stCondLst>
                                  <p:childTnLst>
                                    <p:set>
                                      <p:cBhvr>
                                        <p:cTn id="22" dur="1" fill="hold">
                                          <p:stCondLst>
                                            <p:cond delay="0"/>
                                          </p:stCondLst>
                                        </p:cTn>
                                        <p:tgtEl>
                                          <p:spTgt spid="81"/>
                                        </p:tgtEl>
                                        <p:attrNameLst>
                                          <p:attrName>style.visibility</p:attrName>
                                        </p:attrNameLst>
                                      </p:cBhvr>
                                      <p:to>
                                        <p:strVal val="visible"/>
                                      </p:to>
                                    </p:set>
                                    <p:animEffect transition="in" filter="fade">
                                      <p:cBhvr>
                                        <p:cTn id="23" dur="500"/>
                                        <p:tgtEl>
                                          <p:spTgt spid="81"/>
                                        </p:tgtEl>
                                      </p:cBhvr>
                                    </p:animEffect>
                                  </p:childTnLst>
                                </p:cTn>
                              </p:par>
                            </p:childTnLst>
                          </p:cTn>
                        </p:par>
                        <p:par>
                          <p:cTn id="24" fill="hold">
                            <p:stCondLst>
                              <p:cond delay="2500"/>
                            </p:stCondLst>
                            <p:childTnLst>
                              <p:par>
                                <p:cTn id="25" presetID="10" presetClass="entr" presetSubtype="0" fill="hold" grpId="0" nodeType="afterEffect">
                                  <p:stCondLst>
                                    <p:cond delay="0"/>
                                  </p:stCondLst>
                                  <p:childTnLst>
                                    <p:set>
                                      <p:cBhvr>
                                        <p:cTn id="26" dur="1" fill="hold">
                                          <p:stCondLst>
                                            <p:cond delay="0"/>
                                          </p:stCondLst>
                                        </p:cTn>
                                        <p:tgtEl>
                                          <p:spTgt spid="82"/>
                                        </p:tgtEl>
                                        <p:attrNameLst>
                                          <p:attrName>style.visibility</p:attrName>
                                        </p:attrNameLst>
                                      </p:cBhvr>
                                      <p:to>
                                        <p:strVal val="visible"/>
                                      </p:to>
                                    </p:set>
                                    <p:animEffect transition="in" filter="fade">
                                      <p:cBhvr>
                                        <p:cTn id="27" dur="500"/>
                                        <p:tgtEl>
                                          <p:spTgt spid="82"/>
                                        </p:tgtEl>
                                      </p:cBhvr>
                                    </p:animEffect>
                                  </p:childTnLst>
                                </p:cTn>
                              </p:par>
                            </p:childTnLst>
                          </p:cTn>
                        </p:par>
                        <p:par>
                          <p:cTn id="28" fill="hold">
                            <p:stCondLst>
                              <p:cond delay="3000"/>
                            </p:stCondLst>
                            <p:childTnLst>
                              <p:par>
                                <p:cTn id="29" presetID="10" presetClass="entr" presetSubtype="0" fill="hold" grpId="0" nodeType="afterEffect">
                                  <p:stCondLst>
                                    <p:cond delay="0"/>
                                  </p:stCondLst>
                                  <p:childTnLst>
                                    <p:set>
                                      <p:cBhvr>
                                        <p:cTn id="30" dur="1" fill="hold">
                                          <p:stCondLst>
                                            <p:cond delay="0"/>
                                          </p:stCondLst>
                                        </p:cTn>
                                        <p:tgtEl>
                                          <p:spTgt spid="83"/>
                                        </p:tgtEl>
                                        <p:attrNameLst>
                                          <p:attrName>style.visibility</p:attrName>
                                        </p:attrNameLst>
                                      </p:cBhvr>
                                      <p:to>
                                        <p:strVal val="visible"/>
                                      </p:to>
                                    </p:set>
                                    <p:animEffect transition="in" filter="fade">
                                      <p:cBhvr>
                                        <p:cTn id="31" dur="500"/>
                                        <p:tgtEl>
                                          <p:spTgt spid="83"/>
                                        </p:tgtEl>
                                      </p:cBhvr>
                                    </p:animEffect>
                                  </p:childTnLst>
                                </p:cTn>
                              </p:par>
                            </p:childTnLst>
                          </p:cTn>
                        </p:par>
                        <p:par>
                          <p:cTn id="32" fill="hold">
                            <p:stCondLst>
                              <p:cond delay="3500"/>
                            </p:stCondLst>
                            <p:childTnLst>
                              <p:par>
                                <p:cTn id="33" presetID="10" presetClass="entr" presetSubtype="0" fill="hold" grpId="0" nodeType="afterEffect">
                                  <p:stCondLst>
                                    <p:cond delay="0"/>
                                  </p:stCondLst>
                                  <p:childTnLst>
                                    <p:set>
                                      <p:cBhvr>
                                        <p:cTn id="34" dur="1" fill="hold">
                                          <p:stCondLst>
                                            <p:cond delay="0"/>
                                          </p:stCondLst>
                                        </p:cTn>
                                        <p:tgtEl>
                                          <p:spTgt spid="84"/>
                                        </p:tgtEl>
                                        <p:attrNameLst>
                                          <p:attrName>style.visibility</p:attrName>
                                        </p:attrNameLst>
                                      </p:cBhvr>
                                      <p:to>
                                        <p:strVal val="visible"/>
                                      </p:to>
                                    </p:set>
                                    <p:animEffect transition="in" filter="fade">
                                      <p:cBhvr>
                                        <p:cTn id="35" dur="500"/>
                                        <p:tgtEl>
                                          <p:spTgt spid="84"/>
                                        </p:tgtEl>
                                      </p:cBhvr>
                                    </p:animEffect>
                                  </p:childTnLst>
                                </p:cTn>
                              </p:par>
                            </p:childTnLst>
                          </p:cTn>
                        </p:par>
                        <p:par>
                          <p:cTn id="36" fill="hold">
                            <p:stCondLst>
                              <p:cond delay="4000"/>
                            </p:stCondLst>
                            <p:childTnLst>
                              <p:par>
                                <p:cTn id="37" presetID="10" presetClass="entr" presetSubtype="0" fill="hold" grpId="0" nodeType="afterEffect">
                                  <p:stCondLst>
                                    <p:cond delay="0"/>
                                  </p:stCondLst>
                                  <p:childTnLst>
                                    <p:set>
                                      <p:cBhvr>
                                        <p:cTn id="38" dur="1" fill="hold">
                                          <p:stCondLst>
                                            <p:cond delay="0"/>
                                          </p:stCondLst>
                                        </p:cTn>
                                        <p:tgtEl>
                                          <p:spTgt spid="85"/>
                                        </p:tgtEl>
                                        <p:attrNameLst>
                                          <p:attrName>style.visibility</p:attrName>
                                        </p:attrNameLst>
                                      </p:cBhvr>
                                      <p:to>
                                        <p:strVal val="visible"/>
                                      </p:to>
                                    </p:set>
                                    <p:animEffect transition="in" filter="fade">
                                      <p:cBhvr>
                                        <p:cTn id="39" dur="500"/>
                                        <p:tgtEl>
                                          <p:spTgt spid="85"/>
                                        </p:tgtEl>
                                      </p:cBhvr>
                                    </p:animEffect>
                                  </p:childTnLst>
                                </p:cTn>
                              </p:par>
                            </p:childTnLst>
                          </p:cTn>
                        </p:par>
                        <p:par>
                          <p:cTn id="40" fill="hold">
                            <p:stCondLst>
                              <p:cond delay="4500"/>
                            </p:stCondLst>
                            <p:childTnLst>
                              <p:par>
                                <p:cTn id="41" presetID="10" presetClass="entr" presetSubtype="0" fill="hold" grpId="0" nodeType="afterEffect">
                                  <p:stCondLst>
                                    <p:cond delay="0"/>
                                  </p:stCondLst>
                                  <p:childTnLst>
                                    <p:set>
                                      <p:cBhvr>
                                        <p:cTn id="42" dur="1" fill="hold">
                                          <p:stCondLst>
                                            <p:cond delay="0"/>
                                          </p:stCondLst>
                                        </p:cTn>
                                        <p:tgtEl>
                                          <p:spTgt spid="86"/>
                                        </p:tgtEl>
                                        <p:attrNameLst>
                                          <p:attrName>style.visibility</p:attrName>
                                        </p:attrNameLst>
                                      </p:cBhvr>
                                      <p:to>
                                        <p:strVal val="visible"/>
                                      </p:to>
                                    </p:set>
                                    <p:animEffect transition="in" filter="fade">
                                      <p:cBhvr>
                                        <p:cTn id="43" dur="500"/>
                                        <p:tgtEl>
                                          <p:spTgt spid="8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8" grpId="0" animBg="1"/>
      <p:bldP spid="79" grpId="0"/>
      <p:bldP spid="80" grpId="0"/>
      <p:bldP spid="81" grpId="0" animBg="1"/>
      <p:bldP spid="82" grpId="0"/>
      <p:bldP spid="83" grpId="0"/>
      <p:bldP spid="84" grpId="0" animBg="1"/>
      <p:bldP spid="85" grpId="0"/>
      <p:bldP spid="86"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0" y="0"/>
            <a:ext cx="12858750" cy="7232650"/>
          </a:xfrm>
          <a:prstGeom prst="rect">
            <a:avLst/>
          </a:prstGeom>
          <a:blipFill dpi="0" rotWithShape="1">
            <a:blip r:embed="rId4" cstate="print">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29" name="直接连接符 28"/>
          <p:cNvCxnSpPr/>
          <p:nvPr/>
        </p:nvCxnSpPr>
        <p:spPr>
          <a:xfrm>
            <a:off x="5944507" y="657890"/>
            <a:ext cx="0" cy="6574315"/>
          </a:xfrm>
          <a:prstGeom prst="line">
            <a:avLst/>
          </a:prstGeom>
          <a:ln w="1905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30" name="椭圆 29"/>
          <p:cNvSpPr/>
          <p:nvPr/>
        </p:nvSpPr>
        <p:spPr>
          <a:xfrm>
            <a:off x="5860700" y="3429680"/>
            <a:ext cx="167616" cy="167616"/>
          </a:xfrm>
          <a:prstGeom prst="ellipse">
            <a:avLst/>
          </a:prstGeom>
          <a:solidFill>
            <a:schemeClr val="accent2"/>
          </a:solidFill>
          <a:ln w="1905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2400" b="1">
              <a:solidFill>
                <a:schemeClr val="bg1">
                  <a:lumMod val="65000"/>
                </a:schemeClr>
              </a:solidFill>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endParaRPr>
          </a:p>
        </p:txBody>
      </p:sp>
      <p:sp>
        <p:nvSpPr>
          <p:cNvPr id="31" name="文本框 25"/>
          <p:cNvSpPr txBox="1">
            <a:spLocks noChangeArrowheads="1"/>
          </p:cNvSpPr>
          <p:nvPr/>
        </p:nvSpPr>
        <p:spPr bwMode="auto">
          <a:xfrm>
            <a:off x="5193839" y="3359619"/>
            <a:ext cx="542729" cy="3077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a:defRPr>
                <a:solidFill>
                  <a:schemeClr val="tx1"/>
                </a:solidFill>
                <a:latin typeface="Arial Narrow" panose="020B0606020202030204" pitchFamily="34" charset="0"/>
                <a:ea typeface="微软雅黑" panose="020B0503020204020204" pitchFamily="34" charset="-122"/>
              </a:defRPr>
            </a:lvl1pPr>
            <a:lvl2pPr marL="742950" indent="-285750">
              <a:defRPr>
                <a:solidFill>
                  <a:schemeClr val="tx1"/>
                </a:solidFill>
                <a:latin typeface="Arial Narrow" panose="020B0606020202030204" pitchFamily="34" charset="0"/>
                <a:ea typeface="微软雅黑" panose="020B0503020204020204" pitchFamily="34" charset="-122"/>
              </a:defRPr>
            </a:lvl2pPr>
            <a:lvl3pPr marL="1143000" indent="-228600">
              <a:defRPr>
                <a:solidFill>
                  <a:schemeClr val="tx1"/>
                </a:solidFill>
                <a:latin typeface="Arial Narrow" panose="020B0606020202030204" pitchFamily="34" charset="0"/>
                <a:ea typeface="微软雅黑" panose="020B0503020204020204" pitchFamily="34" charset="-122"/>
              </a:defRPr>
            </a:lvl3pPr>
            <a:lvl4pPr marL="1600200" indent="-228600">
              <a:defRPr>
                <a:solidFill>
                  <a:schemeClr val="tx1"/>
                </a:solidFill>
                <a:latin typeface="Arial Narrow" panose="020B0606020202030204" pitchFamily="34" charset="0"/>
                <a:ea typeface="微软雅黑" panose="020B0503020204020204" pitchFamily="34" charset="-122"/>
              </a:defRPr>
            </a:lvl4pPr>
            <a:lvl5pPr marL="2057400" indent="-228600">
              <a:defRPr>
                <a:solidFill>
                  <a:schemeClr val="tx1"/>
                </a:solidFill>
                <a:latin typeface="Arial Narrow" panose="020B0606020202030204" pitchFamily="34" charset="0"/>
                <a:ea typeface="微软雅黑" panose="020B0503020204020204" pitchFamily="34" charset="-122"/>
              </a:defRPr>
            </a:lvl5pPr>
            <a:lvl6pPr marL="2514600" indent="-228600" eaLnBrk="0" fontAlgn="base" hangingPunct="0">
              <a:spcBef>
                <a:spcPct val="0"/>
              </a:spcBef>
              <a:spcAft>
                <a:spcPct val="0"/>
              </a:spcAft>
              <a:defRPr>
                <a:solidFill>
                  <a:schemeClr val="tx1"/>
                </a:solidFill>
                <a:latin typeface="Arial Narrow" panose="020B0606020202030204" pitchFamily="34" charset="0"/>
                <a:ea typeface="微软雅黑" panose="020B0503020204020204" pitchFamily="34" charset="-122"/>
              </a:defRPr>
            </a:lvl6pPr>
            <a:lvl7pPr marL="2971800" indent="-228600" eaLnBrk="0" fontAlgn="base" hangingPunct="0">
              <a:spcBef>
                <a:spcPct val="0"/>
              </a:spcBef>
              <a:spcAft>
                <a:spcPct val="0"/>
              </a:spcAft>
              <a:defRPr>
                <a:solidFill>
                  <a:schemeClr val="tx1"/>
                </a:solidFill>
                <a:latin typeface="Arial Narrow" panose="020B0606020202030204" pitchFamily="34" charset="0"/>
                <a:ea typeface="微软雅黑" panose="020B0503020204020204" pitchFamily="34" charset="-122"/>
              </a:defRPr>
            </a:lvl7pPr>
            <a:lvl8pPr marL="3429000" indent="-228600" eaLnBrk="0" fontAlgn="base" hangingPunct="0">
              <a:spcBef>
                <a:spcPct val="0"/>
              </a:spcBef>
              <a:spcAft>
                <a:spcPct val="0"/>
              </a:spcAft>
              <a:defRPr>
                <a:solidFill>
                  <a:schemeClr val="tx1"/>
                </a:solidFill>
                <a:latin typeface="Arial Narrow" panose="020B0606020202030204" pitchFamily="34" charset="0"/>
                <a:ea typeface="微软雅黑" panose="020B0503020204020204" pitchFamily="34" charset="-122"/>
              </a:defRPr>
            </a:lvl8pPr>
            <a:lvl9pPr marL="3886200" indent="-228600" eaLnBrk="0" fontAlgn="base" hangingPunct="0">
              <a:spcBef>
                <a:spcPct val="0"/>
              </a:spcBef>
              <a:spcAft>
                <a:spcPct val="0"/>
              </a:spcAft>
              <a:defRPr>
                <a:solidFill>
                  <a:schemeClr val="tx1"/>
                </a:solidFill>
                <a:latin typeface="Arial Narrow" panose="020B0606020202030204" pitchFamily="34" charset="0"/>
                <a:ea typeface="微软雅黑" panose="020B0503020204020204" pitchFamily="34" charset="-122"/>
              </a:defRPr>
            </a:lvl9pPr>
          </a:lstStyle>
          <a:p>
            <a:pPr algn="r" eaLnBrk="1" hangingPunct="1"/>
            <a:r>
              <a:rPr lang="en-US" altLang="zh-CN" sz="2000" b="1" dirty="0">
                <a:solidFill>
                  <a:schemeClr val="accent2"/>
                </a:solidFill>
                <a:latin typeface="Arial" panose="020B0604020202020204" pitchFamily="34" charset="0"/>
                <a:cs typeface="Arial" panose="020B0604020202020204" pitchFamily="34" charset="0"/>
                <a:sym typeface="Arial" panose="020B0604020202020204" pitchFamily="34" charset="0"/>
              </a:rPr>
              <a:t>01</a:t>
            </a:r>
            <a:endParaRPr lang="zh-CN" altLang="en-US" sz="2000" b="1" dirty="0">
              <a:solidFill>
                <a:schemeClr val="accent2"/>
              </a:solidFill>
              <a:latin typeface="Arial" panose="020B0604020202020204" pitchFamily="34" charset="0"/>
              <a:cs typeface="Arial" panose="020B0604020202020204" pitchFamily="34" charset="0"/>
              <a:sym typeface="Arial" panose="020B0604020202020204" pitchFamily="34" charset="0"/>
            </a:endParaRPr>
          </a:p>
        </p:txBody>
      </p:sp>
      <p:sp>
        <p:nvSpPr>
          <p:cNvPr id="32" name="文本框 31"/>
          <p:cNvSpPr txBox="1"/>
          <p:nvPr/>
        </p:nvSpPr>
        <p:spPr>
          <a:xfrm>
            <a:off x="6109663" y="3359619"/>
            <a:ext cx="3083937" cy="307739"/>
          </a:xfrm>
          <a:prstGeom prst="rect">
            <a:avLst/>
          </a:prstGeom>
          <a:noFill/>
        </p:spPr>
        <p:txBody>
          <a:bodyPr lIns="0" tIns="0" rIns="0" bIns="0">
            <a:spAutoFit/>
          </a:bodyPr>
          <a:lstStyle/>
          <a:p>
            <a:pPr>
              <a:defRPr/>
            </a:pPr>
            <a:r>
              <a:rPr lang="zh-CN" altLang="en-US" sz="2000" b="1" dirty="0">
                <a:solidFill>
                  <a:schemeClr val="accent2"/>
                </a:solidFill>
                <a:latin typeface="Arial" panose="020B0604020202020204" pitchFamily="34" charset="0"/>
                <a:ea typeface="微软雅黑" panose="020B0503020204020204" pitchFamily="34" charset="-122"/>
                <a:sym typeface="Arial" panose="020B0604020202020204" pitchFamily="34" charset="0"/>
              </a:rPr>
              <a:t>Background and meaning of selecting topics</a:t>
            </a:r>
          </a:p>
        </p:txBody>
      </p:sp>
      <p:sp>
        <p:nvSpPr>
          <p:cNvPr id="33" name="椭圆 32"/>
          <p:cNvSpPr/>
          <p:nvPr/>
        </p:nvSpPr>
        <p:spPr>
          <a:xfrm>
            <a:off x="5860700" y="4318843"/>
            <a:ext cx="167616" cy="167616"/>
          </a:xfrm>
          <a:prstGeom prst="ellipse">
            <a:avLst/>
          </a:prstGeom>
          <a:solidFill>
            <a:schemeClr val="accent1"/>
          </a:solidFill>
          <a:ln w="1905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2400" b="1">
              <a:solidFill>
                <a:schemeClr val="bg1">
                  <a:lumMod val="65000"/>
                </a:schemeClr>
              </a:solidFill>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endParaRPr>
          </a:p>
        </p:txBody>
      </p:sp>
      <p:sp>
        <p:nvSpPr>
          <p:cNvPr id="34" name="文本框 28"/>
          <p:cNvSpPr txBox="1">
            <a:spLocks noChangeArrowheads="1"/>
          </p:cNvSpPr>
          <p:nvPr/>
        </p:nvSpPr>
        <p:spPr bwMode="auto">
          <a:xfrm>
            <a:off x="5193839" y="4228267"/>
            <a:ext cx="542729" cy="3077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a:defRPr>
                <a:solidFill>
                  <a:schemeClr val="tx1"/>
                </a:solidFill>
                <a:latin typeface="Arial Narrow" panose="020B0606020202030204" pitchFamily="34" charset="0"/>
                <a:ea typeface="微软雅黑" panose="020B0503020204020204" pitchFamily="34" charset="-122"/>
              </a:defRPr>
            </a:lvl1pPr>
            <a:lvl2pPr marL="742950" indent="-285750">
              <a:defRPr>
                <a:solidFill>
                  <a:schemeClr val="tx1"/>
                </a:solidFill>
                <a:latin typeface="Arial Narrow" panose="020B0606020202030204" pitchFamily="34" charset="0"/>
                <a:ea typeface="微软雅黑" panose="020B0503020204020204" pitchFamily="34" charset="-122"/>
              </a:defRPr>
            </a:lvl2pPr>
            <a:lvl3pPr marL="1143000" indent="-228600">
              <a:defRPr>
                <a:solidFill>
                  <a:schemeClr val="tx1"/>
                </a:solidFill>
                <a:latin typeface="Arial Narrow" panose="020B0606020202030204" pitchFamily="34" charset="0"/>
                <a:ea typeface="微软雅黑" panose="020B0503020204020204" pitchFamily="34" charset="-122"/>
              </a:defRPr>
            </a:lvl3pPr>
            <a:lvl4pPr marL="1600200" indent="-228600">
              <a:defRPr>
                <a:solidFill>
                  <a:schemeClr val="tx1"/>
                </a:solidFill>
                <a:latin typeface="Arial Narrow" panose="020B0606020202030204" pitchFamily="34" charset="0"/>
                <a:ea typeface="微软雅黑" panose="020B0503020204020204" pitchFamily="34" charset="-122"/>
              </a:defRPr>
            </a:lvl4pPr>
            <a:lvl5pPr marL="2057400" indent="-228600">
              <a:defRPr>
                <a:solidFill>
                  <a:schemeClr val="tx1"/>
                </a:solidFill>
                <a:latin typeface="Arial Narrow" panose="020B0606020202030204" pitchFamily="34" charset="0"/>
                <a:ea typeface="微软雅黑" panose="020B0503020204020204" pitchFamily="34" charset="-122"/>
              </a:defRPr>
            </a:lvl5pPr>
            <a:lvl6pPr marL="2514600" indent="-228600" eaLnBrk="0" fontAlgn="base" hangingPunct="0">
              <a:spcBef>
                <a:spcPct val="0"/>
              </a:spcBef>
              <a:spcAft>
                <a:spcPct val="0"/>
              </a:spcAft>
              <a:defRPr>
                <a:solidFill>
                  <a:schemeClr val="tx1"/>
                </a:solidFill>
                <a:latin typeface="Arial Narrow" panose="020B0606020202030204" pitchFamily="34" charset="0"/>
                <a:ea typeface="微软雅黑" panose="020B0503020204020204" pitchFamily="34" charset="-122"/>
              </a:defRPr>
            </a:lvl6pPr>
            <a:lvl7pPr marL="2971800" indent="-228600" eaLnBrk="0" fontAlgn="base" hangingPunct="0">
              <a:spcBef>
                <a:spcPct val="0"/>
              </a:spcBef>
              <a:spcAft>
                <a:spcPct val="0"/>
              </a:spcAft>
              <a:defRPr>
                <a:solidFill>
                  <a:schemeClr val="tx1"/>
                </a:solidFill>
                <a:latin typeface="Arial Narrow" panose="020B0606020202030204" pitchFamily="34" charset="0"/>
                <a:ea typeface="微软雅黑" panose="020B0503020204020204" pitchFamily="34" charset="-122"/>
              </a:defRPr>
            </a:lvl7pPr>
            <a:lvl8pPr marL="3429000" indent="-228600" eaLnBrk="0" fontAlgn="base" hangingPunct="0">
              <a:spcBef>
                <a:spcPct val="0"/>
              </a:spcBef>
              <a:spcAft>
                <a:spcPct val="0"/>
              </a:spcAft>
              <a:defRPr>
                <a:solidFill>
                  <a:schemeClr val="tx1"/>
                </a:solidFill>
                <a:latin typeface="Arial Narrow" panose="020B0606020202030204" pitchFamily="34" charset="0"/>
                <a:ea typeface="微软雅黑" panose="020B0503020204020204" pitchFamily="34" charset="-122"/>
              </a:defRPr>
            </a:lvl8pPr>
            <a:lvl9pPr marL="3886200" indent="-228600" eaLnBrk="0" fontAlgn="base" hangingPunct="0">
              <a:spcBef>
                <a:spcPct val="0"/>
              </a:spcBef>
              <a:spcAft>
                <a:spcPct val="0"/>
              </a:spcAft>
              <a:defRPr>
                <a:solidFill>
                  <a:schemeClr val="tx1"/>
                </a:solidFill>
                <a:latin typeface="Arial Narrow" panose="020B0606020202030204" pitchFamily="34" charset="0"/>
                <a:ea typeface="微软雅黑" panose="020B0503020204020204" pitchFamily="34" charset="-122"/>
              </a:defRPr>
            </a:lvl9pPr>
          </a:lstStyle>
          <a:p>
            <a:pPr algn="r" eaLnBrk="1" hangingPunct="1"/>
            <a:r>
              <a:rPr lang="en-US" altLang="zh-CN" sz="2000" b="1" dirty="0">
                <a:solidFill>
                  <a:schemeClr val="accent1"/>
                </a:solidFill>
                <a:latin typeface="Arial" panose="020B0604020202020204" pitchFamily="34" charset="0"/>
                <a:cs typeface="Arial" panose="020B0604020202020204" pitchFamily="34" charset="0"/>
                <a:sym typeface="Arial" panose="020B0604020202020204" pitchFamily="34" charset="0"/>
              </a:rPr>
              <a:t>02</a:t>
            </a:r>
            <a:endParaRPr lang="zh-CN" altLang="en-US" sz="2000" b="1" dirty="0">
              <a:solidFill>
                <a:schemeClr val="accent1"/>
              </a:solidFill>
              <a:latin typeface="Arial" panose="020B0604020202020204" pitchFamily="34" charset="0"/>
              <a:cs typeface="Arial" panose="020B0604020202020204" pitchFamily="34" charset="0"/>
              <a:sym typeface="Arial" panose="020B0604020202020204" pitchFamily="34" charset="0"/>
            </a:endParaRPr>
          </a:p>
        </p:txBody>
      </p:sp>
      <p:sp>
        <p:nvSpPr>
          <p:cNvPr id="35" name="文本框 34"/>
          <p:cNvSpPr txBox="1"/>
          <p:nvPr/>
        </p:nvSpPr>
        <p:spPr>
          <a:xfrm>
            <a:off x="6109663" y="4248782"/>
            <a:ext cx="3083937" cy="307739"/>
          </a:xfrm>
          <a:prstGeom prst="rect">
            <a:avLst/>
          </a:prstGeom>
          <a:noFill/>
        </p:spPr>
        <p:txBody>
          <a:bodyPr lIns="0" tIns="0" rIns="0" bIns="0">
            <a:spAutoFit/>
          </a:bodyPr>
          <a:lstStyle/>
          <a:p>
            <a:pPr>
              <a:defRPr/>
            </a:pPr>
            <a:r>
              <a:rPr lang="zh-CN" altLang="en-US" sz="2000" b="1" dirty="0">
                <a:solidFill>
                  <a:schemeClr val="accent1"/>
                </a:solidFill>
                <a:latin typeface="Arial" panose="020B0604020202020204" pitchFamily="34" charset="0"/>
                <a:ea typeface="微软雅黑" panose="020B0503020204020204" pitchFamily="34" charset="-122"/>
                <a:sym typeface="Arial" panose="020B0604020202020204" pitchFamily="34" charset="0"/>
              </a:rPr>
              <a:t>Research methods and ideas</a:t>
            </a:r>
          </a:p>
        </p:txBody>
      </p:sp>
      <p:sp>
        <p:nvSpPr>
          <p:cNvPr id="36" name="椭圆 35"/>
          <p:cNvSpPr/>
          <p:nvPr/>
        </p:nvSpPr>
        <p:spPr>
          <a:xfrm>
            <a:off x="5860700" y="5208006"/>
            <a:ext cx="167616" cy="167616"/>
          </a:xfrm>
          <a:prstGeom prst="ellipse">
            <a:avLst/>
          </a:prstGeom>
          <a:solidFill>
            <a:schemeClr val="accent2"/>
          </a:solidFill>
          <a:ln w="1905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2400" b="1">
              <a:solidFill>
                <a:schemeClr val="bg1">
                  <a:lumMod val="65000"/>
                </a:schemeClr>
              </a:solidFill>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endParaRPr>
          </a:p>
        </p:txBody>
      </p:sp>
      <p:sp>
        <p:nvSpPr>
          <p:cNvPr id="37" name="文本框 30"/>
          <p:cNvSpPr txBox="1">
            <a:spLocks noChangeArrowheads="1"/>
          </p:cNvSpPr>
          <p:nvPr/>
        </p:nvSpPr>
        <p:spPr bwMode="auto">
          <a:xfrm>
            <a:off x="5193839" y="5096915"/>
            <a:ext cx="542729" cy="3077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a:defRPr>
                <a:solidFill>
                  <a:schemeClr val="tx1"/>
                </a:solidFill>
                <a:latin typeface="Arial Narrow" panose="020B0606020202030204" pitchFamily="34" charset="0"/>
                <a:ea typeface="微软雅黑" panose="020B0503020204020204" pitchFamily="34" charset="-122"/>
              </a:defRPr>
            </a:lvl1pPr>
            <a:lvl2pPr marL="742950" indent="-285750">
              <a:defRPr>
                <a:solidFill>
                  <a:schemeClr val="tx1"/>
                </a:solidFill>
                <a:latin typeface="Arial Narrow" panose="020B0606020202030204" pitchFamily="34" charset="0"/>
                <a:ea typeface="微软雅黑" panose="020B0503020204020204" pitchFamily="34" charset="-122"/>
              </a:defRPr>
            </a:lvl2pPr>
            <a:lvl3pPr marL="1143000" indent="-228600">
              <a:defRPr>
                <a:solidFill>
                  <a:schemeClr val="tx1"/>
                </a:solidFill>
                <a:latin typeface="Arial Narrow" panose="020B0606020202030204" pitchFamily="34" charset="0"/>
                <a:ea typeface="微软雅黑" panose="020B0503020204020204" pitchFamily="34" charset="-122"/>
              </a:defRPr>
            </a:lvl3pPr>
            <a:lvl4pPr marL="1600200" indent="-228600">
              <a:defRPr>
                <a:solidFill>
                  <a:schemeClr val="tx1"/>
                </a:solidFill>
                <a:latin typeface="Arial Narrow" panose="020B0606020202030204" pitchFamily="34" charset="0"/>
                <a:ea typeface="微软雅黑" panose="020B0503020204020204" pitchFamily="34" charset="-122"/>
              </a:defRPr>
            </a:lvl4pPr>
            <a:lvl5pPr marL="2057400" indent="-228600">
              <a:defRPr>
                <a:solidFill>
                  <a:schemeClr val="tx1"/>
                </a:solidFill>
                <a:latin typeface="Arial Narrow" panose="020B0606020202030204" pitchFamily="34" charset="0"/>
                <a:ea typeface="微软雅黑" panose="020B0503020204020204" pitchFamily="34" charset="-122"/>
              </a:defRPr>
            </a:lvl5pPr>
            <a:lvl6pPr marL="2514600" indent="-228600" eaLnBrk="0" fontAlgn="base" hangingPunct="0">
              <a:spcBef>
                <a:spcPct val="0"/>
              </a:spcBef>
              <a:spcAft>
                <a:spcPct val="0"/>
              </a:spcAft>
              <a:defRPr>
                <a:solidFill>
                  <a:schemeClr val="tx1"/>
                </a:solidFill>
                <a:latin typeface="Arial Narrow" panose="020B0606020202030204" pitchFamily="34" charset="0"/>
                <a:ea typeface="微软雅黑" panose="020B0503020204020204" pitchFamily="34" charset="-122"/>
              </a:defRPr>
            </a:lvl6pPr>
            <a:lvl7pPr marL="2971800" indent="-228600" eaLnBrk="0" fontAlgn="base" hangingPunct="0">
              <a:spcBef>
                <a:spcPct val="0"/>
              </a:spcBef>
              <a:spcAft>
                <a:spcPct val="0"/>
              </a:spcAft>
              <a:defRPr>
                <a:solidFill>
                  <a:schemeClr val="tx1"/>
                </a:solidFill>
                <a:latin typeface="Arial Narrow" panose="020B0606020202030204" pitchFamily="34" charset="0"/>
                <a:ea typeface="微软雅黑" panose="020B0503020204020204" pitchFamily="34" charset="-122"/>
              </a:defRPr>
            </a:lvl7pPr>
            <a:lvl8pPr marL="3429000" indent="-228600" eaLnBrk="0" fontAlgn="base" hangingPunct="0">
              <a:spcBef>
                <a:spcPct val="0"/>
              </a:spcBef>
              <a:spcAft>
                <a:spcPct val="0"/>
              </a:spcAft>
              <a:defRPr>
                <a:solidFill>
                  <a:schemeClr val="tx1"/>
                </a:solidFill>
                <a:latin typeface="Arial Narrow" panose="020B0606020202030204" pitchFamily="34" charset="0"/>
                <a:ea typeface="微软雅黑" panose="020B0503020204020204" pitchFamily="34" charset="-122"/>
              </a:defRPr>
            </a:lvl8pPr>
            <a:lvl9pPr marL="3886200" indent="-228600" eaLnBrk="0" fontAlgn="base" hangingPunct="0">
              <a:spcBef>
                <a:spcPct val="0"/>
              </a:spcBef>
              <a:spcAft>
                <a:spcPct val="0"/>
              </a:spcAft>
              <a:defRPr>
                <a:solidFill>
                  <a:schemeClr val="tx1"/>
                </a:solidFill>
                <a:latin typeface="Arial Narrow" panose="020B0606020202030204" pitchFamily="34" charset="0"/>
                <a:ea typeface="微软雅黑" panose="020B0503020204020204" pitchFamily="34" charset="-122"/>
              </a:defRPr>
            </a:lvl9pPr>
          </a:lstStyle>
          <a:p>
            <a:pPr algn="r" eaLnBrk="1" hangingPunct="1"/>
            <a:r>
              <a:rPr lang="en-US" altLang="zh-CN" sz="2000" b="1" dirty="0">
                <a:solidFill>
                  <a:schemeClr val="accent2"/>
                </a:solidFill>
                <a:latin typeface="Arial" panose="020B0604020202020204" pitchFamily="34" charset="0"/>
                <a:cs typeface="Arial" panose="020B0604020202020204" pitchFamily="34" charset="0"/>
                <a:sym typeface="Arial" panose="020B0604020202020204" pitchFamily="34" charset="0"/>
              </a:rPr>
              <a:t>03</a:t>
            </a:r>
            <a:endParaRPr lang="zh-CN" altLang="en-US" sz="2000" b="1" dirty="0">
              <a:solidFill>
                <a:schemeClr val="accent2"/>
              </a:solidFill>
              <a:latin typeface="Arial" panose="020B0604020202020204" pitchFamily="34" charset="0"/>
              <a:cs typeface="Arial" panose="020B0604020202020204" pitchFamily="34" charset="0"/>
              <a:sym typeface="Arial" panose="020B0604020202020204" pitchFamily="34" charset="0"/>
            </a:endParaRPr>
          </a:p>
        </p:txBody>
      </p:sp>
      <p:sp>
        <p:nvSpPr>
          <p:cNvPr id="38" name="文本框 37"/>
          <p:cNvSpPr txBox="1"/>
          <p:nvPr/>
        </p:nvSpPr>
        <p:spPr>
          <a:xfrm>
            <a:off x="6109663" y="5137946"/>
            <a:ext cx="3083937" cy="307739"/>
          </a:xfrm>
          <a:prstGeom prst="rect">
            <a:avLst/>
          </a:prstGeom>
          <a:noFill/>
        </p:spPr>
        <p:txBody>
          <a:bodyPr lIns="0" tIns="0" rIns="0" bIns="0">
            <a:spAutoFit/>
          </a:bodyPr>
          <a:lstStyle/>
          <a:p>
            <a:pPr>
              <a:defRPr/>
            </a:pPr>
            <a:r>
              <a:rPr lang="zh-CN" altLang="en-US" sz="2000" b="1" dirty="0">
                <a:solidFill>
                  <a:schemeClr val="accent2"/>
                </a:solidFill>
                <a:latin typeface="Arial" panose="020B0604020202020204" pitchFamily="34" charset="0"/>
                <a:ea typeface="微软雅黑" panose="020B0503020204020204" pitchFamily="34" charset="-122"/>
                <a:sym typeface="Arial" panose="020B0604020202020204" pitchFamily="34" charset="0"/>
              </a:rPr>
              <a:t>Research results and applications</a:t>
            </a:r>
          </a:p>
        </p:txBody>
      </p:sp>
      <p:sp>
        <p:nvSpPr>
          <p:cNvPr id="39" name="椭圆 38"/>
          <p:cNvSpPr/>
          <p:nvPr/>
        </p:nvSpPr>
        <p:spPr>
          <a:xfrm>
            <a:off x="5860700" y="6097169"/>
            <a:ext cx="167616" cy="167616"/>
          </a:xfrm>
          <a:prstGeom prst="ellipse">
            <a:avLst/>
          </a:prstGeom>
          <a:solidFill>
            <a:schemeClr val="accent1"/>
          </a:solidFill>
          <a:ln w="1905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2400" b="1">
              <a:solidFill>
                <a:schemeClr val="bg1">
                  <a:lumMod val="65000"/>
                </a:schemeClr>
              </a:solidFill>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endParaRPr>
          </a:p>
        </p:txBody>
      </p:sp>
      <p:sp>
        <p:nvSpPr>
          <p:cNvPr id="40" name="文本框 32"/>
          <p:cNvSpPr txBox="1">
            <a:spLocks noChangeArrowheads="1"/>
          </p:cNvSpPr>
          <p:nvPr/>
        </p:nvSpPr>
        <p:spPr bwMode="auto">
          <a:xfrm>
            <a:off x="5193839" y="6027109"/>
            <a:ext cx="542729" cy="3077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a:defRPr>
                <a:solidFill>
                  <a:schemeClr val="tx1"/>
                </a:solidFill>
                <a:latin typeface="Arial Narrow" panose="020B0606020202030204" pitchFamily="34" charset="0"/>
                <a:ea typeface="微软雅黑" panose="020B0503020204020204" pitchFamily="34" charset="-122"/>
              </a:defRPr>
            </a:lvl1pPr>
            <a:lvl2pPr marL="742950" indent="-285750">
              <a:defRPr>
                <a:solidFill>
                  <a:schemeClr val="tx1"/>
                </a:solidFill>
                <a:latin typeface="Arial Narrow" panose="020B0606020202030204" pitchFamily="34" charset="0"/>
                <a:ea typeface="微软雅黑" panose="020B0503020204020204" pitchFamily="34" charset="-122"/>
              </a:defRPr>
            </a:lvl2pPr>
            <a:lvl3pPr marL="1143000" indent="-228600">
              <a:defRPr>
                <a:solidFill>
                  <a:schemeClr val="tx1"/>
                </a:solidFill>
                <a:latin typeface="Arial Narrow" panose="020B0606020202030204" pitchFamily="34" charset="0"/>
                <a:ea typeface="微软雅黑" panose="020B0503020204020204" pitchFamily="34" charset="-122"/>
              </a:defRPr>
            </a:lvl3pPr>
            <a:lvl4pPr marL="1600200" indent="-228600">
              <a:defRPr>
                <a:solidFill>
                  <a:schemeClr val="tx1"/>
                </a:solidFill>
                <a:latin typeface="Arial Narrow" panose="020B0606020202030204" pitchFamily="34" charset="0"/>
                <a:ea typeface="微软雅黑" panose="020B0503020204020204" pitchFamily="34" charset="-122"/>
              </a:defRPr>
            </a:lvl4pPr>
            <a:lvl5pPr marL="2057400" indent="-228600">
              <a:defRPr>
                <a:solidFill>
                  <a:schemeClr val="tx1"/>
                </a:solidFill>
                <a:latin typeface="Arial Narrow" panose="020B0606020202030204" pitchFamily="34" charset="0"/>
                <a:ea typeface="微软雅黑" panose="020B0503020204020204" pitchFamily="34" charset="-122"/>
              </a:defRPr>
            </a:lvl5pPr>
            <a:lvl6pPr marL="2514600" indent="-228600" eaLnBrk="0" fontAlgn="base" hangingPunct="0">
              <a:spcBef>
                <a:spcPct val="0"/>
              </a:spcBef>
              <a:spcAft>
                <a:spcPct val="0"/>
              </a:spcAft>
              <a:defRPr>
                <a:solidFill>
                  <a:schemeClr val="tx1"/>
                </a:solidFill>
                <a:latin typeface="Arial Narrow" panose="020B0606020202030204" pitchFamily="34" charset="0"/>
                <a:ea typeface="微软雅黑" panose="020B0503020204020204" pitchFamily="34" charset="-122"/>
              </a:defRPr>
            </a:lvl6pPr>
            <a:lvl7pPr marL="2971800" indent="-228600" eaLnBrk="0" fontAlgn="base" hangingPunct="0">
              <a:spcBef>
                <a:spcPct val="0"/>
              </a:spcBef>
              <a:spcAft>
                <a:spcPct val="0"/>
              </a:spcAft>
              <a:defRPr>
                <a:solidFill>
                  <a:schemeClr val="tx1"/>
                </a:solidFill>
                <a:latin typeface="Arial Narrow" panose="020B0606020202030204" pitchFamily="34" charset="0"/>
                <a:ea typeface="微软雅黑" panose="020B0503020204020204" pitchFamily="34" charset="-122"/>
              </a:defRPr>
            </a:lvl7pPr>
            <a:lvl8pPr marL="3429000" indent="-228600" eaLnBrk="0" fontAlgn="base" hangingPunct="0">
              <a:spcBef>
                <a:spcPct val="0"/>
              </a:spcBef>
              <a:spcAft>
                <a:spcPct val="0"/>
              </a:spcAft>
              <a:defRPr>
                <a:solidFill>
                  <a:schemeClr val="tx1"/>
                </a:solidFill>
                <a:latin typeface="Arial Narrow" panose="020B0606020202030204" pitchFamily="34" charset="0"/>
                <a:ea typeface="微软雅黑" panose="020B0503020204020204" pitchFamily="34" charset="-122"/>
              </a:defRPr>
            </a:lvl8pPr>
            <a:lvl9pPr marL="3886200" indent="-228600" eaLnBrk="0" fontAlgn="base" hangingPunct="0">
              <a:spcBef>
                <a:spcPct val="0"/>
              </a:spcBef>
              <a:spcAft>
                <a:spcPct val="0"/>
              </a:spcAft>
              <a:defRPr>
                <a:solidFill>
                  <a:schemeClr val="tx1"/>
                </a:solidFill>
                <a:latin typeface="Arial Narrow" panose="020B0606020202030204" pitchFamily="34" charset="0"/>
                <a:ea typeface="微软雅黑" panose="020B0503020204020204" pitchFamily="34" charset="-122"/>
              </a:defRPr>
            </a:lvl9pPr>
          </a:lstStyle>
          <a:p>
            <a:pPr algn="r" eaLnBrk="1" hangingPunct="1"/>
            <a:r>
              <a:rPr lang="en-US" altLang="zh-CN" sz="2000" b="1" dirty="0">
                <a:solidFill>
                  <a:schemeClr val="accent1"/>
                </a:solidFill>
                <a:latin typeface="Arial" panose="020B0604020202020204" pitchFamily="34" charset="0"/>
                <a:cs typeface="Arial" panose="020B0604020202020204" pitchFamily="34" charset="0"/>
                <a:sym typeface="Arial" panose="020B0604020202020204" pitchFamily="34" charset="0"/>
              </a:rPr>
              <a:t>04</a:t>
            </a:r>
            <a:endParaRPr lang="zh-CN" altLang="en-US" sz="2000" b="1" dirty="0">
              <a:solidFill>
                <a:schemeClr val="accent1"/>
              </a:solidFill>
              <a:latin typeface="Arial" panose="020B0604020202020204" pitchFamily="34" charset="0"/>
              <a:cs typeface="Arial" panose="020B0604020202020204" pitchFamily="34" charset="0"/>
              <a:sym typeface="Arial" panose="020B0604020202020204" pitchFamily="34" charset="0"/>
            </a:endParaRPr>
          </a:p>
        </p:txBody>
      </p:sp>
      <p:sp>
        <p:nvSpPr>
          <p:cNvPr id="41" name="文本框 40"/>
          <p:cNvSpPr txBox="1"/>
          <p:nvPr/>
        </p:nvSpPr>
        <p:spPr>
          <a:xfrm>
            <a:off x="6109663" y="6027109"/>
            <a:ext cx="3083937" cy="307739"/>
          </a:xfrm>
          <a:prstGeom prst="rect">
            <a:avLst/>
          </a:prstGeom>
          <a:noFill/>
        </p:spPr>
        <p:txBody>
          <a:bodyPr lIns="0" tIns="0" rIns="0" bIns="0">
            <a:spAutoFit/>
          </a:bodyPr>
          <a:lstStyle/>
          <a:p>
            <a:pPr>
              <a:defRPr/>
            </a:pPr>
            <a:r>
              <a:rPr lang="zh-CN" altLang="en-US" sz="2000" b="1" dirty="0">
                <a:solidFill>
                  <a:schemeClr val="accent1"/>
                </a:solidFill>
                <a:latin typeface="Arial" panose="020B0604020202020204" pitchFamily="34" charset="0"/>
                <a:ea typeface="微软雅黑" panose="020B0503020204020204" pitchFamily="34" charset="-122"/>
                <a:sym typeface="Arial" panose="020B0604020202020204" pitchFamily="34" charset="0"/>
              </a:rPr>
              <a:t>Related construction and summary</a:t>
            </a:r>
          </a:p>
        </p:txBody>
      </p:sp>
      <p:sp>
        <p:nvSpPr>
          <p:cNvPr id="42" name="椭圆 41"/>
          <p:cNvSpPr/>
          <p:nvPr/>
        </p:nvSpPr>
        <p:spPr>
          <a:xfrm>
            <a:off x="4773396" y="572692"/>
            <a:ext cx="2343120" cy="2343120"/>
          </a:xfrm>
          <a:prstGeom prst="ellipse">
            <a:avLst/>
          </a:prstGeom>
          <a:solidFill>
            <a:schemeClr val="accent1"/>
          </a:solidFill>
          <a:ln>
            <a:noFill/>
          </a:ln>
          <a:effectLst>
            <a:outerShdw blurRad="355600" dist="1905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sp>
        <p:nvSpPr>
          <p:cNvPr id="44" name="MH_Others_2"/>
          <p:cNvSpPr txBox="1"/>
          <p:nvPr>
            <p:custDataLst>
              <p:tags r:id="rId1"/>
            </p:custDataLst>
          </p:nvPr>
        </p:nvSpPr>
        <p:spPr>
          <a:xfrm rot="5400000">
            <a:off x="4808061" y="1423569"/>
            <a:ext cx="2272891" cy="523220"/>
          </a:xfrm>
          <a:prstGeom prst="rect">
            <a:avLst/>
          </a:prstGeom>
          <a:noFill/>
        </p:spPr>
        <p:txBody>
          <a:bodyPr wrap="square">
            <a:spAutoFit/>
          </a:bodyPr>
          <a:lstStyle/>
          <a:p>
            <a:pPr algn="ctr">
              <a:defRPr/>
            </a:pPr>
            <a:r>
              <a:rPr lang="en-US" altLang="zh-CN" sz="2800" dirty="0">
                <a:solidFill>
                  <a:schemeClr val="bg1"/>
                </a:solidFill>
                <a:latin typeface="Arial" panose="020B0604020202020204" pitchFamily="34" charset="0"/>
                <a:ea typeface="微软雅黑" panose="020B0503020204020204" pitchFamily="34" charset="-122"/>
                <a:sym typeface="Arial" panose="020B0604020202020204" pitchFamily="34" charset="0"/>
              </a:rPr>
              <a:t>CONTENTS</a:t>
            </a:r>
            <a:endParaRPr lang="zh-CN" altLang="en-US" sz="2800" dirty="0">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spTree>
    <p:extLst>
      <p:ext uri="{BB962C8B-B14F-4D97-AF65-F5344CB8AC3E}">
        <p14:creationId xmlns:p14="http://schemas.microsoft.com/office/powerpoint/2010/main" val="1050737179"/>
      </p:ext>
    </p:extLst>
  </p:cSld>
  <p:clrMapOvr>
    <a:masterClrMapping/>
  </p:clrMapOvr>
  <p:transition spd="slow" advTm="0">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randombar(horizontal)">
                                      <p:cBhvr>
                                        <p:cTn id="7" dur="500"/>
                                        <p:tgtEl>
                                          <p:spTgt spid="2"/>
                                        </p:tgtEl>
                                      </p:cBhvr>
                                    </p:animEffect>
                                  </p:childTnLst>
                                </p:cTn>
                              </p:par>
                              <p:par>
                                <p:cTn id="8" presetID="53" presetClass="entr" presetSubtype="16" fill="hold" grpId="0" nodeType="withEffect">
                                  <p:stCondLst>
                                    <p:cond delay="0"/>
                                  </p:stCondLst>
                                  <p:childTnLst>
                                    <p:set>
                                      <p:cBhvr>
                                        <p:cTn id="9" dur="1" fill="hold">
                                          <p:stCondLst>
                                            <p:cond delay="0"/>
                                          </p:stCondLst>
                                        </p:cTn>
                                        <p:tgtEl>
                                          <p:spTgt spid="42"/>
                                        </p:tgtEl>
                                        <p:attrNameLst>
                                          <p:attrName>style.visibility</p:attrName>
                                        </p:attrNameLst>
                                      </p:cBhvr>
                                      <p:to>
                                        <p:strVal val="visible"/>
                                      </p:to>
                                    </p:set>
                                    <p:anim calcmode="lin" valueType="num">
                                      <p:cBhvr>
                                        <p:cTn id="10" dur="500" fill="hold"/>
                                        <p:tgtEl>
                                          <p:spTgt spid="42"/>
                                        </p:tgtEl>
                                        <p:attrNameLst>
                                          <p:attrName>ppt_w</p:attrName>
                                        </p:attrNameLst>
                                      </p:cBhvr>
                                      <p:tavLst>
                                        <p:tav tm="0">
                                          <p:val>
                                            <p:fltVal val="0"/>
                                          </p:val>
                                        </p:tav>
                                        <p:tav tm="100000">
                                          <p:val>
                                            <p:strVal val="#ppt_w"/>
                                          </p:val>
                                        </p:tav>
                                      </p:tavLst>
                                    </p:anim>
                                    <p:anim calcmode="lin" valueType="num">
                                      <p:cBhvr>
                                        <p:cTn id="11" dur="500" fill="hold"/>
                                        <p:tgtEl>
                                          <p:spTgt spid="42"/>
                                        </p:tgtEl>
                                        <p:attrNameLst>
                                          <p:attrName>ppt_h</p:attrName>
                                        </p:attrNameLst>
                                      </p:cBhvr>
                                      <p:tavLst>
                                        <p:tav tm="0">
                                          <p:val>
                                            <p:fltVal val="0"/>
                                          </p:val>
                                        </p:tav>
                                        <p:tav tm="100000">
                                          <p:val>
                                            <p:strVal val="#ppt_h"/>
                                          </p:val>
                                        </p:tav>
                                      </p:tavLst>
                                    </p:anim>
                                    <p:animEffect transition="in" filter="fade">
                                      <p:cBhvr>
                                        <p:cTn id="12" dur="500"/>
                                        <p:tgtEl>
                                          <p:spTgt spid="42"/>
                                        </p:tgtEl>
                                      </p:cBhvr>
                                    </p:animEffect>
                                  </p:childTnLst>
                                </p:cTn>
                              </p:par>
                              <p:par>
                                <p:cTn id="13" presetID="56" presetClass="entr" presetSubtype="0" fill="hold" grpId="0" nodeType="withEffect">
                                  <p:stCondLst>
                                    <p:cond delay="0"/>
                                  </p:stCondLst>
                                  <p:iterate type="lt">
                                    <p:tmPct val="10000"/>
                                  </p:iterate>
                                  <p:childTnLst>
                                    <p:set>
                                      <p:cBhvr>
                                        <p:cTn id="14" dur="1" fill="hold">
                                          <p:stCondLst>
                                            <p:cond delay="0"/>
                                          </p:stCondLst>
                                        </p:cTn>
                                        <p:tgtEl>
                                          <p:spTgt spid="44"/>
                                        </p:tgtEl>
                                        <p:attrNameLst>
                                          <p:attrName>style.visibility</p:attrName>
                                        </p:attrNameLst>
                                      </p:cBhvr>
                                      <p:to>
                                        <p:strVal val="visible"/>
                                      </p:to>
                                    </p:set>
                                    <p:anim by="(-#ppt_w*2)" calcmode="lin" valueType="num">
                                      <p:cBhvr rctx="PPT">
                                        <p:cTn id="15" dur="500" autoRev="1" fill="hold">
                                          <p:stCondLst>
                                            <p:cond delay="0"/>
                                          </p:stCondLst>
                                        </p:cTn>
                                        <p:tgtEl>
                                          <p:spTgt spid="44"/>
                                        </p:tgtEl>
                                        <p:attrNameLst>
                                          <p:attrName>ppt_w</p:attrName>
                                        </p:attrNameLst>
                                      </p:cBhvr>
                                    </p:anim>
                                    <p:anim by="(#ppt_w*0.50)" calcmode="lin" valueType="num">
                                      <p:cBhvr>
                                        <p:cTn id="16" dur="500" decel="50000" autoRev="1" fill="hold">
                                          <p:stCondLst>
                                            <p:cond delay="0"/>
                                          </p:stCondLst>
                                        </p:cTn>
                                        <p:tgtEl>
                                          <p:spTgt spid="44"/>
                                        </p:tgtEl>
                                        <p:attrNameLst>
                                          <p:attrName>ppt_x</p:attrName>
                                        </p:attrNameLst>
                                      </p:cBhvr>
                                    </p:anim>
                                    <p:anim from="(-#ppt_h/2)" to="(#ppt_y)" calcmode="lin" valueType="num">
                                      <p:cBhvr>
                                        <p:cTn id="17" dur="1000" fill="hold">
                                          <p:stCondLst>
                                            <p:cond delay="0"/>
                                          </p:stCondLst>
                                        </p:cTn>
                                        <p:tgtEl>
                                          <p:spTgt spid="44"/>
                                        </p:tgtEl>
                                        <p:attrNameLst>
                                          <p:attrName>ppt_y</p:attrName>
                                        </p:attrNameLst>
                                      </p:cBhvr>
                                    </p:anim>
                                    <p:animRot by="21600000">
                                      <p:cBhvr>
                                        <p:cTn id="18" dur="1000" fill="hold">
                                          <p:stCondLst>
                                            <p:cond delay="0"/>
                                          </p:stCondLst>
                                        </p:cTn>
                                        <p:tgtEl>
                                          <p:spTgt spid="44"/>
                                        </p:tgtEl>
                                        <p:attrNameLst>
                                          <p:attrName>r</p:attrName>
                                        </p:attrNameLst>
                                      </p:cBhvr>
                                    </p:animRot>
                                  </p:childTnLst>
                                </p:cTn>
                              </p:par>
                            </p:childTnLst>
                          </p:cTn>
                        </p:par>
                      </p:childTnLst>
                    </p:cTn>
                  </p:par>
                  <p:par>
                    <p:cTn id="19" fill="hold">
                      <p:stCondLst>
                        <p:cond delay="indefinite"/>
                      </p:stCondLst>
                      <p:childTnLst>
                        <p:par>
                          <p:cTn id="20" fill="hold">
                            <p:stCondLst>
                              <p:cond delay="0"/>
                            </p:stCondLst>
                            <p:childTnLst>
                              <p:par>
                                <p:cTn id="21" presetID="53" presetClass="entr" presetSubtype="16" fill="hold" nodeType="clickEffect">
                                  <p:stCondLst>
                                    <p:cond delay="0"/>
                                  </p:stCondLst>
                                  <p:childTnLst>
                                    <p:set>
                                      <p:cBhvr>
                                        <p:cTn id="22" dur="1" fill="hold">
                                          <p:stCondLst>
                                            <p:cond delay="0"/>
                                          </p:stCondLst>
                                        </p:cTn>
                                        <p:tgtEl>
                                          <p:spTgt spid="29"/>
                                        </p:tgtEl>
                                        <p:attrNameLst>
                                          <p:attrName>style.visibility</p:attrName>
                                        </p:attrNameLst>
                                      </p:cBhvr>
                                      <p:to>
                                        <p:strVal val="visible"/>
                                      </p:to>
                                    </p:set>
                                    <p:anim calcmode="lin" valueType="num">
                                      <p:cBhvr>
                                        <p:cTn id="23" dur="500" fill="hold"/>
                                        <p:tgtEl>
                                          <p:spTgt spid="29"/>
                                        </p:tgtEl>
                                        <p:attrNameLst>
                                          <p:attrName>ppt_w</p:attrName>
                                        </p:attrNameLst>
                                      </p:cBhvr>
                                      <p:tavLst>
                                        <p:tav tm="0">
                                          <p:val>
                                            <p:fltVal val="0"/>
                                          </p:val>
                                        </p:tav>
                                        <p:tav tm="100000">
                                          <p:val>
                                            <p:strVal val="#ppt_w"/>
                                          </p:val>
                                        </p:tav>
                                      </p:tavLst>
                                    </p:anim>
                                    <p:anim calcmode="lin" valueType="num">
                                      <p:cBhvr>
                                        <p:cTn id="24" dur="500" fill="hold"/>
                                        <p:tgtEl>
                                          <p:spTgt spid="29"/>
                                        </p:tgtEl>
                                        <p:attrNameLst>
                                          <p:attrName>ppt_h</p:attrName>
                                        </p:attrNameLst>
                                      </p:cBhvr>
                                      <p:tavLst>
                                        <p:tav tm="0">
                                          <p:val>
                                            <p:fltVal val="0"/>
                                          </p:val>
                                        </p:tav>
                                        <p:tav tm="100000">
                                          <p:val>
                                            <p:strVal val="#ppt_h"/>
                                          </p:val>
                                        </p:tav>
                                      </p:tavLst>
                                    </p:anim>
                                    <p:animEffect transition="in" filter="fade">
                                      <p:cBhvr>
                                        <p:cTn id="25" dur="500"/>
                                        <p:tgtEl>
                                          <p:spTgt spid="29"/>
                                        </p:tgtEl>
                                      </p:cBhvr>
                                    </p:animEffect>
                                  </p:childTnLst>
                                </p:cTn>
                              </p:par>
                              <p:par>
                                <p:cTn id="26" presetID="53" presetClass="entr" presetSubtype="16" fill="hold" grpId="0" nodeType="withEffect">
                                  <p:stCondLst>
                                    <p:cond delay="0"/>
                                  </p:stCondLst>
                                  <p:childTnLst>
                                    <p:set>
                                      <p:cBhvr>
                                        <p:cTn id="27" dur="1" fill="hold">
                                          <p:stCondLst>
                                            <p:cond delay="0"/>
                                          </p:stCondLst>
                                        </p:cTn>
                                        <p:tgtEl>
                                          <p:spTgt spid="30"/>
                                        </p:tgtEl>
                                        <p:attrNameLst>
                                          <p:attrName>style.visibility</p:attrName>
                                        </p:attrNameLst>
                                      </p:cBhvr>
                                      <p:to>
                                        <p:strVal val="visible"/>
                                      </p:to>
                                    </p:set>
                                    <p:anim calcmode="lin" valueType="num">
                                      <p:cBhvr>
                                        <p:cTn id="28" dur="500" fill="hold"/>
                                        <p:tgtEl>
                                          <p:spTgt spid="30"/>
                                        </p:tgtEl>
                                        <p:attrNameLst>
                                          <p:attrName>ppt_w</p:attrName>
                                        </p:attrNameLst>
                                      </p:cBhvr>
                                      <p:tavLst>
                                        <p:tav tm="0">
                                          <p:val>
                                            <p:fltVal val="0"/>
                                          </p:val>
                                        </p:tav>
                                        <p:tav tm="100000">
                                          <p:val>
                                            <p:strVal val="#ppt_w"/>
                                          </p:val>
                                        </p:tav>
                                      </p:tavLst>
                                    </p:anim>
                                    <p:anim calcmode="lin" valueType="num">
                                      <p:cBhvr>
                                        <p:cTn id="29" dur="500" fill="hold"/>
                                        <p:tgtEl>
                                          <p:spTgt spid="30"/>
                                        </p:tgtEl>
                                        <p:attrNameLst>
                                          <p:attrName>ppt_h</p:attrName>
                                        </p:attrNameLst>
                                      </p:cBhvr>
                                      <p:tavLst>
                                        <p:tav tm="0">
                                          <p:val>
                                            <p:fltVal val="0"/>
                                          </p:val>
                                        </p:tav>
                                        <p:tav tm="100000">
                                          <p:val>
                                            <p:strVal val="#ppt_h"/>
                                          </p:val>
                                        </p:tav>
                                      </p:tavLst>
                                    </p:anim>
                                    <p:animEffect transition="in" filter="fade">
                                      <p:cBhvr>
                                        <p:cTn id="30" dur="500"/>
                                        <p:tgtEl>
                                          <p:spTgt spid="30"/>
                                        </p:tgtEl>
                                      </p:cBhvr>
                                    </p:animEffect>
                                  </p:childTnLst>
                                </p:cTn>
                              </p:par>
                              <p:par>
                                <p:cTn id="31" presetID="53" presetClass="entr" presetSubtype="16" fill="hold" grpId="0" nodeType="withEffect">
                                  <p:stCondLst>
                                    <p:cond delay="0"/>
                                  </p:stCondLst>
                                  <p:childTnLst>
                                    <p:set>
                                      <p:cBhvr>
                                        <p:cTn id="32" dur="1" fill="hold">
                                          <p:stCondLst>
                                            <p:cond delay="0"/>
                                          </p:stCondLst>
                                        </p:cTn>
                                        <p:tgtEl>
                                          <p:spTgt spid="33"/>
                                        </p:tgtEl>
                                        <p:attrNameLst>
                                          <p:attrName>style.visibility</p:attrName>
                                        </p:attrNameLst>
                                      </p:cBhvr>
                                      <p:to>
                                        <p:strVal val="visible"/>
                                      </p:to>
                                    </p:set>
                                    <p:anim calcmode="lin" valueType="num">
                                      <p:cBhvr>
                                        <p:cTn id="33" dur="500" fill="hold"/>
                                        <p:tgtEl>
                                          <p:spTgt spid="33"/>
                                        </p:tgtEl>
                                        <p:attrNameLst>
                                          <p:attrName>ppt_w</p:attrName>
                                        </p:attrNameLst>
                                      </p:cBhvr>
                                      <p:tavLst>
                                        <p:tav tm="0">
                                          <p:val>
                                            <p:fltVal val="0"/>
                                          </p:val>
                                        </p:tav>
                                        <p:tav tm="100000">
                                          <p:val>
                                            <p:strVal val="#ppt_w"/>
                                          </p:val>
                                        </p:tav>
                                      </p:tavLst>
                                    </p:anim>
                                    <p:anim calcmode="lin" valueType="num">
                                      <p:cBhvr>
                                        <p:cTn id="34" dur="500" fill="hold"/>
                                        <p:tgtEl>
                                          <p:spTgt spid="33"/>
                                        </p:tgtEl>
                                        <p:attrNameLst>
                                          <p:attrName>ppt_h</p:attrName>
                                        </p:attrNameLst>
                                      </p:cBhvr>
                                      <p:tavLst>
                                        <p:tav tm="0">
                                          <p:val>
                                            <p:fltVal val="0"/>
                                          </p:val>
                                        </p:tav>
                                        <p:tav tm="100000">
                                          <p:val>
                                            <p:strVal val="#ppt_h"/>
                                          </p:val>
                                        </p:tav>
                                      </p:tavLst>
                                    </p:anim>
                                    <p:animEffect transition="in" filter="fade">
                                      <p:cBhvr>
                                        <p:cTn id="35" dur="500"/>
                                        <p:tgtEl>
                                          <p:spTgt spid="33"/>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36"/>
                                        </p:tgtEl>
                                        <p:attrNameLst>
                                          <p:attrName>style.visibility</p:attrName>
                                        </p:attrNameLst>
                                      </p:cBhvr>
                                      <p:to>
                                        <p:strVal val="visible"/>
                                      </p:to>
                                    </p:set>
                                    <p:anim calcmode="lin" valueType="num">
                                      <p:cBhvr>
                                        <p:cTn id="38" dur="500" fill="hold"/>
                                        <p:tgtEl>
                                          <p:spTgt spid="36"/>
                                        </p:tgtEl>
                                        <p:attrNameLst>
                                          <p:attrName>ppt_w</p:attrName>
                                        </p:attrNameLst>
                                      </p:cBhvr>
                                      <p:tavLst>
                                        <p:tav tm="0">
                                          <p:val>
                                            <p:fltVal val="0"/>
                                          </p:val>
                                        </p:tav>
                                        <p:tav tm="100000">
                                          <p:val>
                                            <p:strVal val="#ppt_w"/>
                                          </p:val>
                                        </p:tav>
                                      </p:tavLst>
                                    </p:anim>
                                    <p:anim calcmode="lin" valueType="num">
                                      <p:cBhvr>
                                        <p:cTn id="39" dur="500" fill="hold"/>
                                        <p:tgtEl>
                                          <p:spTgt spid="36"/>
                                        </p:tgtEl>
                                        <p:attrNameLst>
                                          <p:attrName>ppt_h</p:attrName>
                                        </p:attrNameLst>
                                      </p:cBhvr>
                                      <p:tavLst>
                                        <p:tav tm="0">
                                          <p:val>
                                            <p:fltVal val="0"/>
                                          </p:val>
                                        </p:tav>
                                        <p:tav tm="100000">
                                          <p:val>
                                            <p:strVal val="#ppt_h"/>
                                          </p:val>
                                        </p:tav>
                                      </p:tavLst>
                                    </p:anim>
                                    <p:animEffect transition="in" filter="fade">
                                      <p:cBhvr>
                                        <p:cTn id="40" dur="500"/>
                                        <p:tgtEl>
                                          <p:spTgt spid="36"/>
                                        </p:tgtEl>
                                      </p:cBhvr>
                                    </p:animEffect>
                                  </p:childTnLst>
                                </p:cTn>
                              </p:par>
                              <p:par>
                                <p:cTn id="41" presetID="53" presetClass="entr" presetSubtype="16" fill="hold" grpId="0" nodeType="withEffect">
                                  <p:stCondLst>
                                    <p:cond delay="0"/>
                                  </p:stCondLst>
                                  <p:childTnLst>
                                    <p:set>
                                      <p:cBhvr>
                                        <p:cTn id="42" dur="1" fill="hold">
                                          <p:stCondLst>
                                            <p:cond delay="0"/>
                                          </p:stCondLst>
                                        </p:cTn>
                                        <p:tgtEl>
                                          <p:spTgt spid="39"/>
                                        </p:tgtEl>
                                        <p:attrNameLst>
                                          <p:attrName>style.visibility</p:attrName>
                                        </p:attrNameLst>
                                      </p:cBhvr>
                                      <p:to>
                                        <p:strVal val="visible"/>
                                      </p:to>
                                    </p:set>
                                    <p:anim calcmode="lin" valueType="num">
                                      <p:cBhvr>
                                        <p:cTn id="43" dur="500" fill="hold"/>
                                        <p:tgtEl>
                                          <p:spTgt spid="39"/>
                                        </p:tgtEl>
                                        <p:attrNameLst>
                                          <p:attrName>ppt_w</p:attrName>
                                        </p:attrNameLst>
                                      </p:cBhvr>
                                      <p:tavLst>
                                        <p:tav tm="0">
                                          <p:val>
                                            <p:fltVal val="0"/>
                                          </p:val>
                                        </p:tav>
                                        <p:tav tm="100000">
                                          <p:val>
                                            <p:strVal val="#ppt_w"/>
                                          </p:val>
                                        </p:tav>
                                      </p:tavLst>
                                    </p:anim>
                                    <p:anim calcmode="lin" valueType="num">
                                      <p:cBhvr>
                                        <p:cTn id="44" dur="500" fill="hold"/>
                                        <p:tgtEl>
                                          <p:spTgt spid="39"/>
                                        </p:tgtEl>
                                        <p:attrNameLst>
                                          <p:attrName>ppt_h</p:attrName>
                                        </p:attrNameLst>
                                      </p:cBhvr>
                                      <p:tavLst>
                                        <p:tav tm="0">
                                          <p:val>
                                            <p:fltVal val="0"/>
                                          </p:val>
                                        </p:tav>
                                        <p:tav tm="100000">
                                          <p:val>
                                            <p:strVal val="#ppt_h"/>
                                          </p:val>
                                        </p:tav>
                                      </p:tavLst>
                                    </p:anim>
                                    <p:animEffect transition="in" filter="fade">
                                      <p:cBhvr>
                                        <p:cTn id="45" dur="500"/>
                                        <p:tgtEl>
                                          <p:spTgt spid="39"/>
                                        </p:tgtEl>
                                      </p:cBhvr>
                                    </p:animEffect>
                                  </p:childTnLst>
                                </p:cTn>
                              </p:par>
                            </p:childTnLst>
                          </p:cTn>
                        </p:par>
                      </p:childTnLst>
                    </p:cTn>
                  </p:par>
                  <p:par>
                    <p:cTn id="46" fill="hold">
                      <p:stCondLst>
                        <p:cond delay="indefinite"/>
                      </p:stCondLst>
                      <p:childTnLst>
                        <p:par>
                          <p:cTn id="47" fill="hold">
                            <p:stCondLst>
                              <p:cond delay="0"/>
                            </p:stCondLst>
                            <p:childTnLst>
                              <p:par>
                                <p:cTn id="48" presetID="2" presetClass="entr" presetSubtype="8" fill="hold" grpId="0" nodeType="clickEffect">
                                  <p:stCondLst>
                                    <p:cond delay="0"/>
                                  </p:stCondLst>
                                  <p:childTnLst>
                                    <p:set>
                                      <p:cBhvr>
                                        <p:cTn id="49" dur="1" fill="hold">
                                          <p:stCondLst>
                                            <p:cond delay="0"/>
                                          </p:stCondLst>
                                        </p:cTn>
                                        <p:tgtEl>
                                          <p:spTgt spid="31"/>
                                        </p:tgtEl>
                                        <p:attrNameLst>
                                          <p:attrName>style.visibility</p:attrName>
                                        </p:attrNameLst>
                                      </p:cBhvr>
                                      <p:to>
                                        <p:strVal val="visible"/>
                                      </p:to>
                                    </p:set>
                                    <p:anim calcmode="lin" valueType="num">
                                      <p:cBhvr additive="base">
                                        <p:cTn id="50" dur="500" fill="hold"/>
                                        <p:tgtEl>
                                          <p:spTgt spid="31"/>
                                        </p:tgtEl>
                                        <p:attrNameLst>
                                          <p:attrName>ppt_x</p:attrName>
                                        </p:attrNameLst>
                                      </p:cBhvr>
                                      <p:tavLst>
                                        <p:tav tm="0">
                                          <p:val>
                                            <p:strVal val="0-#ppt_w/2"/>
                                          </p:val>
                                        </p:tav>
                                        <p:tav tm="100000">
                                          <p:val>
                                            <p:strVal val="#ppt_x"/>
                                          </p:val>
                                        </p:tav>
                                      </p:tavLst>
                                    </p:anim>
                                    <p:anim calcmode="lin" valueType="num">
                                      <p:cBhvr additive="base">
                                        <p:cTn id="51" dur="500" fill="hold"/>
                                        <p:tgtEl>
                                          <p:spTgt spid="31"/>
                                        </p:tgtEl>
                                        <p:attrNameLst>
                                          <p:attrName>ppt_y</p:attrName>
                                        </p:attrNameLst>
                                      </p:cBhvr>
                                      <p:tavLst>
                                        <p:tav tm="0">
                                          <p:val>
                                            <p:strVal val="#ppt_y"/>
                                          </p:val>
                                        </p:tav>
                                        <p:tav tm="100000">
                                          <p:val>
                                            <p:strVal val="#ppt_y"/>
                                          </p:val>
                                        </p:tav>
                                      </p:tavLst>
                                    </p:anim>
                                  </p:childTnLst>
                                </p:cTn>
                              </p:par>
                              <p:par>
                                <p:cTn id="52" presetID="2" presetClass="entr" presetSubtype="2" fill="hold" grpId="0" nodeType="withEffect">
                                  <p:stCondLst>
                                    <p:cond delay="0"/>
                                  </p:stCondLst>
                                  <p:childTnLst>
                                    <p:set>
                                      <p:cBhvr>
                                        <p:cTn id="53" dur="1" fill="hold">
                                          <p:stCondLst>
                                            <p:cond delay="0"/>
                                          </p:stCondLst>
                                        </p:cTn>
                                        <p:tgtEl>
                                          <p:spTgt spid="32"/>
                                        </p:tgtEl>
                                        <p:attrNameLst>
                                          <p:attrName>style.visibility</p:attrName>
                                        </p:attrNameLst>
                                      </p:cBhvr>
                                      <p:to>
                                        <p:strVal val="visible"/>
                                      </p:to>
                                    </p:set>
                                    <p:anim calcmode="lin" valueType="num">
                                      <p:cBhvr additive="base">
                                        <p:cTn id="54" dur="500" fill="hold"/>
                                        <p:tgtEl>
                                          <p:spTgt spid="32"/>
                                        </p:tgtEl>
                                        <p:attrNameLst>
                                          <p:attrName>ppt_x</p:attrName>
                                        </p:attrNameLst>
                                      </p:cBhvr>
                                      <p:tavLst>
                                        <p:tav tm="0">
                                          <p:val>
                                            <p:strVal val="1+#ppt_w/2"/>
                                          </p:val>
                                        </p:tav>
                                        <p:tav tm="100000">
                                          <p:val>
                                            <p:strVal val="#ppt_x"/>
                                          </p:val>
                                        </p:tav>
                                      </p:tavLst>
                                    </p:anim>
                                    <p:anim calcmode="lin" valueType="num">
                                      <p:cBhvr additive="base">
                                        <p:cTn id="55" dur="500" fill="hold"/>
                                        <p:tgtEl>
                                          <p:spTgt spid="32"/>
                                        </p:tgtEl>
                                        <p:attrNameLst>
                                          <p:attrName>ppt_y</p:attrName>
                                        </p:attrNameLst>
                                      </p:cBhvr>
                                      <p:tavLst>
                                        <p:tav tm="0">
                                          <p:val>
                                            <p:strVal val="#ppt_y"/>
                                          </p:val>
                                        </p:tav>
                                        <p:tav tm="100000">
                                          <p:val>
                                            <p:strVal val="#ppt_y"/>
                                          </p:val>
                                        </p:tav>
                                      </p:tavLst>
                                    </p:anim>
                                  </p:childTnLst>
                                </p:cTn>
                              </p:par>
                            </p:childTnLst>
                          </p:cTn>
                        </p:par>
                      </p:childTnLst>
                    </p:cTn>
                  </p:par>
                  <p:par>
                    <p:cTn id="56" fill="hold">
                      <p:stCondLst>
                        <p:cond delay="indefinite"/>
                      </p:stCondLst>
                      <p:childTnLst>
                        <p:par>
                          <p:cTn id="57" fill="hold">
                            <p:stCondLst>
                              <p:cond delay="0"/>
                            </p:stCondLst>
                            <p:childTnLst>
                              <p:par>
                                <p:cTn id="58" presetID="2" presetClass="entr" presetSubtype="8" fill="hold" grpId="0" nodeType="clickEffect">
                                  <p:stCondLst>
                                    <p:cond delay="0"/>
                                  </p:stCondLst>
                                  <p:childTnLst>
                                    <p:set>
                                      <p:cBhvr>
                                        <p:cTn id="59" dur="1" fill="hold">
                                          <p:stCondLst>
                                            <p:cond delay="0"/>
                                          </p:stCondLst>
                                        </p:cTn>
                                        <p:tgtEl>
                                          <p:spTgt spid="34"/>
                                        </p:tgtEl>
                                        <p:attrNameLst>
                                          <p:attrName>style.visibility</p:attrName>
                                        </p:attrNameLst>
                                      </p:cBhvr>
                                      <p:to>
                                        <p:strVal val="visible"/>
                                      </p:to>
                                    </p:set>
                                    <p:anim calcmode="lin" valueType="num">
                                      <p:cBhvr additive="base">
                                        <p:cTn id="60" dur="500" fill="hold"/>
                                        <p:tgtEl>
                                          <p:spTgt spid="34"/>
                                        </p:tgtEl>
                                        <p:attrNameLst>
                                          <p:attrName>ppt_x</p:attrName>
                                        </p:attrNameLst>
                                      </p:cBhvr>
                                      <p:tavLst>
                                        <p:tav tm="0">
                                          <p:val>
                                            <p:strVal val="0-#ppt_w/2"/>
                                          </p:val>
                                        </p:tav>
                                        <p:tav tm="100000">
                                          <p:val>
                                            <p:strVal val="#ppt_x"/>
                                          </p:val>
                                        </p:tav>
                                      </p:tavLst>
                                    </p:anim>
                                    <p:anim calcmode="lin" valueType="num">
                                      <p:cBhvr additive="base">
                                        <p:cTn id="61" dur="500" fill="hold"/>
                                        <p:tgtEl>
                                          <p:spTgt spid="34"/>
                                        </p:tgtEl>
                                        <p:attrNameLst>
                                          <p:attrName>ppt_y</p:attrName>
                                        </p:attrNameLst>
                                      </p:cBhvr>
                                      <p:tavLst>
                                        <p:tav tm="0">
                                          <p:val>
                                            <p:strVal val="#ppt_y"/>
                                          </p:val>
                                        </p:tav>
                                        <p:tav tm="100000">
                                          <p:val>
                                            <p:strVal val="#ppt_y"/>
                                          </p:val>
                                        </p:tav>
                                      </p:tavLst>
                                    </p:anim>
                                  </p:childTnLst>
                                </p:cTn>
                              </p:par>
                              <p:par>
                                <p:cTn id="62" presetID="2" presetClass="entr" presetSubtype="2" fill="hold" grpId="0" nodeType="withEffect">
                                  <p:stCondLst>
                                    <p:cond delay="0"/>
                                  </p:stCondLst>
                                  <p:childTnLst>
                                    <p:set>
                                      <p:cBhvr>
                                        <p:cTn id="63" dur="1" fill="hold">
                                          <p:stCondLst>
                                            <p:cond delay="0"/>
                                          </p:stCondLst>
                                        </p:cTn>
                                        <p:tgtEl>
                                          <p:spTgt spid="35"/>
                                        </p:tgtEl>
                                        <p:attrNameLst>
                                          <p:attrName>style.visibility</p:attrName>
                                        </p:attrNameLst>
                                      </p:cBhvr>
                                      <p:to>
                                        <p:strVal val="visible"/>
                                      </p:to>
                                    </p:set>
                                    <p:anim calcmode="lin" valueType="num">
                                      <p:cBhvr additive="base">
                                        <p:cTn id="64" dur="500" fill="hold"/>
                                        <p:tgtEl>
                                          <p:spTgt spid="35"/>
                                        </p:tgtEl>
                                        <p:attrNameLst>
                                          <p:attrName>ppt_x</p:attrName>
                                        </p:attrNameLst>
                                      </p:cBhvr>
                                      <p:tavLst>
                                        <p:tav tm="0">
                                          <p:val>
                                            <p:strVal val="1+#ppt_w/2"/>
                                          </p:val>
                                        </p:tav>
                                        <p:tav tm="100000">
                                          <p:val>
                                            <p:strVal val="#ppt_x"/>
                                          </p:val>
                                        </p:tav>
                                      </p:tavLst>
                                    </p:anim>
                                    <p:anim calcmode="lin" valueType="num">
                                      <p:cBhvr additive="base">
                                        <p:cTn id="65" dur="500" fill="hold"/>
                                        <p:tgtEl>
                                          <p:spTgt spid="35"/>
                                        </p:tgtEl>
                                        <p:attrNameLst>
                                          <p:attrName>ppt_y</p:attrName>
                                        </p:attrNameLst>
                                      </p:cBhvr>
                                      <p:tavLst>
                                        <p:tav tm="0">
                                          <p:val>
                                            <p:strVal val="#ppt_y"/>
                                          </p:val>
                                        </p:tav>
                                        <p:tav tm="100000">
                                          <p:val>
                                            <p:strVal val="#ppt_y"/>
                                          </p:val>
                                        </p:tav>
                                      </p:tavLst>
                                    </p:anim>
                                  </p:childTnLst>
                                </p:cTn>
                              </p:par>
                            </p:childTnLst>
                          </p:cTn>
                        </p:par>
                      </p:childTnLst>
                    </p:cTn>
                  </p:par>
                  <p:par>
                    <p:cTn id="66" fill="hold">
                      <p:stCondLst>
                        <p:cond delay="indefinite"/>
                      </p:stCondLst>
                      <p:childTnLst>
                        <p:par>
                          <p:cTn id="67" fill="hold">
                            <p:stCondLst>
                              <p:cond delay="0"/>
                            </p:stCondLst>
                            <p:childTnLst>
                              <p:par>
                                <p:cTn id="68" presetID="2" presetClass="entr" presetSubtype="8" fill="hold" grpId="0" nodeType="clickEffect">
                                  <p:stCondLst>
                                    <p:cond delay="0"/>
                                  </p:stCondLst>
                                  <p:childTnLst>
                                    <p:set>
                                      <p:cBhvr>
                                        <p:cTn id="69" dur="1" fill="hold">
                                          <p:stCondLst>
                                            <p:cond delay="0"/>
                                          </p:stCondLst>
                                        </p:cTn>
                                        <p:tgtEl>
                                          <p:spTgt spid="37"/>
                                        </p:tgtEl>
                                        <p:attrNameLst>
                                          <p:attrName>style.visibility</p:attrName>
                                        </p:attrNameLst>
                                      </p:cBhvr>
                                      <p:to>
                                        <p:strVal val="visible"/>
                                      </p:to>
                                    </p:set>
                                    <p:anim calcmode="lin" valueType="num">
                                      <p:cBhvr additive="base">
                                        <p:cTn id="70" dur="500" fill="hold"/>
                                        <p:tgtEl>
                                          <p:spTgt spid="37"/>
                                        </p:tgtEl>
                                        <p:attrNameLst>
                                          <p:attrName>ppt_x</p:attrName>
                                        </p:attrNameLst>
                                      </p:cBhvr>
                                      <p:tavLst>
                                        <p:tav tm="0">
                                          <p:val>
                                            <p:strVal val="0-#ppt_w/2"/>
                                          </p:val>
                                        </p:tav>
                                        <p:tav tm="100000">
                                          <p:val>
                                            <p:strVal val="#ppt_x"/>
                                          </p:val>
                                        </p:tav>
                                      </p:tavLst>
                                    </p:anim>
                                    <p:anim calcmode="lin" valueType="num">
                                      <p:cBhvr additive="base">
                                        <p:cTn id="71" dur="500" fill="hold"/>
                                        <p:tgtEl>
                                          <p:spTgt spid="37"/>
                                        </p:tgtEl>
                                        <p:attrNameLst>
                                          <p:attrName>ppt_y</p:attrName>
                                        </p:attrNameLst>
                                      </p:cBhvr>
                                      <p:tavLst>
                                        <p:tav tm="0">
                                          <p:val>
                                            <p:strVal val="#ppt_y"/>
                                          </p:val>
                                        </p:tav>
                                        <p:tav tm="100000">
                                          <p:val>
                                            <p:strVal val="#ppt_y"/>
                                          </p:val>
                                        </p:tav>
                                      </p:tavLst>
                                    </p:anim>
                                  </p:childTnLst>
                                </p:cTn>
                              </p:par>
                              <p:par>
                                <p:cTn id="72" presetID="2" presetClass="entr" presetSubtype="2" fill="hold" grpId="0" nodeType="withEffect">
                                  <p:stCondLst>
                                    <p:cond delay="0"/>
                                  </p:stCondLst>
                                  <p:childTnLst>
                                    <p:set>
                                      <p:cBhvr>
                                        <p:cTn id="73" dur="1" fill="hold">
                                          <p:stCondLst>
                                            <p:cond delay="0"/>
                                          </p:stCondLst>
                                        </p:cTn>
                                        <p:tgtEl>
                                          <p:spTgt spid="38"/>
                                        </p:tgtEl>
                                        <p:attrNameLst>
                                          <p:attrName>style.visibility</p:attrName>
                                        </p:attrNameLst>
                                      </p:cBhvr>
                                      <p:to>
                                        <p:strVal val="visible"/>
                                      </p:to>
                                    </p:set>
                                    <p:anim calcmode="lin" valueType="num">
                                      <p:cBhvr additive="base">
                                        <p:cTn id="74" dur="500" fill="hold"/>
                                        <p:tgtEl>
                                          <p:spTgt spid="38"/>
                                        </p:tgtEl>
                                        <p:attrNameLst>
                                          <p:attrName>ppt_x</p:attrName>
                                        </p:attrNameLst>
                                      </p:cBhvr>
                                      <p:tavLst>
                                        <p:tav tm="0">
                                          <p:val>
                                            <p:strVal val="1+#ppt_w/2"/>
                                          </p:val>
                                        </p:tav>
                                        <p:tav tm="100000">
                                          <p:val>
                                            <p:strVal val="#ppt_x"/>
                                          </p:val>
                                        </p:tav>
                                      </p:tavLst>
                                    </p:anim>
                                    <p:anim calcmode="lin" valueType="num">
                                      <p:cBhvr additive="base">
                                        <p:cTn id="75" dur="500" fill="hold"/>
                                        <p:tgtEl>
                                          <p:spTgt spid="38"/>
                                        </p:tgtEl>
                                        <p:attrNameLst>
                                          <p:attrName>ppt_y</p:attrName>
                                        </p:attrNameLst>
                                      </p:cBhvr>
                                      <p:tavLst>
                                        <p:tav tm="0">
                                          <p:val>
                                            <p:strVal val="#ppt_y"/>
                                          </p:val>
                                        </p:tav>
                                        <p:tav tm="100000">
                                          <p:val>
                                            <p:strVal val="#ppt_y"/>
                                          </p:val>
                                        </p:tav>
                                      </p:tavLst>
                                    </p:anim>
                                  </p:childTnLst>
                                </p:cTn>
                              </p:par>
                            </p:childTnLst>
                          </p:cTn>
                        </p:par>
                      </p:childTnLst>
                    </p:cTn>
                  </p:par>
                  <p:par>
                    <p:cTn id="76" fill="hold">
                      <p:stCondLst>
                        <p:cond delay="indefinite"/>
                      </p:stCondLst>
                      <p:childTnLst>
                        <p:par>
                          <p:cTn id="77" fill="hold">
                            <p:stCondLst>
                              <p:cond delay="0"/>
                            </p:stCondLst>
                            <p:childTnLst>
                              <p:par>
                                <p:cTn id="78" presetID="2" presetClass="entr" presetSubtype="8" fill="hold" grpId="0" nodeType="clickEffect">
                                  <p:stCondLst>
                                    <p:cond delay="0"/>
                                  </p:stCondLst>
                                  <p:childTnLst>
                                    <p:set>
                                      <p:cBhvr>
                                        <p:cTn id="79" dur="1" fill="hold">
                                          <p:stCondLst>
                                            <p:cond delay="0"/>
                                          </p:stCondLst>
                                        </p:cTn>
                                        <p:tgtEl>
                                          <p:spTgt spid="40"/>
                                        </p:tgtEl>
                                        <p:attrNameLst>
                                          <p:attrName>style.visibility</p:attrName>
                                        </p:attrNameLst>
                                      </p:cBhvr>
                                      <p:to>
                                        <p:strVal val="visible"/>
                                      </p:to>
                                    </p:set>
                                    <p:anim calcmode="lin" valueType="num">
                                      <p:cBhvr additive="base">
                                        <p:cTn id="80" dur="500" fill="hold"/>
                                        <p:tgtEl>
                                          <p:spTgt spid="40"/>
                                        </p:tgtEl>
                                        <p:attrNameLst>
                                          <p:attrName>ppt_x</p:attrName>
                                        </p:attrNameLst>
                                      </p:cBhvr>
                                      <p:tavLst>
                                        <p:tav tm="0">
                                          <p:val>
                                            <p:strVal val="0-#ppt_w/2"/>
                                          </p:val>
                                        </p:tav>
                                        <p:tav tm="100000">
                                          <p:val>
                                            <p:strVal val="#ppt_x"/>
                                          </p:val>
                                        </p:tav>
                                      </p:tavLst>
                                    </p:anim>
                                    <p:anim calcmode="lin" valueType="num">
                                      <p:cBhvr additive="base">
                                        <p:cTn id="81" dur="500" fill="hold"/>
                                        <p:tgtEl>
                                          <p:spTgt spid="40"/>
                                        </p:tgtEl>
                                        <p:attrNameLst>
                                          <p:attrName>ppt_y</p:attrName>
                                        </p:attrNameLst>
                                      </p:cBhvr>
                                      <p:tavLst>
                                        <p:tav tm="0">
                                          <p:val>
                                            <p:strVal val="#ppt_y"/>
                                          </p:val>
                                        </p:tav>
                                        <p:tav tm="100000">
                                          <p:val>
                                            <p:strVal val="#ppt_y"/>
                                          </p:val>
                                        </p:tav>
                                      </p:tavLst>
                                    </p:anim>
                                  </p:childTnLst>
                                </p:cTn>
                              </p:par>
                              <p:par>
                                <p:cTn id="82" presetID="2" presetClass="entr" presetSubtype="2" fill="hold" grpId="0" nodeType="withEffect">
                                  <p:stCondLst>
                                    <p:cond delay="0"/>
                                  </p:stCondLst>
                                  <p:childTnLst>
                                    <p:set>
                                      <p:cBhvr>
                                        <p:cTn id="83" dur="1" fill="hold">
                                          <p:stCondLst>
                                            <p:cond delay="0"/>
                                          </p:stCondLst>
                                        </p:cTn>
                                        <p:tgtEl>
                                          <p:spTgt spid="41"/>
                                        </p:tgtEl>
                                        <p:attrNameLst>
                                          <p:attrName>style.visibility</p:attrName>
                                        </p:attrNameLst>
                                      </p:cBhvr>
                                      <p:to>
                                        <p:strVal val="visible"/>
                                      </p:to>
                                    </p:set>
                                    <p:anim calcmode="lin" valueType="num">
                                      <p:cBhvr additive="base">
                                        <p:cTn id="84" dur="500" fill="hold"/>
                                        <p:tgtEl>
                                          <p:spTgt spid="41"/>
                                        </p:tgtEl>
                                        <p:attrNameLst>
                                          <p:attrName>ppt_x</p:attrName>
                                        </p:attrNameLst>
                                      </p:cBhvr>
                                      <p:tavLst>
                                        <p:tav tm="0">
                                          <p:val>
                                            <p:strVal val="1+#ppt_w/2"/>
                                          </p:val>
                                        </p:tav>
                                        <p:tav tm="100000">
                                          <p:val>
                                            <p:strVal val="#ppt_x"/>
                                          </p:val>
                                        </p:tav>
                                      </p:tavLst>
                                    </p:anim>
                                    <p:anim calcmode="lin" valueType="num">
                                      <p:cBhvr additive="base">
                                        <p:cTn id="85" dur="500" fill="hold"/>
                                        <p:tgtEl>
                                          <p:spTgt spid="4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0" grpId="0" animBg="1"/>
      <p:bldP spid="31" grpId="0"/>
      <p:bldP spid="32" grpId="0"/>
      <p:bldP spid="33" grpId="0" animBg="1"/>
      <p:bldP spid="34" grpId="0"/>
      <p:bldP spid="35" grpId="0"/>
      <p:bldP spid="36" grpId="0" animBg="1"/>
      <p:bldP spid="37" grpId="0"/>
      <p:bldP spid="38" grpId="0"/>
      <p:bldP spid="39" grpId="0" animBg="1"/>
      <p:bldP spid="40" grpId="0"/>
      <p:bldP spid="41" grpId="0"/>
      <p:bldP spid="42" grpId="0" animBg="1"/>
      <p:bldP spid="44"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矩形 7"/>
          <p:cNvSpPr/>
          <p:nvPr/>
        </p:nvSpPr>
        <p:spPr>
          <a:xfrm>
            <a:off x="795" y="880021"/>
            <a:ext cx="12857163" cy="54726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任意多边形 6"/>
          <p:cNvSpPr/>
          <p:nvPr/>
        </p:nvSpPr>
        <p:spPr>
          <a:xfrm>
            <a:off x="596727" y="-18387"/>
            <a:ext cx="6544182" cy="6837376"/>
          </a:xfrm>
          <a:custGeom>
            <a:avLst/>
            <a:gdLst>
              <a:gd name="connsiteX0" fmla="*/ 782763 w 2618967"/>
              <a:gd name="connsiteY0" fmla="*/ 0 h 2736304"/>
              <a:gd name="connsiteX1" fmla="*/ 2618967 w 2618967"/>
              <a:gd name="connsiteY1" fmla="*/ 0 h 2736304"/>
              <a:gd name="connsiteX2" fmla="*/ 1831243 w 2618967"/>
              <a:gd name="connsiteY2" fmla="*/ 2736304 h 2736304"/>
              <a:gd name="connsiteX3" fmla="*/ 0 w 2618967"/>
              <a:gd name="connsiteY3" fmla="*/ 2736304 h 2736304"/>
              <a:gd name="connsiteX4" fmla="*/ 0 w 2618967"/>
              <a:gd name="connsiteY4" fmla="*/ 2719071 h 27363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18967" h="2736304">
                <a:moveTo>
                  <a:pt x="782763" y="0"/>
                </a:moveTo>
                <a:lnTo>
                  <a:pt x="2618967" y="0"/>
                </a:lnTo>
                <a:lnTo>
                  <a:pt x="1831243" y="2736304"/>
                </a:lnTo>
                <a:lnTo>
                  <a:pt x="0" y="2736304"/>
                </a:lnTo>
                <a:lnTo>
                  <a:pt x="0" y="2719071"/>
                </a:lnTo>
                <a:close/>
              </a:path>
            </a:pathLst>
          </a:custGeom>
          <a:blipFill dpi="0" rotWithShape="1">
            <a:blip r:embed="rId3" cstate="print">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TextBox 32"/>
          <p:cNvSpPr txBox="1"/>
          <p:nvPr/>
        </p:nvSpPr>
        <p:spPr>
          <a:xfrm>
            <a:off x="3868818" y="1528093"/>
            <a:ext cx="7673124" cy="657616"/>
          </a:xfrm>
          <a:prstGeom prst="rect">
            <a:avLst/>
          </a:prstGeom>
          <a:noFill/>
        </p:spPr>
        <p:txBody>
          <a:bodyPr wrap="square" rtlCol="0">
            <a:spAutoFit/>
          </a:bodyPr>
          <a:lstStyle/>
          <a:p>
            <a:pPr algn="just">
              <a:lnSpc>
                <a:spcPct val="130000"/>
              </a:lnSpc>
            </a:pPr>
            <a:r>
              <a:rPr lang="en-US" altLang="zh-CN" sz="3200" dirty="0">
                <a:solidFill>
                  <a:schemeClr val="bg1"/>
                </a:solidFill>
                <a:latin typeface="Impact" panose="020B0806030902050204" pitchFamily="34" charset="0"/>
                <a:ea typeface="微软雅黑" panose="020B0503020204020204" pitchFamily="34" charset="-122"/>
                <a:cs typeface="Arial" panose="020B0604020202020204" pitchFamily="34" charset="0"/>
                <a:sym typeface="Arial" panose="020B0604020202020204" pitchFamily="34" charset="0"/>
              </a:rPr>
              <a:t>PLEASE CLICK REPLACE THE Written CONTENT</a:t>
            </a:r>
            <a:endParaRPr lang="en-US" sz="3200" dirty="0">
              <a:solidFill>
                <a:schemeClr val="bg1"/>
              </a:solidFill>
              <a:latin typeface="Impact" panose="020B0806030902050204" pitchFamily="34" charset="0"/>
              <a:ea typeface="微软雅黑" panose="020B0503020204020204" pitchFamily="34" charset="-122"/>
              <a:cs typeface="Arial" panose="020B0604020202020204" pitchFamily="34" charset="0"/>
              <a:sym typeface="Arial" panose="020B0604020202020204" pitchFamily="34" charset="0"/>
            </a:endParaRPr>
          </a:p>
        </p:txBody>
      </p:sp>
      <p:sp>
        <p:nvSpPr>
          <p:cNvPr id="5" name="TextBox 32"/>
          <p:cNvSpPr txBox="1"/>
          <p:nvPr/>
        </p:nvSpPr>
        <p:spPr>
          <a:xfrm>
            <a:off x="6833532" y="2833781"/>
            <a:ext cx="5040560" cy="1972078"/>
          </a:xfrm>
          <a:prstGeom prst="rect">
            <a:avLst/>
          </a:prstGeom>
          <a:noFill/>
        </p:spPr>
        <p:txBody>
          <a:bodyPr wrap="square" rtlCol="0">
            <a:spAutoFit/>
          </a:bodyPr>
          <a:lstStyle/>
          <a:p>
            <a:pPr algn="just">
              <a:lnSpc>
                <a:spcPct val="150000"/>
              </a:lnSpc>
            </a:pPr>
            <a:r>
              <a:rPr lang="zh-CN" altLang="en-US" sz="1600" dirty="0">
                <a:solidFill>
                  <a:schemeClr val="bg1"/>
                </a:solidFill>
                <a:latin typeface="+mn-ea"/>
                <a:ea typeface="+mn-ea"/>
                <a:sym typeface="Arial" panose="020B0604020202020204" pitchFamily="34" charset="0"/>
              </a:rPr>
              <a:t>Click on the title text, modify the text content, you can also directly copy your content to this.</a:t>
            </a:r>
            <a:endParaRPr lang="en-US" altLang="zh-CN" sz="1600" dirty="0">
              <a:solidFill>
                <a:schemeClr val="bg1"/>
              </a:solidFill>
              <a:latin typeface="+mn-ea"/>
              <a:ea typeface="+mn-ea"/>
              <a:sym typeface="Arial" panose="020B0604020202020204" pitchFamily="34" charset="0"/>
            </a:endParaRPr>
          </a:p>
          <a:p>
            <a:pPr algn="just">
              <a:lnSpc>
                <a:spcPct val="130000"/>
              </a:lnSpc>
            </a:pPr>
            <a:endParaRPr lang="en-US" sz="1200" dirty="0">
              <a:solidFill>
                <a:schemeClr val="bg1"/>
              </a:solidFill>
              <a:latin typeface="Impact" panose="020B0806030902050204" pitchFamily="34" charset="0"/>
              <a:ea typeface="微软雅黑" panose="020B0503020204020204" pitchFamily="34" charset="-122"/>
              <a:sym typeface="Arial" panose="020B0604020202020204" pitchFamily="34" charset="0"/>
            </a:endParaRPr>
          </a:p>
          <a:p>
            <a:pPr algn="just">
              <a:lnSpc>
                <a:spcPct val="150000"/>
              </a:lnSpc>
            </a:pPr>
            <a:r>
              <a:rPr lang="zh-CN" altLang="en-US" sz="800" dirty="0">
                <a:solidFill>
                  <a:schemeClr val="bg1"/>
                </a:solidFill>
                <a:latin typeface="Impact" panose="020B0806030902050204" pitchFamily="34" charset="0"/>
                <a:ea typeface="微软雅黑" panose="020B0503020204020204" pitchFamily="34" charset="-122"/>
                <a:sym typeface="Arial" panose="020B0604020202020204" pitchFamily="34" charset="0"/>
              </a:rPr>
              <a:t>Click on the title text, click on the title text, click on the title text, click on the title text. Click on the title text, click on the title text, click on the title text, click on the title text. Click on the title text, click on the title text, click on the title text, click on the title text. Click on the title text, click on the title text, click on the title text, click on the title text. Click on the title text, click on the title text, click on the title text, click on the title text. Click on the title text, click on the title text, click on the title text, click on the title text. Click on the title text, click on the title text, click on the title text, click on the title text.</a:t>
            </a:r>
            <a:endParaRPr lang="en-US" sz="800" dirty="0">
              <a:solidFill>
                <a:schemeClr val="bg1"/>
              </a:solidFill>
              <a:latin typeface="Impact" panose="020B0806030902050204" pitchFamily="34" charset="0"/>
              <a:ea typeface="微软雅黑" panose="020B0503020204020204" pitchFamily="34" charset="-122"/>
              <a:sym typeface="Arial" panose="020B0604020202020204" pitchFamily="34" charset="0"/>
            </a:endParaRPr>
          </a:p>
        </p:txBody>
      </p:sp>
      <p:sp>
        <p:nvSpPr>
          <p:cNvPr id="9" name="文本占位符 13"/>
          <p:cNvSpPr txBox="1">
            <a:spLocks/>
          </p:cNvSpPr>
          <p:nvPr/>
        </p:nvSpPr>
        <p:spPr>
          <a:xfrm>
            <a:off x="380703" y="214850"/>
            <a:ext cx="2160240" cy="355063"/>
          </a:xfrm>
          <a:prstGeom prst="rect">
            <a:avLst/>
          </a:prstGeom>
        </p:spPr>
        <p:txBody>
          <a:bodyPr vert="horz"/>
          <a:lstStyle>
            <a:lvl1pPr marL="0" indent="0" algn="l" defTabSz="964326" rtl="0" eaLnBrk="1" latinLnBrk="0" hangingPunct="1">
              <a:lnSpc>
                <a:spcPct val="100000"/>
              </a:lnSpc>
              <a:spcBef>
                <a:spcPts val="1055"/>
              </a:spcBef>
              <a:buFont typeface="Arial" panose="020B0604020202020204" pitchFamily="34" charset="0"/>
              <a:buNone/>
              <a:defRPr sz="1687" kern="1200">
                <a:solidFill>
                  <a:schemeClr val="tx1"/>
                </a:solidFill>
                <a:latin typeface="+mn-lt"/>
                <a:ea typeface="+mn-ea"/>
                <a:cs typeface="+mn-cs"/>
              </a:defRPr>
            </a:lvl1pPr>
            <a:lvl2pPr marL="723245" indent="-241082" algn="l" defTabSz="964326" rtl="0" eaLnBrk="1" latinLnBrk="0" hangingPunct="1">
              <a:lnSpc>
                <a:spcPct val="90000"/>
              </a:lnSpc>
              <a:spcBef>
                <a:spcPts val="527"/>
              </a:spcBef>
              <a:buFont typeface="Arial" panose="020B0604020202020204" pitchFamily="34" charset="0"/>
              <a:buChar char="•"/>
              <a:defRPr sz="2531" kern="1200">
                <a:solidFill>
                  <a:schemeClr val="tx1"/>
                </a:solidFill>
                <a:latin typeface="+mn-lt"/>
                <a:ea typeface="+mn-ea"/>
                <a:cs typeface="+mn-cs"/>
              </a:defRPr>
            </a:lvl2pPr>
            <a:lvl3pPr marL="1205408" indent="-241082" algn="l" defTabSz="964326" rtl="0" eaLnBrk="1" latinLnBrk="0" hangingPunct="1">
              <a:lnSpc>
                <a:spcPct val="90000"/>
              </a:lnSpc>
              <a:spcBef>
                <a:spcPts val="527"/>
              </a:spcBef>
              <a:buFont typeface="Arial" panose="020B0604020202020204" pitchFamily="34" charset="0"/>
              <a:buChar char="•"/>
              <a:defRPr sz="2109" kern="1200">
                <a:solidFill>
                  <a:schemeClr val="tx1"/>
                </a:solidFill>
                <a:latin typeface="+mn-lt"/>
                <a:ea typeface="+mn-ea"/>
                <a:cs typeface="+mn-cs"/>
              </a:defRPr>
            </a:lvl3pPr>
            <a:lvl4pPr marL="1687571" indent="-241082" algn="l" defTabSz="964326" rtl="0" eaLnBrk="1" latinLnBrk="0" hangingPunct="1">
              <a:lnSpc>
                <a:spcPct val="90000"/>
              </a:lnSpc>
              <a:spcBef>
                <a:spcPts val="527"/>
              </a:spcBef>
              <a:buFont typeface="Arial" panose="020B0604020202020204" pitchFamily="34" charset="0"/>
              <a:buChar char="•"/>
              <a:defRPr sz="1898" kern="1200">
                <a:solidFill>
                  <a:schemeClr val="tx1"/>
                </a:solidFill>
                <a:latin typeface="+mn-lt"/>
                <a:ea typeface="+mn-ea"/>
                <a:cs typeface="+mn-cs"/>
              </a:defRPr>
            </a:lvl4pPr>
            <a:lvl5pPr marL="2169734" indent="-241082" algn="l" defTabSz="964326" rtl="0" eaLnBrk="1" latinLnBrk="0" hangingPunct="1">
              <a:lnSpc>
                <a:spcPct val="90000"/>
              </a:lnSpc>
              <a:spcBef>
                <a:spcPts val="527"/>
              </a:spcBef>
              <a:buFont typeface="Arial" panose="020B0604020202020204" pitchFamily="34" charset="0"/>
              <a:buChar char="•"/>
              <a:defRPr sz="1898" kern="1200">
                <a:solidFill>
                  <a:schemeClr val="tx1"/>
                </a:solidFill>
                <a:latin typeface="+mn-lt"/>
                <a:ea typeface="+mn-ea"/>
                <a:cs typeface="+mn-cs"/>
              </a:defRPr>
            </a:lvl5pPr>
            <a:lvl6pPr marL="2651897" indent="-241082" algn="l" defTabSz="964326" rtl="0" eaLnBrk="1" latinLnBrk="0" hangingPunct="1">
              <a:lnSpc>
                <a:spcPct val="90000"/>
              </a:lnSpc>
              <a:spcBef>
                <a:spcPts val="527"/>
              </a:spcBef>
              <a:buFont typeface="Arial" panose="020B0604020202020204" pitchFamily="34" charset="0"/>
              <a:buChar char="•"/>
              <a:defRPr sz="1898" kern="1200">
                <a:solidFill>
                  <a:schemeClr val="tx1"/>
                </a:solidFill>
                <a:latin typeface="+mn-lt"/>
                <a:ea typeface="+mn-ea"/>
                <a:cs typeface="+mn-cs"/>
              </a:defRPr>
            </a:lvl6pPr>
            <a:lvl7pPr marL="3134060" indent="-241082" algn="l" defTabSz="964326" rtl="0" eaLnBrk="1" latinLnBrk="0" hangingPunct="1">
              <a:lnSpc>
                <a:spcPct val="90000"/>
              </a:lnSpc>
              <a:spcBef>
                <a:spcPts val="527"/>
              </a:spcBef>
              <a:buFont typeface="Arial" panose="020B0604020202020204" pitchFamily="34" charset="0"/>
              <a:buChar char="•"/>
              <a:defRPr sz="1898" kern="1200">
                <a:solidFill>
                  <a:schemeClr val="tx1"/>
                </a:solidFill>
                <a:latin typeface="+mn-lt"/>
                <a:ea typeface="+mn-ea"/>
                <a:cs typeface="+mn-cs"/>
              </a:defRPr>
            </a:lvl7pPr>
            <a:lvl8pPr marL="3616223" indent="-241082" algn="l" defTabSz="964326" rtl="0" eaLnBrk="1" latinLnBrk="0" hangingPunct="1">
              <a:lnSpc>
                <a:spcPct val="90000"/>
              </a:lnSpc>
              <a:spcBef>
                <a:spcPts val="527"/>
              </a:spcBef>
              <a:buFont typeface="Arial" panose="020B0604020202020204" pitchFamily="34" charset="0"/>
              <a:buChar char="•"/>
              <a:defRPr sz="1898" kern="1200">
                <a:solidFill>
                  <a:schemeClr val="tx1"/>
                </a:solidFill>
                <a:latin typeface="+mn-lt"/>
                <a:ea typeface="+mn-ea"/>
                <a:cs typeface="+mn-cs"/>
              </a:defRPr>
            </a:lvl8pPr>
            <a:lvl9pPr marL="4098387" indent="-241082" algn="l" defTabSz="964326" rtl="0" eaLnBrk="1" latinLnBrk="0" hangingPunct="1">
              <a:lnSpc>
                <a:spcPct val="90000"/>
              </a:lnSpc>
              <a:spcBef>
                <a:spcPts val="527"/>
              </a:spcBef>
              <a:buFont typeface="Arial" panose="020B0604020202020204" pitchFamily="34" charset="0"/>
              <a:buChar char="•"/>
              <a:defRPr sz="1898" kern="1200">
                <a:solidFill>
                  <a:schemeClr val="tx1"/>
                </a:solidFill>
                <a:latin typeface="+mn-lt"/>
                <a:ea typeface="+mn-ea"/>
                <a:cs typeface="+mn-cs"/>
              </a:defRPr>
            </a:lvl9pPr>
          </a:lstStyle>
          <a:p>
            <a:r>
              <a:rPr kumimoji="1" lang="zh-CN" altLang="en-US" sz="1800" dirty="0">
                <a:solidFill>
                  <a:schemeClr val="accent3"/>
                </a:solidFill>
                <a:latin typeface="微软雅黑" panose="020B0503020204020204" pitchFamily="34" charset="-122"/>
                <a:ea typeface="微软雅黑" panose="020B0503020204020204" pitchFamily="34" charset="-122"/>
              </a:rPr>
              <a:t>Add a title</a:t>
            </a:r>
          </a:p>
        </p:txBody>
      </p:sp>
    </p:spTree>
    <p:extLst>
      <p:ext uri="{BB962C8B-B14F-4D97-AF65-F5344CB8AC3E}">
        <p14:creationId xmlns:p14="http://schemas.microsoft.com/office/powerpoint/2010/main" val="3558799137"/>
      </p:ext>
    </p:extLst>
  </p:cSld>
  <p:clrMapOvr>
    <a:masterClrMapping/>
  </p:clrMapOvr>
  <p:transition spd="slow" advTm="0">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par>
                                <p:cTn id="9" presetID="2" presetClass="entr" presetSubtype="8" fill="hold" grpId="0" nodeType="with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0-#ppt_w/2"/>
                                          </p:val>
                                        </p:tav>
                                        <p:tav tm="100000">
                                          <p:val>
                                            <p:strVal val="#ppt_x"/>
                                          </p:val>
                                        </p:tav>
                                      </p:tavLst>
                                    </p:anim>
                                    <p:anim calcmode="lin" valueType="num">
                                      <p:cBhvr additive="base">
                                        <p:cTn id="12" dur="500" fill="hold"/>
                                        <p:tgtEl>
                                          <p:spTgt spid="8"/>
                                        </p:tgtEl>
                                        <p:attrNameLst>
                                          <p:attrName>ppt_y</p:attrName>
                                        </p:attrNameLst>
                                      </p:cBhvr>
                                      <p:tavLst>
                                        <p:tav tm="0">
                                          <p:val>
                                            <p:strVal val="#ppt_y"/>
                                          </p:val>
                                        </p:tav>
                                        <p:tav tm="100000">
                                          <p:val>
                                            <p:strVal val="#ppt_y"/>
                                          </p:val>
                                        </p:tav>
                                      </p:tavLst>
                                    </p:anim>
                                  </p:childTnLst>
                                </p:cTn>
                              </p:par>
                            </p:childTnLst>
                          </p:cTn>
                        </p:par>
                        <p:par>
                          <p:cTn id="13" fill="hold">
                            <p:stCondLst>
                              <p:cond delay="500"/>
                            </p:stCondLst>
                            <p:childTnLst>
                              <p:par>
                                <p:cTn id="14" presetID="2" presetClass="entr" presetSubtype="8" fill="hold" grpId="0" nodeType="afterEffect">
                                  <p:stCondLst>
                                    <p:cond delay="0"/>
                                  </p:stCondLst>
                                  <p:childTnLst>
                                    <p:set>
                                      <p:cBhvr>
                                        <p:cTn id="15" dur="1" fill="hold">
                                          <p:stCondLst>
                                            <p:cond delay="0"/>
                                          </p:stCondLst>
                                        </p:cTn>
                                        <p:tgtEl>
                                          <p:spTgt spid="4"/>
                                        </p:tgtEl>
                                        <p:attrNameLst>
                                          <p:attrName>style.visibility</p:attrName>
                                        </p:attrNameLst>
                                      </p:cBhvr>
                                      <p:to>
                                        <p:strVal val="visible"/>
                                      </p:to>
                                    </p:set>
                                    <p:anim calcmode="lin" valueType="num">
                                      <p:cBhvr additive="base">
                                        <p:cTn id="16" dur="250" fill="hold"/>
                                        <p:tgtEl>
                                          <p:spTgt spid="4"/>
                                        </p:tgtEl>
                                        <p:attrNameLst>
                                          <p:attrName>ppt_x</p:attrName>
                                        </p:attrNameLst>
                                      </p:cBhvr>
                                      <p:tavLst>
                                        <p:tav tm="0">
                                          <p:val>
                                            <p:strVal val="0-#ppt_w/2"/>
                                          </p:val>
                                        </p:tav>
                                        <p:tav tm="100000">
                                          <p:val>
                                            <p:strVal val="#ppt_x"/>
                                          </p:val>
                                        </p:tav>
                                      </p:tavLst>
                                    </p:anim>
                                    <p:anim calcmode="lin" valueType="num">
                                      <p:cBhvr additive="base">
                                        <p:cTn id="17" dur="250" fill="hold"/>
                                        <p:tgtEl>
                                          <p:spTgt spid="4"/>
                                        </p:tgtEl>
                                        <p:attrNameLst>
                                          <p:attrName>ppt_y</p:attrName>
                                        </p:attrNameLst>
                                      </p:cBhvr>
                                      <p:tavLst>
                                        <p:tav tm="0">
                                          <p:val>
                                            <p:strVal val="#ppt_y"/>
                                          </p:val>
                                        </p:tav>
                                        <p:tav tm="100000">
                                          <p:val>
                                            <p:strVal val="#ppt_y"/>
                                          </p:val>
                                        </p:tav>
                                      </p:tavLst>
                                    </p:anim>
                                  </p:childTnLst>
                                </p:cTn>
                              </p:par>
                            </p:childTnLst>
                          </p:cTn>
                        </p:par>
                        <p:par>
                          <p:cTn id="18" fill="hold">
                            <p:stCondLst>
                              <p:cond delay="750"/>
                            </p:stCondLst>
                            <p:childTnLst>
                              <p:par>
                                <p:cTn id="19" presetID="2" presetClass="entr" presetSubtype="8" fill="hold" grpId="0" nodeType="afterEffect">
                                  <p:stCondLst>
                                    <p:cond delay="0"/>
                                  </p:stCondLst>
                                  <p:childTnLst>
                                    <p:set>
                                      <p:cBhvr>
                                        <p:cTn id="20" dur="1" fill="hold">
                                          <p:stCondLst>
                                            <p:cond delay="0"/>
                                          </p:stCondLst>
                                        </p:cTn>
                                        <p:tgtEl>
                                          <p:spTgt spid="5"/>
                                        </p:tgtEl>
                                        <p:attrNameLst>
                                          <p:attrName>style.visibility</p:attrName>
                                        </p:attrNameLst>
                                      </p:cBhvr>
                                      <p:to>
                                        <p:strVal val="visible"/>
                                      </p:to>
                                    </p:set>
                                    <p:anim calcmode="lin" valueType="num">
                                      <p:cBhvr additive="base">
                                        <p:cTn id="21" dur="250" fill="hold"/>
                                        <p:tgtEl>
                                          <p:spTgt spid="5"/>
                                        </p:tgtEl>
                                        <p:attrNameLst>
                                          <p:attrName>ppt_x</p:attrName>
                                        </p:attrNameLst>
                                      </p:cBhvr>
                                      <p:tavLst>
                                        <p:tav tm="0">
                                          <p:val>
                                            <p:strVal val="0-#ppt_w/2"/>
                                          </p:val>
                                        </p:tav>
                                        <p:tav tm="100000">
                                          <p:val>
                                            <p:strVal val="#ppt_x"/>
                                          </p:val>
                                        </p:tav>
                                      </p:tavLst>
                                    </p:anim>
                                    <p:anim calcmode="lin" valueType="num">
                                      <p:cBhvr additive="base">
                                        <p:cTn id="22" dur="250" fill="hold"/>
                                        <p:tgtEl>
                                          <p:spTgt spid="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7" grpId="0" animBg="1"/>
      <p:bldP spid="4" grpId="0"/>
      <p:bldP spid="5"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reeform 10"/>
          <p:cNvSpPr>
            <a:spLocks/>
          </p:cNvSpPr>
          <p:nvPr/>
        </p:nvSpPr>
        <p:spPr bwMode="auto">
          <a:xfrm>
            <a:off x="5885903" y="3481731"/>
            <a:ext cx="1373301" cy="1386256"/>
          </a:xfrm>
          <a:custGeom>
            <a:avLst/>
            <a:gdLst/>
            <a:ahLst/>
            <a:cxnLst>
              <a:cxn ang="0">
                <a:pos x="0" y="397"/>
              </a:cxn>
              <a:cxn ang="0">
                <a:pos x="0" y="345"/>
              </a:cxn>
              <a:cxn ang="0">
                <a:pos x="46" y="299"/>
              </a:cxn>
              <a:cxn ang="0">
                <a:pos x="46" y="98"/>
              </a:cxn>
              <a:cxn ang="0">
                <a:pos x="145" y="0"/>
              </a:cxn>
              <a:cxn ang="0">
                <a:pos x="394" y="0"/>
              </a:cxn>
              <a:cxn ang="0">
                <a:pos x="394" y="52"/>
              </a:cxn>
              <a:cxn ang="0">
                <a:pos x="145" y="52"/>
              </a:cxn>
              <a:cxn ang="0">
                <a:pos x="98" y="98"/>
              </a:cxn>
              <a:cxn ang="0">
                <a:pos x="98" y="299"/>
              </a:cxn>
              <a:cxn ang="0">
                <a:pos x="0" y="397"/>
              </a:cxn>
            </a:cxnLst>
            <a:rect l="0" t="0" r="r" b="b"/>
            <a:pathLst>
              <a:path w="394" h="397">
                <a:moveTo>
                  <a:pt x="0" y="397"/>
                </a:moveTo>
                <a:cubicBezTo>
                  <a:pt x="0" y="345"/>
                  <a:pt x="0" y="345"/>
                  <a:pt x="0" y="345"/>
                </a:cubicBezTo>
                <a:cubicBezTo>
                  <a:pt x="26" y="345"/>
                  <a:pt x="46" y="324"/>
                  <a:pt x="46" y="299"/>
                </a:cubicBezTo>
                <a:cubicBezTo>
                  <a:pt x="46" y="98"/>
                  <a:pt x="46" y="98"/>
                  <a:pt x="46" y="98"/>
                </a:cubicBezTo>
                <a:cubicBezTo>
                  <a:pt x="46" y="44"/>
                  <a:pt x="90" y="0"/>
                  <a:pt x="145" y="0"/>
                </a:cubicBezTo>
                <a:cubicBezTo>
                  <a:pt x="394" y="0"/>
                  <a:pt x="394" y="0"/>
                  <a:pt x="394" y="0"/>
                </a:cubicBezTo>
                <a:cubicBezTo>
                  <a:pt x="394" y="52"/>
                  <a:pt x="394" y="52"/>
                  <a:pt x="394" y="52"/>
                </a:cubicBezTo>
                <a:cubicBezTo>
                  <a:pt x="145" y="52"/>
                  <a:pt x="145" y="52"/>
                  <a:pt x="145" y="52"/>
                </a:cubicBezTo>
                <a:cubicBezTo>
                  <a:pt x="119" y="52"/>
                  <a:pt x="98" y="73"/>
                  <a:pt x="98" y="98"/>
                </a:cubicBezTo>
                <a:cubicBezTo>
                  <a:pt x="98" y="299"/>
                  <a:pt x="98" y="299"/>
                  <a:pt x="98" y="299"/>
                </a:cubicBezTo>
                <a:cubicBezTo>
                  <a:pt x="98" y="353"/>
                  <a:pt x="54" y="397"/>
                  <a:pt x="0" y="397"/>
                </a:cubicBezTo>
              </a:path>
            </a:pathLst>
          </a:custGeom>
          <a:solidFill>
            <a:schemeClr val="accent2"/>
          </a:solidFill>
          <a:ln w="9525">
            <a:noFill/>
            <a:round/>
            <a:headEnd/>
            <a:tailEnd/>
          </a:ln>
        </p:spPr>
        <p:txBody>
          <a:bodyPr vert="horz" wrap="square" lIns="83748" tIns="41874" rIns="83748" bIns="41874" numCol="1" anchor="t" anchorCtr="0" compatLnSpc="1">
            <a:prstTxWarp prst="textNoShape">
              <a:avLst/>
            </a:prstTxWarp>
          </a:bodyPr>
          <a:lstStyle/>
          <a:p>
            <a:pPr algn="just">
              <a:lnSpc>
                <a:spcPct val="120000"/>
              </a:lnSpc>
            </a:pPr>
            <a:endParaRPr lang="en-US" sz="800">
              <a:solidFill>
                <a:schemeClr val="tx1">
                  <a:lumMod val="65000"/>
                  <a:lumOff val="3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9" name="Freeform 14"/>
          <p:cNvSpPr>
            <a:spLocks/>
          </p:cNvSpPr>
          <p:nvPr/>
        </p:nvSpPr>
        <p:spPr bwMode="auto">
          <a:xfrm>
            <a:off x="8373280" y="3605095"/>
            <a:ext cx="1116347" cy="803251"/>
          </a:xfrm>
          <a:custGeom>
            <a:avLst/>
            <a:gdLst/>
            <a:ahLst/>
            <a:cxnLst>
              <a:cxn ang="0">
                <a:pos x="0" y="230"/>
              </a:cxn>
              <a:cxn ang="0">
                <a:pos x="0" y="178"/>
              </a:cxn>
              <a:cxn ang="0">
                <a:pos x="46" y="132"/>
              </a:cxn>
              <a:cxn ang="0">
                <a:pos x="46" y="98"/>
              </a:cxn>
              <a:cxn ang="0">
                <a:pos x="144" y="0"/>
              </a:cxn>
              <a:cxn ang="0">
                <a:pos x="320" y="0"/>
              </a:cxn>
              <a:cxn ang="0">
                <a:pos x="320" y="52"/>
              </a:cxn>
              <a:cxn ang="0">
                <a:pos x="144" y="52"/>
              </a:cxn>
              <a:cxn ang="0">
                <a:pos x="98" y="98"/>
              </a:cxn>
              <a:cxn ang="0">
                <a:pos x="98" y="132"/>
              </a:cxn>
              <a:cxn ang="0">
                <a:pos x="0" y="230"/>
              </a:cxn>
            </a:cxnLst>
            <a:rect l="0" t="0" r="r" b="b"/>
            <a:pathLst>
              <a:path w="320" h="230">
                <a:moveTo>
                  <a:pt x="0" y="230"/>
                </a:moveTo>
                <a:cubicBezTo>
                  <a:pt x="0" y="178"/>
                  <a:pt x="0" y="178"/>
                  <a:pt x="0" y="178"/>
                </a:cubicBezTo>
                <a:cubicBezTo>
                  <a:pt x="25" y="178"/>
                  <a:pt x="46" y="157"/>
                  <a:pt x="46" y="132"/>
                </a:cubicBezTo>
                <a:cubicBezTo>
                  <a:pt x="46" y="98"/>
                  <a:pt x="46" y="98"/>
                  <a:pt x="46" y="98"/>
                </a:cubicBezTo>
                <a:cubicBezTo>
                  <a:pt x="46" y="44"/>
                  <a:pt x="90" y="0"/>
                  <a:pt x="144" y="0"/>
                </a:cubicBezTo>
                <a:cubicBezTo>
                  <a:pt x="320" y="0"/>
                  <a:pt x="320" y="0"/>
                  <a:pt x="320" y="0"/>
                </a:cubicBezTo>
                <a:cubicBezTo>
                  <a:pt x="320" y="52"/>
                  <a:pt x="320" y="52"/>
                  <a:pt x="320" y="52"/>
                </a:cubicBezTo>
                <a:cubicBezTo>
                  <a:pt x="144" y="52"/>
                  <a:pt x="144" y="52"/>
                  <a:pt x="144" y="52"/>
                </a:cubicBezTo>
                <a:cubicBezTo>
                  <a:pt x="119" y="52"/>
                  <a:pt x="98" y="73"/>
                  <a:pt x="98" y="98"/>
                </a:cubicBezTo>
                <a:cubicBezTo>
                  <a:pt x="98" y="132"/>
                  <a:pt x="98" y="132"/>
                  <a:pt x="98" y="132"/>
                </a:cubicBezTo>
                <a:cubicBezTo>
                  <a:pt x="98" y="186"/>
                  <a:pt x="54" y="230"/>
                  <a:pt x="0" y="230"/>
                </a:cubicBezTo>
              </a:path>
            </a:pathLst>
          </a:custGeom>
          <a:solidFill>
            <a:schemeClr val="accent3"/>
          </a:solidFill>
          <a:ln w="9525">
            <a:noFill/>
            <a:round/>
            <a:headEnd/>
            <a:tailEnd/>
          </a:ln>
        </p:spPr>
        <p:txBody>
          <a:bodyPr vert="horz" wrap="square" lIns="83748" tIns="41874" rIns="83748" bIns="41874" numCol="1" anchor="t" anchorCtr="0" compatLnSpc="1">
            <a:prstTxWarp prst="textNoShape">
              <a:avLst/>
            </a:prstTxWarp>
          </a:bodyPr>
          <a:lstStyle/>
          <a:p>
            <a:pPr algn="just">
              <a:lnSpc>
                <a:spcPct val="120000"/>
              </a:lnSpc>
            </a:pPr>
            <a:endParaRPr lang="en-US" sz="800">
              <a:solidFill>
                <a:schemeClr val="tx1">
                  <a:lumMod val="65000"/>
                  <a:lumOff val="3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0" name="Freeform 18"/>
          <p:cNvSpPr>
            <a:spLocks/>
          </p:cNvSpPr>
          <p:nvPr/>
        </p:nvSpPr>
        <p:spPr bwMode="auto">
          <a:xfrm>
            <a:off x="7254775" y="3486416"/>
            <a:ext cx="1118505" cy="917693"/>
          </a:xfrm>
          <a:custGeom>
            <a:avLst/>
            <a:gdLst/>
            <a:ahLst/>
            <a:cxnLst>
              <a:cxn ang="0">
                <a:pos x="321" y="263"/>
              </a:cxn>
              <a:cxn ang="0">
                <a:pos x="145" y="263"/>
              </a:cxn>
              <a:cxn ang="0">
                <a:pos x="47" y="165"/>
              </a:cxn>
              <a:cxn ang="0">
                <a:pos x="47" y="98"/>
              </a:cxn>
              <a:cxn ang="0">
                <a:pos x="0" y="52"/>
              </a:cxn>
              <a:cxn ang="0">
                <a:pos x="0" y="0"/>
              </a:cxn>
              <a:cxn ang="0">
                <a:pos x="99" y="98"/>
              </a:cxn>
              <a:cxn ang="0">
                <a:pos x="99" y="165"/>
              </a:cxn>
              <a:cxn ang="0">
                <a:pos x="145" y="211"/>
              </a:cxn>
              <a:cxn ang="0">
                <a:pos x="321" y="211"/>
              </a:cxn>
              <a:cxn ang="0">
                <a:pos x="321" y="263"/>
              </a:cxn>
            </a:cxnLst>
            <a:rect l="0" t="0" r="r" b="b"/>
            <a:pathLst>
              <a:path w="321" h="263">
                <a:moveTo>
                  <a:pt x="321" y="263"/>
                </a:moveTo>
                <a:cubicBezTo>
                  <a:pt x="145" y="263"/>
                  <a:pt x="145" y="263"/>
                  <a:pt x="145" y="263"/>
                </a:cubicBezTo>
                <a:cubicBezTo>
                  <a:pt x="91" y="263"/>
                  <a:pt x="47" y="219"/>
                  <a:pt x="47" y="165"/>
                </a:cubicBezTo>
                <a:cubicBezTo>
                  <a:pt x="47" y="98"/>
                  <a:pt x="47" y="98"/>
                  <a:pt x="47" y="98"/>
                </a:cubicBezTo>
                <a:cubicBezTo>
                  <a:pt x="47" y="73"/>
                  <a:pt x="26" y="52"/>
                  <a:pt x="0" y="52"/>
                </a:cubicBezTo>
                <a:cubicBezTo>
                  <a:pt x="0" y="0"/>
                  <a:pt x="0" y="0"/>
                  <a:pt x="0" y="0"/>
                </a:cubicBezTo>
                <a:cubicBezTo>
                  <a:pt x="55" y="0"/>
                  <a:pt x="99" y="44"/>
                  <a:pt x="99" y="98"/>
                </a:cubicBezTo>
                <a:cubicBezTo>
                  <a:pt x="99" y="165"/>
                  <a:pt x="99" y="165"/>
                  <a:pt x="99" y="165"/>
                </a:cubicBezTo>
                <a:cubicBezTo>
                  <a:pt x="99" y="190"/>
                  <a:pt x="119" y="211"/>
                  <a:pt x="145" y="211"/>
                </a:cubicBezTo>
                <a:cubicBezTo>
                  <a:pt x="321" y="211"/>
                  <a:pt x="321" y="211"/>
                  <a:pt x="321" y="211"/>
                </a:cubicBezTo>
                <a:cubicBezTo>
                  <a:pt x="321" y="263"/>
                  <a:pt x="321" y="263"/>
                  <a:pt x="321" y="263"/>
                </a:cubicBezTo>
              </a:path>
            </a:pathLst>
          </a:custGeom>
          <a:solidFill>
            <a:schemeClr val="accent3"/>
          </a:solidFill>
          <a:ln w="9525">
            <a:noFill/>
            <a:round/>
            <a:headEnd/>
            <a:tailEnd/>
          </a:ln>
        </p:spPr>
        <p:txBody>
          <a:bodyPr vert="horz" wrap="square" lIns="83748" tIns="41874" rIns="83748" bIns="41874" numCol="1" anchor="t" anchorCtr="0" compatLnSpc="1">
            <a:prstTxWarp prst="textNoShape">
              <a:avLst/>
            </a:prstTxWarp>
          </a:bodyPr>
          <a:lstStyle/>
          <a:p>
            <a:pPr algn="just">
              <a:lnSpc>
                <a:spcPct val="120000"/>
              </a:lnSpc>
            </a:pPr>
            <a:endParaRPr lang="en-US" sz="800">
              <a:solidFill>
                <a:schemeClr val="tx1">
                  <a:lumMod val="65000"/>
                  <a:lumOff val="3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1" name="Freeform 10"/>
          <p:cNvSpPr>
            <a:spLocks/>
          </p:cNvSpPr>
          <p:nvPr/>
        </p:nvSpPr>
        <p:spPr bwMode="auto">
          <a:xfrm>
            <a:off x="3653208" y="3955887"/>
            <a:ext cx="1116347" cy="1453194"/>
          </a:xfrm>
          <a:custGeom>
            <a:avLst/>
            <a:gdLst/>
            <a:ahLst/>
            <a:cxnLst>
              <a:cxn ang="0">
                <a:pos x="0" y="417"/>
              </a:cxn>
              <a:cxn ang="0">
                <a:pos x="0" y="365"/>
              </a:cxn>
              <a:cxn ang="0">
                <a:pos x="46" y="319"/>
              </a:cxn>
              <a:cxn ang="0">
                <a:pos x="46" y="98"/>
              </a:cxn>
              <a:cxn ang="0">
                <a:pos x="145" y="0"/>
              </a:cxn>
              <a:cxn ang="0">
                <a:pos x="320" y="0"/>
              </a:cxn>
              <a:cxn ang="0">
                <a:pos x="320" y="52"/>
              </a:cxn>
              <a:cxn ang="0">
                <a:pos x="145" y="52"/>
              </a:cxn>
              <a:cxn ang="0">
                <a:pos x="98" y="98"/>
              </a:cxn>
              <a:cxn ang="0">
                <a:pos x="98" y="319"/>
              </a:cxn>
              <a:cxn ang="0">
                <a:pos x="0" y="417"/>
              </a:cxn>
            </a:cxnLst>
            <a:rect l="0" t="0" r="r" b="b"/>
            <a:pathLst>
              <a:path w="320" h="417">
                <a:moveTo>
                  <a:pt x="0" y="417"/>
                </a:moveTo>
                <a:cubicBezTo>
                  <a:pt x="0" y="365"/>
                  <a:pt x="0" y="365"/>
                  <a:pt x="0" y="365"/>
                </a:cubicBezTo>
                <a:cubicBezTo>
                  <a:pt x="26" y="365"/>
                  <a:pt x="46" y="344"/>
                  <a:pt x="46" y="319"/>
                </a:cubicBezTo>
                <a:cubicBezTo>
                  <a:pt x="46" y="98"/>
                  <a:pt x="46" y="98"/>
                  <a:pt x="46" y="98"/>
                </a:cubicBezTo>
                <a:cubicBezTo>
                  <a:pt x="46" y="44"/>
                  <a:pt x="90" y="0"/>
                  <a:pt x="145" y="0"/>
                </a:cubicBezTo>
                <a:cubicBezTo>
                  <a:pt x="320" y="0"/>
                  <a:pt x="320" y="0"/>
                  <a:pt x="320" y="0"/>
                </a:cubicBezTo>
                <a:cubicBezTo>
                  <a:pt x="320" y="52"/>
                  <a:pt x="320" y="52"/>
                  <a:pt x="320" y="52"/>
                </a:cubicBezTo>
                <a:cubicBezTo>
                  <a:pt x="145" y="52"/>
                  <a:pt x="145" y="52"/>
                  <a:pt x="145" y="52"/>
                </a:cubicBezTo>
                <a:cubicBezTo>
                  <a:pt x="119" y="52"/>
                  <a:pt x="98" y="73"/>
                  <a:pt x="98" y="98"/>
                </a:cubicBezTo>
                <a:cubicBezTo>
                  <a:pt x="98" y="319"/>
                  <a:pt x="98" y="319"/>
                  <a:pt x="98" y="319"/>
                </a:cubicBezTo>
                <a:cubicBezTo>
                  <a:pt x="98" y="373"/>
                  <a:pt x="54" y="417"/>
                  <a:pt x="0" y="417"/>
                </a:cubicBezTo>
              </a:path>
            </a:pathLst>
          </a:custGeom>
          <a:solidFill>
            <a:schemeClr val="accent1"/>
          </a:solidFill>
          <a:ln w="9525">
            <a:noFill/>
            <a:round/>
            <a:headEnd/>
            <a:tailEnd/>
          </a:ln>
        </p:spPr>
        <p:txBody>
          <a:bodyPr vert="horz" wrap="square" lIns="83748" tIns="41874" rIns="83748" bIns="41874" numCol="1" anchor="t" anchorCtr="0" compatLnSpc="1">
            <a:prstTxWarp prst="textNoShape">
              <a:avLst/>
            </a:prstTxWarp>
          </a:bodyPr>
          <a:lstStyle/>
          <a:p>
            <a:pPr algn="just">
              <a:lnSpc>
                <a:spcPct val="120000"/>
              </a:lnSpc>
            </a:pPr>
            <a:endParaRPr lang="en-US" sz="800">
              <a:solidFill>
                <a:schemeClr val="tx1">
                  <a:lumMod val="65000"/>
                  <a:lumOff val="3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2" name="Freeform 30"/>
          <p:cNvSpPr>
            <a:spLocks noEditPoints="1"/>
          </p:cNvSpPr>
          <p:nvPr/>
        </p:nvSpPr>
        <p:spPr bwMode="auto">
          <a:xfrm>
            <a:off x="1613141" y="4807906"/>
            <a:ext cx="997586" cy="997586"/>
          </a:xfrm>
          <a:custGeom>
            <a:avLst/>
            <a:gdLst/>
            <a:ahLst/>
            <a:cxnLst>
              <a:cxn ang="0">
                <a:pos x="143" y="286"/>
              </a:cxn>
              <a:cxn ang="0">
                <a:pos x="0" y="143"/>
              </a:cxn>
              <a:cxn ang="0">
                <a:pos x="143" y="0"/>
              </a:cxn>
              <a:cxn ang="0">
                <a:pos x="286" y="143"/>
              </a:cxn>
              <a:cxn ang="0">
                <a:pos x="143" y="286"/>
              </a:cxn>
              <a:cxn ang="0">
                <a:pos x="143" y="52"/>
              </a:cxn>
              <a:cxn ang="0">
                <a:pos x="52" y="143"/>
              </a:cxn>
              <a:cxn ang="0">
                <a:pos x="143" y="234"/>
              </a:cxn>
              <a:cxn ang="0">
                <a:pos x="234" y="143"/>
              </a:cxn>
              <a:cxn ang="0">
                <a:pos x="143" y="52"/>
              </a:cxn>
            </a:cxnLst>
            <a:rect l="0" t="0" r="r" b="b"/>
            <a:pathLst>
              <a:path w="286" h="286">
                <a:moveTo>
                  <a:pt x="143" y="286"/>
                </a:moveTo>
                <a:cubicBezTo>
                  <a:pt x="65" y="286"/>
                  <a:pt x="0" y="222"/>
                  <a:pt x="0" y="143"/>
                </a:cubicBezTo>
                <a:cubicBezTo>
                  <a:pt x="0" y="64"/>
                  <a:pt x="65" y="0"/>
                  <a:pt x="143" y="0"/>
                </a:cubicBezTo>
                <a:cubicBezTo>
                  <a:pt x="222" y="0"/>
                  <a:pt x="286" y="64"/>
                  <a:pt x="286" y="143"/>
                </a:cubicBezTo>
                <a:cubicBezTo>
                  <a:pt x="286" y="222"/>
                  <a:pt x="222" y="286"/>
                  <a:pt x="143" y="286"/>
                </a:cubicBezTo>
                <a:moveTo>
                  <a:pt x="143" y="52"/>
                </a:moveTo>
                <a:cubicBezTo>
                  <a:pt x="93" y="52"/>
                  <a:pt x="52" y="93"/>
                  <a:pt x="52" y="143"/>
                </a:cubicBezTo>
                <a:cubicBezTo>
                  <a:pt x="52" y="193"/>
                  <a:pt x="93" y="234"/>
                  <a:pt x="143" y="234"/>
                </a:cubicBezTo>
                <a:cubicBezTo>
                  <a:pt x="193" y="234"/>
                  <a:pt x="234" y="193"/>
                  <a:pt x="234" y="143"/>
                </a:cubicBezTo>
                <a:cubicBezTo>
                  <a:pt x="234" y="93"/>
                  <a:pt x="193" y="52"/>
                  <a:pt x="143" y="52"/>
                </a:cubicBezTo>
              </a:path>
            </a:pathLst>
          </a:custGeom>
          <a:solidFill>
            <a:schemeClr val="accent1"/>
          </a:solidFill>
          <a:ln w="9525">
            <a:noFill/>
            <a:round/>
            <a:headEnd/>
            <a:tailEnd/>
          </a:ln>
        </p:spPr>
        <p:txBody>
          <a:bodyPr vert="horz" wrap="square" lIns="83748" tIns="41874" rIns="83748" bIns="41874" numCol="1" anchor="t" anchorCtr="0" compatLnSpc="1">
            <a:prstTxWarp prst="textNoShape">
              <a:avLst/>
            </a:prstTxWarp>
          </a:bodyPr>
          <a:lstStyle/>
          <a:p>
            <a:pPr algn="just">
              <a:lnSpc>
                <a:spcPct val="120000"/>
              </a:lnSpc>
            </a:pPr>
            <a:endParaRPr lang="en-US" sz="800">
              <a:solidFill>
                <a:schemeClr val="tx1">
                  <a:lumMod val="65000"/>
                  <a:lumOff val="3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3" name="TextBox 12"/>
          <p:cNvSpPr txBox="1"/>
          <p:nvPr/>
        </p:nvSpPr>
        <p:spPr>
          <a:xfrm>
            <a:off x="1697353" y="5132965"/>
            <a:ext cx="829163" cy="332399"/>
          </a:xfrm>
          <a:prstGeom prst="rect">
            <a:avLst/>
          </a:prstGeom>
          <a:noFill/>
        </p:spPr>
        <p:txBody>
          <a:bodyPr wrap="square" lIns="0" tIns="0" rIns="0" bIns="0" rtlCol="0">
            <a:spAutoFit/>
          </a:bodyPr>
          <a:lstStyle/>
          <a:p>
            <a:pPr algn="ctr">
              <a:lnSpc>
                <a:spcPct val="120000"/>
              </a:lnSpc>
            </a:pPr>
            <a:r>
              <a:rPr lang="en-US"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2017</a:t>
            </a:r>
          </a:p>
        </p:txBody>
      </p:sp>
      <p:sp>
        <p:nvSpPr>
          <p:cNvPr id="14" name="Rectangle 13"/>
          <p:cNvSpPr/>
          <p:nvPr/>
        </p:nvSpPr>
        <p:spPr>
          <a:xfrm>
            <a:off x="4167234" y="3551965"/>
            <a:ext cx="184731" cy="240066"/>
          </a:xfrm>
          <a:prstGeom prst="rect">
            <a:avLst/>
          </a:prstGeom>
        </p:spPr>
        <p:txBody>
          <a:bodyPr wrap="none">
            <a:spAutoFit/>
          </a:bodyPr>
          <a:lstStyle/>
          <a:p>
            <a:pPr algn="just">
              <a:lnSpc>
                <a:spcPct val="120000"/>
              </a:lnSpc>
            </a:pPr>
            <a:endParaRPr lang="en-US" sz="800" dirty="0">
              <a:solidFill>
                <a:schemeClr val="tx1">
                  <a:lumMod val="65000"/>
                  <a:lumOff val="3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5" name="Rectangle 14"/>
          <p:cNvSpPr/>
          <p:nvPr/>
        </p:nvSpPr>
        <p:spPr>
          <a:xfrm>
            <a:off x="2592419" y="5232100"/>
            <a:ext cx="1060789" cy="17474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20000"/>
              </a:lnSpc>
            </a:pPr>
            <a:endParaRPr lang="id-ID" sz="800">
              <a:solidFill>
                <a:schemeClr val="tx1">
                  <a:lumMod val="65000"/>
                  <a:lumOff val="3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6" name="Freeform 18"/>
          <p:cNvSpPr>
            <a:spLocks/>
          </p:cNvSpPr>
          <p:nvPr/>
        </p:nvSpPr>
        <p:spPr bwMode="auto">
          <a:xfrm>
            <a:off x="4767341" y="3955830"/>
            <a:ext cx="1118505" cy="924652"/>
          </a:xfrm>
          <a:custGeom>
            <a:avLst/>
            <a:gdLst/>
            <a:ahLst/>
            <a:cxnLst>
              <a:cxn ang="0">
                <a:pos x="321" y="263"/>
              </a:cxn>
              <a:cxn ang="0">
                <a:pos x="145" y="263"/>
              </a:cxn>
              <a:cxn ang="0">
                <a:pos x="47" y="165"/>
              </a:cxn>
              <a:cxn ang="0">
                <a:pos x="47" y="98"/>
              </a:cxn>
              <a:cxn ang="0">
                <a:pos x="0" y="52"/>
              </a:cxn>
              <a:cxn ang="0">
                <a:pos x="0" y="0"/>
              </a:cxn>
              <a:cxn ang="0">
                <a:pos x="99" y="98"/>
              </a:cxn>
              <a:cxn ang="0">
                <a:pos x="99" y="165"/>
              </a:cxn>
              <a:cxn ang="0">
                <a:pos x="145" y="211"/>
              </a:cxn>
              <a:cxn ang="0">
                <a:pos x="321" y="211"/>
              </a:cxn>
              <a:cxn ang="0">
                <a:pos x="321" y="263"/>
              </a:cxn>
            </a:cxnLst>
            <a:rect l="0" t="0" r="r" b="b"/>
            <a:pathLst>
              <a:path w="321" h="263">
                <a:moveTo>
                  <a:pt x="321" y="263"/>
                </a:moveTo>
                <a:cubicBezTo>
                  <a:pt x="145" y="263"/>
                  <a:pt x="145" y="263"/>
                  <a:pt x="145" y="263"/>
                </a:cubicBezTo>
                <a:cubicBezTo>
                  <a:pt x="91" y="263"/>
                  <a:pt x="47" y="219"/>
                  <a:pt x="47" y="165"/>
                </a:cubicBezTo>
                <a:cubicBezTo>
                  <a:pt x="47" y="98"/>
                  <a:pt x="47" y="98"/>
                  <a:pt x="47" y="98"/>
                </a:cubicBezTo>
                <a:cubicBezTo>
                  <a:pt x="47" y="73"/>
                  <a:pt x="26" y="52"/>
                  <a:pt x="0" y="52"/>
                </a:cubicBezTo>
                <a:cubicBezTo>
                  <a:pt x="0" y="0"/>
                  <a:pt x="0" y="0"/>
                  <a:pt x="0" y="0"/>
                </a:cubicBezTo>
                <a:cubicBezTo>
                  <a:pt x="55" y="0"/>
                  <a:pt x="99" y="44"/>
                  <a:pt x="99" y="98"/>
                </a:cubicBezTo>
                <a:cubicBezTo>
                  <a:pt x="99" y="165"/>
                  <a:pt x="99" y="165"/>
                  <a:pt x="99" y="165"/>
                </a:cubicBezTo>
                <a:cubicBezTo>
                  <a:pt x="99" y="190"/>
                  <a:pt x="119" y="211"/>
                  <a:pt x="145" y="211"/>
                </a:cubicBezTo>
                <a:cubicBezTo>
                  <a:pt x="321" y="211"/>
                  <a:pt x="321" y="211"/>
                  <a:pt x="321" y="211"/>
                </a:cubicBezTo>
                <a:cubicBezTo>
                  <a:pt x="321" y="263"/>
                  <a:pt x="321" y="263"/>
                  <a:pt x="321" y="263"/>
                </a:cubicBezTo>
              </a:path>
            </a:pathLst>
          </a:custGeom>
          <a:solidFill>
            <a:schemeClr val="accent2"/>
          </a:solidFill>
          <a:ln w="9525">
            <a:noFill/>
            <a:round/>
            <a:headEnd/>
            <a:tailEnd/>
          </a:ln>
        </p:spPr>
        <p:txBody>
          <a:bodyPr vert="horz" wrap="square" lIns="83748" tIns="41874" rIns="83748" bIns="41874" numCol="1" anchor="t" anchorCtr="0" compatLnSpc="1">
            <a:prstTxWarp prst="textNoShape">
              <a:avLst/>
            </a:prstTxWarp>
          </a:bodyPr>
          <a:lstStyle/>
          <a:p>
            <a:pPr algn="just">
              <a:lnSpc>
                <a:spcPct val="120000"/>
              </a:lnSpc>
            </a:pPr>
            <a:endParaRPr lang="en-US" sz="800">
              <a:solidFill>
                <a:schemeClr val="tx1">
                  <a:lumMod val="65000"/>
                  <a:lumOff val="3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7" name="Freeform 16"/>
          <p:cNvSpPr>
            <a:spLocks/>
          </p:cNvSpPr>
          <p:nvPr/>
        </p:nvSpPr>
        <p:spPr bwMode="auto">
          <a:xfrm>
            <a:off x="9482248" y="2326294"/>
            <a:ext cx="1116347" cy="1453194"/>
          </a:xfrm>
          <a:custGeom>
            <a:avLst/>
            <a:gdLst/>
            <a:ahLst/>
            <a:cxnLst>
              <a:cxn ang="0">
                <a:pos x="0" y="417"/>
              </a:cxn>
              <a:cxn ang="0">
                <a:pos x="0" y="365"/>
              </a:cxn>
              <a:cxn ang="0">
                <a:pos x="46" y="319"/>
              </a:cxn>
              <a:cxn ang="0">
                <a:pos x="46" y="98"/>
              </a:cxn>
              <a:cxn ang="0">
                <a:pos x="145" y="0"/>
              </a:cxn>
              <a:cxn ang="0">
                <a:pos x="320" y="0"/>
              </a:cxn>
              <a:cxn ang="0">
                <a:pos x="320" y="52"/>
              </a:cxn>
              <a:cxn ang="0">
                <a:pos x="145" y="52"/>
              </a:cxn>
              <a:cxn ang="0">
                <a:pos x="98" y="98"/>
              </a:cxn>
              <a:cxn ang="0">
                <a:pos x="98" y="319"/>
              </a:cxn>
              <a:cxn ang="0">
                <a:pos x="0" y="417"/>
              </a:cxn>
            </a:cxnLst>
            <a:rect l="0" t="0" r="r" b="b"/>
            <a:pathLst>
              <a:path w="320" h="417">
                <a:moveTo>
                  <a:pt x="0" y="417"/>
                </a:moveTo>
                <a:cubicBezTo>
                  <a:pt x="0" y="365"/>
                  <a:pt x="0" y="365"/>
                  <a:pt x="0" y="365"/>
                </a:cubicBezTo>
                <a:cubicBezTo>
                  <a:pt x="26" y="365"/>
                  <a:pt x="46" y="344"/>
                  <a:pt x="46" y="319"/>
                </a:cubicBezTo>
                <a:cubicBezTo>
                  <a:pt x="46" y="98"/>
                  <a:pt x="46" y="98"/>
                  <a:pt x="46" y="98"/>
                </a:cubicBezTo>
                <a:cubicBezTo>
                  <a:pt x="46" y="44"/>
                  <a:pt x="90" y="0"/>
                  <a:pt x="145" y="0"/>
                </a:cubicBezTo>
                <a:cubicBezTo>
                  <a:pt x="320" y="0"/>
                  <a:pt x="320" y="0"/>
                  <a:pt x="320" y="0"/>
                </a:cubicBezTo>
                <a:cubicBezTo>
                  <a:pt x="320" y="52"/>
                  <a:pt x="320" y="52"/>
                  <a:pt x="320" y="52"/>
                </a:cubicBezTo>
                <a:cubicBezTo>
                  <a:pt x="145" y="52"/>
                  <a:pt x="145" y="52"/>
                  <a:pt x="145" y="52"/>
                </a:cubicBezTo>
                <a:cubicBezTo>
                  <a:pt x="119" y="52"/>
                  <a:pt x="98" y="73"/>
                  <a:pt x="98" y="98"/>
                </a:cubicBezTo>
                <a:cubicBezTo>
                  <a:pt x="98" y="319"/>
                  <a:pt x="98" y="319"/>
                  <a:pt x="98" y="319"/>
                </a:cubicBezTo>
                <a:cubicBezTo>
                  <a:pt x="98" y="373"/>
                  <a:pt x="54" y="417"/>
                  <a:pt x="0" y="417"/>
                </a:cubicBezTo>
              </a:path>
            </a:pathLst>
          </a:custGeom>
          <a:solidFill>
            <a:schemeClr val="accent4"/>
          </a:solidFill>
          <a:ln w="9525">
            <a:noFill/>
            <a:round/>
            <a:headEnd/>
            <a:tailEnd/>
          </a:ln>
        </p:spPr>
        <p:txBody>
          <a:bodyPr vert="horz" wrap="square" lIns="83748" tIns="41874" rIns="83748" bIns="41874" numCol="1" anchor="t" anchorCtr="0" compatLnSpc="1">
            <a:prstTxWarp prst="textNoShape">
              <a:avLst/>
            </a:prstTxWarp>
          </a:bodyPr>
          <a:lstStyle/>
          <a:p>
            <a:pPr algn="just">
              <a:lnSpc>
                <a:spcPct val="120000"/>
              </a:lnSpc>
            </a:pPr>
            <a:endParaRPr lang="en-US" sz="800">
              <a:solidFill>
                <a:schemeClr val="tx1">
                  <a:lumMod val="65000"/>
                  <a:lumOff val="3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8" name="Right Arrow 17"/>
          <p:cNvSpPr/>
          <p:nvPr/>
        </p:nvSpPr>
        <p:spPr>
          <a:xfrm>
            <a:off x="9966175" y="2229294"/>
            <a:ext cx="1203153" cy="379172"/>
          </a:xfrm>
          <a:prstGeom prst="rightArrow">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20000"/>
              </a:lnSpc>
            </a:pPr>
            <a:endParaRPr lang="id-ID" sz="800">
              <a:solidFill>
                <a:schemeClr val="tx1">
                  <a:lumMod val="65000"/>
                  <a:lumOff val="3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36" name="Content Placeholder 2"/>
          <p:cNvSpPr txBox="1">
            <a:spLocks/>
          </p:cNvSpPr>
          <p:nvPr/>
        </p:nvSpPr>
        <p:spPr>
          <a:xfrm>
            <a:off x="5116159" y="5536769"/>
            <a:ext cx="6180627" cy="135037"/>
          </a:xfrm>
          <a:prstGeom prst="rect">
            <a:avLst/>
          </a:prstGeom>
        </p:spPr>
        <p:txBody>
          <a:bodyPr vert="horz" lIns="0" tIns="0" rIns="0" bIns="0" rtlCol="0">
            <a:sp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just">
              <a:lnSpc>
                <a:spcPct val="120000"/>
              </a:lnSpc>
              <a:spcBef>
                <a:spcPts val="0"/>
              </a:spcBef>
            </a:pPr>
            <a:r>
              <a:rPr lang="en-US" altLang="zh-CN" sz="8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Please replace text, click add-about, headline modify text content, also can copy your content to this directly ly.</a:t>
            </a:r>
            <a:endParaRPr lang="en-US" sz="8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nvGrpSpPr>
          <p:cNvPr id="3" name="Group 2"/>
          <p:cNvGrpSpPr/>
          <p:nvPr/>
        </p:nvGrpSpPr>
        <p:grpSpPr>
          <a:xfrm>
            <a:off x="3903948" y="2926155"/>
            <a:ext cx="2029866" cy="778731"/>
            <a:chOff x="3379735" y="2343927"/>
            <a:chExt cx="2109071" cy="850259"/>
          </a:xfrm>
        </p:grpSpPr>
        <p:sp>
          <p:nvSpPr>
            <p:cNvPr id="40" name="Content Placeholder 2"/>
            <p:cNvSpPr txBox="1">
              <a:spLocks/>
            </p:cNvSpPr>
            <p:nvPr/>
          </p:nvSpPr>
          <p:spPr>
            <a:xfrm>
              <a:off x="3379735" y="2343927"/>
              <a:ext cx="2109071" cy="256306"/>
            </a:xfrm>
            <a:prstGeom prst="rect">
              <a:avLst/>
            </a:prstGeom>
          </p:spPr>
          <p:txBody>
            <a:bodyPr vert="horz" wrap="square" lIns="0" tIns="0" rIns="0" bIns="0" rtlCol="0" anchor="t">
              <a:spAutoFit/>
            </a:bodyPr>
            <a:lstStyle>
              <a:lvl1pPr marL="0" indent="0" algn="r" defTabSz="457200" rtl="0" eaLnBrk="1" latinLnBrk="0" hangingPunct="1">
                <a:spcBef>
                  <a:spcPct val="20000"/>
                </a:spcBef>
                <a:spcAft>
                  <a:spcPts val="600"/>
                </a:spcAft>
                <a:buClr>
                  <a:schemeClr val="accent1">
                    <a:lumMod val="75000"/>
                  </a:schemeClr>
                </a:buClr>
                <a:buSzPct val="145000"/>
                <a:buFont typeface="Arial"/>
                <a:buNone/>
                <a:defRPr sz="2100" kern="1200" cap="none">
                  <a:solidFill>
                    <a:schemeClr val="tx1"/>
                  </a:solidFill>
                  <a:effectLst/>
                  <a:latin typeface="+mn-lt"/>
                  <a:ea typeface="+mn-ea"/>
                  <a:cs typeface="+mn-cs"/>
                </a:defRPr>
              </a:lvl1pPr>
              <a:lvl2pPr marL="457200" indent="0" algn="ctr" defTabSz="457200" rtl="0" eaLnBrk="1" latinLnBrk="0" hangingPunct="1">
                <a:spcBef>
                  <a:spcPct val="20000"/>
                </a:spcBef>
                <a:spcAft>
                  <a:spcPts val="600"/>
                </a:spcAft>
                <a:buClr>
                  <a:schemeClr val="accent1">
                    <a:lumMod val="75000"/>
                  </a:schemeClr>
                </a:buClr>
                <a:buSzPct val="145000"/>
                <a:buFont typeface="Arial"/>
                <a:buNone/>
                <a:defRPr sz="2000" kern="1200" cap="none">
                  <a:solidFill>
                    <a:schemeClr val="tx1">
                      <a:tint val="75000"/>
                    </a:schemeClr>
                  </a:solidFill>
                  <a:effectLst/>
                  <a:latin typeface="+mn-lt"/>
                  <a:ea typeface="+mn-ea"/>
                  <a:cs typeface="+mn-cs"/>
                </a:defRPr>
              </a:lvl2pPr>
              <a:lvl3pPr marL="914400" indent="0" algn="ctr" defTabSz="457200" rtl="0" eaLnBrk="1" latinLnBrk="0" hangingPunct="1">
                <a:spcBef>
                  <a:spcPct val="20000"/>
                </a:spcBef>
                <a:spcAft>
                  <a:spcPts val="600"/>
                </a:spcAft>
                <a:buClr>
                  <a:schemeClr val="accent1">
                    <a:lumMod val="75000"/>
                  </a:schemeClr>
                </a:buClr>
                <a:buSzPct val="145000"/>
                <a:buFont typeface="Arial"/>
                <a:buNone/>
                <a:defRPr sz="1800" kern="1200" cap="none">
                  <a:solidFill>
                    <a:schemeClr val="tx1">
                      <a:tint val="75000"/>
                    </a:schemeClr>
                  </a:solidFill>
                  <a:effectLst/>
                  <a:latin typeface="+mn-lt"/>
                  <a:ea typeface="+mn-ea"/>
                  <a:cs typeface="+mn-cs"/>
                </a:defRPr>
              </a:lvl3pPr>
              <a:lvl4pPr marL="1371600" indent="0" algn="ctr" defTabSz="457200" rtl="0" eaLnBrk="1" latinLnBrk="0" hangingPunct="1">
                <a:spcBef>
                  <a:spcPct val="20000"/>
                </a:spcBef>
                <a:spcAft>
                  <a:spcPts val="600"/>
                </a:spcAft>
                <a:buClr>
                  <a:schemeClr val="accent1">
                    <a:lumMod val="75000"/>
                  </a:schemeClr>
                </a:buClr>
                <a:buSzPct val="145000"/>
                <a:buFont typeface="Arial"/>
                <a:buNone/>
                <a:defRPr sz="1600" kern="1200" cap="none">
                  <a:solidFill>
                    <a:schemeClr val="tx1">
                      <a:tint val="75000"/>
                    </a:schemeClr>
                  </a:solidFill>
                  <a:effectLst/>
                  <a:latin typeface="+mn-lt"/>
                  <a:ea typeface="+mn-ea"/>
                  <a:cs typeface="+mn-cs"/>
                </a:defRPr>
              </a:lvl4pPr>
              <a:lvl5pPr marL="1828800" indent="0" algn="ctr"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5pPr>
              <a:lvl6pPr marL="2286000" indent="0" algn="ctr"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6pPr>
              <a:lvl7pPr marL="2743200" indent="0" algn="ctr"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7pPr>
              <a:lvl8pPr marL="3200400" indent="0" algn="ctr"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8pPr>
              <a:lvl9pPr marL="3657600" indent="0" algn="ctr"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9pPr>
            </a:lstStyle>
            <a:p>
              <a:pPr algn="l">
                <a:lnSpc>
                  <a:spcPct val="120000"/>
                </a:lnSpc>
                <a:spcBef>
                  <a:spcPts val="0"/>
                </a:spcBef>
                <a:spcAft>
                  <a:spcPts val="0"/>
                </a:spcAft>
              </a:pPr>
              <a:r>
                <a:rPr lang="zh-CN" altLang="en-US" sz="14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Please replace the text</a:t>
              </a:r>
              <a:endParaRPr lang="id-ID" sz="14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44" name="Title 13"/>
            <p:cNvSpPr txBox="1">
              <a:spLocks/>
            </p:cNvSpPr>
            <p:nvPr/>
          </p:nvSpPr>
          <p:spPr>
            <a:xfrm>
              <a:off x="3379735" y="2710279"/>
              <a:ext cx="2109071" cy="483907"/>
            </a:xfrm>
            <a:prstGeom prst="rect">
              <a:avLst/>
            </a:prstGeom>
          </p:spPr>
          <p:txBody>
            <a:bodyPr vert="horz" lIns="0" tIns="0" rIns="0" bIns="0" rtlCol="0" anchor="ctr">
              <a:spAutoFit/>
            </a:bodyPr>
            <a:lstStyle>
              <a:lvl1pPr algn="l" defTabSz="914400" rtl="0" eaLnBrk="1" latinLnBrk="0" hangingPunct="1">
                <a:spcBef>
                  <a:spcPct val="0"/>
                </a:spcBef>
                <a:buNone/>
                <a:defRPr sz="3200" b="0" kern="1200">
                  <a:solidFill>
                    <a:schemeClr val="tx1">
                      <a:lumMod val="65000"/>
                      <a:lumOff val="35000"/>
                    </a:schemeClr>
                  </a:solidFill>
                  <a:latin typeface="Source Sans Pro Light" pitchFamily="34" charset="0"/>
                  <a:ea typeface="+mj-ea"/>
                  <a:cs typeface="+mj-cs"/>
                </a:defRPr>
              </a:lvl1pPr>
            </a:lstStyle>
            <a:p>
              <a:pPr algn="just">
                <a:lnSpc>
                  <a:spcPct val="120000"/>
                </a:lnSpc>
                <a:spcBef>
                  <a:spcPts val="0"/>
                </a:spcBef>
              </a:pPr>
              <a:r>
                <a:rPr lang="en-US" altLang="zh-CN" sz="8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Please replace text, click add-about, headline modify text content, also can copy your content to this directly ly.</a:t>
              </a:r>
            </a:p>
          </p:txBody>
        </p:sp>
      </p:grpSp>
      <p:grpSp>
        <p:nvGrpSpPr>
          <p:cNvPr id="48" name="Group 47"/>
          <p:cNvGrpSpPr/>
          <p:nvPr/>
        </p:nvGrpSpPr>
        <p:grpSpPr>
          <a:xfrm>
            <a:off x="6606150" y="4482231"/>
            <a:ext cx="2186992" cy="764728"/>
            <a:chOff x="3379735" y="2359216"/>
            <a:chExt cx="2272328" cy="834970"/>
          </a:xfrm>
        </p:grpSpPr>
        <p:sp>
          <p:nvSpPr>
            <p:cNvPr id="49" name="Content Placeholder 2"/>
            <p:cNvSpPr txBox="1">
              <a:spLocks/>
            </p:cNvSpPr>
            <p:nvPr/>
          </p:nvSpPr>
          <p:spPr>
            <a:xfrm>
              <a:off x="3379735" y="2359216"/>
              <a:ext cx="2272328" cy="256306"/>
            </a:xfrm>
            <a:prstGeom prst="rect">
              <a:avLst/>
            </a:prstGeom>
          </p:spPr>
          <p:txBody>
            <a:bodyPr vert="horz" wrap="square" lIns="0" tIns="0" rIns="0" bIns="0" rtlCol="0" anchor="t">
              <a:spAutoFit/>
            </a:bodyPr>
            <a:lstStyle>
              <a:lvl1pPr marL="0" indent="0" algn="r" defTabSz="457200" rtl="0" eaLnBrk="1" latinLnBrk="0" hangingPunct="1">
                <a:spcBef>
                  <a:spcPct val="20000"/>
                </a:spcBef>
                <a:spcAft>
                  <a:spcPts val="600"/>
                </a:spcAft>
                <a:buClr>
                  <a:schemeClr val="accent1">
                    <a:lumMod val="75000"/>
                  </a:schemeClr>
                </a:buClr>
                <a:buSzPct val="145000"/>
                <a:buFont typeface="Arial"/>
                <a:buNone/>
                <a:defRPr sz="2100" kern="1200" cap="none">
                  <a:solidFill>
                    <a:schemeClr val="tx1"/>
                  </a:solidFill>
                  <a:effectLst/>
                  <a:latin typeface="+mn-lt"/>
                  <a:ea typeface="+mn-ea"/>
                  <a:cs typeface="+mn-cs"/>
                </a:defRPr>
              </a:lvl1pPr>
              <a:lvl2pPr marL="457200" indent="0" algn="ctr" defTabSz="457200" rtl="0" eaLnBrk="1" latinLnBrk="0" hangingPunct="1">
                <a:spcBef>
                  <a:spcPct val="20000"/>
                </a:spcBef>
                <a:spcAft>
                  <a:spcPts val="600"/>
                </a:spcAft>
                <a:buClr>
                  <a:schemeClr val="accent1">
                    <a:lumMod val="75000"/>
                  </a:schemeClr>
                </a:buClr>
                <a:buSzPct val="145000"/>
                <a:buFont typeface="Arial"/>
                <a:buNone/>
                <a:defRPr sz="2000" kern="1200" cap="none">
                  <a:solidFill>
                    <a:schemeClr val="tx1">
                      <a:tint val="75000"/>
                    </a:schemeClr>
                  </a:solidFill>
                  <a:effectLst/>
                  <a:latin typeface="+mn-lt"/>
                  <a:ea typeface="+mn-ea"/>
                  <a:cs typeface="+mn-cs"/>
                </a:defRPr>
              </a:lvl2pPr>
              <a:lvl3pPr marL="914400" indent="0" algn="ctr" defTabSz="457200" rtl="0" eaLnBrk="1" latinLnBrk="0" hangingPunct="1">
                <a:spcBef>
                  <a:spcPct val="20000"/>
                </a:spcBef>
                <a:spcAft>
                  <a:spcPts val="600"/>
                </a:spcAft>
                <a:buClr>
                  <a:schemeClr val="accent1">
                    <a:lumMod val="75000"/>
                  </a:schemeClr>
                </a:buClr>
                <a:buSzPct val="145000"/>
                <a:buFont typeface="Arial"/>
                <a:buNone/>
                <a:defRPr sz="1800" kern="1200" cap="none">
                  <a:solidFill>
                    <a:schemeClr val="tx1">
                      <a:tint val="75000"/>
                    </a:schemeClr>
                  </a:solidFill>
                  <a:effectLst/>
                  <a:latin typeface="+mn-lt"/>
                  <a:ea typeface="+mn-ea"/>
                  <a:cs typeface="+mn-cs"/>
                </a:defRPr>
              </a:lvl3pPr>
              <a:lvl4pPr marL="1371600" indent="0" algn="ctr" defTabSz="457200" rtl="0" eaLnBrk="1" latinLnBrk="0" hangingPunct="1">
                <a:spcBef>
                  <a:spcPct val="20000"/>
                </a:spcBef>
                <a:spcAft>
                  <a:spcPts val="600"/>
                </a:spcAft>
                <a:buClr>
                  <a:schemeClr val="accent1">
                    <a:lumMod val="75000"/>
                  </a:schemeClr>
                </a:buClr>
                <a:buSzPct val="145000"/>
                <a:buFont typeface="Arial"/>
                <a:buNone/>
                <a:defRPr sz="1600" kern="1200" cap="none">
                  <a:solidFill>
                    <a:schemeClr val="tx1">
                      <a:tint val="75000"/>
                    </a:schemeClr>
                  </a:solidFill>
                  <a:effectLst/>
                  <a:latin typeface="+mn-lt"/>
                  <a:ea typeface="+mn-ea"/>
                  <a:cs typeface="+mn-cs"/>
                </a:defRPr>
              </a:lvl4pPr>
              <a:lvl5pPr marL="1828800" indent="0" algn="ctr"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5pPr>
              <a:lvl6pPr marL="2286000" indent="0" algn="ctr"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6pPr>
              <a:lvl7pPr marL="2743200" indent="0" algn="ctr"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7pPr>
              <a:lvl8pPr marL="3200400" indent="0" algn="ctr"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8pPr>
              <a:lvl9pPr marL="3657600" indent="0" algn="ctr"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9pPr>
            </a:lstStyle>
            <a:p>
              <a:pPr algn="l">
                <a:lnSpc>
                  <a:spcPct val="120000"/>
                </a:lnSpc>
                <a:spcBef>
                  <a:spcPts val="0"/>
                </a:spcBef>
                <a:spcAft>
                  <a:spcPts val="0"/>
                </a:spcAft>
              </a:pPr>
              <a:r>
                <a:rPr lang="zh-CN" altLang="en-US" sz="14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Please replace the text</a:t>
              </a:r>
              <a:endParaRPr lang="id-ID" sz="14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50" name="Title 13"/>
            <p:cNvSpPr txBox="1">
              <a:spLocks/>
            </p:cNvSpPr>
            <p:nvPr/>
          </p:nvSpPr>
          <p:spPr>
            <a:xfrm>
              <a:off x="3379735" y="2710279"/>
              <a:ext cx="2109071" cy="483907"/>
            </a:xfrm>
            <a:prstGeom prst="rect">
              <a:avLst/>
            </a:prstGeom>
          </p:spPr>
          <p:txBody>
            <a:bodyPr vert="horz" lIns="0" tIns="0" rIns="0" bIns="0" rtlCol="0" anchor="ctr">
              <a:spAutoFit/>
            </a:bodyPr>
            <a:lstStyle>
              <a:lvl1pPr algn="l" defTabSz="914400" rtl="0" eaLnBrk="1" latinLnBrk="0" hangingPunct="1">
                <a:spcBef>
                  <a:spcPct val="0"/>
                </a:spcBef>
                <a:buNone/>
                <a:defRPr sz="3200" b="0" kern="1200">
                  <a:solidFill>
                    <a:schemeClr val="tx1">
                      <a:lumMod val="65000"/>
                      <a:lumOff val="35000"/>
                    </a:schemeClr>
                  </a:solidFill>
                  <a:latin typeface="Source Sans Pro Light" pitchFamily="34" charset="0"/>
                  <a:ea typeface="+mj-ea"/>
                  <a:cs typeface="+mj-cs"/>
                </a:defRPr>
              </a:lvl1pPr>
            </a:lstStyle>
            <a:p>
              <a:pPr algn="just">
                <a:lnSpc>
                  <a:spcPct val="120000"/>
                </a:lnSpc>
                <a:spcBef>
                  <a:spcPts val="0"/>
                </a:spcBef>
              </a:pPr>
              <a:r>
                <a:rPr lang="en-US" altLang="zh-CN" sz="8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Please replace text, click add-about, headline modify text content, also can copy your content to this directly ly.</a:t>
              </a:r>
            </a:p>
          </p:txBody>
        </p:sp>
      </p:grpSp>
      <p:grpSp>
        <p:nvGrpSpPr>
          <p:cNvPr id="51" name="Group 50"/>
          <p:cNvGrpSpPr/>
          <p:nvPr/>
        </p:nvGrpSpPr>
        <p:grpSpPr>
          <a:xfrm>
            <a:off x="7473774" y="2387287"/>
            <a:ext cx="2029866" cy="772186"/>
            <a:chOff x="3379735" y="2351075"/>
            <a:chExt cx="2109071" cy="843113"/>
          </a:xfrm>
        </p:grpSpPr>
        <p:sp>
          <p:nvSpPr>
            <p:cNvPr id="52" name="Content Placeholder 2"/>
            <p:cNvSpPr txBox="1">
              <a:spLocks/>
            </p:cNvSpPr>
            <p:nvPr/>
          </p:nvSpPr>
          <p:spPr>
            <a:xfrm>
              <a:off x="3379736" y="2351075"/>
              <a:ext cx="2086843" cy="256306"/>
            </a:xfrm>
            <a:prstGeom prst="rect">
              <a:avLst/>
            </a:prstGeom>
          </p:spPr>
          <p:txBody>
            <a:bodyPr vert="horz" wrap="square" lIns="0" tIns="0" rIns="0" bIns="0" rtlCol="0" anchor="t">
              <a:spAutoFit/>
            </a:bodyPr>
            <a:lstStyle>
              <a:lvl1pPr marL="0" indent="0" algn="r" defTabSz="457200" rtl="0" eaLnBrk="1" latinLnBrk="0" hangingPunct="1">
                <a:spcBef>
                  <a:spcPct val="20000"/>
                </a:spcBef>
                <a:spcAft>
                  <a:spcPts val="600"/>
                </a:spcAft>
                <a:buClr>
                  <a:schemeClr val="accent1">
                    <a:lumMod val="75000"/>
                  </a:schemeClr>
                </a:buClr>
                <a:buSzPct val="145000"/>
                <a:buFont typeface="Arial"/>
                <a:buNone/>
                <a:defRPr sz="2100" kern="1200" cap="none">
                  <a:solidFill>
                    <a:schemeClr val="tx1"/>
                  </a:solidFill>
                  <a:effectLst/>
                  <a:latin typeface="+mn-lt"/>
                  <a:ea typeface="+mn-ea"/>
                  <a:cs typeface="+mn-cs"/>
                </a:defRPr>
              </a:lvl1pPr>
              <a:lvl2pPr marL="457200" indent="0" algn="ctr" defTabSz="457200" rtl="0" eaLnBrk="1" latinLnBrk="0" hangingPunct="1">
                <a:spcBef>
                  <a:spcPct val="20000"/>
                </a:spcBef>
                <a:spcAft>
                  <a:spcPts val="600"/>
                </a:spcAft>
                <a:buClr>
                  <a:schemeClr val="accent1">
                    <a:lumMod val="75000"/>
                  </a:schemeClr>
                </a:buClr>
                <a:buSzPct val="145000"/>
                <a:buFont typeface="Arial"/>
                <a:buNone/>
                <a:defRPr sz="2000" kern="1200" cap="none">
                  <a:solidFill>
                    <a:schemeClr val="tx1">
                      <a:tint val="75000"/>
                    </a:schemeClr>
                  </a:solidFill>
                  <a:effectLst/>
                  <a:latin typeface="+mn-lt"/>
                  <a:ea typeface="+mn-ea"/>
                  <a:cs typeface="+mn-cs"/>
                </a:defRPr>
              </a:lvl2pPr>
              <a:lvl3pPr marL="914400" indent="0" algn="ctr" defTabSz="457200" rtl="0" eaLnBrk="1" latinLnBrk="0" hangingPunct="1">
                <a:spcBef>
                  <a:spcPct val="20000"/>
                </a:spcBef>
                <a:spcAft>
                  <a:spcPts val="600"/>
                </a:spcAft>
                <a:buClr>
                  <a:schemeClr val="accent1">
                    <a:lumMod val="75000"/>
                  </a:schemeClr>
                </a:buClr>
                <a:buSzPct val="145000"/>
                <a:buFont typeface="Arial"/>
                <a:buNone/>
                <a:defRPr sz="1800" kern="1200" cap="none">
                  <a:solidFill>
                    <a:schemeClr val="tx1">
                      <a:tint val="75000"/>
                    </a:schemeClr>
                  </a:solidFill>
                  <a:effectLst/>
                  <a:latin typeface="+mn-lt"/>
                  <a:ea typeface="+mn-ea"/>
                  <a:cs typeface="+mn-cs"/>
                </a:defRPr>
              </a:lvl3pPr>
              <a:lvl4pPr marL="1371600" indent="0" algn="ctr" defTabSz="457200" rtl="0" eaLnBrk="1" latinLnBrk="0" hangingPunct="1">
                <a:spcBef>
                  <a:spcPct val="20000"/>
                </a:spcBef>
                <a:spcAft>
                  <a:spcPts val="600"/>
                </a:spcAft>
                <a:buClr>
                  <a:schemeClr val="accent1">
                    <a:lumMod val="75000"/>
                  </a:schemeClr>
                </a:buClr>
                <a:buSzPct val="145000"/>
                <a:buFont typeface="Arial"/>
                <a:buNone/>
                <a:defRPr sz="1600" kern="1200" cap="none">
                  <a:solidFill>
                    <a:schemeClr val="tx1">
                      <a:tint val="75000"/>
                    </a:schemeClr>
                  </a:solidFill>
                  <a:effectLst/>
                  <a:latin typeface="+mn-lt"/>
                  <a:ea typeface="+mn-ea"/>
                  <a:cs typeface="+mn-cs"/>
                </a:defRPr>
              </a:lvl4pPr>
              <a:lvl5pPr marL="1828800" indent="0" algn="ctr"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5pPr>
              <a:lvl6pPr marL="2286000" indent="0" algn="ctr"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6pPr>
              <a:lvl7pPr marL="2743200" indent="0" algn="ctr"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7pPr>
              <a:lvl8pPr marL="3200400" indent="0" algn="ctr"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8pPr>
              <a:lvl9pPr marL="3657600" indent="0" algn="ctr"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9pPr>
            </a:lstStyle>
            <a:p>
              <a:pPr algn="l">
                <a:lnSpc>
                  <a:spcPct val="120000"/>
                </a:lnSpc>
                <a:spcBef>
                  <a:spcPts val="0"/>
                </a:spcBef>
                <a:spcAft>
                  <a:spcPts val="0"/>
                </a:spcAft>
              </a:pPr>
              <a:r>
                <a:rPr lang="zh-CN" altLang="en-US" sz="14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Please replace the text</a:t>
              </a:r>
              <a:endParaRPr lang="id-ID" altLang="zh-CN" sz="14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53" name="Title 13"/>
            <p:cNvSpPr txBox="1">
              <a:spLocks/>
            </p:cNvSpPr>
            <p:nvPr/>
          </p:nvSpPr>
          <p:spPr>
            <a:xfrm>
              <a:off x="3379735" y="2710281"/>
              <a:ext cx="2109071" cy="483907"/>
            </a:xfrm>
            <a:prstGeom prst="rect">
              <a:avLst/>
            </a:prstGeom>
          </p:spPr>
          <p:txBody>
            <a:bodyPr vert="horz" lIns="0" tIns="0" rIns="0" bIns="0" rtlCol="0" anchor="ctr">
              <a:spAutoFit/>
            </a:bodyPr>
            <a:lstStyle>
              <a:lvl1pPr algn="l" defTabSz="914400" rtl="0" eaLnBrk="1" latinLnBrk="0" hangingPunct="1">
                <a:spcBef>
                  <a:spcPct val="0"/>
                </a:spcBef>
                <a:buNone/>
                <a:defRPr sz="3200" b="0" kern="1200">
                  <a:solidFill>
                    <a:schemeClr val="tx1">
                      <a:lumMod val="65000"/>
                      <a:lumOff val="35000"/>
                    </a:schemeClr>
                  </a:solidFill>
                  <a:latin typeface="Source Sans Pro Light" pitchFamily="34" charset="0"/>
                  <a:ea typeface="+mj-ea"/>
                  <a:cs typeface="+mj-cs"/>
                </a:defRPr>
              </a:lvl1pPr>
            </a:lstStyle>
            <a:p>
              <a:pPr algn="just">
                <a:lnSpc>
                  <a:spcPct val="120000"/>
                </a:lnSpc>
                <a:spcBef>
                  <a:spcPts val="0"/>
                </a:spcBef>
              </a:pPr>
              <a:r>
                <a:rPr lang="en-US" altLang="zh-CN" sz="8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Please replace text, click add-about, headline modify text content, also can copy your content to this directly ly.</a:t>
              </a:r>
            </a:p>
          </p:txBody>
        </p:sp>
      </p:grpSp>
      <p:grpSp>
        <p:nvGrpSpPr>
          <p:cNvPr id="35" name="Group 2"/>
          <p:cNvGrpSpPr/>
          <p:nvPr/>
        </p:nvGrpSpPr>
        <p:grpSpPr>
          <a:xfrm>
            <a:off x="1685522" y="3881414"/>
            <a:ext cx="2029866" cy="756218"/>
            <a:chOff x="3379735" y="2368508"/>
            <a:chExt cx="2109071" cy="825678"/>
          </a:xfrm>
        </p:grpSpPr>
        <p:sp>
          <p:nvSpPr>
            <p:cNvPr id="37" name="Content Placeholder 2"/>
            <p:cNvSpPr txBox="1">
              <a:spLocks/>
            </p:cNvSpPr>
            <p:nvPr/>
          </p:nvSpPr>
          <p:spPr>
            <a:xfrm>
              <a:off x="3382717" y="2368508"/>
              <a:ext cx="2106089" cy="256306"/>
            </a:xfrm>
            <a:prstGeom prst="rect">
              <a:avLst/>
            </a:prstGeom>
          </p:spPr>
          <p:txBody>
            <a:bodyPr vert="horz" wrap="square" lIns="0" tIns="0" rIns="0" bIns="0" rtlCol="0" anchor="t">
              <a:spAutoFit/>
            </a:bodyPr>
            <a:lstStyle>
              <a:lvl1pPr marL="0" indent="0" algn="r" defTabSz="457200" rtl="0" eaLnBrk="1" latinLnBrk="0" hangingPunct="1">
                <a:spcBef>
                  <a:spcPct val="20000"/>
                </a:spcBef>
                <a:spcAft>
                  <a:spcPts val="600"/>
                </a:spcAft>
                <a:buClr>
                  <a:schemeClr val="accent1">
                    <a:lumMod val="75000"/>
                  </a:schemeClr>
                </a:buClr>
                <a:buSzPct val="145000"/>
                <a:buFont typeface="Arial"/>
                <a:buNone/>
                <a:defRPr sz="2100" kern="1200" cap="none">
                  <a:solidFill>
                    <a:schemeClr val="tx1"/>
                  </a:solidFill>
                  <a:effectLst/>
                  <a:latin typeface="+mn-lt"/>
                  <a:ea typeface="+mn-ea"/>
                  <a:cs typeface="+mn-cs"/>
                </a:defRPr>
              </a:lvl1pPr>
              <a:lvl2pPr marL="457200" indent="0" algn="ctr" defTabSz="457200" rtl="0" eaLnBrk="1" latinLnBrk="0" hangingPunct="1">
                <a:spcBef>
                  <a:spcPct val="20000"/>
                </a:spcBef>
                <a:spcAft>
                  <a:spcPts val="600"/>
                </a:spcAft>
                <a:buClr>
                  <a:schemeClr val="accent1">
                    <a:lumMod val="75000"/>
                  </a:schemeClr>
                </a:buClr>
                <a:buSzPct val="145000"/>
                <a:buFont typeface="Arial"/>
                <a:buNone/>
                <a:defRPr sz="2000" kern="1200" cap="none">
                  <a:solidFill>
                    <a:schemeClr val="tx1">
                      <a:tint val="75000"/>
                    </a:schemeClr>
                  </a:solidFill>
                  <a:effectLst/>
                  <a:latin typeface="+mn-lt"/>
                  <a:ea typeface="+mn-ea"/>
                  <a:cs typeface="+mn-cs"/>
                </a:defRPr>
              </a:lvl2pPr>
              <a:lvl3pPr marL="914400" indent="0" algn="ctr" defTabSz="457200" rtl="0" eaLnBrk="1" latinLnBrk="0" hangingPunct="1">
                <a:spcBef>
                  <a:spcPct val="20000"/>
                </a:spcBef>
                <a:spcAft>
                  <a:spcPts val="600"/>
                </a:spcAft>
                <a:buClr>
                  <a:schemeClr val="accent1">
                    <a:lumMod val="75000"/>
                  </a:schemeClr>
                </a:buClr>
                <a:buSzPct val="145000"/>
                <a:buFont typeface="Arial"/>
                <a:buNone/>
                <a:defRPr sz="1800" kern="1200" cap="none">
                  <a:solidFill>
                    <a:schemeClr val="tx1">
                      <a:tint val="75000"/>
                    </a:schemeClr>
                  </a:solidFill>
                  <a:effectLst/>
                  <a:latin typeface="+mn-lt"/>
                  <a:ea typeface="+mn-ea"/>
                  <a:cs typeface="+mn-cs"/>
                </a:defRPr>
              </a:lvl3pPr>
              <a:lvl4pPr marL="1371600" indent="0" algn="ctr" defTabSz="457200" rtl="0" eaLnBrk="1" latinLnBrk="0" hangingPunct="1">
                <a:spcBef>
                  <a:spcPct val="20000"/>
                </a:spcBef>
                <a:spcAft>
                  <a:spcPts val="600"/>
                </a:spcAft>
                <a:buClr>
                  <a:schemeClr val="accent1">
                    <a:lumMod val="75000"/>
                  </a:schemeClr>
                </a:buClr>
                <a:buSzPct val="145000"/>
                <a:buFont typeface="Arial"/>
                <a:buNone/>
                <a:defRPr sz="1600" kern="1200" cap="none">
                  <a:solidFill>
                    <a:schemeClr val="tx1">
                      <a:tint val="75000"/>
                    </a:schemeClr>
                  </a:solidFill>
                  <a:effectLst/>
                  <a:latin typeface="+mn-lt"/>
                  <a:ea typeface="+mn-ea"/>
                  <a:cs typeface="+mn-cs"/>
                </a:defRPr>
              </a:lvl4pPr>
              <a:lvl5pPr marL="1828800" indent="0" algn="ctr"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5pPr>
              <a:lvl6pPr marL="2286000" indent="0" algn="ctr"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6pPr>
              <a:lvl7pPr marL="2743200" indent="0" algn="ctr"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7pPr>
              <a:lvl8pPr marL="3200400" indent="0" algn="ctr"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8pPr>
              <a:lvl9pPr marL="3657600" indent="0" algn="ctr"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9pPr>
            </a:lstStyle>
            <a:p>
              <a:pPr algn="l">
                <a:lnSpc>
                  <a:spcPct val="120000"/>
                </a:lnSpc>
                <a:spcBef>
                  <a:spcPts val="0"/>
                </a:spcBef>
                <a:spcAft>
                  <a:spcPts val="0"/>
                </a:spcAft>
              </a:pPr>
              <a:r>
                <a:rPr lang="zh-CN" altLang="en-US" sz="14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Please replace the text</a:t>
              </a:r>
              <a:endParaRPr lang="id-ID" sz="14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38" name="Title 13"/>
            <p:cNvSpPr txBox="1">
              <a:spLocks/>
            </p:cNvSpPr>
            <p:nvPr/>
          </p:nvSpPr>
          <p:spPr>
            <a:xfrm>
              <a:off x="3379735" y="2710279"/>
              <a:ext cx="2109071" cy="483907"/>
            </a:xfrm>
            <a:prstGeom prst="rect">
              <a:avLst/>
            </a:prstGeom>
          </p:spPr>
          <p:txBody>
            <a:bodyPr vert="horz" lIns="0" tIns="0" rIns="0" bIns="0" rtlCol="0" anchor="ctr">
              <a:spAutoFit/>
            </a:bodyPr>
            <a:lstStyle>
              <a:lvl1pPr algn="l" defTabSz="914400" rtl="0" eaLnBrk="1" latinLnBrk="0" hangingPunct="1">
                <a:spcBef>
                  <a:spcPct val="0"/>
                </a:spcBef>
                <a:buNone/>
                <a:defRPr sz="3200" b="0" kern="1200">
                  <a:solidFill>
                    <a:schemeClr val="tx1">
                      <a:lumMod val="65000"/>
                      <a:lumOff val="35000"/>
                    </a:schemeClr>
                  </a:solidFill>
                  <a:latin typeface="Source Sans Pro Light" pitchFamily="34" charset="0"/>
                  <a:ea typeface="+mj-ea"/>
                  <a:cs typeface="+mj-cs"/>
                </a:defRPr>
              </a:lvl1pPr>
            </a:lstStyle>
            <a:p>
              <a:pPr algn="just">
                <a:lnSpc>
                  <a:spcPct val="120000"/>
                </a:lnSpc>
                <a:spcBef>
                  <a:spcPts val="0"/>
                </a:spcBef>
              </a:pPr>
              <a:r>
                <a:rPr lang="en-US" altLang="zh-CN" sz="8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Please replace text, click add-about, headline modify text content, also can copy your content to this directly ly.</a:t>
              </a:r>
            </a:p>
          </p:txBody>
        </p:sp>
      </p:grpSp>
      <p:sp>
        <p:nvSpPr>
          <p:cNvPr id="26" name="文本占位符 13"/>
          <p:cNvSpPr txBox="1">
            <a:spLocks/>
          </p:cNvSpPr>
          <p:nvPr/>
        </p:nvSpPr>
        <p:spPr>
          <a:xfrm>
            <a:off x="380703" y="214850"/>
            <a:ext cx="2160240" cy="355063"/>
          </a:xfrm>
          <a:prstGeom prst="rect">
            <a:avLst/>
          </a:prstGeom>
        </p:spPr>
        <p:txBody>
          <a:bodyPr vert="horz"/>
          <a:lstStyle>
            <a:lvl1pPr marL="0" indent="0" algn="l" defTabSz="964326" rtl="0" eaLnBrk="1" latinLnBrk="0" hangingPunct="1">
              <a:lnSpc>
                <a:spcPct val="100000"/>
              </a:lnSpc>
              <a:spcBef>
                <a:spcPts val="1055"/>
              </a:spcBef>
              <a:buFont typeface="Arial" panose="020B0604020202020204" pitchFamily="34" charset="0"/>
              <a:buNone/>
              <a:defRPr sz="1687" kern="1200">
                <a:solidFill>
                  <a:schemeClr val="tx1"/>
                </a:solidFill>
                <a:latin typeface="+mn-lt"/>
                <a:ea typeface="+mn-ea"/>
                <a:cs typeface="+mn-cs"/>
              </a:defRPr>
            </a:lvl1pPr>
            <a:lvl2pPr marL="723245" indent="-241082" algn="l" defTabSz="964326" rtl="0" eaLnBrk="1" latinLnBrk="0" hangingPunct="1">
              <a:lnSpc>
                <a:spcPct val="90000"/>
              </a:lnSpc>
              <a:spcBef>
                <a:spcPts val="527"/>
              </a:spcBef>
              <a:buFont typeface="Arial" panose="020B0604020202020204" pitchFamily="34" charset="0"/>
              <a:buChar char="•"/>
              <a:defRPr sz="2531" kern="1200">
                <a:solidFill>
                  <a:schemeClr val="tx1"/>
                </a:solidFill>
                <a:latin typeface="+mn-lt"/>
                <a:ea typeface="+mn-ea"/>
                <a:cs typeface="+mn-cs"/>
              </a:defRPr>
            </a:lvl2pPr>
            <a:lvl3pPr marL="1205408" indent="-241082" algn="l" defTabSz="964326" rtl="0" eaLnBrk="1" latinLnBrk="0" hangingPunct="1">
              <a:lnSpc>
                <a:spcPct val="90000"/>
              </a:lnSpc>
              <a:spcBef>
                <a:spcPts val="527"/>
              </a:spcBef>
              <a:buFont typeface="Arial" panose="020B0604020202020204" pitchFamily="34" charset="0"/>
              <a:buChar char="•"/>
              <a:defRPr sz="2109" kern="1200">
                <a:solidFill>
                  <a:schemeClr val="tx1"/>
                </a:solidFill>
                <a:latin typeface="+mn-lt"/>
                <a:ea typeface="+mn-ea"/>
                <a:cs typeface="+mn-cs"/>
              </a:defRPr>
            </a:lvl3pPr>
            <a:lvl4pPr marL="1687571" indent="-241082" algn="l" defTabSz="964326" rtl="0" eaLnBrk="1" latinLnBrk="0" hangingPunct="1">
              <a:lnSpc>
                <a:spcPct val="90000"/>
              </a:lnSpc>
              <a:spcBef>
                <a:spcPts val="527"/>
              </a:spcBef>
              <a:buFont typeface="Arial" panose="020B0604020202020204" pitchFamily="34" charset="0"/>
              <a:buChar char="•"/>
              <a:defRPr sz="1898" kern="1200">
                <a:solidFill>
                  <a:schemeClr val="tx1"/>
                </a:solidFill>
                <a:latin typeface="+mn-lt"/>
                <a:ea typeface="+mn-ea"/>
                <a:cs typeface="+mn-cs"/>
              </a:defRPr>
            </a:lvl4pPr>
            <a:lvl5pPr marL="2169734" indent="-241082" algn="l" defTabSz="964326" rtl="0" eaLnBrk="1" latinLnBrk="0" hangingPunct="1">
              <a:lnSpc>
                <a:spcPct val="90000"/>
              </a:lnSpc>
              <a:spcBef>
                <a:spcPts val="527"/>
              </a:spcBef>
              <a:buFont typeface="Arial" panose="020B0604020202020204" pitchFamily="34" charset="0"/>
              <a:buChar char="•"/>
              <a:defRPr sz="1898" kern="1200">
                <a:solidFill>
                  <a:schemeClr val="tx1"/>
                </a:solidFill>
                <a:latin typeface="+mn-lt"/>
                <a:ea typeface="+mn-ea"/>
                <a:cs typeface="+mn-cs"/>
              </a:defRPr>
            </a:lvl5pPr>
            <a:lvl6pPr marL="2651897" indent="-241082" algn="l" defTabSz="964326" rtl="0" eaLnBrk="1" latinLnBrk="0" hangingPunct="1">
              <a:lnSpc>
                <a:spcPct val="90000"/>
              </a:lnSpc>
              <a:spcBef>
                <a:spcPts val="527"/>
              </a:spcBef>
              <a:buFont typeface="Arial" panose="020B0604020202020204" pitchFamily="34" charset="0"/>
              <a:buChar char="•"/>
              <a:defRPr sz="1898" kern="1200">
                <a:solidFill>
                  <a:schemeClr val="tx1"/>
                </a:solidFill>
                <a:latin typeface="+mn-lt"/>
                <a:ea typeface="+mn-ea"/>
                <a:cs typeface="+mn-cs"/>
              </a:defRPr>
            </a:lvl6pPr>
            <a:lvl7pPr marL="3134060" indent="-241082" algn="l" defTabSz="964326" rtl="0" eaLnBrk="1" latinLnBrk="0" hangingPunct="1">
              <a:lnSpc>
                <a:spcPct val="90000"/>
              </a:lnSpc>
              <a:spcBef>
                <a:spcPts val="527"/>
              </a:spcBef>
              <a:buFont typeface="Arial" panose="020B0604020202020204" pitchFamily="34" charset="0"/>
              <a:buChar char="•"/>
              <a:defRPr sz="1898" kern="1200">
                <a:solidFill>
                  <a:schemeClr val="tx1"/>
                </a:solidFill>
                <a:latin typeface="+mn-lt"/>
                <a:ea typeface="+mn-ea"/>
                <a:cs typeface="+mn-cs"/>
              </a:defRPr>
            </a:lvl7pPr>
            <a:lvl8pPr marL="3616223" indent="-241082" algn="l" defTabSz="964326" rtl="0" eaLnBrk="1" latinLnBrk="0" hangingPunct="1">
              <a:lnSpc>
                <a:spcPct val="90000"/>
              </a:lnSpc>
              <a:spcBef>
                <a:spcPts val="527"/>
              </a:spcBef>
              <a:buFont typeface="Arial" panose="020B0604020202020204" pitchFamily="34" charset="0"/>
              <a:buChar char="•"/>
              <a:defRPr sz="1898" kern="1200">
                <a:solidFill>
                  <a:schemeClr val="tx1"/>
                </a:solidFill>
                <a:latin typeface="+mn-lt"/>
                <a:ea typeface="+mn-ea"/>
                <a:cs typeface="+mn-cs"/>
              </a:defRPr>
            </a:lvl8pPr>
            <a:lvl9pPr marL="4098387" indent="-241082" algn="l" defTabSz="964326" rtl="0" eaLnBrk="1" latinLnBrk="0" hangingPunct="1">
              <a:lnSpc>
                <a:spcPct val="90000"/>
              </a:lnSpc>
              <a:spcBef>
                <a:spcPts val="527"/>
              </a:spcBef>
              <a:buFont typeface="Arial" panose="020B0604020202020204" pitchFamily="34" charset="0"/>
              <a:buChar char="•"/>
              <a:defRPr sz="1898" kern="1200">
                <a:solidFill>
                  <a:schemeClr val="tx1"/>
                </a:solidFill>
                <a:latin typeface="+mn-lt"/>
                <a:ea typeface="+mn-ea"/>
                <a:cs typeface="+mn-cs"/>
              </a:defRPr>
            </a:lvl9pPr>
          </a:lstStyle>
          <a:p>
            <a:r>
              <a:rPr kumimoji="1" lang="zh-CN" altLang="en-US" sz="1800" dirty="0">
                <a:solidFill>
                  <a:schemeClr val="accent3"/>
                </a:solidFill>
                <a:latin typeface="微软雅黑" panose="020B0503020204020204" pitchFamily="34" charset="-122"/>
                <a:ea typeface="微软雅黑" panose="020B0503020204020204" pitchFamily="34" charset="-122"/>
              </a:rPr>
              <a:t>Add a title</a:t>
            </a:r>
          </a:p>
        </p:txBody>
      </p:sp>
    </p:spTree>
    <p:extLst>
      <p:ext uri="{BB962C8B-B14F-4D97-AF65-F5344CB8AC3E}">
        <p14:creationId xmlns:p14="http://schemas.microsoft.com/office/powerpoint/2010/main" val="349925866"/>
      </p:ext>
    </p:extLst>
  </p:cSld>
  <p:clrMapOvr>
    <a:masterClrMapping/>
  </p:clrMapOvr>
  <p:transition spd="slow" advTm="0">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ntr" presetSubtype="0"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down)">
                                      <p:cBhvr>
                                        <p:cTn id="7" dur="290">
                                          <p:stCondLst>
                                            <p:cond delay="0"/>
                                          </p:stCondLst>
                                        </p:cTn>
                                        <p:tgtEl>
                                          <p:spTgt spid="12"/>
                                        </p:tgtEl>
                                      </p:cBhvr>
                                    </p:animEffect>
                                    <p:anim calcmode="lin" valueType="num">
                                      <p:cBhvr>
                                        <p:cTn id="8" dur="911" tmFilter="0,0; 0.14,0.36; 0.43,0.73; 0.71,0.91; 1.0,1.0">
                                          <p:stCondLst>
                                            <p:cond delay="0"/>
                                          </p:stCondLst>
                                        </p:cTn>
                                        <p:tgtEl>
                                          <p:spTgt spid="12"/>
                                        </p:tgtEl>
                                        <p:attrNameLst>
                                          <p:attrName>ppt_x</p:attrName>
                                        </p:attrNameLst>
                                      </p:cBhvr>
                                      <p:tavLst>
                                        <p:tav tm="0">
                                          <p:val>
                                            <p:strVal val="#ppt_x-0.25"/>
                                          </p:val>
                                        </p:tav>
                                        <p:tav tm="100000">
                                          <p:val>
                                            <p:strVal val="#ppt_x"/>
                                          </p:val>
                                        </p:tav>
                                      </p:tavLst>
                                    </p:anim>
                                    <p:anim calcmode="lin" valueType="num">
                                      <p:cBhvr>
                                        <p:cTn id="9" dur="332" tmFilter="0.0,0.0; 0.25,0.07; 0.50,0.2; 0.75,0.467; 1.0,1.0">
                                          <p:stCondLst>
                                            <p:cond delay="0"/>
                                          </p:stCondLst>
                                        </p:cTn>
                                        <p:tgtEl>
                                          <p:spTgt spid="12"/>
                                        </p:tgtEl>
                                        <p:attrNameLst>
                                          <p:attrName>ppt_y</p:attrName>
                                        </p:attrNameLst>
                                      </p:cBhvr>
                                      <p:tavLst>
                                        <p:tav tm="0" fmla="#ppt_y-sin(pi*$)/3">
                                          <p:val>
                                            <p:fltVal val="0.5"/>
                                          </p:val>
                                        </p:tav>
                                        <p:tav tm="100000">
                                          <p:val>
                                            <p:fltVal val="1"/>
                                          </p:val>
                                        </p:tav>
                                      </p:tavLst>
                                    </p:anim>
                                    <p:anim calcmode="lin" valueType="num">
                                      <p:cBhvr>
                                        <p:cTn id="10" dur="332" tmFilter="0, 0; 0.125,0.2665; 0.25,0.4; 0.375,0.465; 0.5,0.5;  0.625,0.535; 0.75,0.6; 0.875,0.7335; 1,1">
                                          <p:stCondLst>
                                            <p:cond delay="332"/>
                                          </p:stCondLst>
                                        </p:cTn>
                                        <p:tgtEl>
                                          <p:spTgt spid="12"/>
                                        </p:tgtEl>
                                        <p:attrNameLst>
                                          <p:attrName>ppt_y</p:attrName>
                                        </p:attrNameLst>
                                      </p:cBhvr>
                                      <p:tavLst>
                                        <p:tav tm="0" fmla="#ppt_y-sin(pi*$)/9">
                                          <p:val>
                                            <p:fltVal val="0"/>
                                          </p:val>
                                        </p:tav>
                                        <p:tav tm="100000">
                                          <p:val>
                                            <p:fltVal val="1"/>
                                          </p:val>
                                        </p:tav>
                                      </p:tavLst>
                                    </p:anim>
                                    <p:anim calcmode="lin" valueType="num">
                                      <p:cBhvr>
                                        <p:cTn id="11" dur="166" tmFilter="0, 0; 0.125,0.2665; 0.25,0.4; 0.375,0.465; 0.5,0.5;  0.625,0.535; 0.75,0.6; 0.875,0.7335; 1,1">
                                          <p:stCondLst>
                                            <p:cond delay="662"/>
                                          </p:stCondLst>
                                        </p:cTn>
                                        <p:tgtEl>
                                          <p:spTgt spid="12"/>
                                        </p:tgtEl>
                                        <p:attrNameLst>
                                          <p:attrName>ppt_y</p:attrName>
                                        </p:attrNameLst>
                                      </p:cBhvr>
                                      <p:tavLst>
                                        <p:tav tm="0" fmla="#ppt_y-sin(pi*$)/27">
                                          <p:val>
                                            <p:fltVal val="0"/>
                                          </p:val>
                                        </p:tav>
                                        <p:tav tm="100000">
                                          <p:val>
                                            <p:fltVal val="1"/>
                                          </p:val>
                                        </p:tav>
                                      </p:tavLst>
                                    </p:anim>
                                    <p:anim calcmode="lin" valueType="num">
                                      <p:cBhvr>
                                        <p:cTn id="12" dur="82" tmFilter="0, 0; 0.125,0.2665; 0.25,0.4; 0.375,0.465; 0.5,0.5;  0.625,0.535; 0.75,0.6; 0.875,0.7335; 1,1">
                                          <p:stCondLst>
                                            <p:cond delay="828"/>
                                          </p:stCondLst>
                                        </p:cTn>
                                        <p:tgtEl>
                                          <p:spTgt spid="12"/>
                                        </p:tgtEl>
                                        <p:attrNameLst>
                                          <p:attrName>ppt_y</p:attrName>
                                        </p:attrNameLst>
                                      </p:cBhvr>
                                      <p:tavLst>
                                        <p:tav tm="0" fmla="#ppt_y-sin(pi*$)/81">
                                          <p:val>
                                            <p:fltVal val="0"/>
                                          </p:val>
                                        </p:tav>
                                        <p:tav tm="100000">
                                          <p:val>
                                            <p:fltVal val="1"/>
                                          </p:val>
                                        </p:tav>
                                      </p:tavLst>
                                    </p:anim>
                                    <p:animScale>
                                      <p:cBhvr>
                                        <p:cTn id="13" dur="13">
                                          <p:stCondLst>
                                            <p:cond delay="325"/>
                                          </p:stCondLst>
                                        </p:cTn>
                                        <p:tgtEl>
                                          <p:spTgt spid="12"/>
                                        </p:tgtEl>
                                      </p:cBhvr>
                                      <p:to x="100000" y="60000"/>
                                    </p:animScale>
                                    <p:animScale>
                                      <p:cBhvr>
                                        <p:cTn id="14" dur="83" decel="50000">
                                          <p:stCondLst>
                                            <p:cond delay="338"/>
                                          </p:stCondLst>
                                        </p:cTn>
                                        <p:tgtEl>
                                          <p:spTgt spid="12"/>
                                        </p:tgtEl>
                                      </p:cBhvr>
                                      <p:to x="100000" y="100000"/>
                                    </p:animScale>
                                    <p:animScale>
                                      <p:cBhvr>
                                        <p:cTn id="15" dur="13">
                                          <p:stCondLst>
                                            <p:cond delay="656"/>
                                          </p:stCondLst>
                                        </p:cTn>
                                        <p:tgtEl>
                                          <p:spTgt spid="12"/>
                                        </p:tgtEl>
                                      </p:cBhvr>
                                      <p:to x="100000" y="80000"/>
                                    </p:animScale>
                                    <p:animScale>
                                      <p:cBhvr>
                                        <p:cTn id="16" dur="83" decel="50000">
                                          <p:stCondLst>
                                            <p:cond delay="669"/>
                                          </p:stCondLst>
                                        </p:cTn>
                                        <p:tgtEl>
                                          <p:spTgt spid="12"/>
                                        </p:tgtEl>
                                      </p:cBhvr>
                                      <p:to x="100000" y="100000"/>
                                    </p:animScale>
                                    <p:animScale>
                                      <p:cBhvr>
                                        <p:cTn id="17" dur="13">
                                          <p:stCondLst>
                                            <p:cond delay="821"/>
                                          </p:stCondLst>
                                        </p:cTn>
                                        <p:tgtEl>
                                          <p:spTgt spid="12"/>
                                        </p:tgtEl>
                                      </p:cBhvr>
                                      <p:to x="100000" y="90000"/>
                                    </p:animScale>
                                    <p:animScale>
                                      <p:cBhvr>
                                        <p:cTn id="18" dur="83" decel="50000">
                                          <p:stCondLst>
                                            <p:cond delay="834"/>
                                          </p:stCondLst>
                                        </p:cTn>
                                        <p:tgtEl>
                                          <p:spTgt spid="12"/>
                                        </p:tgtEl>
                                      </p:cBhvr>
                                      <p:to x="100000" y="100000"/>
                                    </p:animScale>
                                    <p:animScale>
                                      <p:cBhvr>
                                        <p:cTn id="19" dur="13">
                                          <p:stCondLst>
                                            <p:cond delay="904"/>
                                          </p:stCondLst>
                                        </p:cTn>
                                        <p:tgtEl>
                                          <p:spTgt spid="12"/>
                                        </p:tgtEl>
                                      </p:cBhvr>
                                      <p:to x="100000" y="95000"/>
                                    </p:animScale>
                                    <p:animScale>
                                      <p:cBhvr>
                                        <p:cTn id="20" dur="83" decel="50000">
                                          <p:stCondLst>
                                            <p:cond delay="917"/>
                                          </p:stCondLst>
                                        </p:cTn>
                                        <p:tgtEl>
                                          <p:spTgt spid="12"/>
                                        </p:tgtEl>
                                      </p:cBhvr>
                                      <p:to x="100000" y="100000"/>
                                    </p:animScale>
                                  </p:childTnLst>
                                </p:cTn>
                              </p:par>
                            </p:childTnLst>
                          </p:cTn>
                        </p:par>
                        <p:par>
                          <p:cTn id="21" fill="hold">
                            <p:stCondLst>
                              <p:cond delay="1000"/>
                            </p:stCondLst>
                            <p:childTnLst>
                              <p:par>
                                <p:cTn id="22" presetID="22" presetClass="entr" presetSubtype="8" fill="hold" grpId="0" nodeType="afterEffect">
                                  <p:stCondLst>
                                    <p:cond delay="0"/>
                                  </p:stCondLst>
                                  <p:childTnLst>
                                    <p:set>
                                      <p:cBhvr>
                                        <p:cTn id="23" dur="1" fill="hold">
                                          <p:stCondLst>
                                            <p:cond delay="0"/>
                                          </p:stCondLst>
                                        </p:cTn>
                                        <p:tgtEl>
                                          <p:spTgt spid="13"/>
                                        </p:tgtEl>
                                        <p:attrNameLst>
                                          <p:attrName>style.visibility</p:attrName>
                                        </p:attrNameLst>
                                      </p:cBhvr>
                                      <p:to>
                                        <p:strVal val="visible"/>
                                      </p:to>
                                    </p:set>
                                    <p:animEffect transition="in" filter="wipe(left)">
                                      <p:cBhvr>
                                        <p:cTn id="24" dur="1000"/>
                                        <p:tgtEl>
                                          <p:spTgt spid="13"/>
                                        </p:tgtEl>
                                      </p:cBhvr>
                                    </p:animEffect>
                                  </p:childTnLst>
                                </p:cTn>
                              </p:par>
                              <p:par>
                                <p:cTn id="25" presetID="22" presetClass="entr" presetSubtype="8" fill="hold" grpId="0" nodeType="withEffect">
                                  <p:stCondLst>
                                    <p:cond delay="1000"/>
                                  </p:stCondLst>
                                  <p:childTnLst>
                                    <p:set>
                                      <p:cBhvr>
                                        <p:cTn id="26" dur="1" fill="hold">
                                          <p:stCondLst>
                                            <p:cond delay="0"/>
                                          </p:stCondLst>
                                        </p:cTn>
                                        <p:tgtEl>
                                          <p:spTgt spid="15"/>
                                        </p:tgtEl>
                                        <p:attrNameLst>
                                          <p:attrName>style.visibility</p:attrName>
                                        </p:attrNameLst>
                                      </p:cBhvr>
                                      <p:to>
                                        <p:strVal val="visible"/>
                                      </p:to>
                                    </p:set>
                                    <p:animEffect transition="in" filter="wipe(left)">
                                      <p:cBhvr>
                                        <p:cTn id="27" dur="500"/>
                                        <p:tgtEl>
                                          <p:spTgt spid="15"/>
                                        </p:tgtEl>
                                      </p:cBhvr>
                                    </p:animEffect>
                                  </p:childTnLst>
                                </p:cTn>
                              </p:par>
                              <p:par>
                                <p:cTn id="28" presetID="22" presetClass="entr" presetSubtype="8" fill="hold" grpId="0" nodeType="withEffect">
                                  <p:stCondLst>
                                    <p:cond delay="1500"/>
                                  </p:stCondLst>
                                  <p:childTnLst>
                                    <p:set>
                                      <p:cBhvr>
                                        <p:cTn id="29" dur="1" fill="hold">
                                          <p:stCondLst>
                                            <p:cond delay="0"/>
                                          </p:stCondLst>
                                        </p:cTn>
                                        <p:tgtEl>
                                          <p:spTgt spid="11"/>
                                        </p:tgtEl>
                                        <p:attrNameLst>
                                          <p:attrName>style.visibility</p:attrName>
                                        </p:attrNameLst>
                                      </p:cBhvr>
                                      <p:to>
                                        <p:strVal val="visible"/>
                                      </p:to>
                                    </p:set>
                                    <p:animEffect transition="in" filter="wipe(left)">
                                      <p:cBhvr>
                                        <p:cTn id="30" dur="500"/>
                                        <p:tgtEl>
                                          <p:spTgt spid="11"/>
                                        </p:tgtEl>
                                      </p:cBhvr>
                                    </p:animEffect>
                                  </p:childTnLst>
                                </p:cTn>
                              </p:par>
                              <p:par>
                                <p:cTn id="31" presetID="22" presetClass="entr" presetSubtype="8" fill="hold" grpId="0" nodeType="withEffect">
                                  <p:stCondLst>
                                    <p:cond delay="2000"/>
                                  </p:stCondLst>
                                  <p:childTnLst>
                                    <p:set>
                                      <p:cBhvr>
                                        <p:cTn id="32" dur="1" fill="hold">
                                          <p:stCondLst>
                                            <p:cond delay="0"/>
                                          </p:stCondLst>
                                        </p:cTn>
                                        <p:tgtEl>
                                          <p:spTgt spid="16"/>
                                        </p:tgtEl>
                                        <p:attrNameLst>
                                          <p:attrName>style.visibility</p:attrName>
                                        </p:attrNameLst>
                                      </p:cBhvr>
                                      <p:to>
                                        <p:strVal val="visible"/>
                                      </p:to>
                                    </p:set>
                                    <p:animEffect transition="in" filter="wipe(left)">
                                      <p:cBhvr>
                                        <p:cTn id="33" dur="500"/>
                                        <p:tgtEl>
                                          <p:spTgt spid="16"/>
                                        </p:tgtEl>
                                      </p:cBhvr>
                                    </p:animEffect>
                                  </p:childTnLst>
                                </p:cTn>
                              </p:par>
                              <p:par>
                                <p:cTn id="34" presetID="22" presetClass="entr" presetSubtype="8" fill="hold" grpId="0" nodeType="withEffect">
                                  <p:stCondLst>
                                    <p:cond delay="2500"/>
                                  </p:stCondLst>
                                  <p:childTnLst>
                                    <p:set>
                                      <p:cBhvr>
                                        <p:cTn id="35" dur="1" fill="hold">
                                          <p:stCondLst>
                                            <p:cond delay="0"/>
                                          </p:stCondLst>
                                        </p:cTn>
                                        <p:tgtEl>
                                          <p:spTgt spid="5"/>
                                        </p:tgtEl>
                                        <p:attrNameLst>
                                          <p:attrName>style.visibility</p:attrName>
                                        </p:attrNameLst>
                                      </p:cBhvr>
                                      <p:to>
                                        <p:strVal val="visible"/>
                                      </p:to>
                                    </p:set>
                                    <p:animEffect transition="in" filter="wipe(left)">
                                      <p:cBhvr>
                                        <p:cTn id="36" dur="500"/>
                                        <p:tgtEl>
                                          <p:spTgt spid="5"/>
                                        </p:tgtEl>
                                      </p:cBhvr>
                                    </p:animEffect>
                                  </p:childTnLst>
                                </p:cTn>
                              </p:par>
                              <p:par>
                                <p:cTn id="37" presetID="22" presetClass="entr" presetSubtype="8" fill="hold" grpId="0" nodeType="withEffect">
                                  <p:stCondLst>
                                    <p:cond delay="3000"/>
                                  </p:stCondLst>
                                  <p:childTnLst>
                                    <p:set>
                                      <p:cBhvr>
                                        <p:cTn id="38" dur="1" fill="hold">
                                          <p:stCondLst>
                                            <p:cond delay="0"/>
                                          </p:stCondLst>
                                        </p:cTn>
                                        <p:tgtEl>
                                          <p:spTgt spid="10"/>
                                        </p:tgtEl>
                                        <p:attrNameLst>
                                          <p:attrName>style.visibility</p:attrName>
                                        </p:attrNameLst>
                                      </p:cBhvr>
                                      <p:to>
                                        <p:strVal val="visible"/>
                                      </p:to>
                                    </p:set>
                                    <p:animEffect transition="in" filter="wipe(left)">
                                      <p:cBhvr>
                                        <p:cTn id="39" dur="500"/>
                                        <p:tgtEl>
                                          <p:spTgt spid="10"/>
                                        </p:tgtEl>
                                      </p:cBhvr>
                                    </p:animEffect>
                                  </p:childTnLst>
                                </p:cTn>
                              </p:par>
                              <p:par>
                                <p:cTn id="40" presetID="22" presetClass="entr" presetSubtype="8" fill="hold" grpId="0" nodeType="withEffect">
                                  <p:stCondLst>
                                    <p:cond delay="3500"/>
                                  </p:stCondLst>
                                  <p:childTnLst>
                                    <p:set>
                                      <p:cBhvr>
                                        <p:cTn id="41" dur="1" fill="hold">
                                          <p:stCondLst>
                                            <p:cond delay="0"/>
                                          </p:stCondLst>
                                        </p:cTn>
                                        <p:tgtEl>
                                          <p:spTgt spid="9"/>
                                        </p:tgtEl>
                                        <p:attrNameLst>
                                          <p:attrName>style.visibility</p:attrName>
                                        </p:attrNameLst>
                                      </p:cBhvr>
                                      <p:to>
                                        <p:strVal val="visible"/>
                                      </p:to>
                                    </p:set>
                                    <p:animEffect transition="in" filter="wipe(left)">
                                      <p:cBhvr>
                                        <p:cTn id="42" dur="500"/>
                                        <p:tgtEl>
                                          <p:spTgt spid="9"/>
                                        </p:tgtEl>
                                      </p:cBhvr>
                                    </p:animEffect>
                                  </p:childTnLst>
                                </p:cTn>
                              </p:par>
                            </p:childTnLst>
                          </p:cTn>
                        </p:par>
                        <p:par>
                          <p:cTn id="43" fill="hold">
                            <p:stCondLst>
                              <p:cond delay="5000"/>
                            </p:stCondLst>
                            <p:childTnLst>
                              <p:par>
                                <p:cTn id="44" presetID="22" presetClass="entr" presetSubtype="4" fill="hold" grpId="0" nodeType="afterEffect">
                                  <p:stCondLst>
                                    <p:cond delay="0"/>
                                  </p:stCondLst>
                                  <p:childTnLst>
                                    <p:set>
                                      <p:cBhvr>
                                        <p:cTn id="45" dur="1" fill="hold">
                                          <p:stCondLst>
                                            <p:cond delay="0"/>
                                          </p:stCondLst>
                                        </p:cTn>
                                        <p:tgtEl>
                                          <p:spTgt spid="17"/>
                                        </p:tgtEl>
                                        <p:attrNameLst>
                                          <p:attrName>style.visibility</p:attrName>
                                        </p:attrNameLst>
                                      </p:cBhvr>
                                      <p:to>
                                        <p:strVal val="visible"/>
                                      </p:to>
                                    </p:set>
                                    <p:animEffect transition="in" filter="wipe(down)">
                                      <p:cBhvr>
                                        <p:cTn id="46" dur="500"/>
                                        <p:tgtEl>
                                          <p:spTgt spid="17"/>
                                        </p:tgtEl>
                                      </p:cBhvr>
                                    </p:animEffect>
                                  </p:childTnLst>
                                </p:cTn>
                              </p:par>
                              <p:par>
                                <p:cTn id="47" presetID="22" presetClass="entr" presetSubtype="8" fill="hold" grpId="0" nodeType="withEffect">
                                  <p:stCondLst>
                                    <p:cond delay="1000"/>
                                  </p:stCondLst>
                                  <p:childTnLst>
                                    <p:set>
                                      <p:cBhvr>
                                        <p:cTn id="48" dur="1" fill="hold">
                                          <p:stCondLst>
                                            <p:cond delay="0"/>
                                          </p:stCondLst>
                                        </p:cTn>
                                        <p:tgtEl>
                                          <p:spTgt spid="18"/>
                                        </p:tgtEl>
                                        <p:attrNameLst>
                                          <p:attrName>style.visibility</p:attrName>
                                        </p:attrNameLst>
                                      </p:cBhvr>
                                      <p:to>
                                        <p:strVal val="visible"/>
                                      </p:to>
                                    </p:set>
                                    <p:animEffect transition="in" filter="wipe(left)">
                                      <p:cBhvr>
                                        <p:cTn id="49" dur="500"/>
                                        <p:tgtEl>
                                          <p:spTgt spid="18"/>
                                        </p:tgtEl>
                                      </p:cBhvr>
                                    </p:animEffect>
                                  </p:childTnLst>
                                </p:cTn>
                              </p:par>
                            </p:childTnLst>
                          </p:cTn>
                        </p:par>
                      </p:childTnLst>
                    </p:cTn>
                  </p:par>
                  <p:par>
                    <p:cTn id="50" fill="hold">
                      <p:stCondLst>
                        <p:cond delay="indefinite"/>
                      </p:stCondLst>
                      <p:childTnLst>
                        <p:par>
                          <p:cTn id="51" fill="hold">
                            <p:stCondLst>
                              <p:cond delay="0"/>
                            </p:stCondLst>
                            <p:childTnLst>
                              <p:par>
                                <p:cTn id="52" presetID="2" presetClass="entr" presetSubtype="8" fill="hold" nodeType="clickEffect">
                                  <p:stCondLst>
                                    <p:cond delay="0"/>
                                  </p:stCondLst>
                                  <p:childTnLst>
                                    <p:set>
                                      <p:cBhvr>
                                        <p:cTn id="53" dur="1" fill="hold">
                                          <p:stCondLst>
                                            <p:cond delay="0"/>
                                          </p:stCondLst>
                                        </p:cTn>
                                        <p:tgtEl>
                                          <p:spTgt spid="35"/>
                                        </p:tgtEl>
                                        <p:attrNameLst>
                                          <p:attrName>style.visibility</p:attrName>
                                        </p:attrNameLst>
                                      </p:cBhvr>
                                      <p:to>
                                        <p:strVal val="visible"/>
                                      </p:to>
                                    </p:set>
                                    <p:anim calcmode="lin" valueType="num">
                                      <p:cBhvr additive="base">
                                        <p:cTn id="54" dur="500" fill="hold"/>
                                        <p:tgtEl>
                                          <p:spTgt spid="35"/>
                                        </p:tgtEl>
                                        <p:attrNameLst>
                                          <p:attrName>ppt_x</p:attrName>
                                        </p:attrNameLst>
                                      </p:cBhvr>
                                      <p:tavLst>
                                        <p:tav tm="0">
                                          <p:val>
                                            <p:strVal val="0-#ppt_w/2"/>
                                          </p:val>
                                        </p:tav>
                                        <p:tav tm="100000">
                                          <p:val>
                                            <p:strVal val="#ppt_x"/>
                                          </p:val>
                                        </p:tav>
                                      </p:tavLst>
                                    </p:anim>
                                    <p:anim calcmode="lin" valueType="num">
                                      <p:cBhvr additive="base">
                                        <p:cTn id="55" dur="500" fill="hold"/>
                                        <p:tgtEl>
                                          <p:spTgt spid="35"/>
                                        </p:tgtEl>
                                        <p:attrNameLst>
                                          <p:attrName>ppt_y</p:attrName>
                                        </p:attrNameLst>
                                      </p:cBhvr>
                                      <p:tavLst>
                                        <p:tav tm="0">
                                          <p:val>
                                            <p:strVal val="#ppt_y"/>
                                          </p:val>
                                        </p:tav>
                                        <p:tav tm="100000">
                                          <p:val>
                                            <p:strVal val="#ppt_y"/>
                                          </p:val>
                                        </p:tav>
                                      </p:tavLst>
                                    </p:anim>
                                  </p:childTnLst>
                                </p:cTn>
                              </p:par>
                            </p:childTnLst>
                          </p:cTn>
                        </p:par>
                      </p:childTnLst>
                    </p:cTn>
                  </p:par>
                  <p:par>
                    <p:cTn id="56" fill="hold">
                      <p:stCondLst>
                        <p:cond delay="indefinite"/>
                      </p:stCondLst>
                      <p:childTnLst>
                        <p:par>
                          <p:cTn id="57" fill="hold">
                            <p:stCondLst>
                              <p:cond delay="0"/>
                            </p:stCondLst>
                            <p:childTnLst>
                              <p:par>
                                <p:cTn id="58" presetID="2" presetClass="entr" presetSubtype="8" fill="hold" nodeType="clickEffect">
                                  <p:stCondLst>
                                    <p:cond delay="0"/>
                                  </p:stCondLst>
                                  <p:childTnLst>
                                    <p:set>
                                      <p:cBhvr>
                                        <p:cTn id="59" dur="1" fill="hold">
                                          <p:stCondLst>
                                            <p:cond delay="0"/>
                                          </p:stCondLst>
                                        </p:cTn>
                                        <p:tgtEl>
                                          <p:spTgt spid="3"/>
                                        </p:tgtEl>
                                        <p:attrNameLst>
                                          <p:attrName>style.visibility</p:attrName>
                                        </p:attrNameLst>
                                      </p:cBhvr>
                                      <p:to>
                                        <p:strVal val="visible"/>
                                      </p:to>
                                    </p:set>
                                    <p:anim calcmode="lin" valueType="num">
                                      <p:cBhvr additive="base">
                                        <p:cTn id="60" dur="500" fill="hold"/>
                                        <p:tgtEl>
                                          <p:spTgt spid="3"/>
                                        </p:tgtEl>
                                        <p:attrNameLst>
                                          <p:attrName>ppt_x</p:attrName>
                                        </p:attrNameLst>
                                      </p:cBhvr>
                                      <p:tavLst>
                                        <p:tav tm="0">
                                          <p:val>
                                            <p:strVal val="0-#ppt_w/2"/>
                                          </p:val>
                                        </p:tav>
                                        <p:tav tm="100000">
                                          <p:val>
                                            <p:strVal val="#ppt_x"/>
                                          </p:val>
                                        </p:tav>
                                      </p:tavLst>
                                    </p:anim>
                                    <p:anim calcmode="lin" valueType="num">
                                      <p:cBhvr additive="base">
                                        <p:cTn id="61" dur="500" fill="hold"/>
                                        <p:tgtEl>
                                          <p:spTgt spid="3"/>
                                        </p:tgtEl>
                                        <p:attrNameLst>
                                          <p:attrName>ppt_y</p:attrName>
                                        </p:attrNameLst>
                                      </p:cBhvr>
                                      <p:tavLst>
                                        <p:tav tm="0">
                                          <p:val>
                                            <p:strVal val="#ppt_y"/>
                                          </p:val>
                                        </p:tav>
                                        <p:tav tm="100000">
                                          <p:val>
                                            <p:strVal val="#ppt_y"/>
                                          </p:val>
                                        </p:tav>
                                      </p:tavLst>
                                    </p:anim>
                                  </p:childTnLst>
                                </p:cTn>
                              </p:par>
                            </p:childTnLst>
                          </p:cTn>
                        </p:par>
                      </p:childTnLst>
                    </p:cTn>
                  </p:par>
                  <p:par>
                    <p:cTn id="62" fill="hold">
                      <p:stCondLst>
                        <p:cond delay="indefinite"/>
                      </p:stCondLst>
                      <p:childTnLst>
                        <p:par>
                          <p:cTn id="63" fill="hold">
                            <p:stCondLst>
                              <p:cond delay="0"/>
                            </p:stCondLst>
                            <p:childTnLst>
                              <p:par>
                                <p:cTn id="64" presetID="2" presetClass="entr" presetSubtype="8" fill="hold" nodeType="clickEffect">
                                  <p:stCondLst>
                                    <p:cond delay="0"/>
                                  </p:stCondLst>
                                  <p:childTnLst>
                                    <p:set>
                                      <p:cBhvr>
                                        <p:cTn id="65" dur="1" fill="hold">
                                          <p:stCondLst>
                                            <p:cond delay="0"/>
                                          </p:stCondLst>
                                        </p:cTn>
                                        <p:tgtEl>
                                          <p:spTgt spid="51"/>
                                        </p:tgtEl>
                                        <p:attrNameLst>
                                          <p:attrName>style.visibility</p:attrName>
                                        </p:attrNameLst>
                                      </p:cBhvr>
                                      <p:to>
                                        <p:strVal val="visible"/>
                                      </p:to>
                                    </p:set>
                                    <p:anim calcmode="lin" valueType="num">
                                      <p:cBhvr additive="base">
                                        <p:cTn id="66" dur="500" fill="hold"/>
                                        <p:tgtEl>
                                          <p:spTgt spid="51"/>
                                        </p:tgtEl>
                                        <p:attrNameLst>
                                          <p:attrName>ppt_x</p:attrName>
                                        </p:attrNameLst>
                                      </p:cBhvr>
                                      <p:tavLst>
                                        <p:tav tm="0">
                                          <p:val>
                                            <p:strVal val="0-#ppt_w/2"/>
                                          </p:val>
                                        </p:tav>
                                        <p:tav tm="100000">
                                          <p:val>
                                            <p:strVal val="#ppt_x"/>
                                          </p:val>
                                        </p:tav>
                                      </p:tavLst>
                                    </p:anim>
                                    <p:anim calcmode="lin" valueType="num">
                                      <p:cBhvr additive="base">
                                        <p:cTn id="67" dur="500" fill="hold"/>
                                        <p:tgtEl>
                                          <p:spTgt spid="51"/>
                                        </p:tgtEl>
                                        <p:attrNameLst>
                                          <p:attrName>ppt_y</p:attrName>
                                        </p:attrNameLst>
                                      </p:cBhvr>
                                      <p:tavLst>
                                        <p:tav tm="0">
                                          <p:val>
                                            <p:strVal val="#ppt_y"/>
                                          </p:val>
                                        </p:tav>
                                        <p:tav tm="100000">
                                          <p:val>
                                            <p:strVal val="#ppt_y"/>
                                          </p:val>
                                        </p:tav>
                                      </p:tavLst>
                                    </p:anim>
                                  </p:childTnLst>
                                </p:cTn>
                              </p:par>
                            </p:childTnLst>
                          </p:cTn>
                        </p:par>
                      </p:childTnLst>
                    </p:cTn>
                  </p:par>
                  <p:par>
                    <p:cTn id="68" fill="hold">
                      <p:stCondLst>
                        <p:cond delay="indefinite"/>
                      </p:stCondLst>
                      <p:childTnLst>
                        <p:par>
                          <p:cTn id="69" fill="hold">
                            <p:stCondLst>
                              <p:cond delay="0"/>
                            </p:stCondLst>
                            <p:childTnLst>
                              <p:par>
                                <p:cTn id="70" presetID="2" presetClass="entr" presetSubtype="8" fill="hold" nodeType="clickEffect">
                                  <p:stCondLst>
                                    <p:cond delay="0"/>
                                  </p:stCondLst>
                                  <p:childTnLst>
                                    <p:set>
                                      <p:cBhvr>
                                        <p:cTn id="71" dur="1" fill="hold">
                                          <p:stCondLst>
                                            <p:cond delay="0"/>
                                          </p:stCondLst>
                                        </p:cTn>
                                        <p:tgtEl>
                                          <p:spTgt spid="48"/>
                                        </p:tgtEl>
                                        <p:attrNameLst>
                                          <p:attrName>style.visibility</p:attrName>
                                        </p:attrNameLst>
                                      </p:cBhvr>
                                      <p:to>
                                        <p:strVal val="visible"/>
                                      </p:to>
                                    </p:set>
                                    <p:anim calcmode="lin" valueType="num">
                                      <p:cBhvr additive="base">
                                        <p:cTn id="72" dur="500" fill="hold"/>
                                        <p:tgtEl>
                                          <p:spTgt spid="48"/>
                                        </p:tgtEl>
                                        <p:attrNameLst>
                                          <p:attrName>ppt_x</p:attrName>
                                        </p:attrNameLst>
                                      </p:cBhvr>
                                      <p:tavLst>
                                        <p:tav tm="0">
                                          <p:val>
                                            <p:strVal val="0-#ppt_w/2"/>
                                          </p:val>
                                        </p:tav>
                                        <p:tav tm="100000">
                                          <p:val>
                                            <p:strVal val="#ppt_x"/>
                                          </p:val>
                                        </p:tav>
                                      </p:tavLst>
                                    </p:anim>
                                    <p:anim calcmode="lin" valueType="num">
                                      <p:cBhvr additive="base">
                                        <p:cTn id="73" dur="500" fill="hold"/>
                                        <p:tgtEl>
                                          <p:spTgt spid="48"/>
                                        </p:tgtEl>
                                        <p:attrNameLst>
                                          <p:attrName>ppt_y</p:attrName>
                                        </p:attrNameLst>
                                      </p:cBhvr>
                                      <p:tavLst>
                                        <p:tav tm="0">
                                          <p:val>
                                            <p:strVal val="#ppt_y"/>
                                          </p:val>
                                        </p:tav>
                                        <p:tav tm="100000">
                                          <p:val>
                                            <p:strVal val="#ppt_y"/>
                                          </p:val>
                                        </p:tav>
                                      </p:tavLst>
                                    </p:anim>
                                  </p:childTnLst>
                                </p:cTn>
                              </p:par>
                            </p:childTnLst>
                          </p:cTn>
                        </p:par>
                        <p:par>
                          <p:cTn id="74" fill="hold">
                            <p:stCondLst>
                              <p:cond delay="500"/>
                            </p:stCondLst>
                            <p:childTnLst>
                              <p:par>
                                <p:cTn id="75" presetID="10" presetClass="entr" presetSubtype="0" fill="hold" grpId="0" nodeType="afterEffect">
                                  <p:stCondLst>
                                    <p:cond delay="0"/>
                                  </p:stCondLst>
                                  <p:childTnLst>
                                    <p:set>
                                      <p:cBhvr>
                                        <p:cTn id="76" dur="1" fill="hold">
                                          <p:stCondLst>
                                            <p:cond delay="0"/>
                                          </p:stCondLst>
                                        </p:cTn>
                                        <p:tgtEl>
                                          <p:spTgt spid="36"/>
                                        </p:tgtEl>
                                        <p:attrNameLst>
                                          <p:attrName>style.visibility</p:attrName>
                                        </p:attrNameLst>
                                      </p:cBhvr>
                                      <p:to>
                                        <p:strVal val="visible"/>
                                      </p:to>
                                    </p:set>
                                    <p:animEffect transition="in" filter="fade">
                                      <p:cBhvr>
                                        <p:cTn id="77" dur="500"/>
                                        <p:tgtEl>
                                          <p:spTgt spid="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9" grpId="0" animBg="1"/>
      <p:bldP spid="10" grpId="0" animBg="1"/>
      <p:bldP spid="11" grpId="0" animBg="1"/>
      <p:bldP spid="12" grpId="0" animBg="1"/>
      <p:bldP spid="13" grpId="0"/>
      <p:bldP spid="15" grpId="0" animBg="1"/>
      <p:bldP spid="16" grpId="0" animBg="1"/>
      <p:bldP spid="17" grpId="0" animBg="1"/>
      <p:bldP spid="18" grpId="0" animBg="1"/>
      <p:bldP spid="36"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0" y="0"/>
            <a:ext cx="12858750" cy="7232650"/>
          </a:xfrm>
          <a:prstGeom prst="rect">
            <a:avLst/>
          </a:prstGeom>
          <a:blipFill dpi="0" rotWithShape="1">
            <a:blip r:embed="rId3" cstate="print">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1" name="TextBox 23"/>
          <p:cNvSpPr txBox="1"/>
          <p:nvPr/>
        </p:nvSpPr>
        <p:spPr>
          <a:xfrm>
            <a:off x="3378152" y="4713396"/>
            <a:ext cx="6102444" cy="448298"/>
          </a:xfrm>
          <a:prstGeom prst="rect">
            <a:avLst/>
          </a:prstGeom>
          <a:noFill/>
        </p:spPr>
        <p:txBody>
          <a:bodyPr wrap="none" lIns="128494" tIns="64247" rIns="128494" bIns="64247" rtlCol="0">
            <a:spAutoFit/>
          </a:bodyPr>
          <a:lstStyle/>
          <a:p>
            <a:pPr algn="ctr">
              <a:lnSpc>
                <a:spcPct val="120000"/>
              </a:lnSpc>
              <a:defRPr/>
            </a:pPr>
            <a:r>
              <a:rPr lang="en-US" altLang="zh-CN" cap="all" dirty="0">
                <a:solidFill>
                  <a:schemeClr val="accent1"/>
                </a:solidFill>
                <a:latin typeface="方正正准黑简体" panose="02000000000000000000" pitchFamily="2" charset="-122"/>
                <a:ea typeface="方正正准黑简体" panose="02000000000000000000" pitchFamily="2" charset="-122"/>
                <a:cs typeface="+mn-ea"/>
                <a:sym typeface="+mn-lt"/>
              </a:rPr>
              <a:t>Pure and fresh and the sis</a:t>
            </a:r>
            <a:endParaRPr lang="zh-CN" altLang="zh-CN" cap="all" dirty="0">
              <a:solidFill>
                <a:schemeClr val="accent1"/>
              </a:solidFill>
              <a:latin typeface="方正正准黑简体" panose="02000000000000000000" pitchFamily="2" charset="-122"/>
              <a:ea typeface="方正正准黑简体" panose="02000000000000000000" pitchFamily="2" charset="-122"/>
              <a:cs typeface="+mn-ea"/>
              <a:sym typeface="+mn-lt"/>
            </a:endParaRPr>
          </a:p>
        </p:txBody>
      </p:sp>
      <p:sp>
        <p:nvSpPr>
          <p:cNvPr id="65" name="TextBox 1"/>
          <p:cNvSpPr txBox="1"/>
          <p:nvPr/>
        </p:nvSpPr>
        <p:spPr>
          <a:xfrm>
            <a:off x="2252911" y="3966265"/>
            <a:ext cx="8477908" cy="560636"/>
          </a:xfrm>
          <a:prstGeom prst="rect">
            <a:avLst/>
          </a:prstGeom>
          <a:noFill/>
        </p:spPr>
        <p:txBody>
          <a:bodyPr wrap="square" lIns="128494" tIns="64247" rIns="128494" bIns="64247" rtlCol="0">
            <a:spAutoFit/>
          </a:bodyPr>
          <a:lstStyle/>
          <a:p>
            <a:pPr algn="ctr"/>
            <a:r>
              <a:rPr lang="zh-CN" altLang="en-US" sz="2800" dirty="0">
                <a:solidFill>
                  <a:schemeClr val="accent1"/>
                </a:solidFill>
                <a:latin typeface="方正正准黑简体" panose="02000000000000000000" pitchFamily="2" charset="-122"/>
                <a:ea typeface="方正正准黑简体" panose="02000000000000000000" pitchFamily="2" charset="-122"/>
                <a:cs typeface="+mn-ea"/>
                <a:sym typeface="+mn-lt"/>
              </a:rPr>
              <a:t>Thanks for listening to the critical guidance</a:t>
            </a:r>
            <a:r>
              <a:rPr lang="en-US" altLang="zh-CN" sz="2800" dirty="0">
                <a:solidFill>
                  <a:schemeClr val="accent1"/>
                </a:solidFill>
                <a:latin typeface="方正正准黑简体" panose="02000000000000000000" pitchFamily="2" charset="-122"/>
                <a:ea typeface="方正正准黑简体" panose="02000000000000000000" pitchFamily="2" charset="-122"/>
                <a:cs typeface="+mn-ea"/>
                <a:sym typeface="+mn-lt"/>
              </a:rPr>
              <a:t>.</a:t>
            </a:r>
            <a:endParaRPr lang="zh-CN" altLang="en-US" sz="2800" dirty="0">
              <a:solidFill>
                <a:schemeClr val="accent1"/>
              </a:solidFill>
              <a:latin typeface="方正正准黑简体" panose="02000000000000000000" pitchFamily="2" charset="-122"/>
              <a:ea typeface="方正正准黑简体" panose="02000000000000000000" pitchFamily="2" charset="-122"/>
              <a:cs typeface="+mn-ea"/>
              <a:sym typeface="+mn-lt"/>
            </a:endParaRPr>
          </a:p>
        </p:txBody>
      </p:sp>
      <p:grpSp>
        <p:nvGrpSpPr>
          <p:cNvPr id="67" name="组合 66"/>
          <p:cNvGrpSpPr/>
          <p:nvPr/>
        </p:nvGrpSpPr>
        <p:grpSpPr>
          <a:xfrm>
            <a:off x="4338885" y="5238454"/>
            <a:ext cx="308343" cy="308343"/>
            <a:chOff x="801291" y="3535885"/>
            <a:chExt cx="219347" cy="219347"/>
          </a:xfrm>
        </p:grpSpPr>
        <p:sp>
          <p:nvSpPr>
            <p:cNvPr id="68" name="Oval 10"/>
            <p:cNvSpPr>
              <a:spLocks noChangeArrowheads="1"/>
            </p:cNvSpPr>
            <p:nvPr/>
          </p:nvSpPr>
          <p:spPr bwMode="auto">
            <a:xfrm>
              <a:off x="801291" y="3535885"/>
              <a:ext cx="219347" cy="219347"/>
            </a:xfrm>
            <a:prstGeom prst="ellipse">
              <a:avLst/>
            </a:prstGeom>
            <a:solidFill>
              <a:schemeClr val="accent5"/>
            </a:solidFill>
            <a:ln>
              <a:noFill/>
            </a:ln>
            <a:effectLst/>
            <a:extLst>
              <a:ext uri="{91240B29-F687-4F45-9708-019B960494DF}">
                <a14:hiddenLine xmlns:a14="http://schemas.microsoft.com/office/drawing/2010/main" w="6350">
                  <a:solidFill>
                    <a:srgbClr val="CBAB89"/>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fontAlgn="base">
                <a:spcBef>
                  <a:spcPct val="0"/>
                </a:spcBef>
                <a:spcAft>
                  <a:spcPct val="0"/>
                </a:spcAft>
              </a:pPr>
              <a:endParaRPr lang="zh-CN" altLang="en-US" sz="1125">
                <a:solidFill>
                  <a:srgbClr val="FF0000"/>
                </a:solidFill>
                <a:latin typeface="微软雅黑" pitchFamily="34" charset="-122"/>
                <a:ea typeface="微软雅黑" pitchFamily="34" charset="-122"/>
              </a:endParaRPr>
            </a:p>
          </p:txBody>
        </p:sp>
        <p:grpSp>
          <p:nvGrpSpPr>
            <p:cNvPr id="69" name="组合 68"/>
            <p:cNvGrpSpPr/>
            <p:nvPr/>
          </p:nvGrpSpPr>
          <p:grpSpPr>
            <a:xfrm>
              <a:off x="860980" y="3583766"/>
              <a:ext cx="100336" cy="114060"/>
              <a:chOff x="860980" y="3583766"/>
              <a:chExt cx="100336" cy="114060"/>
            </a:xfrm>
          </p:grpSpPr>
          <p:sp>
            <p:nvSpPr>
              <p:cNvPr id="70" name="Freeform 12"/>
              <p:cNvSpPr>
                <a:spLocks noEditPoints="1"/>
              </p:cNvSpPr>
              <p:nvPr/>
            </p:nvSpPr>
            <p:spPr bwMode="auto">
              <a:xfrm>
                <a:off x="884050" y="3583766"/>
                <a:ext cx="53830" cy="53740"/>
              </a:xfrm>
              <a:custGeom>
                <a:avLst/>
                <a:gdLst>
                  <a:gd name="T0" fmla="*/ 31 w 62"/>
                  <a:gd name="T1" fmla="*/ 62 h 62"/>
                  <a:gd name="T2" fmla="*/ 0 w 62"/>
                  <a:gd name="T3" fmla="*/ 31 h 62"/>
                  <a:gd name="T4" fmla="*/ 31 w 62"/>
                  <a:gd name="T5" fmla="*/ 0 h 62"/>
                  <a:gd name="T6" fmla="*/ 62 w 62"/>
                  <a:gd name="T7" fmla="*/ 31 h 62"/>
                  <a:gd name="T8" fmla="*/ 31 w 62"/>
                  <a:gd name="T9" fmla="*/ 62 h 62"/>
                  <a:gd name="T10" fmla="*/ 31 w 62"/>
                  <a:gd name="T11" fmla="*/ 11 h 62"/>
                  <a:gd name="T12" fmla="*/ 11 w 62"/>
                  <a:gd name="T13" fmla="*/ 31 h 62"/>
                  <a:gd name="T14" fmla="*/ 31 w 62"/>
                  <a:gd name="T15" fmla="*/ 51 h 62"/>
                  <a:gd name="T16" fmla="*/ 51 w 62"/>
                  <a:gd name="T17" fmla="*/ 31 h 62"/>
                  <a:gd name="T18" fmla="*/ 31 w 62"/>
                  <a:gd name="T19" fmla="*/ 11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2" h="62">
                    <a:moveTo>
                      <a:pt x="31" y="62"/>
                    </a:moveTo>
                    <a:cubicBezTo>
                      <a:pt x="14" y="62"/>
                      <a:pt x="0" y="48"/>
                      <a:pt x="0" y="31"/>
                    </a:cubicBezTo>
                    <a:cubicBezTo>
                      <a:pt x="0" y="14"/>
                      <a:pt x="14" y="0"/>
                      <a:pt x="31" y="0"/>
                    </a:cubicBezTo>
                    <a:cubicBezTo>
                      <a:pt x="48" y="0"/>
                      <a:pt x="62" y="14"/>
                      <a:pt x="62" y="31"/>
                    </a:cubicBezTo>
                    <a:cubicBezTo>
                      <a:pt x="62" y="48"/>
                      <a:pt x="48" y="62"/>
                      <a:pt x="31" y="62"/>
                    </a:cubicBezTo>
                    <a:close/>
                    <a:moveTo>
                      <a:pt x="31" y="11"/>
                    </a:moveTo>
                    <a:cubicBezTo>
                      <a:pt x="20" y="11"/>
                      <a:pt x="11" y="20"/>
                      <a:pt x="11" y="31"/>
                    </a:cubicBezTo>
                    <a:cubicBezTo>
                      <a:pt x="11" y="42"/>
                      <a:pt x="20" y="51"/>
                      <a:pt x="31" y="51"/>
                    </a:cubicBezTo>
                    <a:cubicBezTo>
                      <a:pt x="42" y="51"/>
                      <a:pt x="51" y="42"/>
                      <a:pt x="51" y="31"/>
                    </a:cubicBezTo>
                    <a:cubicBezTo>
                      <a:pt x="51" y="20"/>
                      <a:pt x="42" y="11"/>
                      <a:pt x="31" y="11"/>
                    </a:cubicBezTo>
                    <a:close/>
                  </a:path>
                </a:pathLst>
              </a:custGeom>
              <a:solidFill>
                <a:schemeClr val="bg1"/>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8540" tIns="64270" rIns="128540" bIns="64270" numCol="1" spcCol="0" rtlCol="0" fromWordArt="0" anchor="ctr" anchorCtr="0" forceAA="0" compatLnSpc="1">
                <a:prstTxWarp prst="textNoShape">
                  <a:avLst/>
                </a:prstTxWarp>
                <a:noAutofit/>
              </a:bodyPr>
              <a:lstStyle/>
              <a:p>
                <a:pPr algn="dist"/>
                <a:endParaRPr lang="zh-CN" altLang="en-US" sz="2250">
                  <a:solidFill>
                    <a:srgbClr val="FF0000"/>
                  </a:solidFill>
                  <a:latin typeface="微软雅黑" panose="020B0503020204020204" pitchFamily="34" charset="-122"/>
                  <a:ea typeface="微软雅黑" panose="020B0503020204020204" pitchFamily="34" charset="-122"/>
                </a:endParaRPr>
              </a:p>
            </p:txBody>
          </p:sp>
          <p:sp>
            <p:nvSpPr>
              <p:cNvPr id="71" name="Freeform 13"/>
              <p:cNvSpPr>
                <a:spLocks/>
              </p:cNvSpPr>
              <p:nvPr/>
            </p:nvSpPr>
            <p:spPr bwMode="auto">
              <a:xfrm>
                <a:off x="860980" y="3643355"/>
                <a:ext cx="100336" cy="54471"/>
              </a:xfrm>
              <a:custGeom>
                <a:avLst/>
                <a:gdLst>
                  <a:gd name="T0" fmla="*/ 111 w 116"/>
                  <a:gd name="T1" fmla="*/ 63 h 63"/>
                  <a:gd name="T2" fmla="*/ 105 w 116"/>
                  <a:gd name="T3" fmla="*/ 58 h 63"/>
                  <a:gd name="T4" fmla="*/ 58 w 116"/>
                  <a:gd name="T5" fmla="*/ 11 h 63"/>
                  <a:gd name="T6" fmla="*/ 11 w 116"/>
                  <a:gd name="T7" fmla="*/ 58 h 63"/>
                  <a:gd name="T8" fmla="*/ 6 w 116"/>
                  <a:gd name="T9" fmla="*/ 63 h 63"/>
                  <a:gd name="T10" fmla="*/ 0 w 116"/>
                  <a:gd name="T11" fmla="*/ 58 h 63"/>
                  <a:gd name="T12" fmla="*/ 58 w 116"/>
                  <a:gd name="T13" fmla="*/ 0 h 63"/>
                  <a:gd name="T14" fmla="*/ 116 w 116"/>
                  <a:gd name="T15" fmla="*/ 58 h 63"/>
                  <a:gd name="T16" fmla="*/ 111 w 116"/>
                  <a:gd name="T17"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6" h="63">
                    <a:moveTo>
                      <a:pt x="111" y="63"/>
                    </a:moveTo>
                    <a:cubicBezTo>
                      <a:pt x="108" y="63"/>
                      <a:pt x="105" y="61"/>
                      <a:pt x="105" y="58"/>
                    </a:cubicBezTo>
                    <a:cubicBezTo>
                      <a:pt x="105" y="32"/>
                      <a:pt x="84" y="11"/>
                      <a:pt x="58" y="11"/>
                    </a:cubicBezTo>
                    <a:cubicBezTo>
                      <a:pt x="32" y="11"/>
                      <a:pt x="11" y="32"/>
                      <a:pt x="11" y="58"/>
                    </a:cubicBezTo>
                    <a:cubicBezTo>
                      <a:pt x="11" y="61"/>
                      <a:pt x="9" y="63"/>
                      <a:pt x="6" y="63"/>
                    </a:cubicBezTo>
                    <a:cubicBezTo>
                      <a:pt x="3" y="63"/>
                      <a:pt x="0" y="61"/>
                      <a:pt x="0" y="58"/>
                    </a:cubicBezTo>
                    <a:cubicBezTo>
                      <a:pt x="0" y="26"/>
                      <a:pt x="26" y="0"/>
                      <a:pt x="58" y="0"/>
                    </a:cubicBezTo>
                    <a:cubicBezTo>
                      <a:pt x="90" y="0"/>
                      <a:pt x="116" y="26"/>
                      <a:pt x="116" y="58"/>
                    </a:cubicBezTo>
                    <a:cubicBezTo>
                      <a:pt x="116" y="61"/>
                      <a:pt x="114" y="63"/>
                      <a:pt x="111" y="63"/>
                    </a:cubicBezTo>
                    <a:close/>
                  </a:path>
                </a:pathLst>
              </a:custGeom>
              <a:solidFill>
                <a:schemeClr val="bg1"/>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8540" tIns="64270" rIns="128540" bIns="64270" numCol="1" spcCol="0" rtlCol="0" fromWordArt="0" anchor="ctr" anchorCtr="0" forceAA="0" compatLnSpc="1">
                <a:prstTxWarp prst="textNoShape">
                  <a:avLst/>
                </a:prstTxWarp>
                <a:noAutofit/>
              </a:bodyPr>
              <a:lstStyle/>
              <a:p>
                <a:pPr algn="dist"/>
                <a:endParaRPr lang="zh-CN" altLang="en-US" sz="2250">
                  <a:solidFill>
                    <a:srgbClr val="FF0000"/>
                  </a:solidFill>
                  <a:latin typeface="微软雅黑" panose="020B0503020204020204" pitchFamily="34" charset="-122"/>
                  <a:ea typeface="微软雅黑" panose="020B0503020204020204" pitchFamily="34" charset="-122"/>
                </a:endParaRPr>
              </a:p>
            </p:txBody>
          </p:sp>
        </p:grpSp>
      </p:grpSp>
      <p:grpSp>
        <p:nvGrpSpPr>
          <p:cNvPr id="72" name="Group 14"/>
          <p:cNvGrpSpPr>
            <a:grpSpLocks/>
          </p:cNvGrpSpPr>
          <p:nvPr/>
        </p:nvGrpSpPr>
        <p:grpSpPr bwMode="auto">
          <a:xfrm>
            <a:off x="6791619" y="5238454"/>
            <a:ext cx="308343" cy="308343"/>
            <a:chOff x="4248" y="3024"/>
            <a:chExt cx="600" cy="599"/>
          </a:xfrm>
        </p:grpSpPr>
        <p:sp>
          <p:nvSpPr>
            <p:cNvPr id="73" name="Oval 15"/>
            <p:cNvSpPr>
              <a:spLocks noChangeArrowheads="1"/>
            </p:cNvSpPr>
            <p:nvPr/>
          </p:nvSpPr>
          <p:spPr bwMode="auto">
            <a:xfrm>
              <a:off x="4248" y="3024"/>
              <a:ext cx="600" cy="599"/>
            </a:xfrm>
            <a:prstGeom prst="ellipse">
              <a:avLst/>
            </a:prstGeom>
            <a:solidFill>
              <a:schemeClr val="accent5"/>
            </a:solidFill>
            <a:ln>
              <a:noFill/>
            </a:ln>
            <a:effectLst/>
            <a:extLst>
              <a:ext uri="{91240B29-F687-4F45-9708-019B960494DF}">
                <a14:hiddenLine xmlns:a14="http://schemas.microsoft.com/office/drawing/2010/main" w="6350">
                  <a:solidFill>
                    <a:srgbClr val="CBAB89"/>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fontAlgn="base">
                <a:spcBef>
                  <a:spcPct val="0"/>
                </a:spcBef>
                <a:spcAft>
                  <a:spcPct val="0"/>
                </a:spcAft>
              </a:pPr>
              <a:endParaRPr lang="zh-CN" altLang="en-US" sz="1125">
                <a:solidFill>
                  <a:srgbClr val="FF0000"/>
                </a:solidFill>
                <a:latin typeface="微软雅黑" pitchFamily="34" charset="-122"/>
                <a:ea typeface="微软雅黑" pitchFamily="34" charset="-122"/>
              </a:endParaRPr>
            </a:p>
          </p:txBody>
        </p:sp>
        <p:grpSp>
          <p:nvGrpSpPr>
            <p:cNvPr id="74" name="Group 16"/>
            <p:cNvGrpSpPr>
              <a:grpSpLocks/>
            </p:cNvGrpSpPr>
            <p:nvPr/>
          </p:nvGrpSpPr>
          <p:grpSpPr bwMode="auto">
            <a:xfrm>
              <a:off x="4441" y="3144"/>
              <a:ext cx="215" cy="345"/>
              <a:chOff x="4441" y="3144"/>
              <a:chExt cx="215" cy="345"/>
            </a:xfrm>
          </p:grpSpPr>
          <p:sp>
            <p:nvSpPr>
              <p:cNvPr id="75" name="Freeform 17"/>
              <p:cNvSpPr>
                <a:spLocks noEditPoints="1"/>
              </p:cNvSpPr>
              <p:nvPr/>
            </p:nvSpPr>
            <p:spPr bwMode="auto">
              <a:xfrm>
                <a:off x="4474" y="3144"/>
                <a:ext cx="149" cy="253"/>
              </a:xfrm>
              <a:custGeom>
                <a:avLst/>
                <a:gdLst>
                  <a:gd name="T0" fmla="*/ 31 w 63"/>
                  <a:gd name="T1" fmla="*/ 107 h 107"/>
                  <a:gd name="T2" fmla="*/ 63 w 63"/>
                  <a:gd name="T3" fmla="*/ 78 h 107"/>
                  <a:gd name="T4" fmla="*/ 63 w 63"/>
                  <a:gd name="T5" fmla="*/ 29 h 107"/>
                  <a:gd name="T6" fmla="*/ 31 w 63"/>
                  <a:gd name="T7" fmla="*/ 0 h 107"/>
                  <a:gd name="T8" fmla="*/ 0 w 63"/>
                  <a:gd name="T9" fmla="*/ 29 h 107"/>
                  <a:gd name="T10" fmla="*/ 0 w 63"/>
                  <a:gd name="T11" fmla="*/ 78 h 107"/>
                  <a:gd name="T12" fmla="*/ 31 w 63"/>
                  <a:gd name="T13" fmla="*/ 107 h 107"/>
                  <a:gd name="T14" fmla="*/ 10 w 63"/>
                  <a:gd name="T15" fmla="*/ 29 h 107"/>
                  <a:gd name="T16" fmla="*/ 31 w 63"/>
                  <a:gd name="T17" fmla="*/ 10 h 107"/>
                  <a:gd name="T18" fmla="*/ 53 w 63"/>
                  <a:gd name="T19" fmla="*/ 29 h 107"/>
                  <a:gd name="T20" fmla="*/ 53 w 63"/>
                  <a:gd name="T21" fmla="*/ 78 h 107"/>
                  <a:gd name="T22" fmla="*/ 31 w 63"/>
                  <a:gd name="T23" fmla="*/ 97 h 107"/>
                  <a:gd name="T24" fmla="*/ 10 w 63"/>
                  <a:gd name="T25" fmla="*/ 78 h 107"/>
                  <a:gd name="T26" fmla="*/ 10 w 63"/>
                  <a:gd name="T27" fmla="*/ 29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3" h="107">
                    <a:moveTo>
                      <a:pt x="31" y="107"/>
                    </a:moveTo>
                    <a:cubicBezTo>
                      <a:pt x="49" y="107"/>
                      <a:pt x="63" y="94"/>
                      <a:pt x="63" y="78"/>
                    </a:cubicBezTo>
                    <a:cubicBezTo>
                      <a:pt x="63" y="29"/>
                      <a:pt x="63" y="29"/>
                      <a:pt x="63" y="29"/>
                    </a:cubicBezTo>
                    <a:cubicBezTo>
                      <a:pt x="63" y="13"/>
                      <a:pt x="49" y="0"/>
                      <a:pt x="31" y="0"/>
                    </a:cubicBezTo>
                    <a:cubicBezTo>
                      <a:pt x="14" y="0"/>
                      <a:pt x="0" y="13"/>
                      <a:pt x="0" y="29"/>
                    </a:cubicBezTo>
                    <a:cubicBezTo>
                      <a:pt x="0" y="78"/>
                      <a:pt x="0" y="78"/>
                      <a:pt x="0" y="78"/>
                    </a:cubicBezTo>
                    <a:cubicBezTo>
                      <a:pt x="0" y="94"/>
                      <a:pt x="14" y="107"/>
                      <a:pt x="31" y="107"/>
                    </a:cubicBezTo>
                    <a:close/>
                    <a:moveTo>
                      <a:pt x="10" y="29"/>
                    </a:moveTo>
                    <a:cubicBezTo>
                      <a:pt x="10" y="18"/>
                      <a:pt x="19" y="10"/>
                      <a:pt x="31" y="10"/>
                    </a:cubicBezTo>
                    <a:cubicBezTo>
                      <a:pt x="43" y="10"/>
                      <a:pt x="53" y="18"/>
                      <a:pt x="53" y="29"/>
                    </a:cubicBezTo>
                    <a:cubicBezTo>
                      <a:pt x="53" y="78"/>
                      <a:pt x="53" y="78"/>
                      <a:pt x="53" y="78"/>
                    </a:cubicBezTo>
                    <a:cubicBezTo>
                      <a:pt x="53" y="88"/>
                      <a:pt x="43" y="97"/>
                      <a:pt x="31" y="97"/>
                    </a:cubicBezTo>
                    <a:cubicBezTo>
                      <a:pt x="19" y="97"/>
                      <a:pt x="10" y="88"/>
                      <a:pt x="10" y="78"/>
                    </a:cubicBezTo>
                    <a:lnTo>
                      <a:pt x="10" y="29"/>
                    </a:lnTo>
                    <a:close/>
                  </a:path>
                </a:pathLst>
              </a:custGeom>
              <a:solidFill>
                <a:schemeClr val="bg1"/>
              </a:solidFill>
              <a:ln w="635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8540" tIns="64270" rIns="128540" bIns="64270" numCol="1" spcCol="0" rtlCol="0" fromWordArt="0" anchor="ctr" anchorCtr="0" forceAA="0" compatLnSpc="1">
                <a:prstTxWarp prst="textNoShape">
                  <a:avLst/>
                </a:prstTxWarp>
                <a:noAutofit/>
              </a:bodyPr>
              <a:lstStyle/>
              <a:p>
                <a:pPr algn="dist"/>
                <a:endParaRPr lang="zh-CN" altLang="en-US" sz="2250">
                  <a:solidFill>
                    <a:srgbClr val="FF0000"/>
                  </a:solidFill>
                  <a:latin typeface="微软雅黑" panose="020B0503020204020204" pitchFamily="34" charset="-122"/>
                  <a:ea typeface="微软雅黑" panose="020B0503020204020204" pitchFamily="34" charset="-122"/>
                </a:endParaRPr>
              </a:p>
            </p:txBody>
          </p:sp>
          <p:sp>
            <p:nvSpPr>
              <p:cNvPr id="76" name="Freeform 18"/>
              <p:cNvSpPr>
                <a:spLocks/>
              </p:cNvSpPr>
              <p:nvPr/>
            </p:nvSpPr>
            <p:spPr bwMode="auto">
              <a:xfrm>
                <a:off x="4441" y="3267"/>
                <a:ext cx="215" cy="222"/>
              </a:xfrm>
              <a:custGeom>
                <a:avLst/>
                <a:gdLst>
                  <a:gd name="T0" fmla="*/ 86 w 91"/>
                  <a:gd name="T1" fmla="*/ 0 h 94"/>
                  <a:gd name="T2" fmla="*/ 81 w 91"/>
                  <a:gd name="T3" fmla="*/ 5 h 94"/>
                  <a:gd name="T4" fmla="*/ 81 w 91"/>
                  <a:gd name="T5" fmla="*/ 28 h 94"/>
                  <a:gd name="T6" fmla="*/ 45 w 91"/>
                  <a:gd name="T7" fmla="*/ 59 h 94"/>
                  <a:gd name="T8" fmla="*/ 10 w 91"/>
                  <a:gd name="T9" fmla="*/ 28 h 94"/>
                  <a:gd name="T10" fmla="*/ 10 w 91"/>
                  <a:gd name="T11" fmla="*/ 5 h 94"/>
                  <a:gd name="T12" fmla="*/ 5 w 91"/>
                  <a:gd name="T13" fmla="*/ 0 h 94"/>
                  <a:gd name="T14" fmla="*/ 0 w 91"/>
                  <a:gd name="T15" fmla="*/ 5 h 94"/>
                  <a:gd name="T16" fmla="*/ 0 w 91"/>
                  <a:gd name="T17" fmla="*/ 28 h 94"/>
                  <a:gd name="T18" fmla="*/ 40 w 91"/>
                  <a:gd name="T19" fmla="*/ 69 h 94"/>
                  <a:gd name="T20" fmla="*/ 40 w 91"/>
                  <a:gd name="T21" fmla="*/ 84 h 94"/>
                  <a:gd name="T22" fmla="*/ 20 w 91"/>
                  <a:gd name="T23" fmla="*/ 84 h 94"/>
                  <a:gd name="T24" fmla="*/ 15 w 91"/>
                  <a:gd name="T25" fmla="*/ 89 h 94"/>
                  <a:gd name="T26" fmla="*/ 20 w 91"/>
                  <a:gd name="T27" fmla="*/ 94 h 94"/>
                  <a:gd name="T28" fmla="*/ 70 w 91"/>
                  <a:gd name="T29" fmla="*/ 94 h 94"/>
                  <a:gd name="T30" fmla="*/ 75 w 91"/>
                  <a:gd name="T31" fmla="*/ 89 h 94"/>
                  <a:gd name="T32" fmla="*/ 70 w 91"/>
                  <a:gd name="T33" fmla="*/ 84 h 94"/>
                  <a:gd name="T34" fmla="*/ 50 w 91"/>
                  <a:gd name="T35" fmla="*/ 84 h 94"/>
                  <a:gd name="T36" fmla="*/ 50 w 91"/>
                  <a:gd name="T37" fmla="*/ 69 h 94"/>
                  <a:gd name="T38" fmla="*/ 91 w 91"/>
                  <a:gd name="T39" fmla="*/ 28 h 94"/>
                  <a:gd name="T40" fmla="*/ 91 w 91"/>
                  <a:gd name="T41" fmla="*/ 5 h 94"/>
                  <a:gd name="T42" fmla="*/ 86 w 91"/>
                  <a:gd name="T43" fmla="*/ 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91" h="94">
                    <a:moveTo>
                      <a:pt x="86" y="0"/>
                    </a:moveTo>
                    <a:cubicBezTo>
                      <a:pt x="83" y="0"/>
                      <a:pt x="81" y="3"/>
                      <a:pt x="81" y="5"/>
                    </a:cubicBezTo>
                    <a:cubicBezTo>
                      <a:pt x="81" y="28"/>
                      <a:pt x="81" y="28"/>
                      <a:pt x="81" y="28"/>
                    </a:cubicBezTo>
                    <a:cubicBezTo>
                      <a:pt x="81" y="45"/>
                      <a:pt x="65" y="59"/>
                      <a:pt x="45" y="59"/>
                    </a:cubicBezTo>
                    <a:cubicBezTo>
                      <a:pt x="26" y="59"/>
                      <a:pt x="10" y="45"/>
                      <a:pt x="10" y="28"/>
                    </a:cubicBezTo>
                    <a:cubicBezTo>
                      <a:pt x="10" y="5"/>
                      <a:pt x="10" y="5"/>
                      <a:pt x="10" y="5"/>
                    </a:cubicBezTo>
                    <a:cubicBezTo>
                      <a:pt x="10" y="2"/>
                      <a:pt x="8" y="0"/>
                      <a:pt x="5" y="0"/>
                    </a:cubicBezTo>
                    <a:cubicBezTo>
                      <a:pt x="2" y="0"/>
                      <a:pt x="0" y="2"/>
                      <a:pt x="0" y="5"/>
                    </a:cubicBezTo>
                    <a:cubicBezTo>
                      <a:pt x="0" y="28"/>
                      <a:pt x="0" y="28"/>
                      <a:pt x="0" y="28"/>
                    </a:cubicBezTo>
                    <a:cubicBezTo>
                      <a:pt x="0" y="49"/>
                      <a:pt x="18" y="67"/>
                      <a:pt x="40" y="69"/>
                    </a:cubicBezTo>
                    <a:cubicBezTo>
                      <a:pt x="40" y="84"/>
                      <a:pt x="40" y="84"/>
                      <a:pt x="40" y="84"/>
                    </a:cubicBezTo>
                    <a:cubicBezTo>
                      <a:pt x="20" y="84"/>
                      <a:pt x="20" y="84"/>
                      <a:pt x="20" y="84"/>
                    </a:cubicBezTo>
                    <a:cubicBezTo>
                      <a:pt x="18" y="84"/>
                      <a:pt x="15" y="86"/>
                      <a:pt x="15" y="89"/>
                    </a:cubicBezTo>
                    <a:cubicBezTo>
                      <a:pt x="15" y="92"/>
                      <a:pt x="18" y="94"/>
                      <a:pt x="20" y="94"/>
                    </a:cubicBezTo>
                    <a:cubicBezTo>
                      <a:pt x="70" y="94"/>
                      <a:pt x="70" y="94"/>
                      <a:pt x="70" y="94"/>
                    </a:cubicBezTo>
                    <a:cubicBezTo>
                      <a:pt x="73" y="94"/>
                      <a:pt x="75" y="92"/>
                      <a:pt x="75" y="89"/>
                    </a:cubicBezTo>
                    <a:cubicBezTo>
                      <a:pt x="75" y="86"/>
                      <a:pt x="73" y="84"/>
                      <a:pt x="70" y="84"/>
                    </a:cubicBezTo>
                    <a:cubicBezTo>
                      <a:pt x="50" y="84"/>
                      <a:pt x="50" y="84"/>
                      <a:pt x="50" y="84"/>
                    </a:cubicBezTo>
                    <a:cubicBezTo>
                      <a:pt x="50" y="69"/>
                      <a:pt x="50" y="69"/>
                      <a:pt x="50" y="69"/>
                    </a:cubicBezTo>
                    <a:cubicBezTo>
                      <a:pt x="73" y="67"/>
                      <a:pt x="91" y="49"/>
                      <a:pt x="91" y="28"/>
                    </a:cubicBezTo>
                    <a:cubicBezTo>
                      <a:pt x="91" y="5"/>
                      <a:pt x="91" y="5"/>
                      <a:pt x="91" y="5"/>
                    </a:cubicBezTo>
                    <a:cubicBezTo>
                      <a:pt x="91" y="3"/>
                      <a:pt x="88" y="0"/>
                      <a:pt x="86" y="0"/>
                    </a:cubicBezTo>
                    <a:close/>
                  </a:path>
                </a:pathLst>
              </a:custGeom>
              <a:solidFill>
                <a:schemeClr val="bg1"/>
              </a:solidFill>
              <a:ln w="635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8540" tIns="64270" rIns="128540" bIns="64270" numCol="1" spcCol="0" rtlCol="0" fromWordArt="0" anchor="ctr" anchorCtr="0" forceAA="0" compatLnSpc="1">
                <a:prstTxWarp prst="textNoShape">
                  <a:avLst/>
                </a:prstTxWarp>
                <a:noAutofit/>
              </a:bodyPr>
              <a:lstStyle/>
              <a:p>
                <a:pPr algn="dist"/>
                <a:endParaRPr lang="zh-CN" altLang="en-US" sz="2250">
                  <a:solidFill>
                    <a:srgbClr val="FF0000"/>
                  </a:solidFill>
                  <a:latin typeface="微软雅黑" panose="020B0503020204020204" pitchFamily="34" charset="-122"/>
                  <a:ea typeface="微软雅黑" panose="020B0503020204020204" pitchFamily="34" charset="-122"/>
                </a:endParaRPr>
              </a:p>
            </p:txBody>
          </p:sp>
        </p:grpSp>
      </p:grpSp>
      <p:sp>
        <p:nvSpPr>
          <p:cNvPr id="77" name="Text Box 20"/>
          <p:cNvSpPr txBox="1">
            <a:spLocks noChangeArrowheads="1"/>
          </p:cNvSpPr>
          <p:nvPr/>
        </p:nvSpPr>
        <p:spPr bwMode="auto">
          <a:xfrm>
            <a:off x="7108886" y="5197930"/>
            <a:ext cx="1266693" cy="3520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zh-CN" altLang="en-US" sz="1688" dirty="0">
                <a:solidFill>
                  <a:schemeClr val="accent1"/>
                </a:solidFill>
                <a:latin typeface="微软雅黑" pitchFamily="34" charset="-122"/>
                <a:ea typeface="微软雅黑" pitchFamily="34" charset="-122"/>
              </a:rPr>
              <a:t>Graduates:</a:t>
            </a:r>
            <a:endParaRPr lang="en-US" altLang="zh-CN" sz="1688" dirty="0">
              <a:solidFill>
                <a:schemeClr val="accent1"/>
              </a:solidFill>
              <a:latin typeface="微软雅黑" pitchFamily="34" charset="-122"/>
              <a:ea typeface="微软雅黑" pitchFamily="34" charset="-122"/>
            </a:endParaRPr>
          </a:p>
        </p:txBody>
      </p:sp>
      <p:sp>
        <p:nvSpPr>
          <p:cNvPr id="78" name="矩形 77"/>
          <p:cNvSpPr/>
          <p:nvPr/>
        </p:nvSpPr>
        <p:spPr>
          <a:xfrm>
            <a:off x="4647031" y="5206716"/>
            <a:ext cx="1050288" cy="3520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zh-CN" altLang="en-US" sz="1688" dirty="0">
                <a:solidFill>
                  <a:schemeClr val="accent1"/>
                </a:solidFill>
                <a:latin typeface="微软雅黑" pitchFamily="34" charset="-122"/>
                <a:ea typeface="微软雅黑" pitchFamily="34" charset="-122"/>
              </a:rPr>
              <a:t>Respondent:</a:t>
            </a:r>
          </a:p>
        </p:txBody>
      </p:sp>
      <p:pic>
        <p:nvPicPr>
          <p:cNvPr id="22" name="图片 2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908867" y="1699415"/>
            <a:ext cx="2874915" cy="2190090"/>
          </a:xfrm>
          <a:prstGeom prst="rect">
            <a:avLst/>
          </a:prstGeom>
        </p:spPr>
      </p:pic>
    </p:spTree>
    <p:extLst>
      <p:ext uri="{BB962C8B-B14F-4D97-AF65-F5344CB8AC3E}">
        <p14:creationId xmlns:p14="http://schemas.microsoft.com/office/powerpoint/2010/main" val="1435386558"/>
      </p:ext>
    </p:extLst>
  </p:cSld>
  <p:clrMapOvr>
    <a:masterClrMapping/>
  </p:clrMapOvr>
  <p:transition spd="slow" advTm="0">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53" presetClass="entr" presetSubtype="16" fill="hold" nodeType="afterEffect">
                                  <p:stCondLst>
                                    <p:cond delay="0"/>
                                  </p:stCondLst>
                                  <p:childTnLst>
                                    <p:set>
                                      <p:cBhvr>
                                        <p:cTn id="11" dur="1" fill="hold">
                                          <p:stCondLst>
                                            <p:cond delay="0"/>
                                          </p:stCondLst>
                                        </p:cTn>
                                        <p:tgtEl>
                                          <p:spTgt spid="22"/>
                                        </p:tgtEl>
                                        <p:attrNameLst>
                                          <p:attrName>style.visibility</p:attrName>
                                        </p:attrNameLst>
                                      </p:cBhvr>
                                      <p:to>
                                        <p:strVal val="visible"/>
                                      </p:to>
                                    </p:set>
                                    <p:anim calcmode="lin" valueType="num">
                                      <p:cBhvr>
                                        <p:cTn id="12" dur="500" fill="hold"/>
                                        <p:tgtEl>
                                          <p:spTgt spid="22"/>
                                        </p:tgtEl>
                                        <p:attrNameLst>
                                          <p:attrName>ppt_w</p:attrName>
                                        </p:attrNameLst>
                                      </p:cBhvr>
                                      <p:tavLst>
                                        <p:tav tm="0">
                                          <p:val>
                                            <p:fltVal val="0"/>
                                          </p:val>
                                        </p:tav>
                                        <p:tav tm="100000">
                                          <p:val>
                                            <p:strVal val="#ppt_w"/>
                                          </p:val>
                                        </p:tav>
                                      </p:tavLst>
                                    </p:anim>
                                    <p:anim calcmode="lin" valueType="num">
                                      <p:cBhvr>
                                        <p:cTn id="13" dur="500" fill="hold"/>
                                        <p:tgtEl>
                                          <p:spTgt spid="22"/>
                                        </p:tgtEl>
                                        <p:attrNameLst>
                                          <p:attrName>ppt_h</p:attrName>
                                        </p:attrNameLst>
                                      </p:cBhvr>
                                      <p:tavLst>
                                        <p:tav tm="0">
                                          <p:val>
                                            <p:fltVal val="0"/>
                                          </p:val>
                                        </p:tav>
                                        <p:tav tm="100000">
                                          <p:val>
                                            <p:strVal val="#ppt_h"/>
                                          </p:val>
                                        </p:tav>
                                      </p:tavLst>
                                    </p:anim>
                                    <p:animEffect transition="in" filter="fade">
                                      <p:cBhvr>
                                        <p:cTn id="14" dur="500"/>
                                        <p:tgtEl>
                                          <p:spTgt spid="22"/>
                                        </p:tgtEl>
                                      </p:cBhvr>
                                    </p:animEffect>
                                  </p:childTnLst>
                                </p:cTn>
                              </p:par>
                              <p:par>
                                <p:cTn id="15" presetID="2" presetClass="entr" presetSubtype="2" fill="hold" grpId="0" nodeType="withEffect">
                                  <p:stCondLst>
                                    <p:cond delay="1700"/>
                                  </p:stCondLst>
                                  <p:iterate type="lt">
                                    <p:tmPct val="23333"/>
                                  </p:iterate>
                                  <p:childTnLst>
                                    <p:set>
                                      <p:cBhvr>
                                        <p:cTn id="16" dur="1" fill="hold">
                                          <p:stCondLst>
                                            <p:cond delay="0"/>
                                          </p:stCondLst>
                                        </p:cTn>
                                        <p:tgtEl>
                                          <p:spTgt spid="65"/>
                                        </p:tgtEl>
                                        <p:attrNameLst>
                                          <p:attrName>style.visibility</p:attrName>
                                        </p:attrNameLst>
                                      </p:cBhvr>
                                      <p:to>
                                        <p:strVal val="visible"/>
                                      </p:to>
                                    </p:set>
                                    <p:anim calcmode="lin" valueType="num">
                                      <p:cBhvr additive="base">
                                        <p:cTn id="17" dur="500" fill="hold"/>
                                        <p:tgtEl>
                                          <p:spTgt spid="65"/>
                                        </p:tgtEl>
                                        <p:attrNameLst>
                                          <p:attrName>ppt_x</p:attrName>
                                        </p:attrNameLst>
                                      </p:cBhvr>
                                      <p:tavLst>
                                        <p:tav tm="0">
                                          <p:val>
                                            <p:strVal val="1+#ppt_w/2"/>
                                          </p:val>
                                        </p:tav>
                                        <p:tav tm="100000">
                                          <p:val>
                                            <p:strVal val="#ppt_x"/>
                                          </p:val>
                                        </p:tav>
                                      </p:tavLst>
                                    </p:anim>
                                    <p:anim calcmode="lin" valueType="num">
                                      <p:cBhvr additive="base">
                                        <p:cTn id="18" dur="500" fill="hold"/>
                                        <p:tgtEl>
                                          <p:spTgt spid="65"/>
                                        </p:tgtEl>
                                        <p:attrNameLst>
                                          <p:attrName>ppt_y</p:attrName>
                                        </p:attrNameLst>
                                      </p:cBhvr>
                                      <p:tavLst>
                                        <p:tav tm="0">
                                          <p:val>
                                            <p:strVal val="#ppt_y"/>
                                          </p:val>
                                        </p:tav>
                                        <p:tav tm="100000">
                                          <p:val>
                                            <p:strVal val="#ppt_y"/>
                                          </p:val>
                                        </p:tav>
                                      </p:tavLst>
                                    </p:anim>
                                  </p:childTnLst>
                                </p:cTn>
                              </p:par>
                              <p:par>
                                <p:cTn id="19" presetID="22" presetClass="entr" presetSubtype="8" fill="hold" grpId="0" nodeType="withEffect">
                                  <p:stCondLst>
                                    <p:cond delay="400"/>
                                  </p:stCondLst>
                                  <p:childTnLst>
                                    <p:set>
                                      <p:cBhvr>
                                        <p:cTn id="20" dur="1" fill="hold">
                                          <p:stCondLst>
                                            <p:cond delay="0"/>
                                          </p:stCondLst>
                                        </p:cTn>
                                        <p:tgtEl>
                                          <p:spTgt spid="61"/>
                                        </p:tgtEl>
                                        <p:attrNameLst>
                                          <p:attrName>style.visibility</p:attrName>
                                        </p:attrNameLst>
                                      </p:cBhvr>
                                      <p:to>
                                        <p:strVal val="visible"/>
                                      </p:to>
                                    </p:set>
                                    <p:animEffect transition="in" filter="wipe(left)">
                                      <p:cBhvr>
                                        <p:cTn id="21" dur="1600"/>
                                        <p:tgtEl>
                                          <p:spTgt spid="61"/>
                                        </p:tgtEl>
                                      </p:cBhvr>
                                    </p:animEffect>
                                  </p:childTnLst>
                                </p:cTn>
                              </p:par>
                            </p:childTnLst>
                          </p:cTn>
                        </p:par>
                        <p:par>
                          <p:cTn id="22" fill="hold">
                            <p:stCondLst>
                              <p:cond delay="7250"/>
                            </p:stCondLst>
                            <p:childTnLst>
                              <p:par>
                                <p:cTn id="23" presetID="53" presetClass="entr" presetSubtype="16" fill="hold" nodeType="afterEffect">
                                  <p:stCondLst>
                                    <p:cond delay="0"/>
                                  </p:stCondLst>
                                  <p:childTnLst>
                                    <p:set>
                                      <p:cBhvr>
                                        <p:cTn id="24" dur="1" fill="hold">
                                          <p:stCondLst>
                                            <p:cond delay="0"/>
                                          </p:stCondLst>
                                        </p:cTn>
                                        <p:tgtEl>
                                          <p:spTgt spid="67"/>
                                        </p:tgtEl>
                                        <p:attrNameLst>
                                          <p:attrName>style.visibility</p:attrName>
                                        </p:attrNameLst>
                                      </p:cBhvr>
                                      <p:to>
                                        <p:strVal val="visible"/>
                                      </p:to>
                                    </p:set>
                                    <p:anim calcmode="lin" valueType="num">
                                      <p:cBhvr>
                                        <p:cTn id="25" dur="500" fill="hold"/>
                                        <p:tgtEl>
                                          <p:spTgt spid="67"/>
                                        </p:tgtEl>
                                        <p:attrNameLst>
                                          <p:attrName>ppt_w</p:attrName>
                                        </p:attrNameLst>
                                      </p:cBhvr>
                                      <p:tavLst>
                                        <p:tav tm="0">
                                          <p:val>
                                            <p:fltVal val="0"/>
                                          </p:val>
                                        </p:tav>
                                        <p:tav tm="100000">
                                          <p:val>
                                            <p:strVal val="#ppt_w"/>
                                          </p:val>
                                        </p:tav>
                                      </p:tavLst>
                                    </p:anim>
                                    <p:anim calcmode="lin" valueType="num">
                                      <p:cBhvr>
                                        <p:cTn id="26" dur="500" fill="hold"/>
                                        <p:tgtEl>
                                          <p:spTgt spid="67"/>
                                        </p:tgtEl>
                                        <p:attrNameLst>
                                          <p:attrName>ppt_h</p:attrName>
                                        </p:attrNameLst>
                                      </p:cBhvr>
                                      <p:tavLst>
                                        <p:tav tm="0">
                                          <p:val>
                                            <p:fltVal val="0"/>
                                          </p:val>
                                        </p:tav>
                                        <p:tav tm="100000">
                                          <p:val>
                                            <p:strVal val="#ppt_h"/>
                                          </p:val>
                                        </p:tav>
                                      </p:tavLst>
                                    </p:anim>
                                    <p:animEffect transition="in" filter="fade">
                                      <p:cBhvr>
                                        <p:cTn id="27" dur="500"/>
                                        <p:tgtEl>
                                          <p:spTgt spid="67"/>
                                        </p:tgtEl>
                                      </p:cBhvr>
                                    </p:animEffect>
                                  </p:childTnLst>
                                </p:cTn>
                              </p:par>
                            </p:childTnLst>
                          </p:cTn>
                        </p:par>
                        <p:par>
                          <p:cTn id="28" fill="hold">
                            <p:stCondLst>
                              <p:cond delay="7750"/>
                            </p:stCondLst>
                            <p:childTnLst>
                              <p:par>
                                <p:cTn id="29" presetID="22" presetClass="entr" presetSubtype="8" fill="hold" grpId="0" nodeType="afterEffect">
                                  <p:stCondLst>
                                    <p:cond delay="0"/>
                                  </p:stCondLst>
                                  <p:childTnLst>
                                    <p:set>
                                      <p:cBhvr>
                                        <p:cTn id="30" dur="1" fill="hold">
                                          <p:stCondLst>
                                            <p:cond delay="0"/>
                                          </p:stCondLst>
                                        </p:cTn>
                                        <p:tgtEl>
                                          <p:spTgt spid="78"/>
                                        </p:tgtEl>
                                        <p:attrNameLst>
                                          <p:attrName>style.visibility</p:attrName>
                                        </p:attrNameLst>
                                      </p:cBhvr>
                                      <p:to>
                                        <p:strVal val="visible"/>
                                      </p:to>
                                    </p:set>
                                    <p:animEffect transition="in" filter="wipe(left)">
                                      <p:cBhvr>
                                        <p:cTn id="31" dur="500"/>
                                        <p:tgtEl>
                                          <p:spTgt spid="78"/>
                                        </p:tgtEl>
                                      </p:cBhvr>
                                    </p:animEffect>
                                  </p:childTnLst>
                                </p:cTn>
                              </p:par>
                            </p:childTnLst>
                          </p:cTn>
                        </p:par>
                        <p:par>
                          <p:cTn id="32" fill="hold">
                            <p:stCondLst>
                              <p:cond delay="8250"/>
                            </p:stCondLst>
                            <p:childTnLst>
                              <p:par>
                                <p:cTn id="33" presetID="53" presetClass="entr" presetSubtype="16" fill="hold" nodeType="afterEffect">
                                  <p:stCondLst>
                                    <p:cond delay="0"/>
                                  </p:stCondLst>
                                  <p:childTnLst>
                                    <p:set>
                                      <p:cBhvr>
                                        <p:cTn id="34" dur="1" fill="hold">
                                          <p:stCondLst>
                                            <p:cond delay="0"/>
                                          </p:stCondLst>
                                        </p:cTn>
                                        <p:tgtEl>
                                          <p:spTgt spid="72"/>
                                        </p:tgtEl>
                                        <p:attrNameLst>
                                          <p:attrName>style.visibility</p:attrName>
                                        </p:attrNameLst>
                                      </p:cBhvr>
                                      <p:to>
                                        <p:strVal val="visible"/>
                                      </p:to>
                                    </p:set>
                                    <p:anim calcmode="lin" valueType="num">
                                      <p:cBhvr>
                                        <p:cTn id="35" dur="500" fill="hold"/>
                                        <p:tgtEl>
                                          <p:spTgt spid="72"/>
                                        </p:tgtEl>
                                        <p:attrNameLst>
                                          <p:attrName>ppt_w</p:attrName>
                                        </p:attrNameLst>
                                      </p:cBhvr>
                                      <p:tavLst>
                                        <p:tav tm="0">
                                          <p:val>
                                            <p:fltVal val="0"/>
                                          </p:val>
                                        </p:tav>
                                        <p:tav tm="100000">
                                          <p:val>
                                            <p:strVal val="#ppt_w"/>
                                          </p:val>
                                        </p:tav>
                                      </p:tavLst>
                                    </p:anim>
                                    <p:anim calcmode="lin" valueType="num">
                                      <p:cBhvr>
                                        <p:cTn id="36" dur="500" fill="hold"/>
                                        <p:tgtEl>
                                          <p:spTgt spid="72"/>
                                        </p:tgtEl>
                                        <p:attrNameLst>
                                          <p:attrName>ppt_h</p:attrName>
                                        </p:attrNameLst>
                                      </p:cBhvr>
                                      <p:tavLst>
                                        <p:tav tm="0">
                                          <p:val>
                                            <p:fltVal val="0"/>
                                          </p:val>
                                        </p:tav>
                                        <p:tav tm="100000">
                                          <p:val>
                                            <p:strVal val="#ppt_h"/>
                                          </p:val>
                                        </p:tav>
                                      </p:tavLst>
                                    </p:anim>
                                    <p:animEffect transition="in" filter="fade">
                                      <p:cBhvr>
                                        <p:cTn id="37" dur="500"/>
                                        <p:tgtEl>
                                          <p:spTgt spid="72"/>
                                        </p:tgtEl>
                                      </p:cBhvr>
                                    </p:animEffect>
                                  </p:childTnLst>
                                </p:cTn>
                              </p:par>
                            </p:childTnLst>
                          </p:cTn>
                        </p:par>
                        <p:par>
                          <p:cTn id="38" fill="hold">
                            <p:stCondLst>
                              <p:cond delay="8750"/>
                            </p:stCondLst>
                            <p:childTnLst>
                              <p:par>
                                <p:cTn id="39" presetID="22" presetClass="entr" presetSubtype="8" fill="hold" grpId="0" nodeType="afterEffect">
                                  <p:stCondLst>
                                    <p:cond delay="0"/>
                                  </p:stCondLst>
                                  <p:childTnLst>
                                    <p:set>
                                      <p:cBhvr>
                                        <p:cTn id="40" dur="1" fill="hold">
                                          <p:stCondLst>
                                            <p:cond delay="0"/>
                                          </p:stCondLst>
                                        </p:cTn>
                                        <p:tgtEl>
                                          <p:spTgt spid="77"/>
                                        </p:tgtEl>
                                        <p:attrNameLst>
                                          <p:attrName>style.visibility</p:attrName>
                                        </p:attrNameLst>
                                      </p:cBhvr>
                                      <p:to>
                                        <p:strVal val="visible"/>
                                      </p:to>
                                    </p:set>
                                    <p:animEffect transition="in" filter="wipe(left)">
                                      <p:cBhvr>
                                        <p:cTn id="41" dur="500"/>
                                        <p:tgtEl>
                                          <p:spTgt spid="7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61" grpId="0"/>
      <p:bldP spid="65" grpId="0"/>
      <p:bldP spid="77" grpId="0"/>
      <p:bldP spid="78"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任意多边形 2"/>
          <p:cNvSpPr/>
          <p:nvPr/>
        </p:nvSpPr>
        <p:spPr>
          <a:xfrm>
            <a:off x="2364359" y="4015908"/>
            <a:ext cx="629508" cy="692013"/>
          </a:xfrm>
          <a:custGeom>
            <a:avLst/>
            <a:gdLst>
              <a:gd name="connsiteX0" fmla="*/ 0 w 561975"/>
              <a:gd name="connsiteY0" fmla="*/ 0 h 547688"/>
              <a:gd name="connsiteX1" fmla="*/ 552450 w 561975"/>
              <a:gd name="connsiteY1" fmla="*/ 547688 h 547688"/>
              <a:gd name="connsiteX2" fmla="*/ 561975 w 561975"/>
              <a:gd name="connsiteY2" fmla="*/ 0 h 547688"/>
              <a:gd name="connsiteX3" fmla="*/ 0 w 561975"/>
              <a:gd name="connsiteY3" fmla="*/ 0 h 547688"/>
              <a:gd name="connsiteX0-1" fmla="*/ 0 w 576263"/>
              <a:gd name="connsiteY0-2" fmla="*/ 0 h 547688"/>
              <a:gd name="connsiteX1-3" fmla="*/ 566738 w 576263"/>
              <a:gd name="connsiteY1-4" fmla="*/ 547688 h 547688"/>
              <a:gd name="connsiteX2-5" fmla="*/ 576263 w 576263"/>
              <a:gd name="connsiteY2-6" fmla="*/ 0 h 547688"/>
              <a:gd name="connsiteX3-7" fmla="*/ 0 w 576263"/>
              <a:gd name="connsiteY3-8" fmla="*/ 0 h 547688"/>
              <a:gd name="connsiteX0-9" fmla="*/ 0 w 576263"/>
              <a:gd name="connsiteY0-10" fmla="*/ 0 h 571500"/>
              <a:gd name="connsiteX1-11" fmla="*/ 566738 w 576263"/>
              <a:gd name="connsiteY1-12" fmla="*/ 571500 h 571500"/>
              <a:gd name="connsiteX2-13" fmla="*/ 576263 w 576263"/>
              <a:gd name="connsiteY2-14" fmla="*/ 0 h 571500"/>
              <a:gd name="connsiteX3-15" fmla="*/ 0 w 576263"/>
              <a:gd name="connsiteY3-16" fmla="*/ 0 h 571500"/>
              <a:gd name="connsiteX0-17" fmla="*/ 0 w 576263"/>
              <a:gd name="connsiteY0-18" fmla="*/ 0 h 576263"/>
              <a:gd name="connsiteX1-19" fmla="*/ 571335 w 576263"/>
              <a:gd name="connsiteY1-20" fmla="*/ 576263 h 576263"/>
              <a:gd name="connsiteX2-21" fmla="*/ 576263 w 576263"/>
              <a:gd name="connsiteY2-22" fmla="*/ 0 h 576263"/>
              <a:gd name="connsiteX3-23" fmla="*/ 0 w 576263"/>
              <a:gd name="connsiteY3-24" fmla="*/ 0 h 576263"/>
              <a:gd name="connsiteX0-25" fmla="*/ 0 w 576448"/>
              <a:gd name="connsiteY0-26" fmla="*/ 0 h 576263"/>
              <a:gd name="connsiteX1-27" fmla="*/ 575933 w 576448"/>
              <a:gd name="connsiteY1-28" fmla="*/ 576263 h 576263"/>
              <a:gd name="connsiteX2-29" fmla="*/ 576263 w 576448"/>
              <a:gd name="connsiteY2-30" fmla="*/ 0 h 576263"/>
              <a:gd name="connsiteX3-31" fmla="*/ 0 w 576448"/>
              <a:gd name="connsiteY3-32" fmla="*/ 0 h 576263"/>
            </a:gdLst>
            <a:ahLst/>
            <a:cxnLst>
              <a:cxn ang="0">
                <a:pos x="connsiteX0-1" y="connsiteY0-2"/>
              </a:cxn>
              <a:cxn ang="0">
                <a:pos x="connsiteX1-3" y="connsiteY1-4"/>
              </a:cxn>
              <a:cxn ang="0">
                <a:pos x="connsiteX2-5" y="connsiteY2-6"/>
              </a:cxn>
              <a:cxn ang="0">
                <a:pos x="connsiteX3-7" y="connsiteY3-8"/>
              </a:cxn>
            </a:cxnLst>
            <a:rect l="l" t="t" r="r" b="b"/>
            <a:pathLst>
              <a:path w="576448" h="576263">
                <a:moveTo>
                  <a:pt x="0" y="0"/>
                </a:moveTo>
                <a:lnTo>
                  <a:pt x="575933" y="576263"/>
                </a:lnTo>
                <a:cubicBezTo>
                  <a:pt x="577576" y="384175"/>
                  <a:pt x="574620" y="192088"/>
                  <a:pt x="576263" y="0"/>
                </a:cubicBezTo>
                <a:lnTo>
                  <a:pt x="0" y="0"/>
                </a:lnTo>
                <a:close/>
              </a:path>
            </a:pathLst>
          </a:custGeom>
          <a:solidFill>
            <a:srgbClr val="619428"/>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defRPr/>
            </a:pPr>
            <a:endParaRPr lang="zh-CN" altLang="en-US" strike="noStrike" noProof="1">
              <a:solidFill>
                <a:prstClr val="white"/>
              </a:solidFill>
            </a:endParaRPr>
          </a:p>
        </p:txBody>
      </p:sp>
      <p:sp>
        <p:nvSpPr>
          <p:cNvPr id="4" name="矩形 3"/>
          <p:cNvSpPr/>
          <p:nvPr/>
        </p:nvSpPr>
        <p:spPr>
          <a:xfrm>
            <a:off x="2987169" y="4018139"/>
            <a:ext cx="9871228" cy="694246"/>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lIns="189833" tIns="0" rIns="189833" bIns="0" anchor="ctr"/>
          <a:lstStyle/>
          <a:p>
            <a:pPr algn="ctr" fontAlgn="base">
              <a:defRPr/>
            </a:pPr>
            <a:r>
              <a:rPr lang="en-US" altLang="zh-CN" sz="2953" noProof="1">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eiryo" panose="020B0604030504040204" pitchFamily="34" charset="-128"/>
              </a:rPr>
              <a:t>https://www.freeppt7.com</a:t>
            </a:r>
          </a:p>
        </p:txBody>
      </p:sp>
      <p:sp>
        <p:nvSpPr>
          <p:cNvPr id="7" name="矩形 6"/>
          <p:cNvSpPr/>
          <p:nvPr/>
        </p:nvSpPr>
        <p:spPr>
          <a:xfrm>
            <a:off x="353" y="3210047"/>
            <a:ext cx="9822117" cy="817022"/>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l" fontAlgn="base">
              <a:defRPr/>
            </a:pPr>
            <a:r>
              <a:rPr lang="zh-CN" altLang="en-US" sz="3375" spc="211" noProof="1">
                <a:solidFill>
                  <a:srgbClr val="FFFFFF"/>
                </a:solidFill>
                <a:effectLst>
                  <a:outerShdw blurRad="50800" dist="38100" algn="l" rotWithShape="0">
                    <a:prstClr val="black">
                      <a:alpha val="40000"/>
                    </a:prstClr>
                  </a:outerShdw>
                </a:effectLst>
                <a:latin typeface="微软雅黑" panose="020B0503020204020204" pitchFamily="34" charset="-122"/>
                <a:ea typeface="微软雅黑" panose="020B0503020204020204" pitchFamily="34" charset="-122"/>
              </a:rPr>
              <a:t>                </a:t>
            </a:r>
            <a:r>
              <a:rPr sz="2531" spc="211" noProof="1">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Best PPT templates for free download</a:t>
            </a:r>
          </a:p>
        </p:txBody>
      </p:sp>
      <p:sp>
        <p:nvSpPr>
          <p:cNvPr id="6" name="直角三角形 5"/>
          <p:cNvSpPr/>
          <p:nvPr/>
        </p:nvSpPr>
        <p:spPr>
          <a:xfrm>
            <a:off x="9820238" y="3205582"/>
            <a:ext cx="901849" cy="821486"/>
          </a:xfrm>
          <a:prstGeom prst="rtTriangle">
            <a:avLst/>
          </a:prstGeom>
          <a:solidFill>
            <a:srgbClr val="007CA8"/>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defRPr/>
            </a:pPr>
            <a:endParaRPr lang="zh-CN" altLang="en-US" strike="noStrike" noProof="1">
              <a:solidFill>
                <a:prstClr val="white"/>
              </a:solidFill>
            </a:endParaRPr>
          </a:p>
        </p:txBody>
      </p:sp>
      <p:sp>
        <p:nvSpPr>
          <p:cNvPr id="15365" name="矩形 11"/>
          <p:cNvSpPr/>
          <p:nvPr/>
        </p:nvSpPr>
        <p:spPr>
          <a:xfrm>
            <a:off x="2788496" y="4134219"/>
            <a:ext cx="7281761" cy="1785839"/>
          </a:xfrm>
          <a:prstGeom prst="rect">
            <a:avLst/>
          </a:prstGeom>
          <a:noFill/>
          <a:ln w="25400">
            <a:noFill/>
          </a:ln>
        </p:spPr>
        <p:txBody>
          <a:bodyPr anchor="ctr"/>
          <a:lstStyle/>
          <a:p>
            <a:pPr>
              <a:lnSpc>
                <a:spcPts val="2531"/>
              </a:lnSpc>
            </a:pPr>
            <a:r>
              <a:rPr lang="en-US" altLang="zh-CN" sz="1266" dirty="0">
                <a:solidFill>
                  <a:srgbClr val="4A452A"/>
                </a:solidFill>
                <a:latin typeface="微软雅黑" panose="020B0503020204020204" pitchFamily="34" charset="-122"/>
                <a:ea typeface="微软雅黑" panose="020B0503020204020204" pitchFamily="34" charset="-122"/>
              </a:rPr>
              <a:t> </a:t>
            </a:r>
          </a:p>
        </p:txBody>
      </p:sp>
      <p:pic>
        <p:nvPicPr>
          <p:cNvPr id="15366" name="图片 4" descr="logo">
            <a:hlinkClick r:id="rId3" action="ppaction://hlinkfile"/>
          </p:cNvPr>
          <p:cNvPicPr>
            <a:picLocks noChangeAspect="1"/>
          </p:cNvPicPr>
          <p:nvPr/>
        </p:nvPicPr>
        <p:blipFill>
          <a:blip r:embed="rId4"/>
          <a:stretch>
            <a:fillRect/>
          </a:stretch>
        </p:blipFill>
        <p:spPr>
          <a:xfrm>
            <a:off x="3502832" y="890689"/>
            <a:ext cx="5853089" cy="1350541"/>
          </a:xfrm>
          <a:prstGeom prst="rect">
            <a:avLst/>
          </a:prstGeom>
          <a:noFill/>
          <a:ln w="9525">
            <a:noFill/>
          </a:ln>
        </p:spPr>
      </p:pic>
    </p:spTree>
  </p:cSld>
  <p:clrMapOvr>
    <a:masterClrMapping/>
  </p:clrMapOvr>
  <mc:AlternateContent xmlns:mc="http://schemas.openxmlformats.org/markup-compatibility/2006" xmlns:p14="http://schemas.microsoft.com/office/powerpoint/2010/main">
    <mc:Choice Requires="p14">
      <p:transition spd="slow" p14:dur="3400" advClick="0" advTm="5000">
        <p14:reveal/>
      </p:transition>
    </mc:Choice>
    <mc:Fallback xmlns="">
      <p:transition spd="slow" advClick="0" advTm="5000">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0" y="0"/>
            <a:ext cx="12858750" cy="7232650"/>
          </a:xfrm>
          <a:prstGeom prst="rect">
            <a:avLst/>
          </a:prstGeom>
          <a:blipFill dpi="0" rotWithShape="1">
            <a:blip r:embed="rId6" cstate="print">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22" name="图片 21"/>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2143125" y="2248173"/>
            <a:ext cx="2874915" cy="2190090"/>
          </a:xfrm>
          <a:prstGeom prst="rect">
            <a:avLst/>
          </a:prstGeom>
        </p:spPr>
      </p:pic>
      <p:sp>
        <p:nvSpPr>
          <p:cNvPr id="19" name="文本框 2"/>
          <p:cNvSpPr txBox="1">
            <a:spLocks noChangeArrowheads="1"/>
          </p:cNvSpPr>
          <p:nvPr>
            <p:custDataLst>
              <p:tags r:id="rId1"/>
            </p:custDataLst>
          </p:nvPr>
        </p:nvSpPr>
        <p:spPr bwMode="auto">
          <a:xfrm>
            <a:off x="1820863" y="3456962"/>
            <a:ext cx="4434778" cy="32294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r>
              <a:rPr lang="en-US" altLang="zh-CN" sz="20986" b="1" dirty="0">
                <a:solidFill>
                  <a:schemeClr val="accent1"/>
                </a:solidFill>
                <a:latin typeface="Arial" panose="020B0604020202020204" pitchFamily="34" charset="0"/>
                <a:ea typeface="微软雅黑" panose="020B0503020204020204" pitchFamily="34" charset="-122"/>
                <a:cs typeface="Times New Roman" panose="02020603050405020304" pitchFamily="18" charset="0"/>
                <a:sym typeface="Arial" panose="020B0604020202020204" pitchFamily="34" charset="0"/>
              </a:rPr>
              <a:t>01</a:t>
            </a:r>
            <a:endParaRPr lang="zh-CN" altLang="en-US" sz="20986" b="1" dirty="0">
              <a:solidFill>
                <a:schemeClr val="accent1"/>
              </a:solidFill>
              <a:latin typeface="Arial" panose="020B0604020202020204" pitchFamily="34" charset="0"/>
              <a:ea typeface="微软雅黑" panose="020B0503020204020204" pitchFamily="34" charset="-122"/>
              <a:cs typeface="Times New Roman" panose="02020603050405020304" pitchFamily="18" charset="0"/>
              <a:sym typeface="Arial" panose="020B0604020202020204" pitchFamily="34" charset="0"/>
            </a:endParaRPr>
          </a:p>
        </p:txBody>
      </p:sp>
      <p:cxnSp>
        <p:nvCxnSpPr>
          <p:cNvPr id="20" name="直接连接符 19"/>
          <p:cNvCxnSpPr/>
          <p:nvPr>
            <p:custDataLst>
              <p:tags r:id="rId2"/>
            </p:custDataLst>
          </p:nvPr>
        </p:nvCxnSpPr>
        <p:spPr>
          <a:xfrm>
            <a:off x="6052068" y="5117870"/>
            <a:ext cx="4860006" cy="0"/>
          </a:xfrm>
          <a:prstGeom prst="line">
            <a:avLst/>
          </a:prstGeom>
          <a:ln w="12700">
            <a:solidFill>
              <a:schemeClr val="tx1">
                <a:lumMod val="20000"/>
                <a:lumOff val="80000"/>
              </a:schemeClr>
            </a:solidFill>
            <a:headEnd type="oval"/>
            <a:tailEnd type="oval"/>
          </a:ln>
        </p:spPr>
        <p:style>
          <a:lnRef idx="1">
            <a:schemeClr val="accent1"/>
          </a:lnRef>
          <a:fillRef idx="0">
            <a:schemeClr val="accent1"/>
          </a:fillRef>
          <a:effectRef idx="0">
            <a:schemeClr val="accent1"/>
          </a:effectRef>
          <a:fontRef idx="minor">
            <a:schemeClr val="tx1"/>
          </a:fontRef>
        </p:style>
      </p:cxnSp>
      <p:sp>
        <p:nvSpPr>
          <p:cNvPr id="21" name="文本框 11"/>
          <p:cNvSpPr txBox="1">
            <a:spLocks noChangeArrowheads="1"/>
          </p:cNvSpPr>
          <p:nvPr>
            <p:custDataLst>
              <p:tags r:id="rId3"/>
            </p:custDataLst>
          </p:nvPr>
        </p:nvSpPr>
        <p:spPr bwMode="auto">
          <a:xfrm>
            <a:off x="2304894" y="4825724"/>
            <a:ext cx="3466715" cy="584327"/>
          </a:xfrm>
          <a:prstGeom prst="rect">
            <a:avLst/>
          </a:prstGeom>
          <a:solidFill>
            <a:schemeClr val="accent2"/>
          </a:solidFill>
          <a:ln>
            <a:noFill/>
          </a:ln>
        </p:spPr>
        <p:txBody>
          <a:bodyPr wrap="square" lIns="0" tIns="0" rIns="0" bIns="0">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r>
              <a:rPr lang="zh-CN" altLang="en-US" sz="3797" b="1" dirty="0">
                <a:solidFill>
                  <a:schemeClr val="bg1"/>
                </a:solidFill>
                <a:latin typeface="Arial" panose="020B0604020202020204" pitchFamily="34" charset="0"/>
                <a:ea typeface="微软雅黑" panose="020B0503020204020204" pitchFamily="34" charset="-122"/>
                <a:cs typeface="Times New Roman" panose="02020603050405020304" pitchFamily="18" charset="0"/>
                <a:sym typeface="Arial" panose="020B0604020202020204" pitchFamily="34" charset="0"/>
              </a:rPr>
              <a:t>Chapter </a:t>
            </a:r>
            <a:r>
              <a:rPr lang="en-US" altLang="zh-CN" sz="3797" b="1" dirty="0">
                <a:solidFill>
                  <a:schemeClr val="bg1"/>
                </a:solidFill>
                <a:latin typeface="Arial" panose="020B0604020202020204" pitchFamily="34" charset="0"/>
                <a:ea typeface="微软雅黑" panose="020B0503020204020204" pitchFamily="34" charset="-122"/>
                <a:cs typeface="Times New Roman" panose="02020603050405020304" pitchFamily="18" charset="0"/>
                <a:sym typeface="Arial" panose="020B0604020202020204" pitchFamily="34" charset="0"/>
              </a:rPr>
              <a:t>PART</a:t>
            </a:r>
            <a:endParaRPr lang="zh-CN" altLang="en-US" sz="3797" b="1" dirty="0">
              <a:solidFill>
                <a:schemeClr val="bg1"/>
              </a:solidFill>
              <a:latin typeface="Arial" panose="020B0604020202020204" pitchFamily="34" charset="0"/>
              <a:ea typeface="微软雅黑" panose="020B0503020204020204" pitchFamily="34" charset="-122"/>
              <a:cs typeface="Times New Roman" panose="02020603050405020304" pitchFamily="18" charset="0"/>
              <a:sym typeface="Arial" panose="020B0604020202020204" pitchFamily="34" charset="0"/>
            </a:endParaRPr>
          </a:p>
        </p:txBody>
      </p:sp>
      <p:sp>
        <p:nvSpPr>
          <p:cNvPr id="24" name="矩形 23"/>
          <p:cNvSpPr/>
          <p:nvPr/>
        </p:nvSpPr>
        <p:spPr>
          <a:xfrm>
            <a:off x="6443451" y="4250089"/>
            <a:ext cx="4468623" cy="738664"/>
          </a:xfrm>
          <a:prstGeom prst="rect">
            <a:avLst/>
          </a:prstGeom>
        </p:spPr>
        <p:txBody>
          <a:bodyPr wrap="square" lIns="0" tIns="0" rIns="0" bIns="0">
            <a:spAutoFit/>
          </a:bodyPr>
          <a:lstStyle/>
          <a:p>
            <a:r>
              <a:rPr lang="zh-CN" altLang="en-US" sz="2400" dirty="0">
                <a:solidFill>
                  <a:schemeClr val="accent1"/>
                </a:solidFill>
                <a:latin typeface="Arial" panose="020B0604020202020204" pitchFamily="34" charset="0"/>
                <a:ea typeface="微软雅黑" panose="020B0503020204020204" pitchFamily="34" charset="-122"/>
                <a:cs typeface="+mn-ea"/>
                <a:sym typeface="Arial" panose="020B0604020202020204" pitchFamily="34" charset="0"/>
              </a:rPr>
              <a:t>Background and meaning of selecting topics</a:t>
            </a:r>
          </a:p>
        </p:txBody>
      </p:sp>
      <p:sp>
        <p:nvSpPr>
          <p:cNvPr id="25" name="TextBox 11"/>
          <p:cNvSpPr txBox="1"/>
          <p:nvPr/>
        </p:nvSpPr>
        <p:spPr>
          <a:xfrm>
            <a:off x="6443451" y="5197686"/>
            <a:ext cx="1178528" cy="338554"/>
          </a:xfrm>
          <a:prstGeom prst="rect">
            <a:avLst/>
          </a:prstGeom>
          <a:noFill/>
        </p:spPr>
        <p:txBody>
          <a:bodyPr wrap="none" rtlCol="0">
            <a:spAutoFit/>
          </a:bodyPr>
          <a:lstStyle/>
          <a:p>
            <a:pPr marL="171441" lvl="1" indent="-171441">
              <a:buFont typeface="Arial" panose="020B0604020202020204" pitchFamily="34" charset="0"/>
              <a:buChar char="•"/>
            </a:pPr>
            <a:r>
              <a:rPr lang="zh-CN" altLang="en-US" sz="1600" dirty="0">
                <a:solidFill>
                  <a:schemeClr val="accent1"/>
                </a:solidFill>
                <a:latin typeface="Arial" panose="020B0604020202020204" pitchFamily="34" charset="0"/>
                <a:ea typeface="微软雅黑" panose="020B0503020204020204" pitchFamily="34" charset="-122"/>
                <a:cs typeface="+mn-ea"/>
                <a:sym typeface="Arial" panose="020B0604020202020204" pitchFamily="34" charset="0"/>
              </a:rPr>
              <a:t>Title text</a:t>
            </a:r>
            <a:endParaRPr lang="en-US" altLang="zh-CN" sz="1600" dirty="0">
              <a:solidFill>
                <a:schemeClr val="accent1"/>
              </a:solidFill>
              <a:latin typeface="Arial" panose="020B0604020202020204" pitchFamily="34" charset="0"/>
              <a:ea typeface="微软雅黑" panose="020B0503020204020204" pitchFamily="34" charset="-122"/>
              <a:sym typeface="Arial" panose="020B0604020202020204" pitchFamily="34" charset="0"/>
            </a:endParaRPr>
          </a:p>
        </p:txBody>
      </p:sp>
      <p:sp>
        <p:nvSpPr>
          <p:cNvPr id="26" name="TextBox 11"/>
          <p:cNvSpPr txBox="1"/>
          <p:nvPr/>
        </p:nvSpPr>
        <p:spPr>
          <a:xfrm>
            <a:off x="8587741" y="5197686"/>
            <a:ext cx="1178528" cy="338554"/>
          </a:xfrm>
          <a:prstGeom prst="rect">
            <a:avLst/>
          </a:prstGeom>
          <a:noFill/>
        </p:spPr>
        <p:txBody>
          <a:bodyPr wrap="none" rtlCol="0">
            <a:spAutoFit/>
          </a:bodyPr>
          <a:lstStyle/>
          <a:p>
            <a:pPr marL="171441" lvl="1" indent="-171441">
              <a:buFont typeface="Arial" panose="020B0604020202020204" pitchFamily="34" charset="0"/>
              <a:buChar char="•"/>
            </a:pPr>
            <a:r>
              <a:rPr lang="zh-CN" altLang="en-US" sz="1600" dirty="0">
                <a:solidFill>
                  <a:schemeClr val="accent1"/>
                </a:solidFill>
                <a:latin typeface="Arial" panose="020B0604020202020204" pitchFamily="34" charset="0"/>
                <a:ea typeface="微软雅黑" panose="020B0503020204020204" pitchFamily="34" charset="-122"/>
                <a:cs typeface="+mn-ea"/>
                <a:sym typeface="Arial" panose="020B0604020202020204" pitchFamily="34" charset="0"/>
              </a:rPr>
              <a:t>Title text</a:t>
            </a:r>
            <a:endParaRPr lang="en-US" altLang="zh-CN" sz="1600" dirty="0">
              <a:solidFill>
                <a:schemeClr val="accent1"/>
              </a:solidFill>
              <a:latin typeface="Arial" panose="020B0604020202020204" pitchFamily="34" charset="0"/>
              <a:ea typeface="微软雅黑" panose="020B0503020204020204" pitchFamily="34" charset="-122"/>
              <a:sym typeface="Arial" panose="020B0604020202020204" pitchFamily="34" charset="0"/>
            </a:endParaRPr>
          </a:p>
        </p:txBody>
      </p:sp>
      <p:sp>
        <p:nvSpPr>
          <p:cNvPr id="27" name="TextBox 11"/>
          <p:cNvSpPr txBox="1"/>
          <p:nvPr/>
        </p:nvSpPr>
        <p:spPr>
          <a:xfrm>
            <a:off x="6443451" y="5572098"/>
            <a:ext cx="1178528" cy="338554"/>
          </a:xfrm>
          <a:prstGeom prst="rect">
            <a:avLst/>
          </a:prstGeom>
          <a:noFill/>
        </p:spPr>
        <p:txBody>
          <a:bodyPr wrap="none" rtlCol="0">
            <a:spAutoFit/>
          </a:bodyPr>
          <a:lstStyle/>
          <a:p>
            <a:pPr marL="171441" lvl="1" indent="-171441">
              <a:buFont typeface="Arial" panose="020B0604020202020204" pitchFamily="34" charset="0"/>
              <a:buChar char="•"/>
            </a:pPr>
            <a:r>
              <a:rPr lang="zh-CN" altLang="en-US" sz="1600" dirty="0">
                <a:solidFill>
                  <a:schemeClr val="accent1"/>
                </a:solidFill>
                <a:latin typeface="Arial" panose="020B0604020202020204" pitchFamily="34" charset="0"/>
                <a:ea typeface="微软雅黑" panose="020B0503020204020204" pitchFamily="34" charset="-122"/>
                <a:cs typeface="+mn-ea"/>
                <a:sym typeface="Arial" panose="020B0604020202020204" pitchFamily="34" charset="0"/>
              </a:rPr>
              <a:t>Title text</a:t>
            </a:r>
            <a:endParaRPr lang="en-US" altLang="zh-CN" sz="1600" dirty="0">
              <a:solidFill>
                <a:schemeClr val="accent1"/>
              </a:solidFill>
              <a:latin typeface="Arial" panose="020B0604020202020204" pitchFamily="34" charset="0"/>
              <a:ea typeface="微软雅黑" panose="020B0503020204020204" pitchFamily="34" charset="-122"/>
              <a:sym typeface="Arial" panose="020B0604020202020204" pitchFamily="34" charset="0"/>
            </a:endParaRPr>
          </a:p>
        </p:txBody>
      </p:sp>
      <p:sp>
        <p:nvSpPr>
          <p:cNvPr id="28" name="TextBox 11"/>
          <p:cNvSpPr txBox="1"/>
          <p:nvPr/>
        </p:nvSpPr>
        <p:spPr>
          <a:xfrm>
            <a:off x="8587741" y="5572098"/>
            <a:ext cx="1178528" cy="338554"/>
          </a:xfrm>
          <a:prstGeom prst="rect">
            <a:avLst/>
          </a:prstGeom>
          <a:noFill/>
        </p:spPr>
        <p:txBody>
          <a:bodyPr wrap="none" rtlCol="0">
            <a:spAutoFit/>
          </a:bodyPr>
          <a:lstStyle/>
          <a:p>
            <a:pPr marL="171441" lvl="1" indent="-171441">
              <a:buFont typeface="Arial" panose="020B0604020202020204" pitchFamily="34" charset="0"/>
              <a:buChar char="•"/>
            </a:pPr>
            <a:r>
              <a:rPr lang="zh-CN" altLang="en-US" sz="1600" dirty="0">
                <a:solidFill>
                  <a:schemeClr val="accent1"/>
                </a:solidFill>
                <a:latin typeface="Arial" panose="020B0604020202020204" pitchFamily="34" charset="0"/>
                <a:ea typeface="微软雅黑" panose="020B0503020204020204" pitchFamily="34" charset="-122"/>
                <a:cs typeface="+mn-ea"/>
                <a:sym typeface="Arial" panose="020B0604020202020204" pitchFamily="34" charset="0"/>
              </a:rPr>
              <a:t>Title text</a:t>
            </a:r>
            <a:endParaRPr lang="en-US" altLang="zh-CN" sz="1600" dirty="0">
              <a:solidFill>
                <a:schemeClr val="accent1"/>
              </a:solidFill>
              <a:latin typeface="Arial" panose="020B0604020202020204" pitchFamily="34" charset="0"/>
              <a:ea typeface="微软雅黑" panose="020B0503020204020204" pitchFamily="34" charset="-122"/>
              <a:sym typeface="Arial" panose="020B0604020202020204" pitchFamily="34" charset="0"/>
            </a:endParaRPr>
          </a:p>
        </p:txBody>
      </p:sp>
    </p:spTree>
    <p:extLst>
      <p:ext uri="{BB962C8B-B14F-4D97-AF65-F5344CB8AC3E}">
        <p14:creationId xmlns:p14="http://schemas.microsoft.com/office/powerpoint/2010/main" val="1395565619"/>
      </p:ext>
    </p:extLst>
  </p:cSld>
  <p:clrMapOvr>
    <a:masterClrMapping/>
  </p:clrMapOvr>
  <p:transition spd="slow" advTm="0">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randombar(horizontal)">
                                      <p:cBhvr>
                                        <p:cTn id="7" dur="500"/>
                                        <p:tgtEl>
                                          <p:spTgt spid="2"/>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22"/>
                                        </p:tgtEl>
                                        <p:attrNameLst>
                                          <p:attrName>style.visibility</p:attrName>
                                        </p:attrNameLst>
                                      </p:cBhvr>
                                      <p:to>
                                        <p:strVal val="visible"/>
                                      </p:to>
                                    </p:set>
                                    <p:animEffect transition="in" filter="fade">
                                      <p:cBhvr>
                                        <p:cTn id="11" dur="1000"/>
                                        <p:tgtEl>
                                          <p:spTgt spid="22"/>
                                        </p:tgtEl>
                                      </p:cBhvr>
                                    </p:animEffect>
                                    <p:anim calcmode="lin" valueType="num">
                                      <p:cBhvr>
                                        <p:cTn id="12" dur="1000" fill="hold"/>
                                        <p:tgtEl>
                                          <p:spTgt spid="22"/>
                                        </p:tgtEl>
                                        <p:attrNameLst>
                                          <p:attrName>ppt_x</p:attrName>
                                        </p:attrNameLst>
                                      </p:cBhvr>
                                      <p:tavLst>
                                        <p:tav tm="0">
                                          <p:val>
                                            <p:strVal val="#ppt_x"/>
                                          </p:val>
                                        </p:tav>
                                        <p:tav tm="100000">
                                          <p:val>
                                            <p:strVal val="#ppt_x"/>
                                          </p:val>
                                        </p:tav>
                                      </p:tavLst>
                                    </p:anim>
                                    <p:anim calcmode="lin" valueType="num">
                                      <p:cBhvr>
                                        <p:cTn id="13" dur="1000" fill="hold"/>
                                        <p:tgtEl>
                                          <p:spTgt spid="22"/>
                                        </p:tgtEl>
                                        <p:attrNameLst>
                                          <p:attrName>ppt_y</p:attrName>
                                        </p:attrNameLst>
                                      </p:cBhvr>
                                      <p:tavLst>
                                        <p:tav tm="0">
                                          <p:val>
                                            <p:strVal val="#ppt_y+.1"/>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19"/>
                                        </p:tgtEl>
                                        <p:attrNameLst>
                                          <p:attrName>style.visibility</p:attrName>
                                        </p:attrNameLst>
                                      </p:cBhvr>
                                      <p:to>
                                        <p:strVal val="visible"/>
                                      </p:to>
                                    </p:set>
                                    <p:animEffect transition="in" filter="fade">
                                      <p:cBhvr>
                                        <p:cTn id="18" dur="500"/>
                                        <p:tgtEl>
                                          <p:spTgt spid="19"/>
                                        </p:tgtEl>
                                      </p:cBhvr>
                                    </p:animEffect>
                                  </p:childTnLst>
                                </p:cTn>
                              </p:par>
                            </p:childTnLst>
                          </p:cTn>
                        </p:par>
                      </p:childTnLst>
                    </p:cTn>
                  </p:par>
                  <p:par>
                    <p:cTn id="19" fill="hold">
                      <p:stCondLst>
                        <p:cond delay="indefinite"/>
                      </p:stCondLst>
                      <p:childTnLst>
                        <p:par>
                          <p:cTn id="20" fill="hold">
                            <p:stCondLst>
                              <p:cond delay="0"/>
                            </p:stCondLst>
                            <p:childTnLst>
                              <p:par>
                                <p:cTn id="21" presetID="2" presetClass="entr" presetSubtype="8" fill="hold" grpId="0" nodeType="clickEffect">
                                  <p:stCondLst>
                                    <p:cond delay="0"/>
                                  </p:stCondLst>
                                  <p:childTnLst>
                                    <p:set>
                                      <p:cBhvr>
                                        <p:cTn id="22" dur="1" fill="hold">
                                          <p:stCondLst>
                                            <p:cond delay="0"/>
                                          </p:stCondLst>
                                        </p:cTn>
                                        <p:tgtEl>
                                          <p:spTgt spid="21"/>
                                        </p:tgtEl>
                                        <p:attrNameLst>
                                          <p:attrName>style.visibility</p:attrName>
                                        </p:attrNameLst>
                                      </p:cBhvr>
                                      <p:to>
                                        <p:strVal val="visible"/>
                                      </p:to>
                                    </p:set>
                                    <p:anim calcmode="lin" valueType="num">
                                      <p:cBhvr additive="base">
                                        <p:cTn id="23" dur="500" fill="hold"/>
                                        <p:tgtEl>
                                          <p:spTgt spid="21"/>
                                        </p:tgtEl>
                                        <p:attrNameLst>
                                          <p:attrName>ppt_x</p:attrName>
                                        </p:attrNameLst>
                                      </p:cBhvr>
                                      <p:tavLst>
                                        <p:tav tm="0">
                                          <p:val>
                                            <p:strVal val="0-#ppt_w/2"/>
                                          </p:val>
                                        </p:tav>
                                        <p:tav tm="100000">
                                          <p:val>
                                            <p:strVal val="#ppt_x"/>
                                          </p:val>
                                        </p:tav>
                                      </p:tavLst>
                                    </p:anim>
                                    <p:anim calcmode="lin" valueType="num">
                                      <p:cBhvr additive="base">
                                        <p:cTn id="24" dur="500" fill="hold"/>
                                        <p:tgtEl>
                                          <p:spTgt spid="21"/>
                                        </p:tgtEl>
                                        <p:attrNameLst>
                                          <p:attrName>ppt_y</p:attrName>
                                        </p:attrNameLst>
                                      </p:cBhvr>
                                      <p:tavLst>
                                        <p:tav tm="0">
                                          <p:val>
                                            <p:strVal val="#ppt_y"/>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3" presetClass="entr" presetSubtype="32" fill="hold" grpId="0" nodeType="clickEffect">
                                  <p:stCondLst>
                                    <p:cond delay="0"/>
                                  </p:stCondLst>
                                  <p:childTnLst>
                                    <p:set>
                                      <p:cBhvr>
                                        <p:cTn id="28" dur="1" fill="hold">
                                          <p:stCondLst>
                                            <p:cond delay="0"/>
                                          </p:stCondLst>
                                        </p:cTn>
                                        <p:tgtEl>
                                          <p:spTgt spid="24"/>
                                        </p:tgtEl>
                                        <p:attrNameLst>
                                          <p:attrName>style.visibility</p:attrName>
                                        </p:attrNameLst>
                                      </p:cBhvr>
                                      <p:to>
                                        <p:strVal val="visible"/>
                                      </p:to>
                                    </p:set>
                                    <p:anim calcmode="lin" valueType="num">
                                      <p:cBhvr>
                                        <p:cTn id="29" dur="500" fill="hold"/>
                                        <p:tgtEl>
                                          <p:spTgt spid="24"/>
                                        </p:tgtEl>
                                        <p:attrNameLst>
                                          <p:attrName>ppt_w</p:attrName>
                                        </p:attrNameLst>
                                      </p:cBhvr>
                                      <p:tavLst>
                                        <p:tav tm="0">
                                          <p:val>
                                            <p:strVal val="4*#ppt_w"/>
                                          </p:val>
                                        </p:tav>
                                        <p:tav tm="100000">
                                          <p:val>
                                            <p:strVal val="#ppt_w"/>
                                          </p:val>
                                        </p:tav>
                                      </p:tavLst>
                                    </p:anim>
                                    <p:anim calcmode="lin" valueType="num">
                                      <p:cBhvr>
                                        <p:cTn id="30" dur="500" fill="hold"/>
                                        <p:tgtEl>
                                          <p:spTgt spid="24"/>
                                        </p:tgtEl>
                                        <p:attrNameLst>
                                          <p:attrName>ppt_h</p:attrName>
                                        </p:attrNameLst>
                                      </p:cBhvr>
                                      <p:tavLst>
                                        <p:tav tm="0">
                                          <p:val>
                                            <p:strVal val="4*#ppt_h"/>
                                          </p:val>
                                        </p:tav>
                                        <p:tav tm="100000">
                                          <p:val>
                                            <p:strVal val="#ppt_h"/>
                                          </p:val>
                                        </p:tav>
                                      </p:tavLst>
                                    </p:anim>
                                  </p:childTnLst>
                                </p:cTn>
                              </p:par>
                            </p:childTnLst>
                          </p:cTn>
                        </p:par>
                      </p:childTnLst>
                    </p:cTn>
                  </p:par>
                  <p:par>
                    <p:cTn id="31" fill="hold">
                      <p:stCondLst>
                        <p:cond delay="indefinite"/>
                      </p:stCondLst>
                      <p:childTnLst>
                        <p:par>
                          <p:cTn id="32" fill="hold">
                            <p:stCondLst>
                              <p:cond delay="0"/>
                            </p:stCondLst>
                            <p:childTnLst>
                              <p:par>
                                <p:cTn id="33" presetID="16" presetClass="entr" presetSubtype="21" fill="hold" nodeType="clickEffect">
                                  <p:stCondLst>
                                    <p:cond delay="0"/>
                                  </p:stCondLst>
                                  <p:childTnLst>
                                    <p:set>
                                      <p:cBhvr>
                                        <p:cTn id="34" dur="1" fill="hold">
                                          <p:stCondLst>
                                            <p:cond delay="0"/>
                                          </p:stCondLst>
                                        </p:cTn>
                                        <p:tgtEl>
                                          <p:spTgt spid="20"/>
                                        </p:tgtEl>
                                        <p:attrNameLst>
                                          <p:attrName>style.visibility</p:attrName>
                                        </p:attrNameLst>
                                      </p:cBhvr>
                                      <p:to>
                                        <p:strVal val="visible"/>
                                      </p:to>
                                    </p:set>
                                    <p:animEffect transition="in" filter="barn(inVertical)">
                                      <p:cBhvr>
                                        <p:cTn id="35" dur="500"/>
                                        <p:tgtEl>
                                          <p:spTgt spid="20"/>
                                        </p:tgtEl>
                                      </p:cBhvr>
                                    </p:animEffect>
                                  </p:childTnLst>
                                </p:cTn>
                              </p:par>
                            </p:childTnLst>
                          </p:cTn>
                        </p:par>
                        <p:par>
                          <p:cTn id="36" fill="hold">
                            <p:stCondLst>
                              <p:cond delay="500"/>
                            </p:stCondLst>
                            <p:childTnLst>
                              <p:par>
                                <p:cTn id="37" presetID="12" presetClass="entr" presetSubtype="8" fill="hold" grpId="0" nodeType="afterEffect">
                                  <p:stCondLst>
                                    <p:cond delay="0"/>
                                  </p:stCondLst>
                                  <p:childTnLst>
                                    <p:set>
                                      <p:cBhvr>
                                        <p:cTn id="38" dur="1" fill="hold">
                                          <p:stCondLst>
                                            <p:cond delay="0"/>
                                          </p:stCondLst>
                                        </p:cTn>
                                        <p:tgtEl>
                                          <p:spTgt spid="25"/>
                                        </p:tgtEl>
                                        <p:attrNameLst>
                                          <p:attrName>style.visibility</p:attrName>
                                        </p:attrNameLst>
                                      </p:cBhvr>
                                      <p:to>
                                        <p:strVal val="visible"/>
                                      </p:to>
                                    </p:set>
                                    <p:anim calcmode="lin" valueType="num">
                                      <p:cBhvr additive="base">
                                        <p:cTn id="39" dur="500"/>
                                        <p:tgtEl>
                                          <p:spTgt spid="25"/>
                                        </p:tgtEl>
                                        <p:attrNameLst>
                                          <p:attrName>ppt_x</p:attrName>
                                        </p:attrNameLst>
                                      </p:cBhvr>
                                      <p:tavLst>
                                        <p:tav tm="0">
                                          <p:val>
                                            <p:strVal val="#ppt_x-#ppt_w*1.125000"/>
                                          </p:val>
                                        </p:tav>
                                        <p:tav tm="100000">
                                          <p:val>
                                            <p:strVal val="#ppt_x"/>
                                          </p:val>
                                        </p:tav>
                                      </p:tavLst>
                                    </p:anim>
                                    <p:animEffect transition="in" filter="wipe(right)">
                                      <p:cBhvr>
                                        <p:cTn id="40" dur="500"/>
                                        <p:tgtEl>
                                          <p:spTgt spid="25"/>
                                        </p:tgtEl>
                                      </p:cBhvr>
                                    </p:animEffect>
                                  </p:childTnLst>
                                </p:cTn>
                              </p:par>
                            </p:childTnLst>
                          </p:cTn>
                        </p:par>
                        <p:par>
                          <p:cTn id="41" fill="hold">
                            <p:stCondLst>
                              <p:cond delay="1000"/>
                            </p:stCondLst>
                            <p:childTnLst>
                              <p:par>
                                <p:cTn id="42" presetID="12" presetClass="entr" presetSubtype="8" fill="hold" grpId="0" nodeType="afterEffect">
                                  <p:stCondLst>
                                    <p:cond delay="0"/>
                                  </p:stCondLst>
                                  <p:childTnLst>
                                    <p:set>
                                      <p:cBhvr>
                                        <p:cTn id="43" dur="1" fill="hold">
                                          <p:stCondLst>
                                            <p:cond delay="0"/>
                                          </p:stCondLst>
                                        </p:cTn>
                                        <p:tgtEl>
                                          <p:spTgt spid="26"/>
                                        </p:tgtEl>
                                        <p:attrNameLst>
                                          <p:attrName>style.visibility</p:attrName>
                                        </p:attrNameLst>
                                      </p:cBhvr>
                                      <p:to>
                                        <p:strVal val="visible"/>
                                      </p:to>
                                    </p:set>
                                    <p:anim calcmode="lin" valueType="num">
                                      <p:cBhvr additive="base">
                                        <p:cTn id="44" dur="500"/>
                                        <p:tgtEl>
                                          <p:spTgt spid="26"/>
                                        </p:tgtEl>
                                        <p:attrNameLst>
                                          <p:attrName>ppt_x</p:attrName>
                                        </p:attrNameLst>
                                      </p:cBhvr>
                                      <p:tavLst>
                                        <p:tav tm="0">
                                          <p:val>
                                            <p:strVal val="#ppt_x-#ppt_w*1.125000"/>
                                          </p:val>
                                        </p:tav>
                                        <p:tav tm="100000">
                                          <p:val>
                                            <p:strVal val="#ppt_x"/>
                                          </p:val>
                                        </p:tav>
                                      </p:tavLst>
                                    </p:anim>
                                    <p:animEffect transition="in" filter="wipe(right)">
                                      <p:cBhvr>
                                        <p:cTn id="45" dur="500"/>
                                        <p:tgtEl>
                                          <p:spTgt spid="26"/>
                                        </p:tgtEl>
                                      </p:cBhvr>
                                    </p:animEffect>
                                  </p:childTnLst>
                                </p:cTn>
                              </p:par>
                            </p:childTnLst>
                          </p:cTn>
                        </p:par>
                        <p:par>
                          <p:cTn id="46" fill="hold">
                            <p:stCondLst>
                              <p:cond delay="1500"/>
                            </p:stCondLst>
                            <p:childTnLst>
                              <p:par>
                                <p:cTn id="47" presetID="12" presetClass="entr" presetSubtype="8" fill="hold" grpId="0" nodeType="afterEffect">
                                  <p:stCondLst>
                                    <p:cond delay="0"/>
                                  </p:stCondLst>
                                  <p:childTnLst>
                                    <p:set>
                                      <p:cBhvr>
                                        <p:cTn id="48" dur="1" fill="hold">
                                          <p:stCondLst>
                                            <p:cond delay="0"/>
                                          </p:stCondLst>
                                        </p:cTn>
                                        <p:tgtEl>
                                          <p:spTgt spid="27"/>
                                        </p:tgtEl>
                                        <p:attrNameLst>
                                          <p:attrName>style.visibility</p:attrName>
                                        </p:attrNameLst>
                                      </p:cBhvr>
                                      <p:to>
                                        <p:strVal val="visible"/>
                                      </p:to>
                                    </p:set>
                                    <p:anim calcmode="lin" valueType="num">
                                      <p:cBhvr additive="base">
                                        <p:cTn id="49" dur="500"/>
                                        <p:tgtEl>
                                          <p:spTgt spid="27"/>
                                        </p:tgtEl>
                                        <p:attrNameLst>
                                          <p:attrName>ppt_x</p:attrName>
                                        </p:attrNameLst>
                                      </p:cBhvr>
                                      <p:tavLst>
                                        <p:tav tm="0">
                                          <p:val>
                                            <p:strVal val="#ppt_x-#ppt_w*1.125000"/>
                                          </p:val>
                                        </p:tav>
                                        <p:tav tm="100000">
                                          <p:val>
                                            <p:strVal val="#ppt_x"/>
                                          </p:val>
                                        </p:tav>
                                      </p:tavLst>
                                    </p:anim>
                                    <p:animEffect transition="in" filter="wipe(right)">
                                      <p:cBhvr>
                                        <p:cTn id="50" dur="500"/>
                                        <p:tgtEl>
                                          <p:spTgt spid="27"/>
                                        </p:tgtEl>
                                      </p:cBhvr>
                                    </p:animEffect>
                                  </p:childTnLst>
                                </p:cTn>
                              </p:par>
                            </p:childTnLst>
                          </p:cTn>
                        </p:par>
                        <p:par>
                          <p:cTn id="51" fill="hold">
                            <p:stCondLst>
                              <p:cond delay="2000"/>
                            </p:stCondLst>
                            <p:childTnLst>
                              <p:par>
                                <p:cTn id="52" presetID="12" presetClass="entr" presetSubtype="8" fill="hold" grpId="0" nodeType="afterEffect">
                                  <p:stCondLst>
                                    <p:cond delay="0"/>
                                  </p:stCondLst>
                                  <p:childTnLst>
                                    <p:set>
                                      <p:cBhvr>
                                        <p:cTn id="53" dur="1" fill="hold">
                                          <p:stCondLst>
                                            <p:cond delay="0"/>
                                          </p:stCondLst>
                                        </p:cTn>
                                        <p:tgtEl>
                                          <p:spTgt spid="28"/>
                                        </p:tgtEl>
                                        <p:attrNameLst>
                                          <p:attrName>style.visibility</p:attrName>
                                        </p:attrNameLst>
                                      </p:cBhvr>
                                      <p:to>
                                        <p:strVal val="visible"/>
                                      </p:to>
                                    </p:set>
                                    <p:anim calcmode="lin" valueType="num">
                                      <p:cBhvr additive="base">
                                        <p:cTn id="54" dur="500"/>
                                        <p:tgtEl>
                                          <p:spTgt spid="28"/>
                                        </p:tgtEl>
                                        <p:attrNameLst>
                                          <p:attrName>ppt_x</p:attrName>
                                        </p:attrNameLst>
                                      </p:cBhvr>
                                      <p:tavLst>
                                        <p:tav tm="0">
                                          <p:val>
                                            <p:strVal val="#ppt_x-#ppt_w*1.125000"/>
                                          </p:val>
                                        </p:tav>
                                        <p:tav tm="100000">
                                          <p:val>
                                            <p:strVal val="#ppt_x"/>
                                          </p:val>
                                        </p:tav>
                                      </p:tavLst>
                                    </p:anim>
                                    <p:animEffect transition="in" filter="wipe(right)">
                                      <p:cBhvr>
                                        <p:cTn id="55" dur="5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9" grpId="0"/>
      <p:bldP spid="21" grpId="0" animBg="1"/>
      <p:bldP spid="24" grpId="0"/>
      <p:bldP spid="25" grpId="0"/>
      <p:bldP spid="26" grpId="0"/>
      <p:bldP spid="27" grpId="0"/>
      <p:bldP spid="28"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6"/>
          <p:cNvSpPr>
            <a:spLocks noChangeArrowheads="1"/>
          </p:cNvSpPr>
          <p:nvPr/>
        </p:nvSpPr>
        <p:spPr bwMode="auto">
          <a:xfrm>
            <a:off x="3240726" y="4184174"/>
            <a:ext cx="5205732" cy="3048476"/>
          </a:xfrm>
          <a:prstGeom prst="rect">
            <a:avLst/>
          </a:prstGeom>
          <a:blipFill dpi="0" rotWithShape="1">
            <a:blip r:embed="rId3" cstate="print">
              <a:extLst>
                <a:ext uri="{28A0092B-C50C-407E-A947-70E740481C1C}">
                  <a14:useLocalDpi xmlns:a14="http://schemas.microsoft.com/office/drawing/2010/main" val="0"/>
                </a:ext>
              </a:extLst>
            </a:blip>
            <a:srcRect/>
            <a:stretch>
              <a:fillRect/>
            </a:stretch>
          </a:blipFill>
          <a:ln w="0">
            <a:noFill/>
            <a:prstDash val="solid"/>
            <a:miter lim="800000"/>
            <a:headEnd/>
            <a:tailEnd/>
          </a:ln>
        </p:spPr>
        <p:txBody>
          <a:bodyPr vert="horz" wrap="square" lIns="128580" tIns="64290" rIns="128580" bIns="64290" numCol="1" anchor="t" anchorCtr="0" compatLnSpc="1">
            <a:prstTxWarp prst="textNoShape">
              <a:avLst/>
            </a:prstTxWarp>
          </a:bodyPr>
          <a:lstStyle/>
          <a:p>
            <a:endParaRPr lang="zh-CN" altLang="en-US">
              <a:ea typeface="微软雅黑" panose="020B0503020204020204" pitchFamily="34" charset="-122"/>
            </a:endParaRPr>
          </a:p>
        </p:txBody>
      </p:sp>
      <p:sp>
        <p:nvSpPr>
          <p:cNvPr id="7" name="Rectangle 7"/>
          <p:cNvSpPr>
            <a:spLocks noChangeArrowheads="1"/>
          </p:cNvSpPr>
          <p:nvPr/>
        </p:nvSpPr>
        <p:spPr bwMode="auto">
          <a:xfrm>
            <a:off x="8163120" y="2546431"/>
            <a:ext cx="1999091" cy="1565935"/>
          </a:xfrm>
          <a:prstGeom prst="rect">
            <a:avLst/>
          </a:prstGeom>
          <a:blipFill dpi="0" rotWithShape="1">
            <a:blip r:embed="rId4" cstate="print">
              <a:extLst>
                <a:ext uri="{28A0092B-C50C-407E-A947-70E740481C1C}">
                  <a14:useLocalDpi xmlns:a14="http://schemas.microsoft.com/office/drawing/2010/main" val="0"/>
                </a:ext>
              </a:extLst>
            </a:blip>
            <a:srcRect/>
            <a:stretch>
              <a:fillRect/>
            </a:stretch>
          </a:blipFill>
          <a:ln w="0">
            <a:noFill/>
            <a:prstDash val="solid"/>
            <a:miter lim="800000"/>
            <a:headEnd/>
            <a:tailEnd/>
          </a:ln>
        </p:spPr>
        <p:txBody>
          <a:bodyPr vert="horz" wrap="square" lIns="128580" tIns="64290" rIns="128580" bIns="64290" numCol="1" anchor="t" anchorCtr="0" compatLnSpc="1">
            <a:prstTxWarp prst="textNoShape">
              <a:avLst/>
            </a:prstTxWarp>
          </a:bodyPr>
          <a:lstStyle/>
          <a:p>
            <a:endParaRPr lang="zh-CN" altLang="en-US">
              <a:ea typeface="微软雅黑" panose="020B0503020204020204" pitchFamily="34" charset="-122"/>
            </a:endParaRPr>
          </a:p>
        </p:txBody>
      </p:sp>
      <p:sp>
        <p:nvSpPr>
          <p:cNvPr id="8" name="Rectangle 8"/>
          <p:cNvSpPr>
            <a:spLocks noChangeArrowheads="1"/>
          </p:cNvSpPr>
          <p:nvPr/>
        </p:nvSpPr>
        <p:spPr bwMode="auto">
          <a:xfrm>
            <a:off x="10236419" y="2546430"/>
            <a:ext cx="2621979" cy="3210629"/>
          </a:xfrm>
          <a:prstGeom prst="rect">
            <a:avLst/>
          </a:prstGeom>
          <a:blipFill dpi="0" rotWithShape="1">
            <a:blip r:embed="rId5" cstate="print">
              <a:extLst>
                <a:ext uri="{28A0092B-C50C-407E-A947-70E740481C1C}">
                  <a14:useLocalDpi xmlns:a14="http://schemas.microsoft.com/office/drawing/2010/main" val="0"/>
                </a:ext>
              </a:extLst>
            </a:blip>
            <a:srcRect/>
            <a:stretch>
              <a:fillRect/>
            </a:stretch>
          </a:blipFill>
          <a:ln w="0">
            <a:noFill/>
            <a:prstDash val="solid"/>
            <a:miter lim="800000"/>
            <a:headEnd/>
            <a:tailEnd/>
          </a:ln>
        </p:spPr>
        <p:txBody>
          <a:bodyPr vert="horz" wrap="square" lIns="128580" tIns="64290" rIns="128580" bIns="64290" numCol="1" anchor="t" anchorCtr="0" compatLnSpc="1">
            <a:prstTxWarp prst="textNoShape">
              <a:avLst/>
            </a:prstTxWarp>
          </a:bodyPr>
          <a:lstStyle/>
          <a:p>
            <a:endParaRPr lang="zh-CN" altLang="en-US">
              <a:ea typeface="微软雅黑" panose="020B0503020204020204" pitchFamily="34" charset="-122"/>
            </a:endParaRPr>
          </a:p>
        </p:txBody>
      </p:sp>
      <p:sp>
        <p:nvSpPr>
          <p:cNvPr id="9" name="Rectangle 9"/>
          <p:cNvSpPr>
            <a:spLocks noChangeArrowheads="1"/>
          </p:cNvSpPr>
          <p:nvPr/>
        </p:nvSpPr>
        <p:spPr bwMode="auto">
          <a:xfrm>
            <a:off x="5356747" y="2551062"/>
            <a:ext cx="2752405" cy="1561302"/>
          </a:xfrm>
          <a:prstGeom prst="rect">
            <a:avLst/>
          </a:prstGeom>
          <a:blipFill dpi="0" rotWithShape="1">
            <a:blip r:embed="rId6" cstate="print">
              <a:extLst>
                <a:ext uri="{28A0092B-C50C-407E-A947-70E740481C1C}">
                  <a14:useLocalDpi xmlns:a14="http://schemas.microsoft.com/office/drawing/2010/main" val="0"/>
                </a:ext>
              </a:extLst>
            </a:blip>
            <a:srcRect/>
            <a:stretch>
              <a:fillRect/>
            </a:stretch>
          </a:blipFill>
          <a:ln w="0">
            <a:noFill/>
            <a:prstDash val="solid"/>
            <a:miter lim="800000"/>
            <a:headEnd/>
            <a:tailEnd/>
          </a:ln>
        </p:spPr>
        <p:txBody>
          <a:bodyPr vert="horz" wrap="square" lIns="128580" tIns="64290" rIns="128580" bIns="64290" numCol="1" anchor="t" anchorCtr="0" compatLnSpc="1">
            <a:prstTxWarp prst="textNoShape">
              <a:avLst/>
            </a:prstTxWarp>
          </a:bodyPr>
          <a:lstStyle/>
          <a:p>
            <a:endParaRPr lang="zh-CN" altLang="en-US">
              <a:ea typeface="微软雅黑" panose="020B0503020204020204" pitchFamily="34" charset="-122"/>
            </a:endParaRPr>
          </a:p>
        </p:txBody>
      </p:sp>
      <p:sp>
        <p:nvSpPr>
          <p:cNvPr id="10" name="Rectangle 10"/>
          <p:cNvSpPr>
            <a:spLocks noChangeArrowheads="1"/>
          </p:cNvSpPr>
          <p:nvPr/>
        </p:nvSpPr>
        <p:spPr bwMode="auto">
          <a:xfrm>
            <a:off x="5356746" y="917950"/>
            <a:ext cx="1652793" cy="1561302"/>
          </a:xfrm>
          <a:prstGeom prst="rect">
            <a:avLst/>
          </a:prstGeom>
          <a:blipFill dpi="0" rotWithShape="1">
            <a:blip r:embed="rId7" cstate="print">
              <a:extLst>
                <a:ext uri="{28A0092B-C50C-407E-A947-70E740481C1C}">
                  <a14:useLocalDpi xmlns:a14="http://schemas.microsoft.com/office/drawing/2010/main" val="0"/>
                </a:ext>
              </a:extLst>
            </a:blip>
            <a:srcRect/>
            <a:stretch>
              <a:fillRect/>
            </a:stretch>
          </a:blipFill>
          <a:ln w="0">
            <a:noFill/>
            <a:prstDash val="solid"/>
            <a:miter lim="800000"/>
            <a:headEnd/>
            <a:tailEnd/>
          </a:ln>
        </p:spPr>
        <p:txBody>
          <a:bodyPr vert="horz" wrap="square" lIns="128580" tIns="64290" rIns="128580" bIns="64290" numCol="1" anchor="t" anchorCtr="0" compatLnSpc="1">
            <a:prstTxWarp prst="textNoShape">
              <a:avLst/>
            </a:prstTxWarp>
          </a:bodyPr>
          <a:lstStyle/>
          <a:p>
            <a:endParaRPr lang="zh-CN" altLang="en-US">
              <a:ea typeface="微软雅黑" panose="020B0503020204020204" pitchFamily="34" charset="-122"/>
            </a:endParaRPr>
          </a:p>
        </p:txBody>
      </p:sp>
      <p:sp>
        <p:nvSpPr>
          <p:cNvPr id="11" name="Rectangle 11"/>
          <p:cNvSpPr>
            <a:spLocks noChangeArrowheads="1"/>
          </p:cNvSpPr>
          <p:nvPr/>
        </p:nvSpPr>
        <p:spPr bwMode="auto">
          <a:xfrm>
            <a:off x="8513917" y="4184174"/>
            <a:ext cx="1648295" cy="1561302"/>
          </a:xfrm>
          <a:prstGeom prst="rect">
            <a:avLst/>
          </a:prstGeom>
          <a:blipFill dpi="0" rotWithShape="1">
            <a:blip r:embed="rId8" cstate="print">
              <a:extLst>
                <a:ext uri="{28A0092B-C50C-407E-A947-70E740481C1C}">
                  <a14:useLocalDpi xmlns:a14="http://schemas.microsoft.com/office/drawing/2010/main" val="0"/>
                </a:ext>
              </a:extLst>
            </a:blip>
            <a:srcRect/>
            <a:stretch>
              <a:fillRect/>
            </a:stretch>
          </a:blipFill>
          <a:ln w="0">
            <a:noFill/>
            <a:prstDash val="solid"/>
            <a:miter lim="800000"/>
            <a:headEnd/>
            <a:tailEnd/>
          </a:ln>
        </p:spPr>
        <p:txBody>
          <a:bodyPr vert="horz" wrap="square" lIns="128580" tIns="64290" rIns="128580" bIns="64290" numCol="1" anchor="t" anchorCtr="0" compatLnSpc="1">
            <a:prstTxWarp prst="textNoShape">
              <a:avLst/>
            </a:prstTxWarp>
          </a:bodyPr>
          <a:lstStyle/>
          <a:p>
            <a:endParaRPr lang="zh-CN" altLang="en-US">
              <a:ea typeface="微软雅黑" panose="020B0503020204020204" pitchFamily="34" charset="-122"/>
            </a:endParaRPr>
          </a:p>
        </p:txBody>
      </p:sp>
      <p:sp>
        <p:nvSpPr>
          <p:cNvPr id="12" name="Rectangle 12"/>
          <p:cNvSpPr>
            <a:spLocks noChangeArrowheads="1"/>
          </p:cNvSpPr>
          <p:nvPr/>
        </p:nvSpPr>
        <p:spPr bwMode="auto">
          <a:xfrm>
            <a:off x="354" y="619126"/>
            <a:ext cx="5282188" cy="3493238"/>
          </a:xfrm>
          <a:prstGeom prst="rect">
            <a:avLst/>
          </a:prstGeom>
          <a:blipFill dpi="0" rotWithShape="1">
            <a:blip r:embed="rId9" cstate="print">
              <a:extLst>
                <a:ext uri="{28A0092B-C50C-407E-A947-70E740481C1C}">
                  <a14:useLocalDpi xmlns:a14="http://schemas.microsoft.com/office/drawing/2010/main" val="0"/>
                </a:ext>
              </a:extLst>
            </a:blip>
            <a:srcRect/>
            <a:stretch>
              <a:fillRect/>
            </a:stretch>
          </a:blipFill>
          <a:ln w="0">
            <a:noFill/>
            <a:prstDash val="solid"/>
            <a:miter lim="800000"/>
            <a:headEnd/>
            <a:tailEnd/>
          </a:ln>
        </p:spPr>
        <p:txBody>
          <a:bodyPr vert="horz" wrap="square" lIns="128580" tIns="64290" rIns="128580" bIns="64290" numCol="1" anchor="t" anchorCtr="0" compatLnSpc="1">
            <a:prstTxWarp prst="textNoShape">
              <a:avLst/>
            </a:prstTxWarp>
          </a:bodyPr>
          <a:lstStyle/>
          <a:p>
            <a:endParaRPr lang="zh-CN" altLang="en-US">
              <a:ea typeface="微软雅黑" panose="020B0503020204020204" pitchFamily="34" charset="-122"/>
            </a:endParaRPr>
          </a:p>
        </p:txBody>
      </p:sp>
      <p:sp>
        <p:nvSpPr>
          <p:cNvPr id="14" name="文本框 13"/>
          <p:cNvSpPr txBox="1">
            <a:spLocks noChangeArrowheads="1"/>
          </p:cNvSpPr>
          <p:nvPr/>
        </p:nvSpPr>
        <p:spPr bwMode="auto">
          <a:xfrm>
            <a:off x="308696" y="4382006"/>
            <a:ext cx="2840266" cy="4399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nSpc>
                <a:spcPct val="150000"/>
              </a:lnSpc>
            </a:pPr>
            <a:r>
              <a:rPr lang="zh-CN" altLang="en-US" sz="800" dirty="0">
                <a:solidFill>
                  <a:schemeClr val="bg1">
                    <a:lumMod val="65000"/>
                  </a:schemeClr>
                </a:solidFill>
                <a:latin typeface="微软雅黑" panose="020B0503020204020204" pitchFamily="34" charset="-122"/>
                <a:ea typeface="微软雅黑" panose="020B0503020204020204" pitchFamily="34" charset="-122"/>
                <a:cs typeface="+mn-ea"/>
                <a:sym typeface="+mn-lt"/>
              </a:rPr>
              <a:t>Click on the title text, click on the title text, click on the title text, click on the title text, click on the title text, click on the title text, click on the title text, click on the title text.</a:t>
            </a:r>
            <a:endParaRPr lang="en-US" altLang="zh-CN" sz="800" dirty="0">
              <a:solidFill>
                <a:schemeClr val="bg1">
                  <a:lumMod val="65000"/>
                </a:schemeClr>
              </a:solidFill>
              <a:latin typeface="微软雅黑" panose="020B0503020204020204" pitchFamily="34" charset="-122"/>
              <a:ea typeface="微软雅黑" panose="020B0503020204020204" pitchFamily="34" charset="-122"/>
              <a:cs typeface="+mn-ea"/>
              <a:sym typeface="+mn-lt"/>
            </a:endParaRPr>
          </a:p>
        </p:txBody>
      </p:sp>
      <p:sp>
        <p:nvSpPr>
          <p:cNvPr id="15" name="TextBox 32"/>
          <p:cNvSpPr txBox="1"/>
          <p:nvPr/>
        </p:nvSpPr>
        <p:spPr>
          <a:xfrm>
            <a:off x="7114310" y="1474272"/>
            <a:ext cx="5744440" cy="707886"/>
          </a:xfrm>
          <a:prstGeom prst="rect">
            <a:avLst/>
          </a:prstGeom>
          <a:noFill/>
        </p:spPr>
        <p:txBody>
          <a:bodyPr wrap="square" rtlCol="0">
            <a:spAutoFit/>
          </a:bodyPr>
          <a:lstStyle/>
          <a:p>
            <a:r>
              <a:rPr lang="en-US" altLang="zh-CN" sz="4000" dirty="0">
                <a:solidFill>
                  <a:schemeClr val="bg1">
                    <a:lumMod val="65000"/>
                  </a:schemeClr>
                </a:solidFill>
                <a:latin typeface="Impact" panose="020B0806030902050204" pitchFamily="34" charset="0"/>
                <a:ea typeface="微软雅黑" panose="020B0503020204020204" pitchFamily="34" charset="-122"/>
              </a:rPr>
              <a:t>ADD RELATED TITLE WORDS</a:t>
            </a:r>
            <a:endParaRPr lang="zh-CN" altLang="en-US" sz="4000" dirty="0">
              <a:solidFill>
                <a:schemeClr val="bg1">
                  <a:lumMod val="65000"/>
                </a:schemeClr>
              </a:solidFill>
              <a:latin typeface="Impact" panose="020B0806030902050204" pitchFamily="34" charset="0"/>
              <a:ea typeface="微软雅黑" panose="020B0503020204020204" pitchFamily="34" charset="-122"/>
              <a:cs typeface="Arial" panose="020B0604020202020204" pitchFamily="34" charset="0"/>
            </a:endParaRPr>
          </a:p>
        </p:txBody>
      </p:sp>
      <p:sp>
        <p:nvSpPr>
          <p:cNvPr id="13" name="文本占位符 13"/>
          <p:cNvSpPr txBox="1">
            <a:spLocks/>
          </p:cNvSpPr>
          <p:nvPr/>
        </p:nvSpPr>
        <p:spPr>
          <a:xfrm>
            <a:off x="380703" y="214850"/>
            <a:ext cx="2160240" cy="355063"/>
          </a:xfrm>
          <a:prstGeom prst="rect">
            <a:avLst/>
          </a:prstGeom>
        </p:spPr>
        <p:txBody>
          <a:bodyPr vert="horz"/>
          <a:lstStyle>
            <a:lvl1pPr marL="0" indent="0" algn="l" defTabSz="964326" rtl="0" eaLnBrk="1" latinLnBrk="0" hangingPunct="1">
              <a:lnSpc>
                <a:spcPct val="100000"/>
              </a:lnSpc>
              <a:spcBef>
                <a:spcPts val="1055"/>
              </a:spcBef>
              <a:buFont typeface="Arial" panose="020B0604020202020204" pitchFamily="34" charset="0"/>
              <a:buNone/>
              <a:defRPr sz="1687" kern="1200">
                <a:solidFill>
                  <a:schemeClr val="tx1"/>
                </a:solidFill>
                <a:latin typeface="+mn-lt"/>
                <a:ea typeface="+mn-ea"/>
                <a:cs typeface="+mn-cs"/>
              </a:defRPr>
            </a:lvl1pPr>
            <a:lvl2pPr marL="723245" indent="-241082" algn="l" defTabSz="964326" rtl="0" eaLnBrk="1" latinLnBrk="0" hangingPunct="1">
              <a:lnSpc>
                <a:spcPct val="90000"/>
              </a:lnSpc>
              <a:spcBef>
                <a:spcPts val="527"/>
              </a:spcBef>
              <a:buFont typeface="Arial" panose="020B0604020202020204" pitchFamily="34" charset="0"/>
              <a:buChar char="•"/>
              <a:defRPr sz="2531" kern="1200">
                <a:solidFill>
                  <a:schemeClr val="tx1"/>
                </a:solidFill>
                <a:latin typeface="+mn-lt"/>
                <a:ea typeface="+mn-ea"/>
                <a:cs typeface="+mn-cs"/>
              </a:defRPr>
            </a:lvl2pPr>
            <a:lvl3pPr marL="1205408" indent="-241082" algn="l" defTabSz="964326" rtl="0" eaLnBrk="1" latinLnBrk="0" hangingPunct="1">
              <a:lnSpc>
                <a:spcPct val="90000"/>
              </a:lnSpc>
              <a:spcBef>
                <a:spcPts val="527"/>
              </a:spcBef>
              <a:buFont typeface="Arial" panose="020B0604020202020204" pitchFamily="34" charset="0"/>
              <a:buChar char="•"/>
              <a:defRPr sz="2109" kern="1200">
                <a:solidFill>
                  <a:schemeClr val="tx1"/>
                </a:solidFill>
                <a:latin typeface="+mn-lt"/>
                <a:ea typeface="+mn-ea"/>
                <a:cs typeface="+mn-cs"/>
              </a:defRPr>
            </a:lvl3pPr>
            <a:lvl4pPr marL="1687571" indent="-241082" algn="l" defTabSz="964326" rtl="0" eaLnBrk="1" latinLnBrk="0" hangingPunct="1">
              <a:lnSpc>
                <a:spcPct val="90000"/>
              </a:lnSpc>
              <a:spcBef>
                <a:spcPts val="527"/>
              </a:spcBef>
              <a:buFont typeface="Arial" panose="020B0604020202020204" pitchFamily="34" charset="0"/>
              <a:buChar char="•"/>
              <a:defRPr sz="1898" kern="1200">
                <a:solidFill>
                  <a:schemeClr val="tx1"/>
                </a:solidFill>
                <a:latin typeface="+mn-lt"/>
                <a:ea typeface="+mn-ea"/>
                <a:cs typeface="+mn-cs"/>
              </a:defRPr>
            </a:lvl4pPr>
            <a:lvl5pPr marL="2169734" indent="-241082" algn="l" defTabSz="964326" rtl="0" eaLnBrk="1" latinLnBrk="0" hangingPunct="1">
              <a:lnSpc>
                <a:spcPct val="90000"/>
              </a:lnSpc>
              <a:spcBef>
                <a:spcPts val="527"/>
              </a:spcBef>
              <a:buFont typeface="Arial" panose="020B0604020202020204" pitchFamily="34" charset="0"/>
              <a:buChar char="•"/>
              <a:defRPr sz="1898" kern="1200">
                <a:solidFill>
                  <a:schemeClr val="tx1"/>
                </a:solidFill>
                <a:latin typeface="+mn-lt"/>
                <a:ea typeface="+mn-ea"/>
                <a:cs typeface="+mn-cs"/>
              </a:defRPr>
            </a:lvl5pPr>
            <a:lvl6pPr marL="2651897" indent="-241082" algn="l" defTabSz="964326" rtl="0" eaLnBrk="1" latinLnBrk="0" hangingPunct="1">
              <a:lnSpc>
                <a:spcPct val="90000"/>
              </a:lnSpc>
              <a:spcBef>
                <a:spcPts val="527"/>
              </a:spcBef>
              <a:buFont typeface="Arial" panose="020B0604020202020204" pitchFamily="34" charset="0"/>
              <a:buChar char="•"/>
              <a:defRPr sz="1898" kern="1200">
                <a:solidFill>
                  <a:schemeClr val="tx1"/>
                </a:solidFill>
                <a:latin typeface="+mn-lt"/>
                <a:ea typeface="+mn-ea"/>
                <a:cs typeface="+mn-cs"/>
              </a:defRPr>
            </a:lvl6pPr>
            <a:lvl7pPr marL="3134060" indent="-241082" algn="l" defTabSz="964326" rtl="0" eaLnBrk="1" latinLnBrk="0" hangingPunct="1">
              <a:lnSpc>
                <a:spcPct val="90000"/>
              </a:lnSpc>
              <a:spcBef>
                <a:spcPts val="527"/>
              </a:spcBef>
              <a:buFont typeface="Arial" panose="020B0604020202020204" pitchFamily="34" charset="0"/>
              <a:buChar char="•"/>
              <a:defRPr sz="1898" kern="1200">
                <a:solidFill>
                  <a:schemeClr val="tx1"/>
                </a:solidFill>
                <a:latin typeface="+mn-lt"/>
                <a:ea typeface="+mn-ea"/>
                <a:cs typeface="+mn-cs"/>
              </a:defRPr>
            </a:lvl7pPr>
            <a:lvl8pPr marL="3616223" indent="-241082" algn="l" defTabSz="964326" rtl="0" eaLnBrk="1" latinLnBrk="0" hangingPunct="1">
              <a:lnSpc>
                <a:spcPct val="90000"/>
              </a:lnSpc>
              <a:spcBef>
                <a:spcPts val="527"/>
              </a:spcBef>
              <a:buFont typeface="Arial" panose="020B0604020202020204" pitchFamily="34" charset="0"/>
              <a:buChar char="•"/>
              <a:defRPr sz="1898" kern="1200">
                <a:solidFill>
                  <a:schemeClr val="tx1"/>
                </a:solidFill>
                <a:latin typeface="+mn-lt"/>
                <a:ea typeface="+mn-ea"/>
                <a:cs typeface="+mn-cs"/>
              </a:defRPr>
            </a:lvl8pPr>
            <a:lvl9pPr marL="4098387" indent="-241082" algn="l" defTabSz="964326" rtl="0" eaLnBrk="1" latinLnBrk="0" hangingPunct="1">
              <a:lnSpc>
                <a:spcPct val="90000"/>
              </a:lnSpc>
              <a:spcBef>
                <a:spcPts val="527"/>
              </a:spcBef>
              <a:buFont typeface="Arial" panose="020B0604020202020204" pitchFamily="34" charset="0"/>
              <a:buChar char="•"/>
              <a:defRPr sz="1898" kern="1200">
                <a:solidFill>
                  <a:schemeClr val="tx1"/>
                </a:solidFill>
                <a:latin typeface="+mn-lt"/>
                <a:ea typeface="+mn-ea"/>
                <a:cs typeface="+mn-cs"/>
              </a:defRPr>
            </a:lvl9pPr>
          </a:lstStyle>
          <a:p>
            <a:r>
              <a:rPr kumimoji="1" lang="zh-CN" altLang="en-US" sz="1800" dirty="0">
                <a:solidFill>
                  <a:schemeClr val="accent3"/>
                </a:solidFill>
                <a:latin typeface="微软雅黑" panose="020B0503020204020204" pitchFamily="34" charset="-122"/>
                <a:ea typeface="微软雅黑" panose="020B0503020204020204" pitchFamily="34" charset="-122"/>
              </a:rPr>
              <a:t>Add a title</a:t>
            </a:r>
          </a:p>
        </p:txBody>
      </p:sp>
    </p:spTree>
    <p:extLst>
      <p:ext uri="{BB962C8B-B14F-4D97-AF65-F5344CB8AC3E}">
        <p14:creationId xmlns:p14="http://schemas.microsoft.com/office/powerpoint/2010/main" val="242318757"/>
      </p:ext>
    </p:extLst>
  </p:cSld>
  <p:clrMapOvr>
    <a:masterClrMapping/>
  </p:clrMapOvr>
  <p:transition spd="slow" advTm="0">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750"/>
                            </p:stCondLst>
                            <p:childTnLst>
                              <p:par>
                                <p:cTn id="5" presetID="15" presetClass="entr" presetSubtype="0"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p:cTn id="7" dur="500" fill="hold"/>
                                        <p:tgtEl>
                                          <p:spTgt spid="12"/>
                                        </p:tgtEl>
                                        <p:attrNameLst>
                                          <p:attrName>ppt_w</p:attrName>
                                        </p:attrNameLst>
                                      </p:cBhvr>
                                      <p:tavLst>
                                        <p:tav tm="0">
                                          <p:val>
                                            <p:fltVal val="0"/>
                                          </p:val>
                                        </p:tav>
                                        <p:tav tm="100000">
                                          <p:val>
                                            <p:strVal val="#ppt_w"/>
                                          </p:val>
                                        </p:tav>
                                      </p:tavLst>
                                    </p:anim>
                                    <p:anim calcmode="lin" valueType="num">
                                      <p:cBhvr>
                                        <p:cTn id="8" dur="500" fill="hold"/>
                                        <p:tgtEl>
                                          <p:spTgt spid="12"/>
                                        </p:tgtEl>
                                        <p:attrNameLst>
                                          <p:attrName>ppt_h</p:attrName>
                                        </p:attrNameLst>
                                      </p:cBhvr>
                                      <p:tavLst>
                                        <p:tav tm="0">
                                          <p:val>
                                            <p:fltVal val="0"/>
                                          </p:val>
                                        </p:tav>
                                        <p:tav tm="100000">
                                          <p:val>
                                            <p:strVal val="#ppt_h"/>
                                          </p:val>
                                        </p:tav>
                                      </p:tavLst>
                                    </p:anim>
                                    <p:anim calcmode="lin" valueType="num">
                                      <p:cBhvr>
                                        <p:cTn id="9" dur="500" fill="hold"/>
                                        <p:tgtEl>
                                          <p:spTgt spid="12"/>
                                        </p:tgtEl>
                                        <p:attrNameLst>
                                          <p:attrName>ppt_x</p:attrName>
                                        </p:attrNameLst>
                                      </p:cBhvr>
                                      <p:tavLst>
                                        <p:tav tm="0" fmla="#ppt_x+(cos(-2*pi*(1-$))*-#ppt_x-sin(-2*pi*(1-$))*(1-#ppt_y))*(1-$)">
                                          <p:val>
                                            <p:fltVal val="0"/>
                                          </p:val>
                                        </p:tav>
                                        <p:tav tm="100000">
                                          <p:val>
                                            <p:fltVal val="1"/>
                                          </p:val>
                                        </p:tav>
                                      </p:tavLst>
                                    </p:anim>
                                    <p:anim calcmode="lin" valueType="num">
                                      <p:cBhvr>
                                        <p:cTn id="10" dur="500" fill="hold"/>
                                        <p:tgtEl>
                                          <p:spTgt spid="12"/>
                                        </p:tgtEl>
                                        <p:attrNameLst>
                                          <p:attrName>ppt_y</p:attrName>
                                        </p:attrNameLst>
                                      </p:cBhvr>
                                      <p:tavLst>
                                        <p:tav tm="0" fmla="#ppt_y+(sin(-2*pi*(1-$))*-#ppt_x+cos(-2*pi*(1-$))*(1-#ppt_y))*(1-$)">
                                          <p:val>
                                            <p:fltVal val="0"/>
                                          </p:val>
                                        </p:tav>
                                        <p:tav tm="100000">
                                          <p:val>
                                            <p:fltVal val="1"/>
                                          </p:val>
                                        </p:tav>
                                      </p:tavLst>
                                    </p:anim>
                                  </p:childTnLst>
                                </p:cTn>
                              </p:par>
                            </p:childTnLst>
                          </p:cTn>
                        </p:par>
                        <p:par>
                          <p:cTn id="11" fill="hold">
                            <p:stCondLst>
                              <p:cond delay="1250"/>
                            </p:stCondLst>
                            <p:childTnLst>
                              <p:par>
                                <p:cTn id="12" presetID="15" presetClass="entr" presetSubtype="0" fill="hold" grpId="0" nodeType="afterEffect">
                                  <p:stCondLst>
                                    <p:cond delay="0"/>
                                  </p:stCondLst>
                                  <p:childTnLst>
                                    <p:set>
                                      <p:cBhvr>
                                        <p:cTn id="13" dur="1" fill="hold">
                                          <p:stCondLst>
                                            <p:cond delay="0"/>
                                          </p:stCondLst>
                                        </p:cTn>
                                        <p:tgtEl>
                                          <p:spTgt spid="10"/>
                                        </p:tgtEl>
                                        <p:attrNameLst>
                                          <p:attrName>style.visibility</p:attrName>
                                        </p:attrNameLst>
                                      </p:cBhvr>
                                      <p:to>
                                        <p:strVal val="visible"/>
                                      </p:to>
                                    </p:set>
                                    <p:anim calcmode="lin" valueType="num">
                                      <p:cBhvr>
                                        <p:cTn id="14" dur="500" fill="hold"/>
                                        <p:tgtEl>
                                          <p:spTgt spid="10"/>
                                        </p:tgtEl>
                                        <p:attrNameLst>
                                          <p:attrName>ppt_w</p:attrName>
                                        </p:attrNameLst>
                                      </p:cBhvr>
                                      <p:tavLst>
                                        <p:tav tm="0">
                                          <p:val>
                                            <p:fltVal val="0"/>
                                          </p:val>
                                        </p:tav>
                                        <p:tav tm="100000">
                                          <p:val>
                                            <p:strVal val="#ppt_w"/>
                                          </p:val>
                                        </p:tav>
                                      </p:tavLst>
                                    </p:anim>
                                    <p:anim calcmode="lin" valueType="num">
                                      <p:cBhvr>
                                        <p:cTn id="15" dur="500" fill="hold"/>
                                        <p:tgtEl>
                                          <p:spTgt spid="10"/>
                                        </p:tgtEl>
                                        <p:attrNameLst>
                                          <p:attrName>ppt_h</p:attrName>
                                        </p:attrNameLst>
                                      </p:cBhvr>
                                      <p:tavLst>
                                        <p:tav tm="0">
                                          <p:val>
                                            <p:fltVal val="0"/>
                                          </p:val>
                                        </p:tav>
                                        <p:tav tm="100000">
                                          <p:val>
                                            <p:strVal val="#ppt_h"/>
                                          </p:val>
                                        </p:tav>
                                      </p:tavLst>
                                    </p:anim>
                                    <p:anim calcmode="lin" valueType="num">
                                      <p:cBhvr>
                                        <p:cTn id="16" dur="500" fill="hold"/>
                                        <p:tgtEl>
                                          <p:spTgt spid="10"/>
                                        </p:tgtEl>
                                        <p:attrNameLst>
                                          <p:attrName>ppt_x</p:attrName>
                                        </p:attrNameLst>
                                      </p:cBhvr>
                                      <p:tavLst>
                                        <p:tav tm="0" fmla="#ppt_x+(cos(-2*pi*(1-$))*-#ppt_x-sin(-2*pi*(1-$))*(1-#ppt_y))*(1-$)">
                                          <p:val>
                                            <p:fltVal val="0"/>
                                          </p:val>
                                        </p:tav>
                                        <p:tav tm="100000">
                                          <p:val>
                                            <p:fltVal val="1"/>
                                          </p:val>
                                        </p:tav>
                                      </p:tavLst>
                                    </p:anim>
                                    <p:anim calcmode="lin" valueType="num">
                                      <p:cBhvr>
                                        <p:cTn id="17" dur="500" fill="hold"/>
                                        <p:tgtEl>
                                          <p:spTgt spid="10"/>
                                        </p:tgtEl>
                                        <p:attrNameLst>
                                          <p:attrName>ppt_y</p:attrName>
                                        </p:attrNameLst>
                                      </p:cBhvr>
                                      <p:tavLst>
                                        <p:tav tm="0" fmla="#ppt_y+(sin(-2*pi*(1-$))*-#ppt_x+cos(-2*pi*(1-$))*(1-#ppt_y))*(1-$)">
                                          <p:val>
                                            <p:fltVal val="0"/>
                                          </p:val>
                                        </p:tav>
                                        <p:tav tm="100000">
                                          <p:val>
                                            <p:fltVal val="1"/>
                                          </p:val>
                                        </p:tav>
                                      </p:tavLst>
                                    </p:anim>
                                  </p:childTnLst>
                                </p:cTn>
                              </p:par>
                            </p:childTnLst>
                          </p:cTn>
                        </p:par>
                        <p:par>
                          <p:cTn id="18" fill="hold">
                            <p:stCondLst>
                              <p:cond delay="1750"/>
                            </p:stCondLst>
                            <p:childTnLst>
                              <p:par>
                                <p:cTn id="19" presetID="15" presetClass="entr" presetSubtype="0" fill="hold" grpId="0" nodeType="afterEffect">
                                  <p:stCondLst>
                                    <p:cond delay="0"/>
                                  </p:stCondLst>
                                  <p:childTnLst>
                                    <p:set>
                                      <p:cBhvr>
                                        <p:cTn id="20" dur="1" fill="hold">
                                          <p:stCondLst>
                                            <p:cond delay="0"/>
                                          </p:stCondLst>
                                        </p:cTn>
                                        <p:tgtEl>
                                          <p:spTgt spid="9"/>
                                        </p:tgtEl>
                                        <p:attrNameLst>
                                          <p:attrName>style.visibility</p:attrName>
                                        </p:attrNameLst>
                                      </p:cBhvr>
                                      <p:to>
                                        <p:strVal val="visible"/>
                                      </p:to>
                                    </p:set>
                                    <p:anim calcmode="lin" valueType="num">
                                      <p:cBhvr>
                                        <p:cTn id="21" dur="500" fill="hold"/>
                                        <p:tgtEl>
                                          <p:spTgt spid="9"/>
                                        </p:tgtEl>
                                        <p:attrNameLst>
                                          <p:attrName>ppt_w</p:attrName>
                                        </p:attrNameLst>
                                      </p:cBhvr>
                                      <p:tavLst>
                                        <p:tav tm="0">
                                          <p:val>
                                            <p:fltVal val="0"/>
                                          </p:val>
                                        </p:tav>
                                        <p:tav tm="100000">
                                          <p:val>
                                            <p:strVal val="#ppt_w"/>
                                          </p:val>
                                        </p:tav>
                                      </p:tavLst>
                                    </p:anim>
                                    <p:anim calcmode="lin" valueType="num">
                                      <p:cBhvr>
                                        <p:cTn id="22" dur="500" fill="hold"/>
                                        <p:tgtEl>
                                          <p:spTgt spid="9"/>
                                        </p:tgtEl>
                                        <p:attrNameLst>
                                          <p:attrName>ppt_h</p:attrName>
                                        </p:attrNameLst>
                                      </p:cBhvr>
                                      <p:tavLst>
                                        <p:tav tm="0">
                                          <p:val>
                                            <p:fltVal val="0"/>
                                          </p:val>
                                        </p:tav>
                                        <p:tav tm="100000">
                                          <p:val>
                                            <p:strVal val="#ppt_h"/>
                                          </p:val>
                                        </p:tav>
                                      </p:tavLst>
                                    </p:anim>
                                    <p:anim calcmode="lin" valueType="num">
                                      <p:cBhvr>
                                        <p:cTn id="23" dur="500" fill="hold"/>
                                        <p:tgtEl>
                                          <p:spTgt spid="9"/>
                                        </p:tgtEl>
                                        <p:attrNameLst>
                                          <p:attrName>ppt_x</p:attrName>
                                        </p:attrNameLst>
                                      </p:cBhvr>
                                      <p:tavLst>
                                        <p:tav tm="0" fmla="#ppt_x+(cos(-2*pi*(1-$))*-#ppt_x-sin(-2*pi*(1-$))*(1-#ppt_y))*(1-$)">
                                          <p:val>
                                            <p:fltVal val="0"/>
                                          </p:val>
                                        </p:tav>
                                        <p:tav tm="100000">
                                          <p:val>
                                            <p:fltVal val="1"/>
                                          </p:val>
                                        </p:tav>
                                      </p:tavLst>
                                    </p:anim>
                                    <p:anim calcmode="lin" valueType="num">
                                      <p:cBhvr>
                                        <p:cTn id="24" dur="500" fill="hold"/>
                                        <p:tgtEl>
                                          <p:spTgt spid="9"/>
                                        </p:tgtEl>
                                        <p:attrNameLst>
                                          <p:attrName>ppt_y</p:attrName>
                                        </p:attrNameLst>
                                      </p:cBhvr>
                                      <p:tavLst>
                                        <p:tav tm="0" fmla="#ppt_y+(sin(-2*pi*(1-$))*-#ppt_x+cos(-2*pi*(1-$))*(1-#ppt_y))*(1-$)">
                                          <p:val>
                                            <p:fltVal val="0"/>
                                          </p:val>
                                        </p:tav>
                                        <p:tav tm="100000">
                                          <p:val>
                                            <p:fltVal val="1"/>
                                          </p:val>
                                        </p:tav>
                                      </p:tavLst>
                                    </p:anim>
                                  </p:childTnLst>
                                </p:cTn>
                              </p:par>
                            </p:childTnLst>
                          </p:cTn>
                        </p:par>
                        <p:par>
                          <p:cTn id="25" fill="hold">
                            <p:stCondLst>
                              <p:cond delay="2250"/>
                            </p:stCondLst>
                            <p:childTnLst>
                              <p:par>
                                <p:cTn id="26" presetID="15" presetClass="entr" presetSubtype="0" fill="hold" grpId="0" nodeType="afterEffect">
                                  <p:stCondLst>
                                    <p:cond delay="0"/>
                                  </p:stCondLst>
                                  <p:childTnLst>
                                    <p:set>
                                      <p:cBhvr>
                                        <p:cTn id="27" dur="1" fill="hold">
                                          <p:stCondLst>
                                            <p:cond delay="0"/>
                                          </p:stCondLst>
                                        </p:cTn>
                                        <p:tgtEl>
                                          <p:spTgt spid="7"/>
                                        </p:tgtEl>
                                        <p:attrNameLst>
                                          <p:attrName>style.visibility</p:attrName>
                                        </p:attrNameLst>
                                      </p:cBhvr>
                                      <p:to>
                                        <p:strVal val="visible"/>
                                      </p:to>
                                    </p:set>
                                    <p:anim calcmode="lin" valueType="num">
                                      <p:cBhvr>
                                        <p:cTn id="28" dur="500" fill="hold"/>
                                        <p:tgtEl>
                                          <p:spTgt spid="7"/>
                                        </p:tgtEl>
                                        <p:attrNameLst>
                                          <p:attrName>ppt_w</p:attrName>
                                        </p:attrNameLst>
                                      </p:cBhvr>
                                      <p:tavLst>
                                        <p:tav tm="0">
                                          <p:val>
                                            <p:fltVal val="0"/>
                                          </p:val>
                                        </p:tav>
                                        <p:tav tm="100000">
                                          <p:val>
                                            <p:strVal val="#ppt_w"/>
                                          </p:val>
                                        </p:tav>
                                      </p:tavLst>
                                    </p:anim>
                                    <p:anim calcmode="lin" valueType="num">
                                      <p:cBhvr>
                                        <p:cTn id="29" dur="500" fill="hold"/>
                                        <p:tgtEl>
                                          <p:spTgt spid="7"/>
                                        </p:tgtEl>
                                        <p:attrNameLst>
                                          <p:attrName>ppt_h</p:attrName>
                                        </p:attrNameLst>
                                      </p:cBhvr>
                                      <p:tavLst>
                                        <p:tav tm="0">
                                          <p:val>
                                            <p:fltVal val="0"/>
                                          </p:val>
                                        </p:tav>
                                        <p:tav tm="100000">
                                          <p:val>
                                            <p:strVal val="#ppt_h"/>
                                          </p:val>
                                        </p:tav>
                                      </p:tavLst>
                                    </p:anim>
                                    <p:anim calcmode="lin" valueType="num">
                                      <p:cBhvr>
                                        <p:cTn id="30" dur="500" fill="hold"/>
                                        <p:tgtEl>
                                          <p:spTgt spid="7"/>
                                        </p:tgtEl>
                                        <p:attrNameLst>
                                          <p:attrName>ppt_x</p:attrName>
                                        </p:attrNameLst>
                                      </p:cBhvr>
                                      <p:tavLst>
                                        <p:tav tm="0" fmla="#ppt_x+(cos(-2*pi*(1-$))*-#ppt_x-sin(-2*pi*(1-$))*(1-#ppt_y))*(1-$)">
                                          <p:val>
                                            <p:fltVal val="0"/>
                                          </p:val>
                                        </p:tav>
                                        <p:tav tm="100000">
                                          <p:val>
                                            <p:fltVal val="1"/>
                                          </p:val>
                                        </p:tav>
                                      </p:tavLst>
                                    </p:anim>
                                    <p:anim calcmode="lin" valueType="num">
                                      <p:cBhvr>
                                        <p:cTn id="31" dur="500" fill="hold"/>
                                        <p:tgtEl>
                                          <p:spTgt spid="7"/>
                                        </p:tgtEl>
                                        <p:attrNameLst>
                                          <p:attrName>ppt_y</p:attrName>
                                        </p:attrNameLst>
                                      </p:cBhvr>
                                      <p:tavLst>
                                        <p:tav tm="0" fmla="#ppt_y+(sin(-2*pi*(1-$))*-#ppt_x+cos(-2*pi*(1-$))*(1-#ppt_y))*(1-$)">
                                          <p:val>
                                            <p:fltVal val="0"/>
                                          </p:val>
                                        </p:tav>
                                        <p:tav tm="100000">
                                          <p:val>
                                            <p:fltVal val="1"/>
                                          </p:val>
                                        </p:tav>
                                      </p:tavLst>
                                    </p:anim>
                                  </p:childTnLst>
                                </p:cTn>
                              </p:par>
                            </p:childTnLst>
                          </p:cTn>
                        </p:par>
                        <p:par>
                          <p:cTn id="32" fill="hold">
                            <p:stCondLst>
                              <p:cond delay="2750"/>
                            </p:stCondLst>
                            <p:childTnLst>
                              <p:par>
                                <p:cTn id="33" presetID="15" presetClass="entr" presetSubtype="0" fill="hold" grpId="0" nodeType="afterEffect">
                                  <p:stCondLst>
                                    <p:cond delay="0"/>
                                  </p:stCondLst>
                                  <p:childTnLst>
                                    <p:set>
                                      <p:cBhvr>
                                        <p:cTn id="34" dur="1" fill="hold">
                                          <p:stCondLst>
                                            <p:cond delay="0"/>
                                          </p:stCondLst>
                                        </p:cTn>
                                        <p:tgtEl>
                                          <p:spTgt spid="6"/>
                                        </p:tgtEl>
                                        <p:attrNameLst>
                                          <p:attrName>style.visibility</p:attrName>
                                        </p:attrNameLst>
                                      </p:cBhvr>
                                      <p:to>
                                        <p:strVal val="visible"/>
                                      </p:to>
                                    </p:set>
                                    <p:anim calcmode="lin" valueType="num">
                                      <p:cBhvr>
                                        <p:cTn id="35" dur="500" fill="hold"/>
                                        <p:tgtEl>
                                          <p:spTgt spid="6"/>
                                        </p:tgtEl>
                                        <p:attrNameLst>
                                          <p:attrName>ppt_w</p:attrName>
                                        </p:attrNameLst>
                                      </p:cBhvr>
                                      <p:tavLst>
                                        <p:tav tm="0">
                                          <p:val>
                                            <p:fltVal val="0"/>
                                          </p:val>
                                        </p:tav>
                                        <p:tav tm="100000">
                                          <p:val>
                                            <p:strVal val="#ppt_w"/>
                                          </p:val>
                                        </p:tav>
                                      </p:tavLst>
                                    </p:anim>
                                    <p:anim calcmode="lin" valueType="num">
                                      <p:cBhvr>
                                        <p:cTn id="36" dur="500" fill="hold"/>
                                        <p:tgtEl>
                                          <p:spTgt spid="6"/>
                                        </p:tgtEl>
                                        <p:attrNameLst>
                                          <p:attrName>ppt_h</p:attrName>
                                        </p:attrNameLst>
                                      </p:cBhvr>
                                      <p:tavLst>
                                        <p:tav tm="0">
                                          <p:val>
                                            <p:fltVal val="0"/>
                                          </p:val>
                                        </p:tav>
                                        <p:tav tm="100000">
                                          <p:val>
                                            <p:strVal val="#ppt_h"/>
                                          </p:val>
                                        </p:tav>
                                      </p:tavLst>
                                    </p:anim>
                                    <p:anim calcmode="lin" valueType="num">
                                      <p:cBhvr>
                                        <p:cTn id="37" dur="500" fill="hold"/>
                                        <p:tgtEl>
                                          <p:spTgt spid="6"/>
                                        </p:tgtEl>
                                        <p:attrNameLst>
                                          <p:attrName>ppt_x</p:attrName>
                                        </p:attrNameLst>
                                      </p:cBhvr>
                                      <p:tavLst>
                                        <p:tav tm="0" fmla="#ppt_x+(cos(-2*pi*(1-$))*-#ppt_x-sin(-2*pi*(1-$))*(1-#ppt_y))*(1-$)">
                                          <p:val>
                                            <p:fltVal val="0"/>
                                          </p:val>
                                        </p:tav>
                                        <p:tav tm="100000">
                                          <p:val>
                                            <p:fltVal val="1"/>
                                          </p:val>
                                        </p:tav>
                                      </p:tavLst>
                                    </p:anim>
                                    <p:anim calcmode="lin" valueType="num">
                                      <p:cBhvr>
                                        <p:cTn id="38" dur="500" fill="hold"/>
                                        <p:tgtEl>
                                          <p:spTgt spid="6"/>
                                        </p:tgtEl>
                                        <p:attrNameLst>
                                          <p:attrName>ppt_y</p:attrName>
                                        </p:attrNameLst>
                                      </p:cBhvr>
                                      <p:tavLst>
                                        <p:tav tm="0" fmla="#ppt_y+(sin(-2*pi*(1-$))*-#ppt_x+cos(-2*pi*(1-$))*(1-#ppt_y))*(1-$)">
                                          <p:val>
                                            <p:fltVal val="0"/>
                                          </p:val>
                                        </p:tav>
                                        <p:tav tm="100000">
                                          <p:val>
                                            <p:fltVal val="1"/>
                                          </p:val>
                                        </p:tav>
                                      </p:tavLst>
                                    </p:anim>
                                  </p:childTnLst>
                                </p:cTn>
                              </p:par>
                            </p:childTnLst>
                          </p:cTn>
                        </p:par>
                        <p:par>
                          <p:cTn id="39" fill="hold">
                            <p:stCondLst>
                              <p:cond delay="3250"/>
                            </p:stCondLst>
                            <p:childTnLst>
                              <p:par>
                                <p:cTn id="40" presetID="15" presetClass="entr" presetSubtype="0" fill="hold" grpId="0" nodeType="afterEffect">
                                  <p:stCondLst>
                                    <p:cond delay="0"/>
                                  </p:stCondLst>
                                  <p:childTnLst>
                                    <p:set>
                                      <p:cBhvr>
                                        <p:cTn id="41" dur="1" fill="hold">
                                          <p:stCondLst>
                                            <p:cond delay="0"/>
                                          </p:stCondLst>
                                        </p:cTn>
                                        <p:tgtEl>
                                          <p:spTgt spid="11"/>
                                        </p:tgtEl>
                                        <p:attrNameLst>
                                          <p:attrName>style.visibility</p:attrName>
                                        </p:attrNameLst>
                                      </p:cBhvr>
                                      <p:to>
                                        <p:strVal val="visible"/>
                                      </p:to>
                                    </p:set>
                                    <p:anim calcmode="lin" valueType="num">
                                      <p:cBhvr>
                                        <p:cTn id="42" dur="500" fill="hold"/>
                                        <p:tgtEl>
                                          <p:spTgt spid="11"/>
                                        </p:tgtEl>
                                        <p:attrNameLst>
                                          <p:attrName>ppt_w</p:attrName>
                                        </p:attrNameLst>
                                      </p:cBhvr>
                                      <p:tavLst>
                                        <p:tav tm="0">
                                          <p:val>
                                            <p:fltVal val="0"/>
                                          </p:val>
                                        </p:tav>
                                        <p:tav tm="100000">
                                          <p:val>
                                            <p:strVal val="#ppt_w"/>
                                          </p:val>
                                        </p:tav>
                                      </p:tavLst>
                                    </p:anim>
                                    <p:anim calcmode="lin" valueType="num">
                                      <p:cBhvr>
                                        <p:cTn id="43" dur="500" fill="hold"/>
                                        <p:tgtEl>
                                          <p:spTgt spid="11"/>
                                        </p:tgtEl>
                                        <p:attrNameLst>
                                          <p:attrName>ppt_h</p:attrName>
                                        </p:attrNameLst>
                                      </p:cBhvr>
                                      <p:tavLst>
                                        <p:tav tm="0">
                                          <p:val>
                                            <p:fltVal val="0"/>
                                          </p:val>
                                        </p:tav>
                                        <p:tav tm="100000">
                                          <p:val>
                                            <p:strVal val="#ppt_h"/>
                                          </p:val>
                                        </p:tav>
                                      </p:tavLst>
                                    </p:anim>
                                    <p:anim calcmode="lin" valueType="num">
                                      <p:cBhvr>
                                        <p:cTn id="44" dur="500" fill="hold"/>
                                        <p:tgtEl>
                                          <p:spTgt spid="11"/>
                                        </p:tgtEl>
                                        <p:attrNameLst>
                                          <p:attrName>ppt_x</p:attrName>
                                        </p:attrNameLst>
                                      </p:cBhvr>
                                      <p:tavLst>
                                        <p:tav tm="0" fmla="#ppt_x+(cos(-2*pi*(1-$))*-#ppt_x-sin(-2*pi*(1-$))*(1-#ppt_y))*(1-$)">
                                          <p:val>
                                            <p:fltVal val="0"/>
                                          </p:val>
                                        </p:tav>
                                        <p:tav tm="100000">
                                          <p:val>
                                            <p:fltVal val="1"/>
                                          </p:val>
                                        </p:tav>
                                      </p:tavLst>
                                    </p:anim>
                                    <p:anim calcmode="lin" valueType="num">
                                      <p:cBhvr>
                                        <p:cTn id="45" dur="500" fill="hold"/>
                                        <p:tgtEl>
                                          <p:spTgt spid="11"/>
                                        </p:tgtEl>
                                        <p:attrNameLst>
                                          <p:attrName>ppt_y</p:attrName>
                                        </p:attrNameLst>
                                      </p:cBhvr>
                                      <p:tavLst>
                                        <p:tav tm="0" fmla="#ppt_y+(sin(-2*pi*(1-$))*-#ppt_x+cos(-2*pi*(1-$))*(1-#ppt_y))*(1-$)">
                                          <p:val>
                                            <p:fltVal val="0"/>
                                          </p:val>
                                        </p:tav>
                                        <p:tav tm="100000">
                                          <p:val>
                                            <p:fltVal val="1"/>
                                          </p:val>
                                        </p:tav>
                                      </p:tavLst>
                                    </p:anim>
                                  </p:childTnLst>
                                </p:cTn>
                              </p:par>
                            </p:childTnLst>
                          </p:cTn>
                        </p:par>
                        <p:par>
                          <p:cTn id="46" fill="hold">
                            <p:stCondLst>
                              <p:cond delay="3750"/>
                            </p:stCondLst>
                            <p:childTnLst>
                              <p:par>
                                <p:cTn id="47" presetID="15" presetClass="entr" presetSubtype="0" fill="hold" grpId="0" nodeType="afterEffect">
                                  <p:stCondLst>
                                    <p:cond delay="0"/>
                                  </p:stCondLst>
                                  <p:childTnLst>
                                    <p:set>
                                      <p:cBhvr>
                                        <p:cTn id="48" dur="1" fill="hold">
                                          <p:stCondLst>
                                            <p:cond delay="0"/>
                                          </p:stCondLst>
                                        </p:cTn>
                                        <p:tgtEl>
                                          <p:spTgt spid="8"/>
                                        </p:tgtEl>
                                        <p:attrNameLst>
                                          <p:attrName>style.visibility</p:attrName>
                                        </p:attrNameLst>
                                      </p:cBhvr>
                                      <p:to>
                                        <p:strVal val="visible"/>
                                      </p:to>
                                    </p:set>
                                    <p:anim calcmode="lin" valueType="num">
                                      <p:cBhvr>
                                        <p:cTn id="49" dur="500" fill="hold"/>
                                        <p:tgtEl>
                                          <p:spTgt spid="8"/>
                                        </p:tgtEl>
                                        <p:attrNameLst>
                                          <p:attrName>ppt_w</p:attrName>
                                        </p:attrNameLst>
                                      </p:cBhvr>
                                      <p:tavLst>
                                        <p:tav tm="0">
                                          <p:val>
                                            <p:fltVal val="0"/>
                                          </p:val>
                                        </p:tav>
                                        <p:tav tm="100000">
                                          <p:val>
                                            <p:strVal val="#ppt_w"/>
                                          </p:val>
                                        </p:tav>
                                      </p:tavLst>
                                    </p:anim>
                                    <p:anim calcmode="lin" valueType="num">
                                      <p:cBhvr>
                                        <p:cTn id="50" dur="500" fill="hold"/>
                                        <p:tgtEl>
                                          <p:spTgt spid="8"/>
                                        </p:tgtEl>
                                        <p:attrNameLst>
                                          <p:attrName>ppt_h</p:attrName>
                                        </p:attrNameLst>
                                      </p:cBhvr>
                                      <p:tavLst>
                                        <p:tav tm="0">
                                          <p:val>
                                            <p:fltVal val="0"/>
                                          </p:val>
                                        </p:tav>
                                        <p:tav tm="100000">
                                          <p:val>
                                            <p:strVal val="#ppt_h"/>
                                          </p:val>
                                        </p:tav>
                                      </p:tavLst>
                                    </p:anim>
                                    <p:anim calcmode="lin" valueType="num">
                                      <p:cBhvr>
                                        <p:cTn id="51" dur="500" fill="hold"/>
                                        <p:tgtEl>
                                          <p:spTgt spid="8"/>
                                        </p:tgtEl>
                                        <p:attrNameLst>
                                          <p:attrName>ppt_x</p:attrName>
                                        </p:attrNameLst>
                                      </p:cBhvr>
                                      <p:tavLst>
                                        <p:tav tm="0" fmla="#ppt_x+(cos(-2*pi*(1-$))*-#ppt_x-sin(-2*pi*(1-$))*(1-#ppt_y))*(1-$)">
                                          <p:val>
                                            <p:fltVal val="0"/>
                                          </p:val>
                                        </p:tav>
                                        <p:tav tm="100000">
                                          <p:val>
                                            <p:fltVal val="1"/>
                                          </p:val>
                                        </p:tav>
                                      </p:tavLst>
                                    </p:anim>
                                    <p:anim calcmode="lin" valueType="num">
                                      <p:cBhvr>
                                        <p:cTn id="52" dur="500" fill="hold"/>
                                        <p:tgtEl>
                                          <p:spTgt spid="8"/>
                                        </p:tgtEl>
                                        <p:attrNameLst>
                                          <p:attrName>ppt_y</p:attrName>
                                        </p:attrNameLst>
                                      </p:cBhvr>
                                      <p:tavLst>
                                        <p:tav tm="0" fmla="#ppt_y+(sin(-2*pi*(1-$))*-#ppt_x+cos(-2*pi*(1-$))*(1-#ppt_y))*(1-$)">
                                          <p:val>
                                            <p:fltVal val="0"/>
                                          </p:val>
                                        </p:tav>
                                        <p:tav tm="100000">
                                          <p:val>
                                            <p:fltVal val="1"/>
                                          </p:val>
                                        </p:tav>
                                      </p:tavLst>
                                    </p:anim>
                                  </p:childTnLst>
                                </p:cTn>
                              </p:par>
                            </p:childTnLst>
                          </p:cTn>
                        </p:par>
                        <p:par>
                          <p:cTn id="53" fill="hold">
                            <p:stCondLst>
                              <p:cond delay="5500"/>
                            </p:stCondLst>
                            <p:childTnLst>
                              <p:par>
                                <p:cTn id="54" presetID="2" presetClass="entr" presetSubtype="8" fill="hold" grpId="0" nodeType="afterEffect">
                                  <p:stCondLst>
                                    <p:cond delay="0"/>
                                  </p:stCondLst>
                                  <p:childTnLst>
                                    <p:set>
                                      <p:cBhvr>
                                        <p:cTn id="55" dur="1" fill="hold">
                                          <p:stCondLst>
                                            <p:cond delay="0"/>
                                          </p:stCondLst>
                                        </p:cTn>
                                        <p:tgtEl>
                                          <p:spTgt spid="15"/>
                                        </p:tgtEl>
                                        <p:attrNameLst>
                                          <p:attrName>style.visibility</p:attrName>
                                        </p:attrNameLst>
                                      </p:cBhvr>
                                      <p:to>
                                        <p:strVal val="visible"/>
                                      </p:to>
                                    </p:set>
                                    <p:anim calcmode="lin" valueType="num">
                                      <p:cBhvr additive="base">
                                        <p:cTn id="56" dur="250" fill="hold"/>
                                        <p:tgtEl>
                                          <p:spTgt spid="15"/>
                                        </p:tgtEl>
                                        <p:attrNameLst>
                                          <p:attrName>ppt_x</p:attrName>
                                        </p:attrNameLst>
                                      </p:cBhvr>
                                      <p:tavLst>
                                        <p:tav tm="0">
                                          <p:val>
                                            <p:strVal val="0-#ppt_w/2"/>
                                          </p:val>
                                        </p:tav>
                                        <p:tav tm="100000">
                                          <p:val>
                                            <p:strVal val="#ppt_x"/>
                                          </p:val>
                                        </p:tav>
                                      </p:tavLst>
                                    </p:anim>
                                    <p:anim calcmode="lin" valueType="num">
                                      <p:cBhvr additive="base">
                                        <p:cTn id="57" dur="250" fill="hold"/>
                                        <p:tgtEl>
                                          <p:spTgt spid="15"/>
                                        </p:tgtEl>
                                        <p:attrNameLst>
                                          <p:attrName>ppt_y</p:attrName>
                                        </p:attrNameLst>
                                      </p:cBhvr>
                                      <p:tavLst>
                                        <p:tav tm="0">
                                          <p:val>
                                            <p:strVal val="#ppt_y"/>
                                          </p:val>
                                        </p:tav>
                                        <p:tav tm="100000">
                                          <p:val>
                                            <p:strVal val="#ppt_y"/>
                                          </p:val>
                                        </p:tav>
                                      </p:tavLst>
                                    </p:anim>
                                  </p:childTnLst>
                                </p:cTn>
                              </p:par>
                            </p:childTnLst>
                          </p:cTn>
                        </p:par>
                        <p:par>
                          <p:cTn id="58" fill="hold">
                            <p:stCondLst>
                              <p:cond delay="5750"/>
                            </p:stCondLst>
                            <p:childTnLst>
                              <p:par>
                                <p:cTn id="59" presetID="42" presetClass="entr" presetSubtype="0" fill="hold" grpId="0" nodeType="afterEffect">
                                  <p:stCondLst>
                                    <p:cond delay="0"/>
                                  </p:stCondLst>
                                  <p:childTnLst>
                                    <p:set>
                                      <p:cBhvr>
                                        <p:cTn id="60" dur="1" fill="hold">
                                          <p:stCondLst>
                                            <p:cond delay="0"/>
                                          </p:stCondLst>
                                        </p:cTn>
                                        <p:tgtEl>
                                          <p:spTgt spid="14"/>
                                        </p:tgtEl>
                                        <p:attrNameLst>
                                          <p:attrName>style.visibility</p:attrName>
                                        </p:attrNameLst>
                                      </p:cBhvr>
                                      <p:to>
                                        <p:strVal val="visible"/>
                                      </p:to>
                                    </p:set>
                                    <p:animEffect transition="in" filter="fade">
                                      <p:cBhvr>
                                        <p:cTn id="61" dur="500"/>
                                        <p:tgtEl>
                                          <p:spTgt spid="14"/>
                                        </p:tgtEl>
                                      </p:cBhvr>
                                    </p:animEffect>
                                    <p:anim calcmode="lin" valueType="num">
                                      <p:cBhvr>
                                        <p:cTn id="62" dur="500" fill="hold"/>
                                        <p:tgtEl>
                                          <p:spTgt spid="14"/>
                                        </p:tgtEl>
                                        <p:attrNameLst>
                                          <p:attrName>ppt_x</p:attrName>
                                        </p:attrNameLst>
                                      </p:cBhvr>
                                      <p:tavLst>
                                        <p:tav tm="0">
                                          <p:val>
                                            <p:strVal val="#ppt_x"/>
                                          </p:val>
                                        </p:tav>
                                        <p:tav tm="100000">
                                          <p:val>
                                            <p:strVal val="#ppt_x"/>
                                          </p:val>
                                        </p:tav>
                                      </p:tavLst>
                                    </p:anim>
                                    <p:anim calcmode="lin" valueType="num">
                                      <p:cBhvr>
                                        <p:cTn id="63" dur="500" fill="hold"/>
                                        <p:tgtEl>
                                          <p:spTgt spid="1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animBg="1"/>
      <p:bldP spid="9" grpId="0" animBg="1"/>
      <p:bldP spid="10" grpId="0" animBg="1"/>
      <p:bldP spid="11" grpId="0" animBg="1"/>
      <p:bldP spid="12" grpId="0" animBg="1"/>
      <p:bldP spid="14" grpId="0"/>
      <p:bldP spid="15"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0" y="5177749"/>
            <a:ext cx="12858750" cy="205490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ea typeface="微软雅黑" panose="020B0503020204020204" pitchFamily="34" charset="-122"/>
            </a:endParaRPr>
          </a:p>
        </p:txBody>
      </p:sp>
      <p:sp>
        <p:nvSpPr>
          <p:cNvPr id="18" name="任意多边形 17"/>
          <p:cNvSpPr>
            <a:spLocks/>
          </p:cNvSpPr>
          <p:nvPr/>
        </p:nvSpPr>
        <p:spPr bwMode="auto">
          <a:xfrm>
            <a:off x="0" y="11683"/>
            <a:ext cx="12896850" cy="5186234"/>
          </a:xfrm>
          <a:custGeom>
            <a:avLst/>
            <a:gdLst>
              <a:gd name="connsiteX0" fmla="*/ 3252148 w 12896850"/>
              <a:gd name="connsiteY0" fmla="*/ 1 h 5186234"/>
              <a:gd name="connsiteX1" fmla="*/ 5369626 w 12896850"/>
              <a:gd name="connsiteY1" fmla="*/ 1 h 5186234"/>
              <a:gd name="connsiteX2" fmla="*/ 5532949 w 12896850"/>
              <a:gd name="connsiteY2" fmla="*/ 14288 h 5186234"/>
              <a:gd name="connsiteX3" fmla="*/ 5690542 w 12896850"/>
              <a:gd name="connsiteY3" fmla="*/ 48577 h 5186234"/>
              <a:gd name="connsiteX4" fmla="*/ 5839540 w 12896850"/>
              <a:gd name="connsiteY4" fmla="*/ 114298 h 5186234"/>
              <a:gd name="connsiteX5" fmla="*/ 5977075 w 12896850"/>
              <a:gd name="connsiteY5" fmla="*/ 194306 h 5186234"/>
              <a:gd name="connsiteX6" fmla="*/ 6097419 w 12896850"/>
              <a:gd name="connsiteY6" fmla="*/ 300031 h 5186234"/>
              <a:gd name="connsiteX7" fmla="*/ 6197706 w 12896850"/>
              <a:gd name="connsiteY7" fmla="*/ 420043 h 5186234"/>
              <a:gd name="connsiteX8" fmla="*/ 6283666 w 12896850"/>
              <a:gd name="connsiteY8" fmla="*/ 557200 h 5186234"/>
              <a:gd name="connsiteX9" fmla="*/ 6343838 w 12896850"/>
              <a:gd name="connsiteY9" fmla="*/ 700071 h 5186234"/>
              <a:gd name="connsiteX10" fmla="*/ 6383952 w 12896850"/>
              <a:gd name="connsiteY10" fmla="*/ 857230 h 5186234"/>
              <a:gd name="connsiteX11" fmla="*/ 6392548 w 12896850"/>
              <a:gd name="connsiteY11" fmla="*/ 1025818 h 5186234"/>
              <a:gd name="connsiteX12" fmla="*/ 6392548 w 12896850"/>
              <a:gd name="connsiteY12" fmla="*/ 5186234 h 5186234"/>
              <a:gd name="connsiteX13" fmla="*/ 4283666 w 12896850"/>
              <a:gd name="connsiteY13" fmla="*/ 5186234 h 5186234"/>
              <a:gd name="connsiteX14" fmla="*/ 4111746 w 12896850"/>
              <a:gd name="connsiteY14" fmla="*/ 5171947 h 5186234"/>
              <a:gd name="connsiteX15" fmla="*/ 3957019 w 12896850"/>
              <a:gd name="connsiteY15" fmla="*/ 5131943 h 5186234"/>
              <a:gd name="connsiteX16" fmla="*/ 3810887 w 12896850"/>
              <a:gd name="connsiteY16" fmla="*/ 5071937 h 5186234"/>
              <a:gd name="connsiteX17" fmla="*/ 3676216 w 12896850"/>
              <a:gd name="connsiteY17" fmla="*/ 4986214 h 5186234"/>
              <a:gd name="connsiteX18" fmla="*/ 3553007 w 12896850"/>
              <a:gd name="connsiteY18" fmla="*/ 4886204 h 5186234"/>
              <a:gd name="connsiteX19" fmla="*/ 3452720 w 12896850"/>
              <a:gd name="connsiteY19" fmla="*/ 4766192 h 5186234"/>
              <a:gd name="connsiteX20" fmla="*/ 3369626 w 12896850"/>
              <a:gd name="connsiteY20" fmla="*/ 4629036 h 5186234"/>
              <a:gd name="connsiteX21" fmla="*/ 3303724 w 12896850"/>
              <a:gd name="connsiteY21" fmla="*/ 4486164 h 5186234"/>
              <a:gd name="connsiteX22" fmla="*/ 3266474 w 12896850"/>
              <a:gd name="connsiteY22" fmla="*/ 4329006 h 5186234"/>
              <a:gd name="connsiteX23" fmla="*/ 3252148 w 12896850"/>
              <a:gd name="connsiteY23" fmla="*/ 4160417 h 5186234"/>
              <a:gd name="connsiteX24" fmla="*/ 7530086 w 12896850"/>
              <a:gd name="connsiteY24" fmla="*/ 1 h 5186234"/>
              <a:gd name="connsiteX25" fmla="*/ 9644699 w 12896850"/>
              <a:gd name="connsiteY25" fmla="*/ 1 h 5186234"/>
              <a:gd name="connsiteX26" fmla="*/ 9644699 w 12896850"/>
              <a:gd name="connsiteY26" fmla="*/ 4160417 h 5186234"/>
              <a:gd name="connsiteX27" fmla="*/ 9630372 w 12896850"/>
              <a:gd name="connsiteY27" fmla="*/ 4329006 h 5186234"/>
              <a:gd name="connsiteX28" fmla="*/ 9595988 w 12896850"/>
              <a:gd name="connsiteY28" fmla="*/ 4486164 h 5186234"/>
              <a:gd name="connsiteX29" fmla="*/ 9530086 w 12896850"/>
              <a:gd name="connsiteY29" fmla="*/ 4629036 h 5186234"/>
              <a:gd name="connsiteX30" fmla="*/ 9449856 w 12896850"/>
              <a:gd name="connsiteY30" fmla="*/ 4766192 h 5186234"/>
              <a:gd name="connsiteX31" fmla="*/ 9343840 w 12896850"/>
              <a:gd name="connsiteY31" fmla="*/ 4886204 h 5186234"/>
              <a:gd name="connsiteX32" fmla="*/ 9223496 w 12896850"/>
              <a:gd name="connsiteY32" fmla="*/ 4986214 h 5186234"/>
              <a:gd name="connsiteX33" fmla="*/ 9091690 w 12896850"/>
              <a:gd name="connsiteY33" fmla="*/ 5071937 h 5186234"/>
              <a:gd name="connsiteX34" fmla="*/ 8942693 w 12896850"/>
              <a:gd name="connsiteY34" fmla="*/ 5131943 h 5186234"/>
              <a:gd name="connsiteX35" fmla="*/ 8785100 w 12896850"/>
              <a:gd name="connsiteY35" fmla="*/ 5171947 h 5186234"/>
              <a:gd name="connsiteX36" fmla="*/ 8618911 w 12896850"/>
              <a:gd name="connsiteY36" fmla="*/ 5186234 h 5186234"/>
              <a:gd name="connsiteX37" fmla="*/ 6504298 w 12896850"/>
              <a:gd name="connsiteY37" fmla="*/ 5186234 h 5186234"/>
              <a:gd name="connsiteX38" fmla="*/ 6504298 w 12896850"/>
              <a:gd name="connsiteY38" fmla="*/ 1025818 h 5186234"/>
              <a:gd name="connsiteX39" fmla="*/ 6512894 w 12896850"/>
              <a:gd name="connsiteY39" fmla="*/ 857230 h 5186234"/>
              <a:gd name="connsiteX40" fmla="*/ 6553009 w 12896850"/>
              <a:gd name="connsiteY40" fmla="*/ 700071 h 5186234"/>
              <a:gd name="connsiteX41" fmla="*/ 6618911 w 12896850"/>
              <a:gd name="connsiteY41" fmla="*/ 557200 h 5186234"/>
              <a:gd name="connsiteX42" fmla="*/ 6699141 w 12896850"/>
              <a:gd name="connsiteY42" fmla="*/ 420043 h 5186234"/>
              <a:gd name="connsiteX43" fmla="*/ 6805158 w 12896850"/>
              <a:gd name="connsiteY43" fmla="*/ 300031 h 5186234"/>
              <a:gd name="connsiteX44" fmla="*/ 6925502 w 12896850"/>
              <a:gd name="connsiteY44" fmla="*/ 194306 h 5186234"/>
              <a:gd name="connsiteX45" fmla="*/ 7057307 w 12896850"/>
              <a:gd name="connsiteY45" fmla="*/ 114298 h 5186234"/>
              <a:gd name="connsiteX46" fmla="*/ 7206304 w 12896850"/>
              <a:gd name="connsiteY46" fmla="*/ 48577 h 5186234"/>
              <a:gd name="connsiteX47" fmla="*/ 7363897 w 12896850"/>
              <a:gd name="connsiteY47" fmla="*/ 14288 h 5186234"/>
              <a:gd name="connsiteX48" fmla="*/ 9750718 w 12896850"/>
              <a:gd name="connsiteY48" fmla="*/ 1 h 5186234"/>
              <a:gd name="connsiteX49" fmla="*/ 11865331 w 12896850"/>
              <a:gd name="connsiteY49" fmla="*/ 1 h 5186234"/>
              <a:gd name="connsiteX50" fmla="*/ 12031520 w 12896850"/>
              <a:gd name="connsiteY50" fmla="*/ 14288 h 5186234"/>
              <a:gd name="connsiteX51" fmla="*/ 12191979 w 12896850"/>
              <a:gd name="connsiteY51" fmla="*/ 48577 h 5186234"/>
              <a:gd name="connsiteX52" fmla="*/ 12338111 w 12896850"/>
              <a:gd name="connsiteY52" fmla="*/ 114298 h 5186234"/>
              <a:gd name="connsiteX53" fmla="*/ 12475646 w 12896850"/>
              <a:gd name="connsiteY53" fmla="*/ 194306 h 5186234"/>
              <a:gd name="connsiteX54" fmla="*/ 12595990 w 12896850"/>
              <a:gd name="connsiteY54" fmla="*/ 300031 h 5186234"/>
              <a:gd name="connsiteX55" fmla="*/ 12696277 w 12896850"/>
              <a:gd name="connsiteY55" fmla="*/ 420043 h 5186234"/>
              <a:gd name="connsiteX56" fmla="*/ 12782237 w 12896850"/>
              <a:gd name="connsiteY56" fmla="*/ 551485 h 5186234"/>
              <a:gd name="connsiteX57" fmla="*/ 12842409 w 12896850"/>
              <a:gd name="connsiteY57" fmla="*/ 700071 h 5186234"/>
              <a:gd name="connsiteX58" fmla="*/ 12882523 w 12896850"/>
              <a:gd name="connsiteY58" fmla="*/ 857230 h 5186234"/>
              <a:gd name="connsiteX59" fmla="*/ 12896850 w 12896850"/>
              <a:gd name="connsiteY59" fmla="*/ 1022961 h 5186234"/>
              <a:gd name="connsiteX60" fmla="*/ 12896850 w 12896850"/>
              <a:gd name="connsiteY60" fmla="*/ 5186234 h 5186234"/>
              <a:gd name="connsiteX61" fmla="*/ 10779371 w 12896850"/>
              <a:gd name="connsiteY61" fmla="*/ 5186234 h 5186234"/>
              <a:gd name="connsiteX62" fmla="*/ 10616048 w 12896850"/>
              <a:gd name="connsiteY62" fmla="*/ 5171947 h 5186234"/>
              <a:gd name="connsiteX63" fmla="*/ 10452724 w 12896850"/>
              <a:gd name="connsiteY63" fmla="*/ 5131943 h 5186234"/>
              <a:gd name="connsiteX64" fmla="*/ 10309457 w 12896850"/>
              <a:gd name="connsiteY64" fmla="*/ 5071937 h 5186234"/>
              <a:gd name="connsiteX65" fmla="*/ 10171921 w 12896850"/>
              <a:gd name="connsiteY65" fmla="*/ 4986214 h 5186234"/>
              <a:gd name="connsiteX66" fmla="*/ 10051578 w 12896850"/>
              <a:gd name="connsiteY66" fmla="*/ 4886204 h 5186234"/>
              <a:gd name="connsiteX67" fmla="*/ 9951291 w 12896850"/>
              <a:gd name="connsiteY67" fmla="*/ 4766192 h 5186234"/>
              <a:gd name="connsiteX68" fmla="*/ 9865331 w 12896850"/>
              <a:gd name="connsiteY68" fmla="*/ 4629036 h 5186234"/>
              <a:gd name="connsiteX69" fmla="*/ 9805159 w 12896850"/>
              <a:gd name="connsiteY69" fmla="*/ 4486164 h 5186234"/>
              <a:gd name="connsiteX70" fmla="*/ 9765045 w 12896850"/>
              <a:gd name="connsiteY70" fmla="*/ 4329006 h 5186234"/>
              <a:gd name="connsiteX71" fmla="*/ 9750718 w 12896850"/>
              <a:gd name="connsiteY71" fmla="*/ 4160417 h 5186234"/>
              <a:gd name="connsiteX72" fmla="*/ 1031519 w 12896850"/>
              <a:gd name="connsiteY72" fmla="*/ 0 h 5186234"/>
              <a:gd name="connsiteX73" fmla="*/ 3146133 w 12896850"/>
              <a:gd name="connsiteY73" fmla="*/ 0 h 5186234"/>
              <a:gd name="connsiteX74" fmla="*/ 3146133 w 12896850"/>
              <a:gd name="connsiteY74" fmla="*/ 4160417 h 5186234"/>
              <a:gd name="connsiteX75" fmla="*/ 3131806 w 12896850"/>
              <a:gd name="connsiteY75" fmla="*/ 4329005 h 5186234"/>
              <a:gd name="connsiteX76" fmla="*/ 3097422 w 12896850"/>
              <a:gd name="connsiteY76" fmla="*/ 4486164 h 5186234"/>
              <a:gd name="connsiteX77" fmla="*/ 3031519 w 12896850"/>
              <a:gd name="connsiteY77" fmla="*/ 4629036 h 5186234"/>
              <a:gd name="connsiteX78" fmla="*/ 2945560 w 12896850"/>
              <a:gd name="connsiteY78" fmla="*/ 4766192 h 5186234"/>
              <a:gd name="connsiteX79" fmla="*/ 2845273 w 12896850"/>
              <a:gd name="connsiteY79" fmla="*/ 4886204 h 5186234"/>
              <a:gd name="connsiteX80" fmla="*/ 2724929 w 12896850"/>
              <a:gd name="connsiteY80" fmla="*/ 4986214 h 5186234"/>
              <a:gd name="connsiteX81" fmla="*/ 2590259 w 12896850"/>
              <a:gd name="connsiteY81" fmla="*/ 5071937 h 5186234"/>
              <a:gd name="connsiteX82" fmla="*/ 2444127 w 12896850"/>
              <a:gd name="connsiteY82" fmla="*/ 5131943 h 5186234"/>
              <a:gd name="connsiteX83" fmla="*/ 2286533 w 12896850"/>
              <a:gd name="connsiteY83" fmla="*/ 5171947 h 5186234"/>
              <a:gd name="connsiteX84" fmla="*/ 2117479 w 12896850"/>
              <a:gd name="connsiteY84" fmla="*/ 5186234 h 5186234"/>
              <a:gd name="connsiteX85" fmla="*/ 0 w 12896850"/>
              <a:gd name="connsiteY85" fmla="*/ 5186234 h 5186234"/>
              <a:gd name="connsiteX86" fmla="*/ 0 w 12896850"/>
              <a:gd name="connsiteY86" fmla="*/ 1025817 h 5186234"/>
              <a:gd name="connsiteX87" fmla="*/ 17192 w 12896850"/>
              <a:gd name="connsiteY87" fmla="*/ 857229 h 5186234"/>
              <a:gd name="connsiteX88" fmla="*/ 57307 w 12896850"/>
              <a:gd name="connsiteY88" fmla="*/ 700070 h 5186234"/>
              <a:gd name="connsiteX89" fmla="*/ 117479 w 12896850"/>
              <a:gd name="connsiteY89" fmla="*/ 557199 h 5186234"/>
              <a:gd name="connsiteX90" fmla="*/ 203439 w 12896850"/>
              <a:gd name="connsiteY90" fmla="*/ 420042 h 5186234"/>
              <a:gd name="connsiteX91" fmla="*/ 303725 w 12896850"/>
              <a:gd name="connsiteY91" fmla="*/ 300030 h 5186234"/>
              <a:gd name="connsiteX92" fmla="*/ 424069 w 12896850"/>
              <a:gd name="connsiteY92" fmla="*/ 194305 h 5186234"/>
              <a:gd name="connsiteX93" fmla="*/ 558740 w 12896850"/>
              <a:gd name="connsiteY93" fmla="*/ 114297 h 5186234"/>
              <a:gd name="connsiteX94" fmla="*/ 710602 w 12896850"/>
              <a:gd name="connsiteY94" fmla="*/ 48577 h 5186234"/>
              <a:gd name="connsiteX95" fmla="*/ 865330 w 12896850"/>
              <a:gd name="connsiteY95" fmla="*/ 14287 h 51862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Lst>
            <a:rect l="l" t="t" r="r" b="b"/>
            <a:pathLst>
              <a:path w="12896850" h="5186234">
                <a:moveTo>
                  <a:pt x="3252148" y="1"/>
                </a:moveTo>
                <a:lnTo>
                  <a:pt x="5369626" y="1"/>
                </a:lnTo>
                <a:lnTo>
                  <a:pt x="5532949" y="14288"/>
                </a:lnTo>
                <a:lnTo>
                  <a:pt x="5690542" y="48577"/>
                </a:lnTo>
                <a:lnTo>
                  <a:pt x="5839540" y="114298"/>
                </a:lnTo>
                <a:lnTo>
                  <a:pt x="5977075" y="194306"/>
                </a:lnTo>
                <a:lnTo>
                  <a:pt x="6097419" y="300031"/>
                </a:lnTo>
                <a:lnTo>
                  <a:pt x="6197706" y="420043"/>
                </a:lnTo>
                <a:lnTo>
                  <a:pt x="6283666" y="557200"/>
                </a:lnTo>
                <a:lnTo>
                  <a:pt x="6343838" y="700071"/>
                </a:lnTo>
                <a:lnTo>
                  <a:pt x="6383952" y="857230"/>
                </a:lnTo>
                <a:lnTo>
                  <a:pt x="6392548" y="1025818"/>
                </a:lnTo>
                <a:lnTo>
                  <a:pt x="6392548" y="5186234"/>
                </a:lnTo>
                <a:lnTo>
                  <a:pt x="4283666" y="5186234"/>
                </a:lnTo>
                <a:lnTo>
                  <a:pt x="4111746" y="5171947"/>
                </a:lnTo>
                <a:lnTo>
                  <a:pt x="3957019" y="5131943"/>
                </a:lnTo>
                <a:lnTo>
                  <a:pt x="3810887" y="5071937"/>
                </a:lnTo>
                <a:lnTo>
                  <a:pt x="3676216" y="4986214"/>
                </a:lnTo>
                <a:lnTo>
                  <a:pt x="3553007" y="4886204"/>
                </a:lnTo>
                <a:lnTo>
                  <a:pt x="3452720" y="4766192"/>
                </a:lnTo>
                <a:lnTo>
                  <a:pt x="3369626" y="4629036"/>
                </a:lnTo>
                <a:lnTo>
                  <a:pt x="3303724" y="4486164"/>
                </a:lnTo>
                <a:lnTo>
                  <a:pt x="3266474" y="4329006"/>
                </a:lnTo>
                <a:lnTo>
                  <a:pt x="3252148" y="4160417"/>
                </a:lnTo>
                <a:close/>
                <a:moveTo>
                  <a:pt x="7530086" y="1"/>
                </a:moveTo>
                <a:lnTo>
                  <a:pt x="9644699" y="1"/>
                </a:lnTo>
                <a:lnTo>
                  <a:pt x="9644699" y="4160417"/>
                </a:lnTo>
                <a:lnTo>
                  <a:pt x="9630372" y="4329006"/>
                </a:lnTo>
                <a:lnTo>
                  <a:pt x="9595988" y="4486164"/>
                </a:lnTo>
                <a:lnTo>
                  <a:pt x="9530086" y="4629036"/>
                </a:lnTo>
                <a:lnTo>
                  <a:pt x="9449856" y="4766192"/>
                </a:lnTo>
                <a:lnTo>
                  <a:pt x="9343840" y="4886204"/>
                </a:lnTo>
                <a:lnTo>
                  <a:pt x="9223496" y="4986214"/>
                </a:lnTo>
                <a:lnTo>
                  <a:pt x="9091690" y="5071937"/>
                </a:lnTo>
                <a:lnTo>
                  <a:pt x="8942693" y="5131943"/>
                </a:lnTo>
                <a:lnTo>
                  <a:pt x="8785100" y="5171947"/>
                </a:lnTo>
                <a:lnTo>
                  <a:pt x="8618911" y="5186234"/>
                </a:lnTo>
                <a:lnTo>
                  <a:pt x="6504298" y="5186234"/>
                </a:lnTo>
                <a:lnTo>
                  <a:pt x="6504298" y="1025818"/>
                </a:lnTo>
                <a:lnTo>
                  <a:pt x="6512894" y="857230"/>
                </a:lnTo>
                <a:lnTo>
                  <a:pt x="6553009" y="700071"/>
                </a:lnTo>
                <a:lnTo>
                  <a:pt x="6618911" y="557200"/>
                </a:lnTo>
                <a:lnTo>
                  <a:pt x="6699141" y="420043"/>
                </a:lnTo>
                <a:lnTo>
                  <a:pt x="6805158" y="300031"/>
                </a:lnTo>
                <a:lnTo>
                  <a:pt x="6925502" y="194306"/>
                </a:lnTo>
                <a:lnTo>
                  <a:pt x="7057307" y="114298"/>
                </a:lnTo>
                <a:lnTo>
                  <a:pt x="7206304" y="48577"/>
                </a:lnTo>
                <a:lnTo>
                  <a:pt x="7363897" y="14288"/>
                </a:lnTo>
                <a:close/>
                <a:moveTo>
                  <a:pt x="9750718" y="1"/>
                </a:moveTo>
                <a:lnTo>
                  <a:pt x="11865331" y="1"/>
                </a:lnTo>
                <a:lnTo>
                  <a:pt x="12031520" y="14288"/>
                </a:lnTo>
                <a:lnTo>
                  <a:pt x="12191979" y="48577"/>
                </a:lnTo>
                <a:lnTo>
                  <a:pt x="12338111" y="114298"/>
                </a:lnTo>
                <a:lnTo>
                  <a:pt x="12475646" y="194306"/>
                </a:lnTo>
                <a:lnTo>
                  <a:pt x="12595990" y="300031"/>
                </a:lnTo>
                <a:lnTo>
                  <a:pt x="12696277" y="420043"/>
                </a:lnTo>
                <a:lnTo>
                  <a:pt x="12782237" y="551485"/>
                </a:lnTo>
                <a:lnTo>
                  <a:pt x="12842409" y="700071"/>
                </a:lnTo>
                <a:lnTo>
                  <a:pt x="12882523" y="857230"/>
                </a:lnTo>
                <a:lnTo>
                  <a:pt x="12896850" y="1022961"/>
                </a:lnTo>
                <a:lnTo>
                  <a:pt x="12896850" y="5186234"/>
                </a:lnTo>
                <a:lnTo>
                  <a:pt x="10779371" y="5186234"/>
                </a:lnTo>
                <a:lnTo>
                  <a:pt x="10616048" y="5171947"/>
                </a:lnTo>
                <a:lnTo>
                  <a:pt x="10452724" y="5131943"/>
                </a:lnTo>
                <a:lnTo>
                  <a:pt x="10309457" y="5071937"/>
                </a:lnTo>
                <a:lnTo>
                  <a:pt x="10171921" y="4986214"/>
                </a:lnTo>
                <a:lnTo>
                  <a:pt x="10051578" y="4886204"/>
                </a:lnTo>
                <a:lnTo>
                  <a:pt x="9951291" y="4766192"/>
                </a:lnTo>
                <a:lnTo>
                  <a:pt x="9865331" y="4629036"/>
                </a:lnTo>
                <a:lnTo>
                  <a:pt x="9805159" y="4486164"/>
                </a:lnTo>
                <a:lnTo>
                  <a:pt x="9765045" y="4329006"/>
                </a:lnTo>
                <a:lnTo>
                  <a:pt x="9750718" y="4160417"/>
                </a:lnTo>
                <a:close/>
                <a:moveTo>
                  <a:pt x="1031519" y="0"/>
                </a:moveTo>
                <a:lnTo>
                  <a:pt x="3146133" y="0"/>
                </a:lnTo>
                <a:lnTo>
                  <a:pt x="3146133" y="4160417"/>
                </a:lnTo>
                <a:lnTo>
                  <a:pt x="3131806" y="4329005"/>
                </a:lnTo>
                <a:lnTo>
                  <a:pt x="3097422" y="4486164"/>
                </a:lnTo>
                <a:lnTo>
                  <a:pt x="3031519" y="4629036"/>
                </a:lnTo>
                <a:lnTo>
                  <a:pt x="2945560" y="4766192"/>
                </a:lnTo>
                <a:lnTo>
                  <a:pt x="2845273" y="4886204"/>
                </a:lnTo>
                <a:lnTo>
                  <a:pt x="2724929" y="4986214"/>
                </a:lnTo>
                <a:lnTo>
                  <a:pt x="2590259" y="5071937"/>
                </a:lnTo>
                <a:lnTo>
                  <a:pt x="2444127" y="5131943"/>
                </a:lnTo>
                <a:lnTo>
                  <a:pt x="2286533" y="5171947"/>
                </a:lnTo>
                <a:lnTo>
                  <a:pt x="2117479" y="5186234"/>
                </a:lnTo>
                <a:lnTo>
                  <a:pt x="0" y="5186234"/>
                </a:lnTo>
                <a:lnTo>
                  <a:pt x="0" y="1025817"/>
                </a:lnTo>
                <a:lnTo>
                  <a:pt x="17192" y="857229"/>
                </a:lnTo>
                <a:lnTo>
                  <a:pt x="57307" y="700070"/>
                </a:lnTo>
                <a:lnTo>
                  <a:pt x="117479" y="557199"/>
                </a:lnTo>
                <a:lnTo>
                  <a:pt x="203439" y="420042"/>
                </a:lnTo>
                <a:lnTo>
                  <a:pt x="303725" y="300030"/>
                </a:lnTo>
                <a:lnTo>
                  <a:pt x="424069" y="194305"/>
                </a:lnTo>
                <a:lnTo>
                  <a:pt x="558740" y="114297"/>
                </a:lnTo>
                <a:lnTo>
                  <a:pt x="710602" y="48577"/>
                </a:lnTo>
                <a:lnTo>
                  <a:pt x="865330" y="14287"/>
                </a:lnTo>
                <a:close/>
              </a:path>
            </a:pathLst>
          </a:custGeom>
          <a:blipFill dpi="0" rotWithShape="1">
            <a:blip r:embed="rId3" cstate="print">
              <a:extLst>
                <a:ext uri="{28A0092B-C50C-407E-A947-70E740481C1C}">
                  <a14:useLocalDpi xmlns:a14="http://schemas.microsoft.com/office/drawing/2010/main" val="0"/>
                </a:ext>
              </a:extLst>
            </a:blip>
            <a:srcRect/>
            <a:stretch>
              <a:fillRect/>
            </a:stretch>
          </a:blipFill>
          <a:ln w="0">
            <a:noFill/>
            <a:prstDash val="solid"/>
            <a:round/>
            <a:headEnd/>
            <a:tailEnd/>
          </a:ln>
        </p:spPr>
        <p:txBody>
          <a:bodyPr vert="horz" wrap="square" lIns="128580" tIns="64290" rIns="128580" bIns="64290" numCol="1" anchor="t" anchorCtr="0" compatLnSpc="1">
            <a:prstTxWarp prst="textNoShape">
              <a:avLst/>
            </a:prstTxWarp>
            <a:noAutofit/>
          </a:bodyPr>
          <a:lstStyle/>
          <a:p>
            <a:endParaRPr lang="zh-CN" altLang="en-US">
              <a:ea typeface="微软雅黑" panose="020B0503020204020204" pitchFamily="34" charset="-122"/>
            </a:endParaRPr>
          </a:p>
        </p:txBody>
      </p:sp>
      <p:sp>
        <p:nvSpPr>
          <p:cNvPr id="5" name="文本框 4"/>
          <p:cNvSpPr txBox="1">
            <a:spLocks noChangeArrowheads="1"/>
          </p:cNvSpPr>
          <p:nvPr/>
        </p:nvSpPr>
        <p:spPr bwMode="auto">
          <a:xfrm>
            <a:off x="812800" y="6246185"/>
            <a:ext cx="11233150" cy="255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nSpc>
                <a:spcPct val="150000"/>
              </a:lnSpc>
            </a:pPr>
            <a:r>
              <a:rPr lang="zh-CN" altLang="en-US" sz="800" dirty="0">
                <a:solidFill>
                  <a:srgbClr val="FFFFFF"/>
                </a:solidFill>
                <a:latin typeface="微软雅黑" panose="020B0503020204020204" pitchFamily="34" charset="-122"/>
                <a:ea typeface="微软雅黑" panose="020B0503020204020204" pitchFamily="34" charset="-122"/>
                <a:cs typeface="+mn-ea"/>
                <a:sym typeface="+mn-lt"/>
              </a:rPr>
              <a:t>Click on title text, click on title text, click on title text, click title text, click title text, click title text, click title text, click title text, click title text, click title text, click title text, click title text, click title text, click title text, click title text, click title text, click title text, click title text, click title text, click title text.</a:t>
            </a:r>
            <a:endParaRPr lang="en-US" altLang="zh-CN" sz="800" dirty="0">
              <a:solidFill>
                <a:srgbClr val="FFFFFF"/>
              </a:solidFill>
              <a:latin typeface="微软雅黑" panose="020B0503020204020204" pitchFamily="34" charset="-122"/>
              <a:ea typeface="微软雅黑" panose="020B0503020204020204" pitchFamily="34" charset="-122"/>
              <a:cs typeface="+mn-ea"/>
              <a:sym typeface="+mn-lt"/>
            </a:endParaRPr>
          </a:p>
        </p:txBody>
      </p:sp>
      <p:sp>
        <p:nvSpPr>
          <p:cNvPr id="6" name="TextBox 32"/>
          <p:cNvSpPr txBox="1"/>
          <p:nvPr/>
        </p:nvSpPr>
        <p:spPr>
          <a:xfrm>
            <a:off x="805235" y="5869159"/>
            <a:ext cx="2239764" cy="415498"/>
          </a:xfrm>
          <a:prstGeom prst="rect">
            <a:avLst/>
          </a:prstGeom>
          <a:noFill/>
        </p:spPr>
        <p:txBody>
          <a:bodyPr wrap="square" rtlCol="0">
            <a:spAutoFit/>
          </a:bodyPr>
          <a:lstStyle/>
          <a:p>
            <a:pPr>
              <a:lnSpc>
                <a:spcPct val="150000"/>
              </a:lnSpc>
            </a:pPr>
            <a:r>
              <a:rPr lang="zh-CN" altLang="en-US" sz="1400" dirty="0">
                <a:solidFill>
                  <a:schemeClr val="bg1"/>
                </a:solidFill>
                <a:latin typeface="Arial" panose="020B0604020202020204" pitchFamily="34" charset="0"/>
                <a:ea typeface="微软雅黑" panose="020B0503020204020204" pitchFamily="34" charset="-122"/>
                <a:sym typeface="Arial" panose="020B0604020202020204" pitchFamily="34" charset="0"/>
              </a:rPr>
              <a:t>Click to replace text</a:t>
            </a:r>
          </a:p>
        </p:txBody>
      </p:sp>
      <p:sp>
        <p:nvSpPr>
          <p:cNvPr id="7" name="文本占位符 13"/>
          <p:cNvSpPr txBox="1">
            <a:spLocks/>
          </p:cNvSpPr>
          <p:nvPr/>
        </p:nvSpPr>
        <p:spPr>
          <a:xfrm>
            <a:off x="1154406" y="236926"/>
            <a:ext cx="1890593" cy="355063"/>
          </a:xfrm>
          <a:prstGeom prst="rect">
            <a:avLst/>
          </a:prstGeom>
        </p:spPr>
        <p:txBody>
          <a:bodyPr vert="horz"/>
          <a:lstStyle>
            <a:lvl1pPr marL="0" indent="0" algn="l" defTabSz="964326" rtl="0" eaLnBrk="1" latinLnBrk="0" hangingPunct="1">
              <a:lnSpc>
                <a:spcPct val="100000"/>
              </a:lnSpc>
              <a:spcBef>
                <a:spcPts val="1055"/>
              </a:spcBef>
              <a:buFont typeface="Arial" panose="020B0604020202020204" pitchFamily="34" charset="0"/>
              <a:buNone/>
              <a:defRPr sz="1687" kern="1200">
                <a:solidFill>
                  <a:schemeClr val="tx1"/>
                </a:solidFill>
                <a:latin typeface="+mn-lt"/>
                <a:ea typeface="+mn-ea"/>
                <a:cs typeface="+mn-cs"/>
              </a:defRPr>
            </a:lvl1pPr>
            <a:lvl2pPr marL="723245" indent="-241082" algn="l" defTabSz="964326" rtl="0" eaLnBrk="1" latinLnBrk="0" hangingPunct="1">
              <a:lnSpc>
                <a:spcPct val="90000"/>
              </a:lnSpc>
              <a:spcBef>
                <a:spcPts val="527"/>
              </a:spcBef>
              <a:buFont typeface="Arial" panose="020B0604020202020204" pitchFamily="34" charset="0"/>
              <a:buChar char="•"/>
              <a:defRPr sz="2531" kern="1200">
                <a:solidFill>
                  <a:schemeClr val="tx1"/>
                </a:solidFill>
                <a:latin typeface="+mn-lt"/>
                <a:ea typeface="+mn-ea"/>
                <a:cs typeface="+mn-cs"/>
              </a:defRPr>
            </a:lvl2pPr>
            <a:lvl3pPr marL="1205408" indent="-241082" algn="l" defTabSz="964326" rtl="0" eaLnBrk="1" latinLnBrk="0" hangingPunct="1">
              <a:lnSpc>
                <a:spcPct val="90000"/>
              </a:lnSpc>
              <a:spcBef>
                <a:spcPts val="527"/>
              </a:spcBef>
              <a:buFont typeface="Arial" panose="020B0604020202020204" pitchFamily="34" charset="0"/>
              <a:buChar char="•"/>
              <a:defRPr sz="2109" kern="1200">
                <a:solidFill>
                  <a:schemeClr val="tx1"/>
                </a:solidFill>
                <a:latin typeface="+mn-lt"/>
                <a:ea typeface="+mn-ea"/>
                <a:cs typeface="+mn-cs"/>
              </a:defRPr>
            </a:lvl3pPr>
            <a:lvl4pPr marL="1687571" indent="-241082" algn="l" defTabSz="964326" rtl="0" eaLnBrk="1" latinLnBrk="0" hangingPunct="1">
              <a:lnSpc>
                <a:spcPct val="90000"/>
              </a:lnSpc>
              <a:spcBef>
                <a:spcPts val="527"/>
              </a:spcBef>
              <a:buFont typeface="Arial" panose="020B0604020202020204" pitchFamily="34" charset="0"/>
              <a:buChar char="•"/>
              <a:defRPr sz="1898" kern="1200">
                <a:solidFill>
                  <a:schemeClr val="tx1"/>
                </a:solidFill>
                <a:latin typeface="+mn-lt"/>
                <a:ea typeface="+mn-ea"/>
                <a:cs typeface="+mn-cs"/>
              </a:defRPr>
            </a:lvl4pPr>
            <a:lvl5pPr marL="2169734" indent="-241082" algn="l" defTabSz="964326" rtl="0" eaLnBrk="1" latinLnBrk="0" hangingPunct="1">
              <a:lnSpc>
                <a:spcPct val="90000"/>
              </a:lnSpc>
              <a:spcBef>
                <a:spcPts val="527"/>
              </a:spcBef>
              <a:buFont typeface="Arial" panose="020B0604020202020204" pitchFamily="34" charset="0"/>
              <a:buChar char="•"/>
              <a:defRPr sz="1898" kern="1200">
                <a:solidFill>
                  <a:schemeClr val="tx1"/>
                </a:solidFill>
                <a:latin typeface="+mn-lt"/>
                <a:ea typeface="+mn-ea"/>
                <a:cs typeface="+mn-cs"/>
              </a:defRPr>
            </a:lvl5pPr>
            <a:lvl6pPr marL="2651897" indent="-241082" algn="l" defTabSz="964326" rtl="0" eaLnBrk="1" latinLnBrk="0" hangingPunct="1">
              <a:lnSpc>
                <a:spcPct val="90000"/>
              </a:lnSpc>
              <a:spcBef>
                <a:spcPts val="527"/>
              </a:spcBef>
              <a:buFont typeface="Arial" panose="020B0604020202020204" pitchFamily="34" charset="0"/>
              <a:buChar char="•"/>
              <a:defRPr sz="1898" kern="1200">
                <a:solidFill>
                  <a:schemeClr val="tx1"/>
                </a:solidFill>
                <a:latin typeface="+mn-lt"/>
                <a:ea typeface="+mn-ea"/>
                <a:cs typeface="+mn-cs"/>
              </a:defRPr>
            </a:lvl6pPr>
            <a:lvl7pPr marL="3134060" indent="-241082" algn="l" defTabSz="964326" rtl="0" eaLnBrk="1" latinLnBrk="0" hangingPunct="1">
              <a:lnSpc>
                <a:spcPct val="90000"/>
              </a:lnSpc>
              <a:spcBef>
                <a:spcPts val="527"/>
              </a:spcBef>
              <a:buFont typeface="Arial" panose="020B0604020202020204" pitchFamily="34" charset="0"/>
              <a:buChar char="•"/>
              <a:defRPr sz="1898" kern="1200">
                <a:solidFill>
                  <a:schemeClr val="tx1"/>
                </a:solidFill>
                <a:latin typeface="+mn-lt"/>
                <a:ea typeface="+mn-ea"/>
                <a:cs typeface="+mn-cs"/>
              </a:defRPr>
            </a:lvl7pPr>
            <a:lvl8pPr marL="3616223" indent="-241082" algn="l" defTabSz="964326" rtl="0" eaLnBrk="1" latinLnBrk="0" hangingPunct="1">
              <a:lnSpc>
                <a:spcPct val="90000"/>
              </a:lnSpc>
              <a:spcBef>
                <a:spcPts val="527"/>
              </a:spcBef>
              <a:buFont typeface="Arial" panose="020B0604020202020204" pitchFamily="34" charset="0"/>
              <a:buChar char="•"/>
              <a:defRPr sz="1898" kern="1200">
                <a:solidFill>
                  <a:schemeClr val="tx1"/>
                </a:solidFill>
                <a:latin typeface="+mn-lt"/>
                <a:ea typeface="+mn-ea"/>
                <a:cs typeface="+mn-cs"/>
              </a:defRPr>
            </a:lvl8pPr>
            <a:lvl9pPr marL="4098387" indent="-241082" algn="l" defTabSz="964326" rtl="0" eaLnBrk="1" latinLnBrk="0" hangingPunct="1">
              <a:lnSpc>
                <a:spcPct val="90000"/>
              </a:lnSpc>
              <a:spcBef>
                <a:spcPts val="527"/>
              </a:spcBef>
              <a:buFont typeface="Arial" panose="020B0604020202020204" pitchFamily="34" charset="0"/>
              <a:buChar char="•"/>
              <a:defRPr sz="1898" kern="1200">
                <a:solidFill>
                  <a:schemeClr val="tx1"/>
                </a:solidFill>
                <a:latin typeface="+mn-lt"/>
                <a:ea typeface="+mn-ea"/>
                <a:cs typeface="+mn-cs"/>
              </a:defRPr>
            </a:lvl9pPr>
          </a:lstStyle>
          <a:p>
            <a:r>
              <a:rPr kumimoji="1" lang="zh-CN" altLang="en-US" sz="1600" dirty="0">
                <a:solidFill>
                  <a:schemeClr val="accent1"/>
                </a:solidFill>
                <a:latin typeface="微软雅黑" panose="020B0503020204020204" pitchFamily="34" charset="-122"/>
                <a:ea typeface="微软雅黑" panose="020B0503020204020204" pitchFamily="34" charset="-122"/>
              </a:rPr>
              <a:t>Add a title</a:t>
            </a:r>
          </a:p>
        </p:txBody>
      </p:sp>
    </p:spTree>
    <p:extLst>
      <p:ext uri="{BB962C8B-B14F-4D97-AF65-F5344CB8AC3E}">
        <p14:creationId xmlns:p14="http://schemas.microsoft.com/office/powerpoint/2010/main" val="427569468"/>
      </p:ext>
    </p:extLst>
  </p:cSld>
  <p:clrMapOvr>
    <a:masterClrMapping/>
  </p:clrMapOvr>
  <p:transition spd="slow" advTm="0">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5" presetClass="entr" presetSubtype="0" fill="hold" grpId="0" nodeType="afterEffect">
                                  <p:stCondLst>
                                    <p:cond delay="0"/>
                                  </p:stCondLst>
                                  <p:childTnLst>
                                    <p:set>
                                      <p:cBhvr>
                                        <p:cTn id="6" dur="1" fill="hold">
                                          <p:stCondLst>
                                            <p:cond delay="0"/>
                                          </p:stCondLst>
                                        </p:cTn>
                                        <p:tgtEl>
                                          <p:spTgt spid="18"/>
                                        </p:tgtEl>
                                        <p:attrNameLst>
                                          <p:attrName>style.visibility</p:attrName>
                                        </p:attrNameLst>
                                      </p:cBhvr>
                                      <p:to>
                                        <p:strVal val="visible"/>
                                      </p:to>
                                    </p:set>
                                    <p:anim calcmode="lin" valueType="num">
                                      <p:cBhvr>
                                        <p:cTn id="7" dur="500" fill="hold"/>
                                        <p:tgtEl>
                                          <p:spTgt spid="18"/>
                                        </p:tgtEl>
                                        <p:attrNameLst>
                                          <p:attrName>ppt_w</p:attrName>
                                        </p:attrNameLst>
                                      </p:cBhvr>
                                      <p:tavLst>
                                        <p:tav tm="0">
                                          <p:val>
                                            <p:fltVal val="0"/>
                                          </p:val>
                                        </p:tav>
                                        <p:tav tm="100000">
                                          <p:val>
                                            <p:strVal val="#ppt_w"/>
                                          </p:val>
                                        </p:tav>
                                      </p:tavLst>
                                    </p:anim>
                                    <p:anim calcmode="lin" valueType="num">
                                      <p:cBhvr>
                                        <p:cTn id="8" dur="500" fill="hold"/>
                                        <p:tgtEl>
                                          <p:spTgt spid="18"/>
                                        </p:tgtEl>
                                        <p:attrNameLst>
                                          <p:attrName>ppt_h</p:attrName>
                                        </p:attrNameLst>
                                      </p:cBhvr>
                                      <p:tavLst>
                                        <p:tav tm="0">
                                          <p:val>
                                            <p:fltVal val="0"/>
                                          </p:val>
                                        </p:tav>
                                        <p:tav tm="100000">
                                          <p:val>
                                            <p:strVal val="#ppt_h"/>
                                          </p:val>
                                        </p:tav>
                                      </p:tavLst>
                                    </p:anim>
                                    <p:anim calcmode="lin" valueType="num">
                                      <p:cBhvr>
                                        <p:cTn id="9" dur="500" fill="hold"/>
                                        <p:tgtEl>
                                          <p:spTgt spid="18"/>
                                        </p:tgtEl>
                                        <p:attrNameLst>
                                          <p:attrName>ppt_x</p:attrName>
                                        </p:attrNameLst>
                                      </p:cBhvr>
                                      <p:tavLst>
                                        <p:tav tm="0" fmla="#ppt_x+(cos(-2*pi*(1-$))*-#ppt_x-sin(-2*pi*(1-$))*(1-#ppt_y))*(1-$)">
                                          <p:val>
                                            <p:fltVal val="0"/>
                                          </p:val>
                                        </p:tav>
                                        <p:tav tm="100000">
                                          <p:val>
                                            <p:fltVal val="1"/>
                                          </p:val>
                                        </p:tav>
                                      </p:tavLst>
                                    </p:anim>
                                    <p:anim calcmode="lin" valueType="num">
                                      <p:cBhvr>
                                        <p:cTn id="10" dur="500" fill="hold"/>
                                        <p:tgtEl>
                                          <p:spTgt spid="18"/>
                                        </p:tgtEl>
                                        <p:attrNameLst>
                                          <p:attrName>ppt_y</p:attrName>
                                        </p:attrNameLst>
                                      </p:cBhvr>
                                      <p:tavLst>
                                        <p:tav tm="0" fmla="#ppt_y+(sin(-2*pi*(1-$))*-#ppt_x+cos(-2*pi*(1-$))*(1-#ppt_y))*(1-$)">
                                          <p:val>
                                            <p:fltVal val="0"/>
                                          </p:val>
                                        </p:tav>
                                        <p:tav tm="100000">
                                          <p:val>
                                            <p:fltVal val="1"/>
                                          </p:val>
                                        </p:tav>
                                      </p:tavLst>
                                    </p:anim>
                                  </p:childTnLst>
                                </p:cTn>
                              </p:par>
                            </p:childTnLst>
                          </p:cTn>
                        </p:par>
                        <p:par>
                          <p:cTn id="11" fill="hold">
                            <p:stCondLst>
                              <p:cond delay="500"/>
                            </p:stCondLst>
                            <p:childTnLst>
                              <p:par>
                                <p:cTn id="12" presetID="22" presetClass="entr" presetSubtype="4" fill="hold" grpId="0" nodeType="after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wipe(down)">
                                      <p:cBhvr>
                                        <p:cTn id="14" dur="500"/>
                                        <p:tgtEl>
                                          <p:spTgt spid="4"/>
                                        </p:tgtEl>
                                      </p:cBhvr>
                                    </p:animEffect>
                                  </p:childTnLst>
                                </p:cTn>
                              </p:par>
                            </p:childTnLst>
                          </p:cTn>
                        </p:par>
                        <p:par>
                          <p:cTn id="15" fill="hold">
                            <p:stCondLst>
                              <p:cond delay="1000"/>
                            </p:stCondLst>
                            <p:childTnLst>
                              <p:par>
                                <p:cTn id="16" presetID="2" presetClass="entr" presetSubtype="8" fill="hold" grpId="0" nodeType="afterEffect">
                                  <p:stCondLst>
                                    <p:cond delay="0"/>
                                  </p:stCondLst>
                                  <p:childTnLst>
                                    <p:set>
                                      <p:cBhvr>
                                        <p:cTn id="17" dur="1" fill="hold">
                                          <p:stCondLst>
                                            <p:cond delay="0"/>
                                          </p:stCondLst>
                                        </p:cTn>
                                        <p:tgtEl>
                                          <p:spTgt spid="6"/>
                                        </p:tgtEl>
                                        <p:attrNameLst>
                                          <p:attrName>style.visibility</p:attrName>
                                        </p:attrNameLst>
                                      </p:cBhvr>
                                      <p:to>
                                        <p:strVal val="visible"/>
                                      </p:to>
                                    </p:set>
                                    <p:anim calcmode="lin" valueType="num">
                                      <p:cBhvr additive="base">
                                        <p:cTn id="18" dur="250" fill="hold"/>
                                        <p:tgtEl>
                                          <p:spTgt spid="6"/>
                                        </p:tgtEl>
                                        <p:attrNameLst>
                                          <p:attrName>ppt_x</p:attrName>
                                        </p:attrNameLst>
                                      </p:cBhvr>
                                      <p:tavLst>
                                        <p:tav tm="0">
                                          <p:val>
                                            <p:strVal val="0-#ppt_w/2"/>
                                          </p:val>
                                        </p:tav>
                                        <p:tav tm="100000">
                                          <p:val>
                                            <p:strVal val="#ppt_x"/>
                                          </p:val>
                                        </p:tav>
                                      </p:tavLst>
                                    </p:anim>
                                    <p:anim calcmode="lin" valueType="num">
                                      <p:cBhvr additive="base">
                                        <p:cTn id="19" dur="250" fill="hold"/>
                                        <p:tgtEl>
                                          <p:spTgt spid="6"/>
                                        </p:tgtEl>
                                        <p:attrNameLst>
                                          <p:attrName>ppt_y</p:attrName>
                                        </p:attrNameLst>
                                      </p:cBhvr>
                                      <p:tavLst>
                                        <p:tav tm="0">
                                          <p:val>
                                            <p:strVal val="#ppt_y"/>
                                          </p:val>
                                        </p:tav>
                                        <p:tav tm="100000">
                                          <p:val>
                                            <p:strVal val="#ppt_y"/>
                                          </p:val>
                                        </p:tav>
                                      </p:tavLst>
                                    </p:anim>
                                  </p:childTnLst>
                                </p:cTn>
                              </p:par>
                            </p:childTnLst>
                          </p:cTn>
                        </p:par>
                        <p:par>
                          <p:cTn id="20" fill="hold">
                            <p:stCondLst>
                              <p:cond delay="1250"/>
                            </p:stCondLst>
                            <p:childTnLst>
                              <p:par>
                                <p:cTn id="21" presetID="42" presetClass="entr" presetSubtype="0" fill="hold" grpId="0" nodeType="afterEffect">
                                  <p:stCondLst>
                                    <p:cond delay="0"/>
                                  </p:stCondLst>
                                  <p:childTnLst>
                                    <p:set>
                                      <p:cBhvr>
                                        <p:cTn id="22" dur="1" fill="hold">
                                          <p:stCondLst>
                                            <p:cond delay="0"/>
                                          </p:stCondLst>
                                        </p:cTn>
                                        <p:tgtEl>
                                          <p:spTgt spid="5"/>
                                        </p:tgtEl>
                                        <p:attrNameLst>
                                          <p:attrName>style.visibility</p:attrName>
                                        </p:attrNameLst>
                                      </p:cBhvr>
                                      <p:to>
                                        <p:strVal val="visible"/>
                                      </p:to>
                                    </p:set>
                                    <p:animEffect transition="in" filter="fade">
                                      <p:cBhvr>
                                        <p:cTn id="23" dur="500"/>
                                        <p:tgtEl>
                                          <p:spTgt spid="5"/>
                                        </p:tgtEl>
                                      </p:cBhvr>
                                    </p:animEffect>
                                    <p:anim calcmode="lin" valueType="num">
                                      <p:cBhvr>
                                        <p:cTn id="24" dur="500" fill="hold"/>
                                        <p:tgtEl>
                                          <p:spTgt spid="5"/>
                                        </p:tgtEl>
                                        <p:attrNameLst>
                                          <p:attrName>ppt_x</p:attrName>
                                        </p:attrNameLst>
                                      </p:cBhvr>
                                      <p:tavLst>
                                        <p:tav tm="0">
                                          <p:val>
                                            <p:strVal val="#ppt_x"/>
                                          </p:val>
                                        </p:tav>
                                        <p:tav tm="100000">
                                          <p:val>
                                            <p:strVal val="#ppt_x"/>
                                          </p:val>
                                        </p:tav>
                                      </p:tavLst>
                                    </p:anim>
                                    <p:anim calcmode="lin" valueType="num">
                                      <p:cBhvr>
                                        <p:cTn id="25" dur="5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18" grpId="0" animBg="1"/>
      <p:bldP spid="5" grpId="0"/>
      <p:bldP spid="6"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 name="Rectangle 89"/>
          <p:cNvSpPr/>
          <p:nvPr/>
        </p:nvSpPr>
        <p:spPr>
          <a:xfrm>
            <a:off x="1165328" y="4661041"/>
            <a:ext cx="3750263" cy="10715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en-US" sz="800" dirty="0">
              <a:latin typeface="Arial" panose="020B0604020202020204" pitchFamily="34" charset="0"/>
              <a:ea typeface="微软雅黑" panose="020B0503020204020204" pitchFamily="34" charset="-122"/>
              <a:cs typeface="+mn-ea"/>
              <a:sym typeface="Arial" panose="020B0604020202020204" pitchFamily="34" charset="0"/>
            </a:endParaRPr>
          </a:p>
        </p:txBody>
      </p:sp>
      <p:grpSp>
        <p:nvGrpSpPr>
          <p:cNvPr id="3" name="Group 137"/>
          <p:cNvGrpSpPr/>
          <p:nvPr/>
        </p:nvGrpSpPr>
        <p:grpSpPr>
          <a:xfrm>
            <a:off x="1502228" y="2303735"/>
            <a:ext cx="301358" cy="2317121"/>
            <a:chOff x="1074408" y="1485901"/>
            <a:chExt cx="214311" cy="1647821"/>
          </a:xfrm>
        </p:grpSpPr>
        <p:cxnSp>
          <p:nvCxnSpPr>
            <p:cNvPr id="91" name="Straight Connector 90"/>
            <p:cNvCxnSpPr/>
            <p:nvPr/>
          </p:nvCxnSpPr>
          <p:spPr>
            <a:xfrm rot="16200000" flipV="1">
              <a:off x="359569" y="2302205"/>
              <a:ext cx="1638299" cy="5691"/>
            </a:xfrm>
            <a:prstGeom prst="line">
              <a:avLst/>
            </a:prstGeom>
            <a:ln w="12700">
              <a:solidFill>
                <a:schemeClr val="bg1">
                  <a:lumMod val="75000"/>
                </a:schemeClr>
              </a:solidFill>
              <a:prstDash val="sysDot"/>
              <a:headEnd type="none" w="med" len="med"/>
              <a:tailEnd type="oval" w="med" len="med"/>
            </a:ln>
          </p:spPr>
          <p:style>
            <a:lnRef idx="1">
              <a:schemeClr val="accent1"/>
            </a:lnRef>
            <a:fillRef idx="0">
              <a:schemeClr val="accent1"/>
            </a:fillRef>
            <a:effectRef idx="0">
              <a:schemeClr val="accent1"/>
            </a:effectRef>
            <a:fontRef idx="minor">
              <a:schemeClr val="tx1"/>
            </a:fontRef>
          </p:style>
        </p:cxnSp>
        <p:sp>
          <p:nvSpPr>
            <p:cNvPr id="95" name="Rounded Rectangle 94"/>
            <p:cNvSpPr/>
            <p:nvPr/>
          </p:nvSpPr>
          <p:spPr>
            <a:xfrm>
              <a:off x="1074408" y="2190750"/>
              <a:ext cx="214311" cy="942972"/>
            </a:xfrm>
            <a:prstGeom prst="round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en-US" sz="800" dirty="0">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5" name="Group 138"/>
          <p:cNvGrpSpPr/>
          <p:nvPr/>
        </p:nvGrpSpPr>
        <p:grpSpPr>
          <a:xfrm>
            <a:off x="2035839" y="2303735"/>
            <a:ext cx="301358" cy="2317121"/>
            <a:chOff x="1447800" y="1485901"/>
            <a:chExt cx="214311" cy="1647821"/>
          </a:xfrm>
        </p:grpSpPr>
        <p:cxnSp>
          <p:nvCxnSpPr>
            <p:cNvPr id="98" name="Straight Connector 97"/>
            <p:cNvCxnSpPr/>
            <p:nvPr/>
          </p:nvCxnSpPr>
          <p:spPr>
            <a:xfrm rot="16200000" flipV="1">
              <a:off x="732961" y="2302205"/>
              <a:ext cx="1638299" cy="5691"/>
            </a:xfrm>
            <a:prstGeom prst="line">
              <a:avLst/>
            </a:prstGeom>
            <a:ln w="12700">
              <a:solidFill>
                <a:schemeClr val="bg1">
                  <a:lumMod val="75000"/>
                </a:schemeClr>
              </a:solidFill>
              <a:prstDash val="sysDot"/>
              <a:headEnd type="none" w="med" len="med"/>
              <a:tailEnd type="oval" w="med" len="med"/>
            </a:ln>
          </p:spPr>
          <p:style>
            <a:lnRef idx="1">
              <a:schemeClr val="accent1"/>
            </a:lnRef>
            <a:fillRef idx="0">
              <a:schemeClr val="accent1"/>
            </a:fillRef>
            <a:effectRef idx="0">
              <a:schemeClr val="accent1"/>
            </a:effectRef>
            <a:fontRef idx="minor">
              <a:schemeClr val="tx1"/>
            </a:fontRef>
          </p:style>
        </p:cxnSp>
        <p:sp>
          <p:nvSpPr>
            <p:cNvPr id="101" name="Rounded Rectangle 100"/>
            <p:cNvSpPr/>
            <p:nvPr/>
          </p:nvSpPr>
          <p:spPr>
            <a:xfrm>
              <a:off x="1447800" y="1962150"/>
              <a:ext cx="214311" cy="1171572"/>
            </a:xfrm>
            <a:prstGeom prst="round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en-US" sz="800" dirty="0">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6" name="Group 139"/>
          <p:cNvGrpSpPr/>
          <p:nvPr/>
        </p:nvGrpSpPr>
        <p:grpSpPr>
          <a:xfrm>
            <a:off x="2569451" y="2303735"/>
            <a:ext cx="301358" cy="2317121"/>
            <a:chOff x="1828800" y="1485901"/>
            <a:chExt cx="214311" cy="1647821"/>
          </a:xfrm>
        </p:grpSpPr>
        <p:cxnSp>
          <p:nvCxnSpPr>
            <p:cNvPr id="104" name="Straight Connector 103"/>
            <p:cNvCxnSpPr/>
            <p:nvPr/>
          </p:nvCxnSpPr>
          <p:spPr>
            <a:xfrm rot="16200000" flipV="1">
              <a:off x="1113961" y="2302205"/>
              <a:ext cx="1638299" cy="5691"/>
            </a:xfrm>
            <a:prstGeom prst="line">
              <a:avLst/>
            </a:prstGeom>
            <a:ln w="12700">
              <a:solidFill>
                <a:schemeClr val="bg1">
                  <a:lumMod val="75000"/>
                </a:schemeClr>
              </a:solidFill>
              <a:prstDash val="sysDot"/>
              <a:headEnd type="none" w="med" len="med"/>
              <a:tailEnd type="oval" w="med" len="med"/>
            </a:ln>
          </p:spPr>
          <p:style>
            <a:lnRef idx="1">
              <a:schemeClr val="accent1"/>
            </a:lnRef>
            <a:fillRef idx="0">
              <a:schemeClr val="accent1"/>
            </a:fillRef>
            <a:effectRef idx="0">
              <a:schemeClr val="accent1"/>
            </a:effectRef>
            <a:fontRef idx="minor">
              <a:schemeClr val="tx1"/>
            </a:fontRef>
          </p:style>
        </p:cxnSp>
        <p:sp>
          <p:nvSpPr>
            <p:cNvPr id="107" name="Rounded Rectangle 106"/>
            <p:cNvSpPr/>
            <p:nvPr/>
          </p:nvSpPr>
          <p:spPr>
            <a:xfrm>
              <a:off x="1828800" y="1809750"/>
              <a:ext cx="214311" cy="1323972"/>
            </a:xfrm>
            <a:prstGeom prst="round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en-US" sz="800" dirty="0">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7" name="Group 140"/>
          <p:cNvGrpSpPr/>
          <p:nvPr/>
        </p:nvGrpSpPr>
        <p:grpSpPr>
          <a:xfrm>
            <a:off x="3103063" y="2303735"/>
            <a:ext cx="301358" cy="2317121"/>
            <a:chOff x="2209800" y="1485901"/>
            <a:chExt cx="214311" cy="1647821"/>
          </a:xfrm>
        </p:grpSpPr>
        <p:cxnSp>
          <p:nvCxnSpPr>
            <p:cNvPr id="108" name="Straight Connector 107"/>
            <p:cNvCxnSpPr/>
            <p:nvPr/>
          </p:nvCxnSpPr>
          <p:spPr>
            <a:xfrm rot="16200000" flipV="1">
              <a:off x="1494961" y="2302205"/>
              <a:ext cx="1638299" cy="5691"/>
            </a:xfrm>
            <a:prstGeom prst="line">
              <a:avLst/>
            </a:prstGeom>
            <a:ln w="12700">
              <a:solidFill>
                <a:schemeClr val="bg1">
                  <a:lumMod val="75000"/>
                </a:schemeClr>
              </a:solidFill>
              <a:prstDash val="sysDot"/>
              <a:headEnd type="none" w="med" len="med"/>
              <a:tailEnd type="oval" w="med" len="med"/>
            </a:ln>
          </p:spPr>
          <p:style>
            <a:lnRef idx="1">
              <a:schemeClr val="accent1"/>
            </a:lnRef>
            <a:fillRef idx="0">
              <a:schemeClr val="accent1"/>
            </a:fillRef>
            <a:effectRef idx="0">
              <a:schemeClr val="accent1"/>
            </a:effectRef>
            <a:fontRef idx="minor">
              <a:schemeClr val="tx1"/>
            </a:fontRef>
          </p:style>
        </p:cxnSp>
        <p:sp>
          <p:nvSpPr>
            <p:cNvPr id="121" name="Rounded Rectangle 120"/>
            <p:cNvSpPr/>
            <p:nvPr/>
          </p:nvSpPr>
          <p:spPr>
            <a:xfrm>
              <a:off x="2209800" y="2419350"/>
              <a:ext cx="214311" cy="714372"/>
            </a:xfrm>
            <a:prstGeom prst="round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en-US" sz="800" dirty="0">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8" name="Group 141"/>
          <p:cNvGrpSpPr/>
          <p:nvPr/>
        </p:nvGrpSpPr>
        <p:grpSpPr>
          <a:xfrm>
            <a:off x="3636674" y="2303735"/>
            <a:ext cx="301358" cy="2317121"/>
            <a:chOff x="2667000" y="1485901"/>
            <a:chExt cx="214311" cy="1647821"/>
          </a:xfrm>
        </p:grpSpPr>
        <p:cxnSp>
          <p:nvCxnSpPr>
            <p:cNvPr id="128" name="Straight Connector 127"/>
            <p:cNvCxnSpPr/>
            <p:nvPr/>
          </p:nvCxnSpPr>
          <p:spPr>
            <a:xfrm rot="16200000" flipV="1">
              <a:off x="1952161" y="2302205"/>
              <a:ext cx="1638299" cy="5691"/>
            </a:xfrm>
            <a:prstGeom prst="line">
              <a:avLst/>
            </a:prstGeom>
            <a:ln w="12700">
              <a:solidFill>
                <a:schemeClr val="bg1">
                  <a:lumMod val="75000"/>
                </a:schemeClr>
              </a:solidFill>
              <a:prstDash val="sysDot"/>
              <a:headEnd type="none" w="med" len="med"/>
              <a:tailEnd type="oval" w="med" len="med"/>
            </a:ln>
          </p:spPr>
          <p:style>
            <a:lnRef idx="1">
              <a:schemeClr val="accent1"/>
            </a:lnRef>
            <a:fillRef idx="0">
              <a:schemeClr val="accent1"/>
            </a:fillRef>
            <a:effectRef idx="0">
              <a:schemeClr val="accent1"/>
            </a:effectRef>
            <a:fontRef idx="minor">
              <a:schemeClr val="tx1"/>
            </a:fontRef>
          </p:style>
        </p:cxnSp>
        <p:sp>
          <p:nvSpPr>
            <p:cNvPr id="129" name="Rounded Rectangle 128"/>
            <p:cNvSpPr/>
            <p:nvPr/>
          </p:nvSpPr>
          <p:spPr>
            <a:xfrm>
              <a:off x="2667000" y="1962150"/>
              <a:ext cx="214311" cy="1171572"/>
            </a:xfrm>
            <a:prstGeom prst="round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en-US" sz="800" dirty="0">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9" name="Group 142"/>
          <p:cNvGrpSpPr/>
          <p:nvPr/>
        </p:nvGrpSpPr>
        <p:grpSpPr>
          <a:xfrm>
            <a:off x="4170289" y="2303735"/>
            <a:ext cx="301358" cy="2317121"/>
            <a:chOff x="2971800" y="1485901"/>
            <a:chExt cx="214311" cy="1647821"/>
          </a:xfrm>
        </p:grpSpPr>
        <p:cxnSp>
          <p:nvCxnSpPr>
            <p:cNvPr id="136" name="Straight Connector 135"/>
            <p:cNvCxnSpPr/>
            <p:nvPr/>
          </p:nvCxnSpPr>
          <p:spPr>
            <a:xfrm rot="16200000" flipV="1">
              <a:off x="2256961" y="2302205"/>
              <a:ext cx="1638299" cy="5691"/>
            </a:xfrm>
            <a:prstGeom prst="line">
              <a:avLst/>
            </a:prstGeom>
            <a:ln w="12700">
              <a:solidFill>
                <a:schemeClr val="bg1">
                  <a:lumMod val="75000"/>
                </a:schemeClr>
              </a:solidFill>
              <a:prstDash val="sysDot"/>
              <a:headEnd type="none" w="med" len="med"/>
              <a:tailEnd type="oval" w="med" len="med"/>
            </a:ln>
          </p:spPr>
          <p:style>
            <a:lnRef idx="1">
              <a:schemeClr val="accent1"/>
            </a:lnRef>
            <a:fillRef idx="0">
              <a:schemeClr val="accent1"/>
            </a:fillRef>
            <a:effectRef idx="0">
              <a:schemeClr val="accent1"/>
            </a:effectRef>
            <a:fontRef idx="minor">
              <a:schemeClr val="tx1"/>
            </a:fontRef>
          </p:style>
        </p:cxnSp>
        <p:sp>
          <p:nvSpPr>
            <p:cNvPr id="137" name="Rounded Rectangle 136"/>
            <p:cNvSpPr/>
            <p:nvPr/>
          </p:nvSpPr>
          <p:spPr>
            <a:xfrm>
              <a:off x="2971800" y="1809750"/>
              <a:ext cx="214311" cy="1323972"/>
            </a:xfrm>
            <a:prstGeom prst="round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en-US" sz="800" dirty="0">
                <a:latin typeface="Arial" panose="020B0604020202020204" pitchFamily="34" charset="0"/>
                <a:ea typeface="微软雅黑" panose="020B0503020204020204" pitchFamily="34" charset="-122"/>
                <a:cs typeface="+mn-ea"/>
                <a:sym typeface="Arial" panose="020B0604020202020204" pitchFamily="34" charset="0"/>
              </a:endParaRPr>
            </a:p>
          </p:txBody>
        </p:sp>
      </p:grpSp>
      <p:sp>
        <p:nvSpPr>
          <p:cNvPr id="144" name="Rectangle 143"/>
          <p:cNvSpPr/>
          <p:nvPr/>
        </p:nvSpPr>
        <p:spPr>
          <a:xfrm>
            <a:off x="1532831" y="4810264"/>
            <a:ext cx="227626" cy="268279"/>
          </a:xfrm>
          <a:prstGeom prst="rect">
            <a:avLst/>
          </a:prstGeom>
        </p:spPr>
        <p:txBody>
          <a:bodyPr wrap="none" lIns="0" tIns="0" rIns="0" bIns="0">
            <a:spAutoFit/>
          </a:bodyPr>
          <a:lstStyle/>
          <a:p>
            <a:pPr algn="ctr">
              <a:lnSpc>
                <a:spcPct val="120000"/>
              </a:lnSpc>
            </a:pPr>
            <a:r>
              <a:rPr lang="en-US" sz="1600" dirty="0">
                <a:solidFill>
                  <a:schemeClr val="tx1">
                    <a:lumMod val="50000"/>
                    <a:lumOff val="50000"/>
                  </a:schemeClr>
                </a:solidFill>
                <a:latin typeface="Arial" panose="020B0604020202020204" pitchFamily="34" charset="0"/>
                <a:ea typeface="微软雅黑" panose="020B0503020204020204" pitchFamily="34" charset="-122"/>
                <a:cs typeface="+mn-ea"/>
                <a:sym typeface="Arial" panose="020B0604020202020204" pitchFamily="34" charset="0"/>
              </a:rPr>
              <a:t>55</a:t>
            </a:r>
          </a:p>
        </p:txBody>
      </p:sp>
      <p:sp>
        <p:nvSpPr>
          <p:cNvPr id="145" name="Rectangle 144"/>
          <p:cNvSpPr/>
          <p:nvPr/>
        </p:nvSpPr>
        <p:spPr>
          <a:xfrm>
            <a:off x="2071102" y="4810264"/>
            <a:ext cx="227626" cy="268279"/>
          </a:xfrm>
          <a:prstGeom prst="rect">
            <a:avLst/>
          </a:prstGeom>
        </p:spPr>
        <p:txBody>
          <a:bodyPr wrap="none" lIns="0" tIns="0" rIns="0" bIns="0">
            <a:spAutoFit/>
          </a:bodyPr>
          <a:lstStyle/>
          <a:p>
            <a:pPr algn="ctr">
              <a:lnSpc>
                <a:spcPct val="120000"/>
              </a:lnSpc>
            </a:pPr>
            <a:r>
              <a:rPr lang="en-US" sz="1600" dirty="0">
                <a:solidFill>
                  <a:schemeClr val="tx1">
                    <a:lumMod val="50000"/>
                    <a:lumOff val="50000"/>
                  </a:schemeClr>
                </a:solidFill>
                <a:latin typeface="Arial" panose="020B0604020202020204" pitchFamily="34" charset="0"/>
                <a:ea typeface="微软雅黑" panose="020B0503020204020204" pitchFamily="34" charset="-122"/>
                <a:cs typeface="+mn-ea"/>
                <a:sym typeface="Arial" panose="020B0604020202020204" pitchFamily="34" charset="0"/>
              </a:rPr>
              <a:t>70</a:t>
            </a:r>
          </a:p>
        </p:txBody>
      </p:sp>
      <p:sp>
        <p:nvSpPr>
          <p:cNvPr id="146" name="Rectangle 145"/>
          <p:cNvSpPr/>
          <p:nvPr/>
        </p:nvSpPr>
        <p:spPr>
          <a:xfrm>
            <a:off x="2609373" y="4810264"/>
            <a:ext cx="227626" cy="268279"/>
          </a:xfrm>
          <a:prstGeom prst="rect">
            <a:avLst/>
          </a:prstGeom>
        </p:spPr>
        <p:txBody>
          <a:bodyPr wrap="none" lIns="0" tIns="0" rIns="0" bIns="0">
            <a:spAutoFit/>
          </a:bodyPr>
          <a:lstStyle/>
          <a:p>
            <a:pPr algn="ctr">
              <a:lnSpc>
                <a:spcPct val="120000"/>
              </a:lnSpc>
            </a:pPr>
            <a:r>
              <a:rPr lang="en-US" sz="1600" dirty="0">
                <a:solidFill>
                  <a:schemeClr val="tx1">
                    <a:lumMod val="50000"/>
                    <a:lumOff val="50000"/>
                  </a:schemeClr>
                </a:solidFill>
                <a:latin typeface="Arial" panose="020B0604020202020204" pitchFamily="34" charset="0"/>
                <a:ea typeface="微软雅黑" panose="020B0503020204020204" pitchFamily="34" charset="-122"/>
                <a:cs typeface="+mn-ea"/>
                <a:sym typeface="Arial" panose="020B0604020202020204" pitchFamily="34" charset="0"/>
              </a:rPr>
              <a:t>85</a:t>
            </a:r>
          </a:p>
        </p:txBody>
      </p:sp>
      <p:sp>
        <p:nvSpPr>
          <p:cNvPr id="147" name="Rectangle 146"/>
          <p:cNvSpPr/>
          <p:nvPr/>
        </p:nvSpPr>
        <p:spPr>
          <a:xfrm>
            <a:off x="3147644" y="4810264"/>
            <a:ext cx="227626" cy="268279"/>
          </a:xfrm>
          <a:prstGeom prst="rect">
            <a:avLst/>
          </a:prstGeom>
        </p:spPr>
        <p:txBody>
          <a:bodyPr wrap="none" lIns="0" tIns="0" rIns="0" bIns="0">
            <a:spAutoFit/>
          </a:bodyPr>
          <a:lstStyle/>
          <a:p>
            <a:pPr algn="ctr">
              <a:lnSpc>
                <a:spcPct val="120000"/>
              </a:lnSpc>
            </a:pPr>
            <a:r>
              <a:rPr lang="en-US" sz="1600" dirty="0">
                <a:solidFill>
                  <a:schemeClr val="tx1">
                    <a:lumMod val="50000"/>
                    <a:lumOff val="50000"/>
                  </a:schemeClr>
                </a:solidFill>
                <a:latin typeface="Arial" panose="020B0604020202020204" pitchFamily="34" charset="0"/>
                <a:ea typeface="微软雅黑" panose="020B0503020204020204" pitchFamily="34" charset="-122"/>
                <a:cs typeface="+mn-ea"/>
                <a:sym typeface="Arial" panose="020B0604020202020204" pitchFamily="34" charset="0"/>
              </a:rPr>
              <a:t>40</a:t>
            </a:r>
          </a:p>
        </p:txBody>
      </p:sp>
      <p:sp>
        <p:nvSpPr>
          <p:cNvPr id="148" name="Rectangle 147"/>
          <p:cNvSpPr/>
          <p:nvPr/>
        </p:nvSpPr>
        <p:spPr>
          <a:xfrm>
            <a:off x="3685915" y="4810264"/>
            <a:ext cx="227626" cy="268279"/>
          </a:xfrm>
          <a:prstGeom prst="rect">
            <a:avLst/>
          </a:prstGeom>
        </p:spPr>
        <p:txBody>
          <a:bodyPr wrap="none" lIns="0" tIns="0" rIns="0" bIns="0">
            <a:spAutoFit/>
          </a:bodyPr>
          <a:lstStyle/>
          <a:p>
            <a:pPr algn="ctr">
              <a:lnSpc>
                <a:spcPct val="120000"/>
              </a:lnSpc>
            </a:pPr>
            <a:r>
              <a:rPr lang="en-US" sz="1600" dirty="0">
                <a:solidFill>
                  <a:schemeClr val="tx1">
                    <a:lumMod val="50000"/>
                    <a:lumOff val="50000"/>
                  </a:schemeClr>
                </a:solidFill>
                <a:latin typeface="Arial" panose="020B0604020202020204" pitchFamily="34" charset="0"/>
                <a:ea typeface="微软雅黑" panose="020B0503020204020204" pitchFamily="34" charset="-122"/>
                <a:cs typeface="+mn-ea"/>
                <a:sym typeface="Arial" panose="020B0604020202020204" pitchFamily="34" charset="0"/>
              </a:rPr>
              <a:t>60</a:t>
            </a:r>
          </a:p>
        </p:txBody>
      </p:sp>
      <p:sp>
        <p:nvSpPr>
          <p:cNvPr id="149" name="Rectangle 148"/>
          <p:cNvSpPr/>
          <p:nvPr/>
        </p:nvSpPr>
        <p:spPr>
          <a:xfrm>
            <a:off x="4224186" y="4810264"/>
            <a:ext cx="227626" cy="268279"/>
          </a:xfrm>
          <a:prstGeom prst="rect">
            <a:avLst/>
          </a:prstGeom>
        </p:spPr>
        <p:txBody>
          <a:bodyPr wrap="none" lIns="0" tIns="0" rIns="0" bIns="0">
            <a:spAutoFit/>
          </a:bodyPr>
          <a:lstStyle/>
          <a:p>
            <a:pPr algn="ctr">
              <a:lnSpc>
                <a:spcPct val="120000"/>
              </a:lnSpc>
            </a:pPr>
            <a:r>
              <a:rPr lang="en-US" sz="1600" dirty="0">
                <a:solidFill>
                  <a:schemeClr val="tx1">
                    <a:lumMod val="50000"/>
                    <a:lumOff val="50000"/>
                  </a:schemeClr>
                </a:solidFill>
                <a:latin typeface="Arial" panose="020B0604020202020204" pitchFamily="34" charset="0"/>
                <a:ea typeface="微软雅黑" panose="020B0503020204020204" pitchFamily="34" charset="-122"/>
                <a:cs typeface="+mn-ea"/>
                <a:sym typeface="Arial" panose="020B0604020202020204" pitchFamily="34" charset="0"/>
              </a:rPr>
              <a:t>80</a:t>
            </a:r>
          </a:p>
        </p:txBody>
      </p:sp>
      <p:grpSp>
        <p:nvGrpSpPr>
          <p:cNvPr id="10" name="Group 149"/>
          <p:cNvGrpSpPr/>
          <p:nvPr/>
        </p:nvGrpSpPr>
        <p:grpSpPr>
          <a:xfrm>
            <a:off x="6389434" y="2305418"/>
            <a:ext cx="2090836" cy="701095"/>
            <a:chOff x="4597686" y="3155872"/>
            <a:chExt cx="1583966" cy="498584"/>
          </a:xfrm>
        </p:grpSpPr>
        <p:sp>
          <p:nvSpPr>
            <p:cNvPr id="151" name="TextBox 150"/>
            <p:cNvSpPr txBox="1"/>
            <p:nvPr/>
          </p:nvSpPr>
          <p:spPr>
            <a:xfrm>
              <a:off x="4597686" y="3155872"/>
              <a:ext cx="1542506" cy="167987"/>
            </a:xfrm>
            <a:prstGeom prst="rect">
              <a:avLst/>
            </a:prstGeom>
            <a:noFill/>
          </p:spPr>
          <p:txBody>
            <a:bodyPr wrap="square" lIns="0" tIns="0" rIns="0" bIns="0" rtlCol="0" anchor="t">
              <a:spAutoFit/>
            </a:bodyPr>
            <a:lstStyle/>
            <a:p>
              <a:pPr>
                <a:lnSpc>
                  <a:spcPct val="120000"/>
                </a:lnSpc>
              </a:pPr>
              <a:r>
                <a:rPr lang="zh-CN" altLang="en-US" sz="140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Please replace the text</a:t>
              </a:r>
              <a:endParaRPr lang="en-US" sz="14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52" name="TextBox 151"/>
            <p:cNvSpPr txBox="1"/>
            <p:nvPr/>
          </p:nvSpPr>
          <p:spPr>
            <a:xfrm>
              <a:off x="4597686" y="3348942"/>
              <a:ext cx="1583966" cy="305514"/>
            </a:xfrm>
            <a:prstGeom prst="rect">
              <a:avLst/>
            </a:prstGeom>
            <a:noFill/>
          </p:spPr>
          <p:txBody>
            <a:bodyPr wrap="square" lIns="0" tIns="0" rIns="0" bIns="0" rtlCol="0" anchor="t">
              <a:spAutoFit/>
            </a:bodyPr>
            <a:lstStyle/>
            <a:p>
              <a:pPr defTabSz="1285829">
                <a:lnSpc>
                  <a:spcPct val="120000"/>
                </a:lnSpc>
                <a:spcBef>
                  <a:spcPct val="20000"/>
                </a:spcBef>
                <a:defRPr/>
              </a:pPr>
              <a:r>
                <a:rPr lang="en-US" altLang="zh-CN" sz="8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Please replace text, click add-about, headline modify text content, also can copy your content to this directly ly.</a:t>
              </a:r>
              <a:endParaRPr lang="en-US" sz="8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11" name="Group 152"/>
          <p:cNvGrpSpPr/>
          <p:nvPr/>
        </p:nvGrpSpPr>
        <p:grpSpPr>
          <a:xfrm>
            <a:off x="9386634" y="2305418"/>
            <a:ext cx="2036110" cy="701095"/>
            <a:chOff x="6978976" y="3155872"/>
            <a:chExt cx="1542507" cy="498584"/>
          </a:xfrm>
        </p:grpSpPr>
        <p:sp>
          <p:nvSpPr>
            <p:cNvPr id="154" name="TextBox 153"/>
            <p:cNvSpPr txBox="1"/>
            <p:nvPr/>
          </p:nvSpPr>
          <p:spPr>
            <a:xfrm>
              <a:off x="6978977" y="3155872"/>
              <a:ext cx="1542506" cy="167987"/>
            </a:xfrm>
            <a:prstGeom prst="rect">
              <a:avLst/>
            </a:prstGeom>
            <a:noFill/>
          </p:spPr>
          <p:txBody>
            <a:bodyPr wrap="square" lIns="0" tIns="0" rIns="0" bIns="0" rtlCol="0" anchor="t">
              <a:spAutoFit/>
            </a:bodyPr>
            <a:lstStyle/>
            <a:p>
              <a:pPr>
                <a:lnSpc>
                  <a:spcPct val="120000"/>
                </a:lnSpc>
              </a:pPr>
              <a:r>
                <a:rPr lang="zh-CN" altLang="en-US" sz="140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Please replace the text</a:t>
              </a:r>
              <a:endParaRPr lang="en-US" sz="14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55" name="TextBox 154"/>
            <p:cNvSpPr txBox="1"/>
            <p:nvPr/>
          </p:nvSpPr>
          <p:spPr>
            <a:xfrm>
              <a:off x="6978976" y="3348942"/>
              <a:ext cx="1542507" cy="305514"/>
            </a:xfrm>
            <a:prstGeom prst="rect">
              <a:avLst/>
            </a:prstGeom>
            <a:noFill/>
          </p:spPr>
          <p:txBody>
            <a:bodyPr wrap="square" lIns="0" tIns="0" rIns="0" bIns="0" rtlCol="0" anchor="t">
              <a:spAutoFit/>
            </a:bodyPr>
            <a:lstStyle/>
            <a:p>
              <a:pPr defTabSz="1285829">
                <a:lnSpc>
                  <a:spcPct val="120000"/>
                </a:lnSpc>
                <a:spcBef>
                  <a:spcPct val="20000"/>
                </a:spcBef>
                <a:defRPr/>
              </a:pPr>
              <a:r>
                <a:rPr lang="en-US" altLang="zh-CN" sz="8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Please replace text, click add-about, headline modify text content, also can copy your content to this directly ly.</a:t>
              </a:r>
              <a:endParaRPr lang="en-US" sz="8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12" name="Group 155"/>
          <p:cNvGrpSpPr/>
          <p:nvPr/>
        </p:nvGrpSpPr>
        <p:grpSpPr>
          <a:xfrm>
            <a:off x="6389434" y="3213449"/>
            <a:ext cx="2036110" cy="701095"/>
            <a:chOff x="4597685" y="3914331"/>
            <a:chExt cx="1542507" cy="498583"/>
          </a:xfrm>
        </p:grpSpPr>
        <p:sp>
          <p:nvSpPr>
            <p:cNvPr id="157" name="TextBox 156"/>
            <p:cNvSpPr txBox="1"/>
            <p:nvPr/>
          </p:nvSpPr>
          <p:spPr>
            <a:xfrm>
              <a:off x="4597686" y="3914331"/>
              <a:ext cx="1542506" cy="167987"/>
            </a:xfrm>
            <a:prstGeom prst="rect">
              <a:avLst/>
            </a:prstGeom>
            <a:noFill/>
          </p:spPr>
          <p:txBody>
            <a:bodyPr wrap="square" lIns="0" tIns="0" rIns="0" bIns="0" rtlCol="0" anchor="t">
              <a:spAutoFit/>
            </a:bodyPr>
            <a:lstStyle/>
            <a:p>
              <a:pPr>
                <a:lnSpc>
                  <a:spcPct val="120000"/>
                </a:lnSpc>
              </a:pPr>
              <a:r>
                <a:rPr lang="zh-CN" altLang="en-US" sz="140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Please replace the text</a:t>
              </a:r>
              <a:endParaRPr lang="en-US" altLang="zh-CN" sz="14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58" name="TextBox 157"/>
            <p:cNvSpPr txBox="1"/>
            <p:nvPr/>
          </p:nvSpPr>
          <p:spPr>
            <a:xfrm>
              <a:off x="4597685" y="4107401"/>
              <a:ext cx="1542507" cy="305513"/>
            </a:xfrm>
            <a:prstGeom prst="rect">
              <a:avLst/>
            </a:prstGeom>
            <a:noFill/>
          </p:spPr>
          <p:txBody>
            <a:bodyPr wrap="square" lIns="0" tIns="0" rIns="0" bIns="0" rtlCol="0" anchor="t">
              <a:spAutoFit/>
            </a:bodyPr>
            <a:lstStyle/>
            <a:p>
              <a:pPr defTabSz="1285829">
                <a:lnSpc>
                  <a:spcPct val="120000"/>
                </a:lnSpc>
                <a:spcBef>
                  <a:spcPct val="20000"/>
                </a:spcBef>
                <a:defRPr/>
              </a:pPr>
              <a:r>
                <a:rPr lang="en-US" altLang="zh-CN" sz="8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Please replace text, click add-about, headline modify text content, also can copy your content to this directly ly.</a:t>
              </a:r>
              <a:endParaRPr lang="en-US" sz="8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13" name="Group 158"/>
          <p:cNvGrpSpPr/>
          <p:nvPr/>
        </p:nvGrpSpPr>
        <p:grpSpPr>
          <a:xfrm>
            <a:off x="9386634" y="3213449"/>
            <a:ext cx="2036110" cy="701095"/>
            <a:chOff x="6978976" y="3914331"/>
            <a:chExt cx="1542507" cy="498583"/>
          </a:xfrm>
        </p:grpSpPr>
        <p:sp>
          <p:nvSpPr>
            <p:cNvPr id="160" name="TextBox 159"/>
            <p:cNvSpPr txBox="1"/>
            <p:nvPr/>
          </p:nvSpPr>
          <p:spPr>
            <a:xfrm>
              <a:off x="6978977" y="3914331"/>
              <a:ext cx="1542506" cy="167987"/>
            </a:xfrm>
            <a:prstGeom prst="rect">
              <a:avLst/>
            </a:prstGeom>
            <a:noFill/>
          </p:spPr>
          <p:txBody>
            <a:bodyPr wrap="square" lIns="0" tIns="0" rIns="0" bIns="0" rtlCol="0" anchor="t">
              <a:spAutoFit/>
            </a:bodyPr>
            <a:lstStyle/>
            <a:p>
              <a:pPr>
                <a:lnSpc>
                  <a:spcPct val="120000"/>
                </a:lnSpc>
              </a:pPr>
              <a:r>
                <a:rPr lang="zh-CN" altLang="en-US" sz="140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Please replace the text</a:t>
              </a:r>
              <a:endParaRPr lang="en-US" altLang="zh-CN" sz="14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61" name="TextBox 160"/>
            <p:cNvSpPr txBox="1"/>
            <p:nvPr/>
          </p:nvSpPr>
          <p:spPr>
            <a:xfrm>
              <a:off x="6978976" y="4107401"/>
              <a:ext cx="1542507" cy="305513"/>
            </a:xfrm>
            <a:prstGeom prst="rect">
              <a:avLst/>
            </a:prstGeom>
            <a:noFill/>
          </p:spPr>
          <p:txBody>
            <a:bodyPr wrap="square" lIns="0" tIns="0" rIns="0" bIns="0" rtlCol="0" anchor="t">
              <a:spAutoFit/>
            </a:bodyPr>
            <a:lstStyle/>
            <a:p>
              <a:pPr defTabSz="1285829">
                <a:lnSpc>
                  <a:spcPct val="120000"/>
                </a:lnSpc>
                <a:spcBef>
                  <a:spcPct val="20000"/>
                </a:spcBef>
                <a:defRPr/>
              </a:pPr>
              <a:r>
                <a:rPr lang="en-US" altLang="zh-CN" sz="8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Please replace text, click add-about, headline modify text content, also can copy your content to this directly ly.</a:t>
              </a:r>
              <a:r>
                <a:rPr lang="en-US" sz="8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 </a:t>
              </a:r>
            </a:p>
          </p:txBody>
        </p:sp>
      </p:grpSp>
      <p:grpSp>
        <p:nvGrpSpPr>
          <p:cNvPr id="14" name="Group 161"/>
          <p:cNvGrpSpPr/>
          <p:nvPr/>
        </p:nvGrpSpPr>
        <p:grpSpPr>
          <a:xfrm>
            <a:off x="6389434" y="4239172"/>
            <a:ext cx="2036110" cy="701095"/>
            <a:chOff x="4597685" y="3914331"/>
            <a:chExt cx="1542507" cy="498583"/>
          </a:xfrm>
        </p:grpSpPr>
        <p:sp>
          <p:nvSpPr>
            <p:cNvPr id="163" name="TextBox 162"/>
            <p:cNvSpPr txBox="1"/>
            <p:nvPr/>
          </p:nvSpPr>
          <p:spPr>
            <a:xfrm>
              <a:off x="4597686" y="3914331"/>
              <a:ext cx="1542506" cy="167987"/>
            </a:xfrm>
            <a:prstGeom prst="rect">
              <a:avLst/>
            </a:prstGeom>
            <a:noFill/>
          </p:spPr>
          <p:txBody>
            <a:bodyPr wrap="square" lIns="0" tIns="0" rIns="0" bIns="0" rtlCol="0" anchor="t">
              <a:spAutoFit/>
            </a:bodyPr>
            <a:lstStyle/>
            <a:p>
              <a:pPr>
                <a:lnSpc>
                  <a:spcPct val="120000"/>
                </a:lnSpc>
              </a:pPr>
              <a:r>
                <a:rPr lang="zh-CN" altLang="en-US" sz="140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Please replace the text</a:t>
              </a:r>
              <a:endParaRPr lang="en-US" altLang="zh-CN" sz="14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64" name="TextBox 163"/>
            <p:cNvSpPr txBox="1"/>
            <p:nvPr/>
          </p:nvSpPr>
          <p:spPr>
            <a:xfrm>
              <a:off x="4597685" y="4107401"/>
              <a:ext cx="1542507" cy="305513"/>
            </a:xfrm>
            <a:prstGeom prst="rect">
              <a:avLst/>
            </a:prstGeom>
            <a:noFill/>
          </p:spPr>
          <p:txBody>
            <a:bodyPr wrap="square" lIns="0" tIns="0" rIns="0" bIns="0" rtlCol="0" anchor="t">
              <a:spAutoFit/>
            </a:bodyPr>
            <a:lstStyle/>
            <a:p>
              <a:pPr defTabSz="1285829">
                <a:lnSpc>
                  <a:spcPct val="120000"/>
                </a:lnSpc>
                <a:spcBef>
                  <a:spcPct val="20000"/>
                </a:spcBef>
                <a:defRPr/>
              </a:pPr>
              <a:r>
                <a:rPr lang="en-US" altLang="zh-CN" sz="8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Please replace text, click add-about, headline modify text content, also can copy your content to this directly ly.</a:t>
              </a:r>
              <a:endParaRPr lang="en-US" sz="8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15" name="Group 164"/>
          <p:cNvGrpSpPr/>
          <p:nvPr/>
        </p:nvGrpSpPr>
        <p:grpSpPr>
          <a:xfrm>
            <a:off x="9386634" y="4239172"/>
            <a:ext cx="2036110" cy="701095"/>
            <a:chOff x="6978976" y="3914331"/>
            <a:chExt cx="1542507" cy="498583"/>
          </a:xfrm>
        </p:grpSpPr>
        <p:sp>
          <p:nvSpPr>
            <p:cNvPr id="166" name="TextBox 165"/>
            <p:cNvSpPr txBox="1"/>
            <p:nvPr/>
          </p:nvSpPr>
          <p:spPr>
            <a:xfrm>
              <a:off x="6978977" y="3914331"/>
              <a:ext cx="1542506" cy="167987"/>
            </a:xfrm>
            <a:prstGeom prst="rect">
              <a:avLst/>
            </a:prstGeom>
            <a:noFill/>
          </p:spPr>
          <p:txBody>
            <a:bodyPr wrap="square" lIns="0" tIns="0" rIns="0" bIns="0" rtlCol="0" anchor="t">
              <a:spAutoFit/>
            </a:bodyPr>
            <a:lstStyle/>
            <a:p>
              <a:pPr>
                <a:lnSpc>
                  <a:spcPct val="120000"/>
                </a:lnSpc>
              </a:pPr>
              <a:r>
                <a:rPr lang="zh-CN" altLang="en-US" sz="140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Please replace the text</a:t>
              </a:r>
              <a:endParaRPr lang="en-US" altLang="zh-CN" sz="14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67" name="TextBox 166"/>
            <p:cNvSpPr txBox="1"/>
            <p:nvPr/>
          </p:nvSpPr>
          <p:spPr>
            <a:xfrm>
              <a:off x="6978976" y="4107401"/>
              <a:ext cx="1542507" cy="305513"/>
            </a:xfrm>
            <a:prstGeom prst="rect">
              <a:avLst/>
            </a:prstGeom>
            <a:noFill/>
          </p:spPr>
          <p:txBody>
            <a:bodyPr wrap="square" lIns="0" tIns="0" rIns="0" bIns="0" rtlCol="0" anchor="t">
              <a:spAutoFit/>
            </a:bodyPr>
            <a:lstStyle/>
            <a:p>
              <a:pPr defTabSz="1285829">
                <a:lnSpc>
                  <a:spcPct val="120000"/>
                </a:lnSpc>
                <a:spcBef>
                  <a:spcPct val="20000"/>
                </a:spcBef>
                <a:defRPr/>
              </a:pPr>
              <a:r>
                <a:rPr lang="en-US" altLang="zh-CN" sz="8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Please replace text, click add-about, headline modify text content, also can copy your content to this directly ly.</a:t>
              </a:r>
              <a:r>
                <a:rPr lang="en-US" sz="8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 </a:t>
              </a:r>
            </a:p>
          </p:txBody>
        </p:sp>
      </p:grpSp>
      <p:grpSp>
        <p:nvGrpSpPr>
          <p:cNvPr id="16" name="Group 167"/>
          <p:cNvGrpSpPr/>
          <p:nvPr/>
        </p:nvGrpSpPr>
        <p:grpSpPr>
          <a:xfrm>
            <a:off x="8674821" y="4215707"/>
            <a:ext cx="659525" cy="640643"/>
            <a:chOff x="6299532" y="4190009"/>
            <a:chExt cx="469021" cy="455593"/>
          </a:xfrm>
        </p:grpSpPr>
        <p:sp>
          <p:nvSpPr>
            <p:cNvPr id="169" name="Oval 168"/>
            <p:cNvSpPr>
              <a:spLocks noChangeAspect="1"/>
            </p:cNvSpPr>
            <p:nvPr/>
          </p:nvSpPr>
          <p:spPr>
            <a:xfrm>
              <a:off x="6299532" y="4190009"/>
              <a:ext cx="469021" cy="455593"/>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en-US" sz="800" dirty="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70" name="Freeform 63"/>
            <p:cNvSpPr>
              <a:spLocks noEditPoints="1"/>
            </p:cNvSpPr>
            <p:nvPr/>
          </p:nvSpPr>
          <p:spPr bwMode="auto">
            <a:xfrm>
              <a:off x="6386874" y="4310694"/>
              <a:ext cx="294337" cy="214222"/>
            </a:xfrm>
            <a:custGeom>
              <a:avLst/>
              <a:gdLst/>
              <a:ahLst/>
              <a:cxnLst>
                <a:cxn ang="0">
                  <a:pos x="62" y="57"/>
                </a:cxn>
                <a:cxn ang="0">
                  <a:pos x="18" y="57"/>
                </a:cxn>
                <a:cxn ang="0">
                  <a:pos x="0" y="39"/>
                </a:cxn>
                <a:cxn ang="0">
                  <a:pos x="11" y="23"/>
                </a:cxn>
                <a:cxn ang="0">
                  <a:pos x="11" y="21"/>
                </a:cxn>
                <a:cxn ang="0">
                  <a:pos x="31" y="0"/>
                </a:cxn>
                <a:cxn ang="0">
                  <a:pos x="50" y="13"/>
                </a:cxn>
                <a:cxn ang="0">
                  <a:pos x="57" y="11"/>
                </a:cxn>
                <a:cxn ang="0">
                  <a:pos x="67" y="21"/>
                </a:cxn>
                <a:cxn ang="0">
                  <a:pos x="66" y="27"/>
                </a:cxn>
                <a:cxn ang="0">
                  <a:pos x="78" y="42"/>
                </a:cxn>
                <a:cxn ang="0">
                  <a:pos x="62" y="57"/>
                </a:cxn>
                <a:cxn ang="0">
                  <a:pos x="51" y="31"/>
                </a:cxn>
                <a:cxn ang="0">
                  <a:pos x="42" y="31"/>
                </a:cxn>
                <a:cxn ang="0">
                  <a:pos x="42" y="17"/>
                </a:cxn>
                <a:cxn ang="0">
                  <a:pos x="40" y="16"/>
                </a:cxn>
                <a:cxn ang="0">
                  <a:pos x="33" y="16"/>
                </a:cxn>
                <a:cxn ang="0">
                  <a:pos x="31" y="17"/>
                </a:cxn>
                <a:cxn ang="0">
                  <a:pos x="31" y="31"/>
                </a:cxn>
                <a:cxn ang="0">
                  <a:pos x="22" y="31"/>
                </a:cxn>
                <a:cxn ang="0">
                  <a:pos x="21" y="33"/>
                </a:cxn>
                <a:cxn ang="0">
                  <a:pos x="21" y="34"/>
                </a:cxn>
                <a:cxn ang="0">
                  <a:pos x="36" y="48"/>
                </a:cxn>
                <a:cxn ang="0">
                  <a:pos x="36" y="48"/>
                </a:cxn>
                <a:cxn ang="0">
                  <a:pos x="37" y="48"/>
                </a:cxn>
                <a:cxn ang="0">
                  <a:pos x="51" y="34"/>
                </a:cxn>
                <a:cxn ang="0">
                  <a:pos x="52" y="33"/>
                </a:cxn>
                <a:cxn ang="0">
                  <a:pos x="51" y="31"/>
                </a:cxn>
              </a:cxnLst>
              <a:rect l="0" t="0" r="r" b="b"/>
              <a:pathLst>
                <a:path w="78" h="57">
                  <a:moveTo>
                    <a:pt x="62" y="57"/>
                  </a:moveTo>
                  <a:cubicBezTo>
                    <a:pt x="18" y="57"/>
                    <a:pt x="18" y="57"/>
                    <a:pt x="18" y="57"/>
                  </a:cubicBezTo>
                  <a:cubicBezTo>
                    <a:pt x="9" y="57"/>
                    <a:pt x="0" y="49"/>
                    <a:pt x="0" y="39"/>
                  </a:cubicBezTo>
                  <a:cubicBezTo>
                    <a:pt x="0" y="32"/>
                    <a:pt x="5" y="26"/>
                    <a:pt x="11" y="23"/>
                  </a:cubicBezTo>
                  <a:cubicBezTo>
                    <a:pt x="11" y="22"/>
                    <a:pt x="11" y="22"/>
                    <a:pt x="11" y="21"/>
                  </a:cubicBezTo>
                  <a:cubicBezTo>
                    <a:pt x="11" y="10"/>
                    <a:pt x="20" y="0"/>
                    <a:pt x="31" y="0"/>
                  </a:cubicBezTo>
                  <a:cubicBezTo>
                    <a:pt x="40" y="0"/>
                    <a:pt x="47" y="6"/>
                    <a:pt x="50" y="13"/>
                  </a:cubicBezTo>
                  <a:cubicBezTo>
                    <a:pt x="52" y="12"/>
                    <a:pt x="55" y="11"/>
                    <a:pt x="57" y="11"/>
                  </a:cubicBezTo>
                  <a:cubicBezTo>
                    <a:pt x="63" y="11"/>
                    <a:pt x="67" y="15"/>
                    <a:pt x="67" y="21"/>
                  </a:cubicBezTo>
                  <a:cubicBezTo>
                    <a:pt x="67" y="23"/>
                    <a:pt x="67" y="25"/>
                    <a:pt x="66" y="27"/>
                  </a:cubicBezTo>
                  <a:cubicBezTo>
                    <a:pt x="73" y="28"/>
                    <a:pt x="78" y="34"/>
                    <a:pt x="78" y="42"/>
                  </a:cubicBezTo>
                  <a:cubicBezTo>
                    <a:pt x="78" y="50"/>
                    <a:pt x="71" y="57"/>
                    <a:pt x="62" y="57"/>
                  </a:cubicBezTo>
                  <a:close/>
                  <a:moveTo>
                    <a:pt x="51" y="31"/>
                  </a:moveTo>
                  <a:cubicBezTo>
                    <a:pt x="42" y="31"/>
                    <a:pt x="42" y="31"/>
                    <a:pt x="42" y="31"/>
                  </a:cubicBezTo>
                  <a:cubicBezTo>
                    <a:pt x="42" y="17"/>
                    <a:pt x="42" y="17"/>
                    <a:pt x="42" y="17"/>
                  </a:cubicBezTo>
                  <a:cubicBezTo>
                    <a:pt x="42" y="16"/>
                    <a:pt x="41" y="16"/>
                    <a:pt x="40" y="16"/>
                  </a:cubicBezTo>
                  <a:cubicBezTo>
                    <a:pt x="33" y="16"/>
                    <a:pt x="33" y="16"/>
                    <a:pt x="33" y="16"/>
                  </a:cubicBezTo>
                  <a:cubicBezTo>
                    <a:pt x="32" y="16"/>
                    <a:pt x="31" y="16"/>
                    <a:pt x="31" y="17"/>
                  </a:cubicBezTo>
                  <a:cubicBezTo>
                    <a:pt x="31" y="31"/>
                    <a:pt x="31" y="31"/>
                    <a:pt x="31" y="31"/>
                  </a:cubicBezTo>
                  <a:cubicBezTo>
                    <a:pt x="22" y="31"/>
                    <a:pt x="22" y="31"/>
                    <a:pt x="22" y="31"/>
                  </a:cubicBezTo>
                  <a:cubicBezTo>
                    <a:pt x="22" y="31"/>
                    <a:pt x="21" y="32"/>
                    <a:pt x="21" y="33"/>
                  </a:cubicBezTo>
                  <a:cubicBezTo>
                    <a:pt x="21" y="33"/>
                    <a:pt x="21" y="33"/>
                    <a:pt x="21" y="34"/>
                  </a:cubicBezTo>
                  <a:cubicBezTo>
                    <a:pt x="36" y="48"/>
                    <a:pt x="36" y="48"/>
                    <a:pt x="36" y="48"/>
                  </a:cubicBezTo>
                  <a:cubicBezTo>
                    <a:pt x="36" y="48"/>
                    <a:pt x="36" y="48"/>
                    <a:pt x="36" y="48"/>
                  </a:cubicBezTo>
                  <a:cubicBezTo>
                    <a:pt x="37" y="48"/>
                    <a:pt x="37" y="48"/>
                    <a:pt x="37" y="48"/>
                  </a:cubicBezTo>
                  <a:cubicBezTo>
                    <a:pt x="51" y="34"/>
                    <a:pt x="51" y="34"/>
                    <a:pt x="51" y="34"/>
                  </a:cubicBezTo>
                  <a:cubicBezTo>
                    <a:pt x="52" y="33"/>
                    <a:pt x="52" y="33"/>
                    <a:pt x="52" y="33"/>
                  </a:cubicBezTo>
                  <a:cubicBezTo>
                    <a:pt x="52" y="32"/>
                    <a:pt x="51" y="31"/>
                    <a:pt x="51" y="31"/>
                  </a:cubicBezTo>
                  <a:close/>
                </a:path>
              </a:pathLst>
            </a:custGeom>
            <a:solidFill>
              <a:schemeClr val="bg1"/>
            </a:solidFill>
            <a:ln w="9525">
              <a:noFill/>
              <a:round/>
              <a:headEnd/>
              <a:tailEnd/>
            </a:ln>
          </p:spPr>
          <p:txBody>
            <a:bodyPr vert="horz" wrap="square" lIns="128580" tIns="64290" rIns="128580" bIns="64290" numCol="1" anchor="t" anchorCtr="0" compatLnSpc="1">
              <a:prstTxWarp prst="textNoShape">
                <a:avLst/>
              </a:prstTxWarp>
            </a:bodyPr>
            <a:lstStyle/>
            <a:p>
              <a:pPr>
                <a:lnSpc>
                  <a:spcPct val="120000"/>
                </a:lnSpc>
              </a:pPr>
              <a:endParaRPr lang="en-US" sz="800" dirty="0">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17" name="Group 170"/>
          <p:cNvGrpSpPr/>
          <p:nvPr/>
        </p:nvGrpSpPr>
        <p:grpSpPr>
          <a:xfrm>
            <a:off x="5648471" y="2277304"/>
            <a:ext cx="659525" cy="640643"/>
            <a:chOff x="630683" y="3383511"/>
            <a:chExt cx="469021" cy="455593"/>
          </a:xfrm>
        </p:grpSpPr>
        <p:sp>
          <p:nvSpPr>
            <p:cNvPr id="172" name="Oval 171"/>
            <p:cNvSpPr>
              <a:spLocks noChangeAspect="1"/>
            </p:cNvSpPr>
            <p:nvPr/>
          </p:nvSpPr>
          <p:spPr>
            <a:xfrm>
              <a:off x="630683" y="3383511"/>
              <a:ext cx="469021" cy="455593"/>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en-US" sz="800" dirty="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73" name="Freeform 117"/>
            <p:cNvSpPr>
              <a:spLocks/>
            </p:cNvSpPr>
            <p:nvPr/>
          </p:nvSpPr>
          <p:spPr bwMode="auto">
            <a:xfrm>
              <a:off x="730012" y="3476126"/>
              <a:ext cx="270363" cy="270363"/>
            </a:xfrm>
            <a:custGeom>
              <a:avLst/>
              <a:gdLst/>
              <a:ahLst/>
              <a:cxnLst>
                <a:cxn ang="0">
                  <a:pos x="56" y="51"/>
                </a:cxn>
                <a:cxn ang="0">
                  <a:pos x="51" y="55"/>
                </a:cxn>
                <a:cxn ang="0">
                  <a:pos x="43" y="57"/>
                </a:cxn>
                <a:cxn ang="0">
                  <a:pos x="33" y="54"/>
                </a:cxn>
                <a:cxn ang="0">
                  <a:pos x="26" y="51"/>
                </a:cxn>
                <a:cxn ang="0">
                  <a:pos x="7" y="32"/>
                </a:cxn>
                <a:cxn ang="0">
                  <a:pos x="3" y="25"/>
                </a:cxn>
                <a:cxn ang="0">
                  <a:pos x="0" y="14"/>
                </a:cxn>
                <a:cxn ang="0">
                  <a:pos x="3" y="7"/>
                </a:cxn>
                <a:cxn ang="0">
                  <a:pos x="7" y="2"/>
                </a:cxn>
                <a:cxn ang="0">
                  <a:pos x="12" y="0"/>
                </a:cxn>
                <a:cxn ang="0">
                  <a:pos x="13" y="1"/>
                </a:cxn>
                <a:cxn ang="0">
                  <a:pos x="15" y="4"/>
                </a:cxn>
                <a:cxn ang="0">
                  <a:pos x="19" y="10"/>
                </a:cxn>
                <a:cxn ang="0">
                  <a:pos x="21" y="14"/>
                </a:cxn>
                <a:cxn ang="0">
                  <a:pos x="14" y="22"/>
                </a:cxn>
                <a:cxn ang="0">
                  <a:pos x="15" y="26"/>
                </a:cxn>
                <a:cxn ang="0">
                  <a:pos x="32" y="42"/>
                </a:cxn>
                <a:cxn ang="0">
                  <a:pos x="35" y="44"/>
                </a:cxn>
                <a:cxn ang="0">
                  <a:pos x="43" y="36"/>
                </a:cxn>
                <a:cxn ang="0">
                  <a:pos x="47" y="38"/>
                </a:cxn>
                <a:cxn ang="0">
                  <a:pos x="54" y="42"/>
                </a:cxn>
                <a:cxn ang="0">
                  <a:pos x="57" y="44"/>
                </a:cxn>
                <a:cxn ang="0">
                  <a:pos x="57" y="45"/>
                </a:cxn>
                <a:cxn ang="0">
                  <a:pos x="56" y="51"/>
                </a:cxn>
              </a:cxnLst>
              <a:rect l="0" t="0" r="r" b="b"/>
              <a:pathLst>
                <a:path w="57" h="57">
                  <a:moveTo>
                    <a:pt x="56" y="51"/>
                  </a:moveTo>
                  <a:cubicBezTo>
                    <a:pt x="55" y="53"/>
                    <a:pt x="53" y="54"/>
                    <a:pt x="51" y="55"/>
                  </a:cubicBezTo>
                  <a:cubicBezTo>
                    <a:pt x="49" y="56"/>
                    <a:pt x="46" y="57"/>
                    <a:pt x="43" y="57"/>
                  </a:cubicBezTo>
                  <a:cubicBezTo>
                    <a:pt x="40" y="57"/>
                    <a:pt x="36" y="55"/>
                    <a:pt x="33" y="54"/>
                  </a:cubicBezTo>
                  <a:cubicBezTo>
                    <a:pt x="30" y="53"/>
                    <a:pt x="28" y="52"/>
                    <a:pt x="26" y="51"/>
                  </a:cubicBezTo>
                  <a:cubicBezTo>
                    <a:pt x="19" y="47"/>
                    <a:pt x="11" y="38"/>
                    <a:pt x="7" y="32"/>
                  </a:cubicBezTo>
                  <a:cubicBezTo>
                    <a:pt x="5" y="29"/>
                    <a:pt x="4" y="27"/>
                    <a:pt x="3" y="25"/>
                  </a:cubicBezTo>
                  <a:cubicBezTo>
                    <a:pt x="2" y="21"/>
                    <a:pt x="0" y="18"/>
                    <a:pt x="0" y="14"/>
                  </a:cubicBezTo>
                  <a:cubicBezTo>
                    <a:pt x="0" y="11"/>
                    <a:pt x="1" y="9"/>
                    <a:pt x="3" y="7"/>
                  </a:cubicBezTo>
                  <a:cubicBezTo>
                    <a:pt x="4" y="5"/>
                    <a:pt x="5" y="3"/>
                    <a:pt x="7" y="2"/>
                  </a:cubicBezTo>
                  <a:cubicBezTo>
                    <a:pt x="8" y="1"/>
                    <a:pt x="11" y="0"/>
                    <a:pt x="12" y="0"/>
                  </a:cubicBezTo>
                  <a:cubicBezTo>
                    <a:pt x="13" y="0"/>
                    <a:pt x="13" y="0"/>
                    <a:pt x="13" y="1"/>
                  </a:cubicBezTo>
                  <a:cubicBezTo>
                    <a:pt x="14" y="1"/>
                    <a:pt x="15" y="3"/>
                    <a:pt x="15" y="4"/>
                  </a:cubicBezTo>
                  <a:cubicBezTo>
                    <a:pt x="17" y="6"/>
                    <a:pt x="18" y="8"/>
                    <a:pt x="19" y="10"/>
                  </a:cubicBezTo>
                  <a:cubicBezTo>
                    <a:pt x="20" y="12"/>
                    <a:pt x="21" y="13"/>
                    <a:pt x="21" y="14"/>
                  </a:cubicBezTo>
                  <a:cubicBezTo>
                    <a:pt x="21" y="17"/>
                    <a:pt x="14" y="20"/>
                    <a:pt x="14" y="22"/>
                  </a:cubicBezTo>
                  <a:cubicBezTo>
                    <a:pt x="14" y="23"/>
                    <a:pt x="15" y="25"/>
                    <a:pt x="15" y="26"/>
                  </a:cubicBezTo>
                  <a:cubicBezTo>
                    <a:pt x="19" y="33"/>
                    <a:pt x="24" y="38"/>
                    <a:pt x="32" y="42"/>
                  </a:cubicBezTo>
                  <a:cubicBezTo>
                    <a:pt x="33" y="43"/>
                    <a:pt x="34" y="44"/>
                    <a:pt x="35" y="44"/>
                  </a:cubicBezTo>
                  <a:cubicBezTo>
                    <a:pt x="37" y="44"/>
                    <a:pt x="41" y="36"/>
                    <a:pt x="43" y="36"/>
                  </a:cubicBezTo>
                  <a:cubicBezTo>
                    <a:pt x="45" y="36"/>
                    <a:pt x="46" y="38"/>
                    <a:pt x="47" y="38"/>
                  </a:cubicBezTo>
                  <a:cubicBezTo>
                    <a:pt x="49" y="40"/>
                    <a:pt x="52" y="41"/>
                    <a:pt x="54" y="42"/>
                  </a:cubicBezTo>
                  <a:cubicBezTo>
                    <a:pt x="55" y="43"/>
                    <a:pt x="57" y="43"/>
                    <a:pt x="57" y="44"/>
                  </a:cubicBezTo>
                  <a:cubicBezTo>
                    <a:pt x="57" y="45"/>
                    <a:pt x="57" y="45"/>
                    <a:pt x="57" y="45"/>
                  </a:cubicBezTo>
                  <a:cubicBezTo>
                    <a:pt x="57" y="47"/>
                    <a:pt x="56" y="49"/>
                    <a:pt x="56" y="51"/>
                  </a:cubicBezTo>
                  <a:close/>
                </a:path>
              </a:pathLst>
            </a:custGeom>
            <a:solidFill>
              <a:schemeClr val="bg1"/>
            </a:solidFill>
            <a:ln w="9525">
              <a:noFill/>
              <a:round/>
              <a:headEnd/>
              <a:tailEnd/>
            </a:ln>
          </p:spPr>
          <p:txBody>
            <a:bodyPr vert="horz" wrap="square" lIns="128580" tIns="64290" rIns="128580" bIns="64290" numCol="1" anchor="t" anchorCtr="0" compatLnSpc="1">
              <a:prstTxWarp prst="textNoShape">
                <a:avLst/>
              </a:prstTxWarp>
            </a:bodyPr>
            <a:lstStyle/>
            <a:p>
              <a:pPr>
                <a:lnSpc>
                  <a:spcPct val="120000"/>
                </a:lnSpc>
              </a:pPr>
              <a:endParaRPr lang="en-US" sz="800" dirty="0">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18" name="Group 173"/>
          <p:cNvGrpSpPr/>
          <p:nvPr/>
        </p:nvGrpSpPr>
        <p:grpSpPr>
          <a:xfrm>
            <a:off x="5648471" y="4215707"/>
            <a:ext cx="659525" cy="640643"/>
            <a:chOff x="3428938" y="4190009"/>
            <a:chExt cx="469021" cy="455593"/>
          </a:xfrm>
        </p:grpSpPr>
        <p:sp>
          <p:nvSpPr>
            <p:cNvPr id="175" name="Oval 174"/>
            <p:cNvSpPr>
              <a:spLocks noChangeAspect="1"/>
            </p:cNvSpPr>
            <p:nvPr/>
          </p:nvSpPr>
          <p:spPr>
            <a:xfrm>
              <a:off x="3428938" y="4190009"/>
              <a:ext cx="469021" cy="455593"/>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en-US" sz="800" dirty="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76" name="Freeform 83"/>
            <p:cNvSpPr>
              <a:spLocks noEditPoints="1"/>
            </p:cNvSpPr>
            <p:nvPr/>
          </p:nvSpPr>
          <p:spPr bwMode="auto">
            <a:xfrm>
              <a:off x="3571129" y="4279327"/>
              <a:ext cx="184638" cy="276957"/>
            </a:xfrm>
            <a:custGeom>
              <a:avLst/>
              <a:gdLst/>
              <a:ahLst/>
              <a:cxnLst>
                <a:cxn ang="0">
                  <a:pos x="38" y="26"/>
                </a:cxn>
                <a:cxn ang="0">
                  <a:pos x="24" y="55"/>
                </a:cxn>
                <a:cxn ang="0">
                  <a:pos x="20" y="58"/>
                </a:cxn>
                <a:cxn ang="0">
                  <a:pos x="16" y="55"/>
                </a:cxn>
                <a:cxn ang="0">
                  <a:pos x="2" y="26"/>
                </a:cxn>
                <a:cxn ang="0">
                  <a:pos x="0" y="19"/>
                </a:cxn>
                <a:cxn ang="0">
                  <a:pos x="20" y="0"/>
                </a:cxn>
                <a:cxn ang="0">
                  <a:pos x="39" y="19"/>
                </a:cxn>
                <a:cxn ang="0">
                  <a:pos x="38" y="26"/>
                </a:cxn>
                <a:cxn ang="0">
                  <a:pos x="20" y="9"/>
                </a:cxn>
                <a:cxn ang="0">
                  <a:pos x="10" y="19"/>
                </a:cxn>
                <a:cxn ang="0">
                  <a:pos x="20" y="29"/>
                </a:cxn>
                <a:cxn ang="0">
                  <a:pos x="30" y="19"/>
                </a:cxn>
                <a:cxn ang="0">
                  <a:pos x="20" y="9"/>
                </a:cxn>
              </a:cxnLst>
              <a:rect l="0" t="0" r="r" b="b"/>
              <a:pathLst>
                <a:path w="39" h="58">
                  <a:moveTo>
                    <a:pt x="38" y="26"/>
                  </a:moveTo>
                  <a:cubicBezTo>
                    <a:pt x="24" y="55"/>
                    <a:pt x="24" y="55"/>
                    <a:pt x="24" y="55"/>
                  </a:cubicBezTo>
                  <a:cubicBezTo>
                    <a:pt x="23" y="57"/>
                    <a:pt x="22" y="58"/>
                    <a:pt x="20" y="58"/>
                  </a:cubicBezTo>
                  <a:cubicBezTo>
                    <a:pt x="18" y="58"/>
                    <a:pt x="16" y="57"/>
                    <a:pt x="16" y="55"/>
                  </a:cubicBezTo>
                  <a:cubicBezTo>
                    <a:pt x="2" y="26"/>
                    <a:pt x="2" y="26"/>
                    <a:pt x="2" y="26"/>
                  </a:cubicBezTo>
                  <a:cubicBezTo>
                    <a:pt x="1" y="24"/>
                    <a:pt x="0" y="21"/>
                    <a:pt x="0" y="19"/>
                  </a:cubicBezTo>
                  <a:cubicBezTo>
                    <a:pt x="0" y="8"/>
                    <a:pt x="9" y="0"/>
                    <a:pt x="20" y="0"/>
                  </a:cubicBezTo>
                  <a:cubicBezTo>
                    <a:pt x="31" y="0"/>
                    <a:pt x="39" y="8"/>
                    <a:pt x="39" y="19"/>
                  </a:cubicBezTo>
                  <a:cubicBezTo>
                    <a:pt x="39" y="21"/>
                    <a:pt x="39" y="24"/>
                    <a:pt x="38" y="26"/>
                  </a:cubicBezTo>
                  <a:close/>
                  <a:moveTo>
                    <a:pt x="20" y="9"/>
                  </a:moveTo>
                  <a:cubicBezTo>
                    <a:pt x="15" y="9"/>
                    <a:pt x="10" y="14"/>
                    <a:pt x="10" y="19"/>
                  </a:cubicBezTo>
                  <a:cubicBezTo>
                    <a:pt x="10" y="24"/>
                    <a:pt x="15" y="29"/>
                    <a:pt x="20" y="29"/>
                  </a:cubicBezTo>
                  <a:cubicBezTo>
                    <a:pt x="25" y="29"/>
                    <a:pt x="30" y="24"/>
                    <a:pt x="30" y="19"/>
                  </a:cubicBezTo>
                  <a:cubicBezTo>
                    <a:pt x="30" y="14"/>
                    <a:pt x="25" y="9"/>
                    <a:pt x="20" y="9"/>
                  </a:cubicBezTo>
                  <a:close/>
                </a:path>
              </a:pathLst>
            </a:custGeom>
            <a:solidFill>
              <a:schemeClr val="bg1"/>
            </a:solidFill>
            <a:ln w="9525">
              <a:noFill/>
              <a:round/>
              <a:headEnd/>
              <a:tailEnd/>
            </a:ln>
          </p:spPr>
          <p:txBody>
            <a:bodyPr vert="horz" wrap="square" lIns="128580" tIns="64290" rIns="128580" bIns="64290" numCol="1" anchor="t" anchorCtr="0" compatLnSpc="1">
              <a:prstTxWarp prst="textNoShape">
                <a:avLst/>
              </a:prstTxWarp>
            </a:bodyPr>
            <a:lstStyle/>
            <a:p>
              <a:pPr>
                <a:lnSpc>
                  <a:spcPct val="120000"/>
                </a:lnSpc>
              </a:pPr>
              <a:endParaRPr lang="en-US" sz="800" dirty="0">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19" name="Group 176"/>
          <p:cNvGrpSpPr/>
          <p:nvPr/>
        </p:nvGrpSpPr>
        <p:grpSpPr>
          <a:xfrm>
            <a:off x="5648471" y="3229350"/>
            <a:ext cx="659525" cy="640643"/>
            <a:chOff x="6299532" y="3384456"/>
            <a:chExt cx="469021" cy="455593"/>
          </a:xfrm>
        </p:grpSpPr>
        <p:sp>
          <p:nvSpPr>
            <p:cNvPr id="178" name="Oval 177"/>
            <p:cNvSpPr>
              <a:spLocks noChangeAspect="1"/>
            </p:cNvSpPr>
            <p:nvPr/>
          </p:nvSpPr>
          <p:spPr>
            <a:xfrm>
              <a:off x="6299532" y="3384456"/>
              <a:ext cx="469021" cy="455593"/>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en-US" sz="800" dirty="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79" name="Freeform 36"/>
            <p:cNvSpPr>
              <a:spLocks noEditPoints="1"/>
            </p:cNvSpPr>
            <p:nvPr/>
          </p:nvSpPr>
          <p:spPr bwMode="auto">
            <a:xfrm>
              <a:off x="6435895" y="3505670"/>
              <a:ext cx="196295" cy="213164"/>
            </a:xfrm>
            <a:custGeom>
              <a:avLst/>
              <a:gdLst/>
              <a:ahLst/>
              <a:cxnLst>
                <a:cxn ang="0">
                  <a:pos x="55" y="64"/>
                </a:cxn>
                <a:cxn ang="0">
                  <a:pos x="0" y="59"/>
                </a:cxn>
                <a:cxn ang="0">
                  <a:pos x="4" y="9"/>
                </a:cxn>
                <a:cxn ang="0">
                  <a:pos x="9" y="5"/>
                </a:cxn>
                <a:cxn ang="0">
                  <a:pos x="17" y="0"/>
                </a:cxn>
                <a:cxn ang="0">
                  <a:pos x="23" y="9"/>
                </a:cxn>
                <a:cxn ang="0">
                  <a:pos x="36" y="5"/>
                </a:cxn>
                <a:cxn ang="0">
                  <a:pos x="44" y="0"/>
                </a:cxn>
                <a:cxn ang="0">
                  <a:pos x="50" y="9"/>
                </a:cxn>
                <a:cxn ang="0">
                  <a:pos x="59" y="13"/>
                </a:cxn>
                <a:cxn ang="0">
                  <a:pos x="15" y="33"/>
                </a:cxn>
                <a:cxn ang="0">
                  <a:pos x="4" y="23"/>
                </a:cxn>
                <a:cxn ang="0">
                  <a:pos x="15" y="33"/>
                </a:cxn>
                <a:cxn ang="0">
                  <a:pos x="15" y="35"/>
                </a:cxn>
                <a:cxn ang="0">
                  <a:pos x="4" y="47"/>
                </a:cxn>
                <a:cxn ang="0">
                  <a:pos x="15" y="59"/>
                </a:cxn>
                <a:cxn ang="0">
                  <a:pos x="4" y="49"/>
                </a:cxn>
                <a:cxn ang="0">
                  <a:pos x="15" y="59"/>
                </a:cxn>
                <a:cxn ang="0">
                  <a:pos x="17" y="4"/>
                </a:cxn>
                <a:cxn ang="0">
                  <a:pos x="13" y="5"/>
                </a:cxn>
                <a:cxn ang="0">
                  <a:pos x="15" y="17"/>
                </a:cxn>
                <a:cxn ang="0">
                  <a:pos x="18" y="16"/>
                </a:cxn>
                <a:cxn ang="0">
                  <a:pos x="28" y="33"/>
                </a:cxn>
                <a:cxn ang="0">
                  <a:pos x="17" y="23"/>
                </a:cxn>
                <a:cxn ang="0">
                  <a:pos x="28" y="33"/>
                </a:cxn>
                <a:cxn ang="0">
                  <a:pos x="28" y="35"/>
                </a:cxn>
                <a:cxn ang="0">
                  <a:pos x="17" y="47"/>
                </a:cxn>
                <a:cxn ang="0">
                  <a:pos x="28" y="59"/>
                </a:cxn>
                <a:cxn ang="0">
                  <a:pos x="17" y="49"/>
                </a:cxn>
                <a:cxn ang="0">
                  <a:pos x="28" y="59"/>
                </a:cxn>
                <a:cxn ang="0">
                  <a:pos x="42" y="23"/>
                </a:cxn>
                <a:cxn ang="0">
                  <a:pos x="31" y="33"/>
                </a:cxn>
                <a:cxn ang="0">
                  <a:pos x="42" y="47"/>
                </a:cxn>
                <a:cxn ang="0">
                  <a:pos x="31" y="35"/>
                </a:cxn>
                <a:cxn ang="0">
                  <a:pos x="42" y="47"/>
                </a:cxn>
                <a:cxn ang="0">
                  <a:pos x="42" y="49"/>
                </a:cxn>
                <a:cxn ang="0">
                  <a:pos x="31" y="59"/>
                </a:cxn>
                <a:cxn ang="0">
                  <a:pos x="45" y="5"/>
                </a:cxn>
                <a:cxn ang="0">
                  <a:pos x="42" y="4"/>
                </a:cxn>
                <a:cxn ang="0">
                  <a:pos x="41" y="16"/>
                </a:cxn>
                <a:cxn ang="0">
                  <a:pos x="44" y="17"/>
                </a:cxn>
                <a:cxn ang="0">
                  <a:pos x="45" y="5"/>
                </a:cxn>
                <a:cxn ang="0">
                  <a:pos x="55" y="23"/>
                </a:cxn>
                <a:cxn ang="0">
                  <a:pos x="44" y="33"/>
                </a:cxn>
                <a:cxn ang="0">
                  <a:pos x="55" y="47"/>
                </a:cxn>
                <a:cxn ang="0">
                  <a:pos x="44" y="35"/>
                </a:cxn>
                <a:cxn ang="0">
                  <a:pos x="55" y="47"/>
                </a:cxn>
                <a:cxn ang="0">
                  <a:pos x="55" y="49"/>
                </a:cxn>
                <a:cxn ang="0">
                  <a:pos x="44" y="59"/>
                </a:cxn>
              </a:cxnLst>
              <a:rect l="0" t="0" r="r" b="b"/>
              <a:pathLst>
                <a:path w="59" h="64">
                  <a:moveTo>
                    <a:pt x="59" y="59"/>
                  </a:moveTo>
                  <a:cubicBezTo>
                    <a:pt x="59" y="62"/>
                    <a:pt x="57" y="64"/>
                    <a:pt x="55" y="64"/>
                  </a:cubicBezTo>
                  <a:cubicBezTo>
                    <a:pt x="4" y="64"/>
                    <a:pt x="4" y="64"/>
                    <a:pt x="4" y="64"/>
                  </a:cubicBezTo>
                  <a:cubicBezTo>
                    <a:pt x="2" y="64"/>
                    <a:pt x="0" y="62"/>
                    <a:pt x="0" y="59"/>
                  </a:cubicBezTo>
                  <a:cubicBezTo>
                    <a:pt x="0" y="13"/>
                    <a:pt x="0" y="13"/>
                    <a:pt x="0" y="13"/>
                  </a:cubicBezTo>
                  <a:cubicBezTo>
                    <a:pt x="0" y="11"/>
                    <a:pt x="2" y="9"/>
                    <a:pt x="4" y="9"/>
                  </a:cubicBezTo>
                  <a:cubicBezTo>
                    <a:pt x="9" y="9"/>
                    <a:pt x="9" y="9"/>
                    <a:pt x="9" y="9"/>
                  </a:cubicBezTo>
                  <a:cubicBezTo>
                    <a:pt x="9" y="5"/>
                    <a:pt x="9" y="5"/>
                    <a:pt x="9" y="5"/>
                  </a:cubicBezTo>
                  <a:cubicBezTo>
                    <a:pt x="9" y="2"/>
                    <a:pt x="11" y="0"/>
                    <a:pt x="15" y="0"/>
                  </a:cubicBezTo>
                  <a:cubicBezTo>
                    <a:pt x="17" y="0"/>
                    <a:pt x="17" y="0"/>
                    <a:pt x="17" y="0"/>
                  </a:cubicBezTo>
                  <a:cubicBezTo>
                    <a:pt x="20" y="0"/>
                    <a:pt x="23" y="2"/>
                    <a:pt x="23" y="5"/>
                  </a:cubicBezTo>
                  <a:cubicBezTo>
                    <a:pt x="23" y="9"/>
                    <a:pt x="23" y="9"/>
                    <a:pt x="23" y="9"/>
                  </a:cubicBezTo>
                  <a:cubicBezTo>
                    <a:pt x="36" y="9"/>
                    <a:pt x="36" y="9"/>
                    <a:pt x="36" y="9"/>
                  </a:cubicBezTo>
                  <a:cubicBezTo>
                    <a:pt x="36" y="5"/>
                    <a:pt x="36" y="5"/>
                    <a:pt x="36" y="5"/>
                  </a:cubicBezTo>
                  <a:cubicBezTo>
                    <a:pt x="36" y="2"/>
                    <a:pt x="39" y="0"/>
                    <a:pt x="42" y="0"/>
                  </a:cubicBezTo>
                  <a:cubicBezTo>
                    <a:pt x="44" y="0"/>
                    <a:pt x="44" y="0"/>
                    <a:pt x="44" y="0"/>
                  </a:cubicBezTo>
                  <a:cubicBezTo>
                    <a:pt x="47" y="0"/>
                    <a:pt x="50" y="2"/>
                    <a:pt x="50" y="5"/>
                  </a:cubicBezTo>
                  <a:cubicBezTo>
                    <a:pt x="50" y="9"/>
                    <a:pt x="50" y="9"/>
                    <a:pt x="50" y="9"/>
                  </a:cubicBezTo>
                  <a:cubicBezTo>
                    <a:pt x="55" y="9"/>
                    <a:pt x="55" y="9"/>
                    <a:pt x="55" y="9"/>
                  </a:cubicBezTo>
                  <a:cubicBezTo>
                    <a:pt x="57" y="9"/>
                    <a:pt x="59" y="11"/>
                    <a:pt x="59" y="13"/>
                  </a:cubicBezTo>
                  <a:lnTo>
                    <a:pt x="59" y="59"/>
                  </a:lnTo>
                  <a:close/>
                  <a:moveTo>
                    <a:pt x="15" y="33"/>
                  </a:moveTo>
                  <a:cubicBezTo>
                    <a:pt x="15" y="23"/>
                    <a:pt x="15" y="23"/>
                    <a:pt x="15" y="23"/>
                  </a:cubicBezTo>
                  <a:cubicBezTo>
                    <a:pt x="4" y="23"/>
                    <a:pt x="4" y="23"/>
                    <a:pt x="4" y="23"/>
                  </a:cubicBezTo>
                  <a:cubicBezTo>
                    <a:pt x="4" y="33"/>
                    <a:pt x="4" y="33"/>
                    <a:pt x="4" y="33"/>
                  </a:cubicBezTo>
                  <a:lnTo>
                    <a:pt x="15" y="33"/>
                  </a:lnTo>
                  <a:close/>
                  <a:moveTo>
                    <a:pt x="15" y="47"/>
                  </a:moveTo>
                  <a:cubicBezTo>
                    <a:pt x="15" y="35"/>
                    <a:pt x="15" y="35"/>
                    <a:pt x="15" y="35"/>
                  </a:cubicBezTo>
                  <a:cubicBezTo>
                    <a:pt x="4" y="35"/>
                    <a:pt x="4" y="35"/>
                    <a:pt x="4" y="35"/>
                  </a:cubicBezTo>
                  <a:cubicBezTo>
                    <a:pt x="4" y="47"/>
                    <a:pt x="4" y="47"/>
                    <a:pt x="4" y="47"/>
                  </a:cubicBezTo>
                  <a:lnTo>
                    <a:pt x="15" y="47"/>
                  </a:lnTo>
                  <a:close/>
                  <a:moveTo>
                    <a:pt x="15" y="59"/>
                  </a:moveTo>
                  <a:cubicBezTo>
                    <a:pt x="15" y="49"/>
                    <a:pt x="15" y="49"/>
                    <a:pt x="15" y="49"/>
                  </a:cubicBezTo>
                  <a:cubicBezTo>
                    <a:pt x="4" y="49"/>
                    <a:pt x="4" y="49"/>
                    <a:pt x="4" y="49"/>
                  </a:cubicBezTo>
                  <a:cubicBezTo>
                    <a:pt x="4" y="59"/>
                    <a:pt x="4" y="59"/>
                    <a:pt x="4" y="59"/>
                  </a:cubicBezTo>
                  <a:lnTo>
                    <a:pt x="15" y="59"/>
                  </a:lnTo>
                  <a:close/>
                  <a:moveTo>
                    <a:pt x="18" y="5"/>
                  </a:moveTo>
                  <a:cubicBezTo>
                    <a:pt x="18" y="5"/>
                    <a:pt x="18" y="4"/>
                    <a:pt x="17" y="4"/>
                  </a:cubicBezTo>
                  <a:cubicBezTo>
                    <a:pt x="15" y="4"/>
                    <a:pt x="15" y="4"/>
                    <a:pt x="15" y="4"/>
                  </a:cubicBezTo>
                  <a:cubicBezTo>
                    <a:pt x="14" y="4"/>
                    <a:pt x="13" y="5"/>
                    <a:pt x="13" y="5"/>
                  </a:cubicBezTo>
                  <a:cubicBezTo>
                    <a:pt x="13" y="16"/>
                    <a:pt x="13" y="16"/>
                    <a:pt x="13" y="16"/>
                  </a:cubicBezTo>
                  <a:cubicBezTo>
                    <a:pt x="13" y="16"/>
                    <a:pt x="14" y="17"/>
                    <a:pt x="15" y="17"/>
                  </a:cubicBezTo>
                  <a:cubicBezTo>
                    <a:pt x="17" y="17"/>
                    <a:pt x="17" y="17"/>
                    <a:pt x="17" y="17"/>
                  </a:cubicBezTo>
                  <a:cubicBezTo>
                    <a:pt x="18" y="17"/>
                    <a:pt x="18" y="16"/>
                    <a:pt x="18" y="16"/>
                  </a:cubicBezTo>
                  <a:lnTo>
                    <a:pt x="18" y="5"/>
                  </a:lnTo>
                  <a:close/>
                  <a:moveTo>
                    <a:pt x="28" y="33"/>
                  </a:moveTo>
                  <a:cubicBezTo>
                    <a:pt x="28" y="23"/>
                    <a:pt x="28" y="23"/>
                    <a:pt x="28" y="23"/>
                  </a:cubicBezTo>
                  <a:cubicBezTo>
                    <a:pt x="17" y="23"/>
                    <a:pt x="17" y="23"/>
                    <a:pt x="17" y="23"/>
                  </a:cubicBezTo>
                  <a:cubicBezTo>
                    <a:pt x="17" y="33"/>
                    <a:pt x="17" y="33"/>
                    <a:pt x="17" y="33"/>
                  </a:cubicBezTo>
                  <a:lnTo>
                    <a:pt x="28" y="33"/>
                  </a:lnTo>
                  <a:close/>
                  <a:moveTo>
                    <a:pt x="28" y="47"/>
                  </a:moveTo>
                  <a:cubicBezTo>
                    <a:pt x="28" y="35"/>
                    <a:pt x="28" y="35"/>
                    <a:pt x="28" y="35"/>
                  </a:cubicBezTo>
                  <a:cubicBezTo>
                    <a:pt x="17" y="35"/>
                    <a:pt x="17" y="35"/>
                    <a:pt x="17" y="35"/>
                  </a:cubicBezTo>
                  <a:cubicBezTo>
                    <a:pt x="17" y="47"/>
                    <a:pt x="17" y="47"/>
                    <a:pt x="17" y="47"/>
                  </a:cubicBezTo>
                  <a:lnTo>
                    <a:pt x="28" y="47"/>
                  </a:lnTo>
                  <a:close/>
                  <a:moveTo>
                    <a:pt x="28" y="59"/>
                  </a:moveTo>
                  <a:cubicBezTo>
                    <a:pt x="28" y="49"/>
                    <a:pt x="28" y="49"/>
                    <a:pt x="28" y="49"/>
                  </a:cubicBezTo>
                  <a:cubicBezTo>
                    <a:pt x="17" y="49"/>
                    <a:pt x="17" y="49"/>
                    <a:pt x="17" y="49"/>
                  </a:cubicBezTo>
                  <a:cubicBezTo>
                    <a:pt x="17" y="59"/>
                    <a:pt x="17" y="59"/>
                    <a:pt x="17" y="59"/>
                  </a:cubicBezTo>
                  <a:lnTo>
                    <a:pt x="28" y="59"/>
                  </a:lnTo>
                  <a:close/>
                  <a:moveTo>
                    <a:pt x="42" y="33"/>
                  </a:moveTo>
                  <a:cubicBezTo>
                    <a:pt x="42" y="23"/>
                    <a:pt x="42" y="23"/>
                    <a:pt x="42" y="23"/>
                  </a:cubicBezTo>
                  <a:cubicBezTo>
                    <a:pt x="31" y="23"/>
                    <a:pt x="31" y="23"/>
                    <a:pt x="31" y="23"/>
                  </a:cubicBezTo>
                  <a:cubicBezTo>
                    <a:pt x="31" y="33"/>
                    <a:pt x="31" y="33"/>
                    <a:pt x="31" y="33"/>
                  </a:cubicBezTo>
                  <a:lnTo>
                    <a:pt x="42" y="33"/>
                  </a:lnTo>
                  <a:close/>
                  <a:moveTo>
                    <a:pt x="42" y="47"/>
                  </a:moveTo>
                  <a:cubicBezTo>
                    <a:pt x="42" y="35"/>
                    <a:pt x="42" y="35"/>
                    <a:pt x="42" y="35"/>
                  </a:cubicBezTo>
                  <a:cubicBezTo>
                    <a:pt x="31" y="35"/>
                    <a:pt x="31" y="35"/>
                    <a:pt x="31" y="35"/>
                  </a:cubicBezTo>
                  <a:cubicBezTo>
                    <a:pt x="31" y="47"/>
                    <a:pt x="31" y="47"/>
                    <a:pt x="31" y="47"/>
                  </a:cubicBezTo>
                  <a:lnTo>
                    <a:pt x="42" y="47"/>
                  </a:lnTo>
                  <a:close/>
                  <a:moveTo>
                    <a:pt x="42" y="59"/>
                  </a:moveTo>
                  <a:cubicBezTo>
                    <a:pt x="42" y="49"/>
                    <a:pt x="42" y="49"/>
                    <a:pt x="42" y="49"/>
                  </a:cubicBezTo>
                  <a:cubicBezTo>
                    <a:pt x="31" y="49"/>
                    <a:pt x="31" y="49"/>
                    <a:pt x="31" y="49"/>
                  </a:cubicBezTo>
                  <a:cubicBezTo>
                    <a:pt x="31" y="59"/>
                    <a:pt x="31" y="59"/>
                    <a:pt x="31" y="59"/>
                  </a:cubicBezTo>
                  <a:lnTo>
                    <a:pt x="42" y="59"/>
                  </a:lnTo>
                  <a:close/>
                  <a:moveTo>
                    <a:pt x="45" y="5"/>
                  </a:moveTo>
                  <a:cubicBezTo>
                    <a:pt x="45" y="5"/>
                    <a:pt x="45" y="4"/>
                    <a:pt x="44" y="4"/>
                  </a:cubicBezTo>
                  <a:cubicBezTo>
                    <a:pt x="42" y="4"/>
                    <a:pt x="42" y="4"/>
                    <a:pt x="42" y="4"/>
                  </a:cubicBezTo>
                  <a:cubicBezTo>
                    <a:pt x="41" y="4"/>
                    <a:pt x="41" y="5"/>
                    <a:pt x="41" y="5"/>
                  </a:cubicBezTo>
                  <a:cubicBezTo>
                    <a:pt x="41" y="16"/>
                    <a:pt x="41" y="16"/>
                    <a:pt x="41" y="16"/>
                  </a:cubicBezTo>
                  <a:cubicBezTo>
                    <a:pt x="41" y="16"/>
                    <a:pt x="41" y="17"/>
                    <a:pt x="42" y="17"/>
                  </a:cubicBezTo>
                  <a:cubicBezTo>
                    <a:pt x="44" y="17"/>
                    <a:pt x="44" y="17"/>
                    <a:pt x="44" y="17"/>
                  </a:cubicBezTo>
                  <a:cubicBezTo>
                    <a:pt x="45" y="17"/>
                    <a:pt x="45" y="16"/>
                    <a:pt x="45" y="16"/>
                  </a:cubicBezTo>
                  <a:lnTo>
                    <a:pt x="45" y="5"/>
                  </a:lnTo>
                  <a:close/>
                  <a:moveTo>
                    <a:pt x="55" y="33"/>
                  </a:moveTo>
                  <a:cubicBezTo>
                    <a:pt x="55" y="23"/>
                    <a:pt x="55" y="23"/>
                    <a:pt x="55" y="23"/>
                  </a:cubicBezTo>
                  <a:cubicBezTo>
                    <a:pt x="44" y="23"/>
                    <a:pt x="44" y="23"/>
                    <a:pt x="44" y="23"/>
                  </a:cubicBezTo>
                  <a:cubicBezTo>
                    <a:pt x="44" y="33"/>
                    <a:pt x="44" y="33"/>
                    <a:pt x="44" y="33"/>
                  </a:cubicBezTo>
                  <a:lnTo>
                    <a:pt x="55" y="33"/>
                  </a:lnTo>
                  <a:close/>
                  <a:moveTo>
                    <a:pt x="55" y="47"/>
                  </a:moveTo>
                  <a:cubicBezTo>
                    <a:pt x="55" y="35"/>
                    <a:pt x="55" y="35"/>
                    <a:pt x="55" y="35"/>
                  </a:cubicBezTo>
                  <a:cubicBezTo>
                    <a:pt x="44" y="35"/>
                    <a:pt x="44" y="35"/>
                    <a:pt x="44" y="35"/>
                  </a:cubicBezTo>
                  <a:cubicBezTo>
                    <a:pt x="44" y="47"/>
                    <a:pt x="44" y="47"/>
                    <a:pt x="44" y="47"/>
                  </a:cubicBezTo>
                  <a:lnTo>
                    <a:pt x="55" y="47"/>
                  </a:lnTo>
                  <a:close/>
                  <a:moveTo>
                    <a:pt x="55" y="59"/>
                  </a:moveTo>
                  <a:cubicBezTo>
                    <a:pt x="55" y="49"/>
                    <a:pt x="55" y="49"/>
                    <a:pt x="55" y="49"/>
                  </a:cubicBezTo>
                  <a:cubicBezTo>
                    <a:pt x="44" y="49"/>
                    <a:pt x="44" y="49"/>
                    <a:pt x="44" y="49"/>
                  </a:cubicBezTo>
                  <a:cubicBezTo>
                    <a:pt x="44" y="59"/>
                    <a:pt x="44" y="59"/>
                    <a:pt x="44" y="59"/>
                  </a:cubicBezTo>
                  <a:lnTo>
                    <a:pt x="55" y="59"/>
                  </a:lnTo>
                  <a:close/>
                </a:path>
              </a:pathLst>
            </a:custGeom>
            <a:solidFill>
              <a:schemeClr val="bg1"/>
            </a:solidFill>
            <a:ln w="9525">
              <a:noFill/>
              <a:round/>
              <a:headEnd/>
              <a:tailEnd/>
            </a:ln>
          </p:spPr>
          <p:txBody>
            <a:bodyPr vert="horz" wrap="square" lIns="128580" tIns="64290" rIns="128580" bIns="64290" numCol="1" anchor="t" anchorCtr="0" compatLnSpc="1">
              <a:prstTxWarp prst="textNoShape">
                <a:avLst/>
              </a:prstTxWarp>
            </a:bodyPr>
            <a:lstStyle/>
            <a:p>
              <a:pPr>
                <a:lnSpc>
                  <a:spcPct val="120000"/>
                </a:lnSpc>
              </a:pPr>
              <a:endParaRPr lang="en-US" sz="800" dirty="0">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20" name="Group 179"/>
          <p:cNvGrpSpPr/>
          <p:nvPr/>
        </p:nvGrpSpPr>
        <p:grpSpPr>
          <a:xfrm>
            <a:off x="8674821" y="3229350"/>
            <a:ext cx="659525" cy="640643"/>
            <a:chOff x="630683" y="4190009"/>
            <a:chExt cx="469021" cy="455593"/>
          </a:xfrm>
        </p:grpSpPr>
        <p:sp>
          <p:nvSpPr>
            <p:cNvPr id="181" name="Oval 180"/>
            <p:cNvSpPr>
              <a:spLocks noChangeAspect="1"/>
            </p:cNvSpPr>
            <p:nvPr/>
          </p:nvSpPr>
          <p:spPr>
            <a:xfrm>
              <a:off x="630683" y="4190009"/>
              <a:ext cx="469021" cy="455593"/>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en-US" sz="800" dirty="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82" name="Freeform 103"/>
            <p:cNvSpPr>
              <a:spLocks noEditPoints="1"/>
            </p:cNvSpPr>
            <p:nvPr/>
          </p:nvSpPr>
          <p:spPr bwMode="auto">
            <a:xfrm>
              <a:off x="765181" y="4270535"/>
              <a:ext cx="200025" cy="294541"/>
            </a:xfrm>
            <a:custGeom>
              <a:avLst/>
              <a:gdLst/>
              <a:ahLst/>
              <a:cxnLst>
                <a:cxn ang="0">
                  <a:pos x="37" y="29"/>
                </a:cxn>
                <a:cxn ang="0">
                  <a:pos x="31" y="41"/>
                </a:cxn>
                <a:cxn ang="0">
                  <a:pos x="33" y="44"/>
                </a:cxn>
                <a:cxn ang="0">
                  <a:pos x="32" y="47"/>
                </a:cxn>
                <a:cxn ang="0">
                  <a:pos x="33" y="49"/>
                </a:cxn>
                <a:cxn ang="0">
                  <a:pos x="31" y="53"/>
                </a:cxn>
                <a:cxn ang="0">
                  <a:pos x="31" y="54"/>
                </a:cxn>
                <a:cxn ang="0">
                  <a:pos x="27" y="58"/>
                </a:cxn>
                <a:cxn ang="0">
                  <a:pos x="21" y="62"/>
                </a:cxn>
                <a:cxn ang="0">
                  <a:pos x="15" y="58"/>
                </a:cxn>
                <a:cxn ang="0">
                  <a:pos x="11" y="54"/>
                </a:cxn>
                <a:cxn ang="0">
                  <a:pos x="11" y="53"/>
                </a:cxn>
                <a:cxn ang="0">
                  <a:pos x="9" y="49"/>
                </a:cxn>
                <a:cxn ang="0">
                  <a:pos x="10" y="47"/>
                </a:cxn>
                <a:cxn ang="0">
                  <a:pos x="9" y="44"/>
                </a:cxn>
                <a:cxn ang="0">
                  <a:pos x="11" y="41"/>
                </a:cxn>
                <a:cxn ang="0">
                  <a:pos x="5" y="29"/>
                </a:cxn>
                <a:cxn ang="0">
                  <a:pos x="0" y="18"/>
                </a:cxn>
                <a:cxn ang="0">
                  <a:pos x="21" y="0"/>
                </a:cxn>
                <a:cxn ang="0">
                  <a:pos x="42" y="18"/>
                </a:cxn>
                <a:cxn ang="0">
                  <a:pos x="37" y="29"/>
                </a:cxn>
                <a:cxn ang="0">
                  <a:pos x="21" y="6"/>
                </a:cxn>
                <a:cxn ang="0">
                  <a:pos x="6" y="18"/>
                </a:cxn>
                <a:cxn ang="0">
                  <a:pos x="8" y="26"/>
                </a:cxn>
                <a:cxn ang="0">
                  <a:pos x="11" y="28"/>
                </a:cxn>
                <a:cxn ang="0">
                  <a:pos x="16" y="40"/>
                </a:cxn>
                <a:cxn ang="0">
                  <a:pos x="26" y="40"/>
                </a:cxn>
                <a:cxn ang="0">
                  <a:pos x="31" y="28"/>
                </a:cxn>
                <a:cxn ang="0">
                  <a:pos x="34" y="26"/>
                </a:cxn>
                <a:cxn ang="0">
                  <a:pos x="36" y="18"/>
                </a:cxn>
                <a:cxn ang="0">
                  <a:pos x="21" y="6"/>
                </a:cxn>
                <a:cxn ang="0">
                  <a:pos x="29" y="20"/>
                </a:cxn>
                <a:cxn ang="0">
                  <a:pos x="27" y="18"/>
                </a:cxn>
                <a:cxn ang="0">
                  <a:pos x="21" y="15"/>
                </a:cxn>
                <a:cxn ang="0">
                  <a:pos x="20" y="13"/>
                </a:cxn>
                <a:cxn ang="0">
                  <a:pos x="21" y="12"/>
                </a:cxn>
                <a:cxn ang="0">
                  <a:pos x="30" y="18"/>
                </a:cxn>
                <a:cxn ang="0">
                  <a:pos x="29" y="20"/>
                </a:cxn>
              </a:cxnLst>
              <a:rect l="0" t="0" r="r" b="b"/>
              <a:pathLst>
                <a:path w="42" h="62">
                  <a:moveTo>
                    <a:pt x="37" y="29"/>
                  </a:moveTo>
                  <a:cubicBezTo>
                    <a:pt x="35" y="32"/>
                    <a:pt x="31" y="37"/>
                    <a:pt x="31" y="41"/>
                  </a:cubicBezTo>
                  <a:cubicBezTo>
                    <a:pt x="32" y="42"/>
                    <a:pt x="33" y="43"/>
                    <a:pt x="33" y="44"/>
                  </a:cubicBezTo>
                  <a:cubicBezTo>
                    <a:pt x="33" y="45"/>
                    <a:pt x="32" y="46"/>
                    <a:pt x="32" y="47"/>
                  </a:cubicBezTo>
                  <a:cubicBezTo>
                    <a:pt x="32" y="47"/>
                    <a:pt x="33" y="48"/>
                    <a:pt x="33" y="49"/>
                  </a:cubicBezTo>
                  <a:cubicBezTo>
                    <a:pt x="33" y="51"/>
                    <a:pt x="32" y="52"/>
                    <a:pt x="31" y="53"/>
                  </a:cubicBezTo>
                  <a:cubicBezTo>
                    <a:pt x="31" y="53"/>
                    <a:pt x="31" y="54"/>
                    <a:pt x="31" y="54"/>
                  </a:cubicBezTo>
                  <a:cubicBezTo>
                    <a:pt x="31" y="57"/>
                    <a:pt x="29" y="58"/>
                    <a:pt x="27" y="58"/>
                  </a:cubicBezTo>
                  <a:cubicBezTo>
                    <a:pt x="26" y="61"/>
                    <a:pt x="24" y="62"/>
                    <a:pt x="21" y="62"/>
                  </a:cubicBezTo>
                  <a:cubicBezTo>
                    <a:pt x="19" y="62"/>
                    <a:pt x="16" y="61"/>
                    <a:pt x="15" y="58"/>
                  </a:cubicBezTo>
                  <a:cubicBezTo>
                    <a:pt x="13" y="58"/>
                    <a:pt x="11" y="57"/>
                    <a:pt x="11" y="54"/>
                  </a:cubicBezTo>
                  <a:cubicBezTo>
                    <a:pt x="11" y="54"/>
                    <a:pt x="11" y="53"/>
                    <a:pt x="11" y="53"/>
                  </a:cubicBezTo>
                  <a:cubicBezTo>
                    <a:pt x="10" y="52"/>
                    <a:pt x="9" y="51"/>
                    <a:pt x="9" y="49"/>
                  </a:cubicBezTo>
                  <a:cubicBezTo>
                    <a:pt x="9" y="48"/>
                    <a:pt x="10" y="47"/>
                    <a:pt x="10" y="47"/>
                  </a:cubicBezTo>
                  <a:cubicBezTo>
                    <a:pt x="10" y="46"/>
                    <a:pt x="9" y="45"/>
                    <a:pt x="9" y="44"/>
                  </a:cubicBezTo>
                  <a:cubicBezTo>
                    <a:pt x="9" y="43"/>
                    <a:pt x="10" y="42"/>
                    <a:pt x="11" y="41"/>
                  </a:cubicBezTo>
                  <a:cubicBezTo>
                    <a:pt x="11" y="37"/>
                    <a:pt x="7" y="32"/>
                    <a:pt x="5" y="29"/>
                  </a:cubicBezTo>
                  <a:cubicBezTo>
                    <a:pt x="2" y="26"/>
                    <a:pt x="0" y="23"/>
                    <a:pt x="0" y="18"/>
                  </a:cubicBezTo>
                  <a:cubicBezTo>
                    <a:pt x="0" y="8"/>
                    <a:pt x="11" y="0"/>
                    <a:pt x="21" y="0"/>
                  </a:cubicBezTo>
                  <a:cubicBezTo>
                    <a:pt x="31" y="0"/>
                    <a:pt x="42" y="8"/>
                    <a:pt x="42" y="18"/>
                  </a:cubicBezTo>
                  <a:cubicBezTo>
                    <a:pt x="42" y="23"/>
                    <a:pt x="40" y="26"/>
                    <a:pt x="37" y="29"/>
                  </a:cubicBezTo>
                  <a:close/>
                  <a:moveTo>
                    <a:pt x="21" y="6"/>
                  </a:moveTo>
                  <a:cubicBezTo>
                    <a:pt x="14" y="6"/>
                    <a:pt x="6" y="10"/>
                    <a:pt x="6" y="18"/>
                  </a:cubicBezTo>
                  <a:cubicBezTo>
                    <a:pt x="6" y="21"/>
                    <a:pt x="7" y="24"/>
                    <a:pt x="8" y="26"/>
                  </a:cubicBezTo>
                  <a:cubicBezTo>
                    <a:pt x="9" y="27"/>
                    <a:pt x="10" y="27"/>
                    <a:pt x="11" y="28"/>
                  </a:cubicBezTo>
                  <a:cubicBezTo>
                    <a:pt x="14" y="32"/>
                    <a:pt x="16" y="36"/>
                    <a:pt x="16" y="40"/>
                  </a:cubicBezTo>
                  <a:cubicBezTo>
                    <a:pt x="26" y="40"/>
                    <a:pt x="26" y="40"/>
                    <a:pt x="26" y="40"/>
                  </a:cubicBezTo>
                  <a:cubicBezTo>
                    <a:pt x="26" y="36"/>
                    <a:pt x="28" y="32"/>
                    <a:pt x="31" y="28"/>
                  </a:cubicBezTo>
                  <a:cubicBezTo>
                    <a:pt x="32" y="27"/>
                    <a:pt x="33" y="27"/>
                    <a:pt x="34" y="26"/>
                  </a:cubicBezTo>
                  <a:cubicBezTo>
                    <a:pt x="35" y="24"/>
                    <a:pt x="36" y="21"/>
                    <a:pt x="36" y="18"/>
                  </a:cubicBezTo>
                  <a:cubicBezTo>
                    <a:pt x="36" y="10"/>
                    <a:pt x="28" y="6"/>
                    <a:pt x="21" y="6"/>
                  </a:cubicBezTo>
                  <a:close/>
                  <a:moveTo>
                    <a:pt x="29" y="20"/>
                  </a:moveTo>
                  <a:cubicBezTo>
                    <a:pt x="28" y="20"/>
                    <a:pt x="27" y="19"/>
                    <a:pt x="27" y="18"/>
                  </a:cubicBezTo>
                  <a:cubicBezTo>
                    <a:pt x="27" y="16"/>
                    <a:pt x="23" y="15"/>
                    <a:pt x="21" y="15"/>
                  </a:cubicBezTo>
                  <a:cubicBezTo>
                    <a:pt x="20" y="15"/>
                    <a:pt x="20" y="14"/>
                    <a:pt x="20" y="13"/>
                  </a:cubicBezTo>
                  <a:cubicBezTo>
                    <a:pt x="20" y="13"/>
                    <a:pt x="20" y="12"/>
                    <a:pt x="21" y="12"/>
                  </a:cubicBezTo>
                  <a:cubicBezTo>
                    <a:pt x="25" y="12"/>
                    <a:pt x="30" y="14"/>
                    <a:pt x="30" y="18"/>
                  </a:cubicBezTo>
                  <a:cubicBezTo>
                    <a:pt x="30" y="19"/>
                    <a:pt x="29" y="20"/>
                    <a:pt x="29" y="20"/>
                  </a:cubicBezTo>
                  <a:close/>
                </a:path>
              </a:pathLst>
            </a:custGeom>
            <a:solidFill>
              <a:schemeClr val="bg1"/>
            </a:solidFill>
            <a:ln w="9525">
              <a:noFill/>
              <a:round/>
              <a:headEnd/>
              <a:tailEnd/>
            </a:ln>
          </p:spPr>
          <p:txBody>
            <a:bodyPr vert="horz" wrap="square" lIns="128580" tIns="64290" rIns="128580" bIns="64290" numCol="1" anchor="t" anchorCtr="0" compatLnSpc="1">
              <a:prstTxWarp prst="textNoShape">
                <a:avLst/>
              </a:prstTxWarp>
            </a:bodyPr>
            <a:lstStyle/>
            <a:p>
              <a:pPr>
                <a:lnSpc>
                  <a:spcPct val="120000"/>
                </a:lnSpc>
              </a:pPr>
              <a:endParaRPr lang="en-US" sz="800" dirty="0">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21" name="Group 182"/>
          <p:cNvGrpSpPr/>
          <p:nvPr/>
        </p:nvGrpSpPr>
        <p:grpSpPr>
          <a:xfrm>
            <a:off x="8674821" y="2277304"/>
            <a:ext cx="659525" cy="640643"/>
            <a:chOff x="3425803" y="3384456"/>
            <a:chExt cx="469021" cy="455593"/>
          </a:xfrm>
        </p:grpSpPr>
        <p:sp>
          <p:nvSpPr>
            <p:cNvPr id="184" name="Oval 183"/>
            <p:cNvSpPr>
              <a:spLocks noChangeAspect="1"/>
            </p:cNvSpPr>
            <p:nvPr/>
          </p:nvSpPr>
          <p:spPr>
            <a:xfrm>
              <a:off x="3425803" y="3384456"/>
              <a:ext cx="469021" cy="455593"/>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en-US" sz="800" dirty="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85" name="Freeform 5"/>
            <p:cNvSpPr>
              <a:spLocks noEditPoints="1"/>
            </p:cNvSpPr>
            <p:nvPr/>
          </p:nvSpPr>
          <p:spPr bwMode="auto">
            <a:xfrm>
              <a:off x="3520613" y="3471340"/>
              <a:ext cx="279400" cy="279400"/>
            </a:xfrm>
            <a:custGeom>
              <a:avLst/>
              <a:gdLst/>
              <a:ahLst/>
              <a:cxnLst>
                <a:cxn ang="0">
                  <a:pos x="0" y="192"/>
                </a:cxn>
                <a:cxn ang="0">
                  <a:pos x="255" y="135"/>
                </a:cxn>
                <a:cxn ang="0">
                  <a:pos x="277" y="122"/>
                </a:cxn>
                <a:cxn ang="0">
                  <a:pos x="303" y="116"/>
                </a:cxn>
                <a:cxn ang="0">
                  <a:pos x="296" y="105"/>
                </a:cxn>
                <a:cxn ang="0">
                  <a:pos x="278" y="89"/>
                </a:cxn>
                <a:cxn ang="0">
                  <a:pos x="265" y="90"/>
                </a:cxn>
                <a:cxn ang="0">
                  <a:pos x="256" y="82"/>
                </a:cxn>
                <a:cxn ang="0">
                  <a:pos x="231" y="73"/>
                </a:cxn>
                <a:cxn ang="0">
                  <a:pos x="234" y="98"/>
                </a:cxn>
                <a:cxn ang="0">
                  <a:pos x="224" y="118"/>
                </a:cxn>
                <a:cxn ang="0">
                  <a:pos x="205" y="103"/>
                </a:cxn>
                <a:cxn ang="0">
                  <a:pos x="175" y="89"/>
                </a:cxn>
                <a:cxn ang="0">
                  <a:pos x="183" y="68"/>
                </a:cxn>
                <a:cxn ang="0">
                  <a:pos x="212" y="58"/>
                </a:cxn>
                <a:cxn ang="0">
                  <a:pos x="207" y="47"/>
                </a:cxn>
                <a:cxn ang="0">
                  <a:pos x="188" y="50"/>
                </a:cxn>
                <a:cxn ang="0">
                  <a:pos x="168" y="37"/>
                </a:cxn>
                <a:cxn ang="0">
                  <a:pos x="171" y="52"/>
                </a:cxn>
                <a:cxn ang="0">
                  <a:pos x="157" y="52"/>
                </a:cxn>
                <a:cxn ang="0">
                  <a:pos x="141" y="40"/>
                </a:cxn>
                <a:cxn ang="0">
                  <a:pos x="126" y="47"/>
                </a:cxn>
                <a:cxn ang="0">
                  <a:pos x="143" y="51"/>
                </a:cxn>
                <a:cxn ang="0">
                  <a:pos x="131" y="58"/>
                </a:cxn>
                <a:cxn ang="0">
                  <a:pos x="56" y="107"/>
                </a:cxn>
                <a:cxn ang="0">
                  <a:pos x="65" y="118"/>
                </a:cxn>
                <a:cxn ang="0">
                  <a:pos x="79" y="135"/>
                </a:cxn>
                <a:cxn ang="0">
                  <a:pos x="74" y="158"/>
                </a:cxn>
                <a:cxn ang="0">
                  <a:pos x="88" y="185"/>
                </a:cxn>
                <a:cxn ang="0">
                  <a:pos x="108" y="214"/>
                </a:cxn>
                <a:cxn ang="0">
                  <a:pos x="118" y="227"/>
                </a:cxn>
                <a:cxn ang="0">
                  <a:pos x="105" y="197"/>
                </a:cxn>
                <a:cxn ang="0">
                  <a:pos x="125" y="225"/>
                </a:cxn>
                <a:cxn ang="0">
                  <a:pos x="150" y="255"/>
                </a:cxn>
                <a:cxn ang="0">
                  <a:pos x="184" y="269"/>
                </a:cxn>
                <a:cxn ang="0">
                  <a:pos x="213" y="290"/>
                </a:cxn>
                <a:cxn ang="0">
                  <a:pos x="224" y="288"/>
                </a:cxn>
                <a:cxn ang="0">
                  <a:pos x="212" y="268"/>
                </a:cxn>
                <a:cxn ang="0">
                  <a:pos x="197" y="262"/>
                </a:cxn>
                <a:cxn ang="0">
                  <a:pos x="194" y="239"/>
                </a:cxn>
                <a:cxn ang="0">
                  <a:pos x="171" y="250"/>
                </a:cxn>
                <a:cxn ang="0">
                  <a:pos x="168" y="210"/>
                </a:cxn>
                <a:cxn ang="0">
                  <a:pos x="184" y="206"/>
                </a:cxn>
                <a:cxn ang="0">
                  <a:pos x="196" y="202"/>
                </a:cxn>
                <a:cxn ang="0">
                  <a:pos x="214" y="211"/>
                </a:cxn>
                <a:cxn ang="0">
                  <a:pos x="221" y="205"/>
                </a:cxn>
                <a:cxn ang="0">
                  <a:pos x="234" y="179"/>
                </a:cxn>
                <a:cxn ang="0">
                  <a:pos x="233" y="171"/>
                </a:cxn>
                <a:cxn ang="0">
                  <a:pos x="252" y="157"/>
                </a:cxn>
                <a:cxn ang="0">
                  <a:pos x="266" y="143"/>
                </a:cxn>
                <a:cxn ang="0">
                  <a:pos x="273" y="131"/>
                </a:cxn>
                <a:cxn ang="0">
                  <a:pos x="255" y="135"/>
                </a:cxn>
                <a:cxn ang="0">
                  <a:pos x="295" y="298"/>
                </a:cxn>
                <a:cxn ang="0">
                  <a:pos x="272" y="288"/>
                </a:cxn>
                <a:cxn ang="0">
                  <a:pos x="251" y="288"/>
                </a:cxn>
                <a:cxn ang="0">
                  <a:pos x="236" y="286"/>
                </a:cxn>
                <a:cxn ang="0">
                  <a:pos x="230" y="307"/>
                </a:cxn>
                <a:cxn ang="0">
                  <a:pos x="223" y="335"/>
                </a:cxn>
                <a:cxn ang="0">
                  <a:pos x="308" y="302"/>
                </a:cxn>
              </a:cxnLst>
              <a:rect l="0" t="0" r="r" b="b"/>
              <a:pathLst>
                <a:path w="384" h="384">
                  <a:moveTo>
                    <a:pt x="384" y="192"/>
                  </a:moveTo>
                  <a:cubicBezTo>
                    <a:pt x="384" y="298"/>
                    <a:pt x="298" y="384"/>
                    <a:pt x="192" y="384"/>
                  </a:cubicBezTo>
                  <a:cubicBezTo>
                    <a:pt x="86" y="384"/>
                    <a:pt x="0" y="298"/>
                    <a:pt x="0" y="192"/>
                  </a:cubicBezTo>
                  <a:cubicBezTo>
                    <a:pt x="0" y="86"/>
                    <a:pt x="86" y="0"/>
                    <a:pt x="192" y="0"/>
                  </a:cubicBezTo>
                  <a:cubicBezTo>
                    <a:pt x="298" y="0"/>
                    <a:pt x="384" y="86"/>
                    <a:pt x="384" y="192"/>
                  </a:cubicBezTo>
                  <a:close/>
                  <a:moveTo>
                    <a:pt x="255" y="135"/>
                  </a:moveTo>
                  <a:cubicBezTo>
                    <a:pt x="256" y="135"/>
                    <a:pt x="257" y="130"/>
                    <a:pt x="258" y="129"/>
                  </a:cubicBezTo>
                  <a:cubicBezTo>
                    <a:pt x="260" y="127"/>
                    <a:pt x="262" y="126"/>
                    <a:pt x="264" y="125"/>
                  </a:cubicBezTo>
                  <a:cubicBezTo>
                    <a:pt x="268" y="124"/>
                    <a:pt x="272" y="123"/>
                    <a:pt x="277" y="122"/>
                  </a:cubicBezTo>
                  <a:cubicBezTo>
                    <a:pt x="281" y="121"/>
                    <a:pt x="286" y="121"/>
                    <a:pt x="289" y="125"/>
                  </a:cubicBezTo>
                  <a:cubicBezTo>
                    <a:pt x="289" y="124"/>
                    <a:pt x="295" y="119"/>
                    <a:pt x="295" y="119"/>
                  </a:cubicBezTo>
                  <a:cubicBezTo>
                    <a:pt x="298" y="118"/>
                    <a:pt x="301" y="118"/>
                    <a:pt x="303" y="116"/>
                  </a:cubicBezTo>
                  <a:cubicBezTo>
                    <a:pt x="303" y="115"/>
                    <a:pt x="303" y="110"/>
                    <a:pt x="303" y="110"/>
                  </a:cubicBezTo>
                  <a:cubicBezTo>
                    <a:pt x="299" y="111"/>
                    <a:pt x="298" y="107"/>
                    <a:pt x="297" y="103"/>
                  </a:cubicBezTo>
                  <a:cubicBezTo>
                    <a:pt x="297" y="104"/>
                    <a:pt x="297" y="104"/>
                    <a:pt x="296" y="105"/>
                  </a:cubicBezTo>
                  <a:cubicBezTo>
                    <a:pt x="296" y="102"/>
                    <a:pt x="291" y="104"/>
                    <a:pt x="290" y="104"/>
                  </a:cubicBezTo>
                  <a:cubicBezTo>
                    <a:pt x="284" y="102"/>
                    <a:pt x="285" y="98"/>
                    <a:pt x="283" y="94"/>
                  </a:cubicBezTo>
                  <a:cubicBezTo>
                    <a:pt x="282" y="92"/>
                    <a:pt x="279" y="91"/>
                    <a:pt x="278" y="89"/>
                  </a:cubicBezTo>
                  <a:cubicBezTo>
                    <a:pt x="277" y="87"/>
                    <a:pt x="277" y="84"/>
                    <a:pt x="274" y="84"/>
                  </a:cubicBezTo>
                  <a:cubicBezTo>
                    <a:pt x="273" y="84"/>
                    <a:pt x="270" y="89"/>
                    <a:pt x="270" y="89"/>
                  </a:cubicBezTo>
                  <a:cubicBezTo>
                    <a:pt x="267" y="88"/>
                    <a:pt x="266" y="89"/>
                    <a:pt x="265" y="90"/>
                  </a:cubicBezTo>
                  <a:cubicBezTo>
                    <a:pt x="263" y="91"/>
                    <a:pt x="262" y="91"/>
                    <a:pt x="260" y="92"/>
                  </a:cubicBezTo>
                  <a:cubicBezTo>
                    <a:pt x="265" y="90"/>
                    <a:pt x="258" y="88"/>
                    <a:pt x="256" y="88"/>
                  </a:cubicBezTo>
                  <a:cubicBezTo>
                    <a:pt x="260" y="87"/>
                    <a:pt x="258" y="83"/>
                    <a:pt x="256" y="82"/>
                  </a:cubicBezTo>
                  <a:cubicBezTo>
                    <a:pt x="256" y="82"/>
                    <a:pt x="257" y="82"/>
                    <a:pt x="257" y="82"/>
                  </a:cubicBezTo>
                  <a:cubicBezTo>
                    <a:pt x="257" y="79"/>
                    <a:pt x="250" y="77"/>
                    <a:pt x="247" y="76"/>
                  </a:cubicBezTo>
                  <a:cubicBezTo>
                    <a:pt x="245" y="74"/>
                    <a:pt x="233" y="72"/>
                    <a:pt x="231" y="73"/>
                  </a:cubicBezTo>
                  <a:cubicBezTo>
                    <a:pt x="228" y="75"/>
                    <a:pt x="231" y="80"/>
                    <a:pt x="231" y="83"/>
                  </a:cubicBezTo>
                  <a:cubicBezTo>
                    <a:pt x="232" y="86"/>
                    <a:pt x="228" y="86"/>
                    <a:pt x="228" y="89"/>
                  </a:cubicBezTo>
                  <a:cubicBezTo>
                    <a:pt x="228" y="93"/>
                    <a:pt x="236" y="92"/>
                    <a:pt x="234" y="98"/>
                  </a:cubicBezTo>
                  <a:cubicBezTo>
                    <a:pt x="233" y="102"/>
                    <a:pt x="228" y="102"/>
                    <a:pt x="226" y="105"/>
                  </a:cubicBezTo>
                  <a:cubicBezTo>
                    <a:pt x="224" y="108"/>
                    <a:pt x="227" y="112"/>
                    <a:pt x="229" y="114"/>
                  </a:cubicBezTo>
                  <a:cubicBezTo>
                    <a:pt x="231" y="115"/>
                    <a:pt x="225" y="118"/>
                    <a:pt x="224" y="118"/>
                  </a:cubicBezTo>
                  <a:cubicBezTo>
                    <a:pt x="220" y="120"/>
                    <a:pt x="217" y="114"/>
                    <a:pt x="216" y="110"/>
                  </a:cubicBezTo>
                  <a:cubicBezTo>
                    <a:pt x="215" y="108"/>
                    <a:pt x="215" y="104"/>
                    <a:pt x="212" y="103"/>
                  </a:cubicBezTo>
                  <a:cubicBezTo>
                    <a:pt x="210" y="102"/>
                    <a:pt x="206" y="102"/>
                    <a:pt x="205" y="103"/>
                  </a:cubicBezTo>
                  <a:cubicBezTo>
                    <a:pt x="203" y="99"/>
                    <a:pt x="198" y="98"/>
                    <a:pt x="194" y="97"/>
                  </a:cubicBezTo>
                  <a:cubicBezTo>
                    <a:pt x="189" y="95"/>
                    <a:pt x="185" y="95"/>
                    <a:pt x="180" y="96"/>
                  </a:cubicBezTo>
                  <a:cubicBezTo>
                    <a:pt x="181" y="95"/>
                    <a:pt x="179" y="88"/>
                    <a:pt x="175" y="89"/>
                  </a:cubicBezTo>
                  <a:cubicBezTo>
                    <a:pt x="176" y="86"/>
                    <a:pt x="176" y="84"/>
                    <a:pt x="176" y="81"/>
                  </a:cubicBezTo>
                  <a:cubicBezTo>
                    <a:pt x="177" y="79"/>
                    <a:pt x="178" y="77"/>
                    <a:pt x="179" y="75"/>
                  </a:cubicBezTo>
                  <a:cubicBezTo>
                    <a:pt x="180" y="74"/>
                    <a:pt x="185" y="69"/>
                    <a:pt x="183" y="68"/>
                  </a:cubicBezTo>
                  <a:cubicBezTo>
                    <a:pt x="188" y="69"/>
                    <a:pt x="193" y="69"/>
                    <a:pt x="196" y="66"/>
                  </a:cubicBezTo>
                  <a:cubicBezTo>
                    <a:pt x="198" y="63"/>
                    <a:pt x="199" y="60"/>
                    <a:pt x="202" y="57"/>
                  </a:cubicBezTo>
                  <a:cubicBezTo>
                    <a:pt x="205" y="53"/>
                    <a:pt x="209" y="58"/>
                    <a:pt x="212" y="58"/>
                  </a:cubicBezTo>
                  <a:cubicBezTo>
                    <a:pt x="217" y="59"/>
                    <a:pt x="217" y="53"/>
                    <a:pt x="214" y="51"/>
                  </a:cubicBezTo>
                  <a:cubicBezTo>
                    <a:pt x="218" y="51"/>
                    <a:pt x="215" y="45"/>
                    <a:pt x="213" y="44"/>
                  </a:cubicBezTo>
                  <a:cubicBezTo>
                    <a:pt x="211" y="43"/>
                    <a:pt x="202" y="46"/>
                    <a:pt x="207" y="47"/>
                  </a:cubicBezTo>
                  <a:cubicBezTo>
                    <a:pt x="206" y="47"/>
                    <a:pt x="200" y="59"/>
                    <a:pt x="196" y="53"/>
                  </a:cubicBezTo>
                  <a:cubicBezTo>
                    <a:pt x="195" y="52"/>
                    <a:pt x="195" y="47"/>
                    <a:pt x="193" y="46"/>
                  </a:cubicBezTo>
                  <a:cubicBezTo>
                    <a:pt x="190" y="46"/>
                    <a:pt x="189" y="49"/>
                    <a:pt x="188" y="50"/>
                  </a:cubicBezTo>
                  <a:cubicBezTo>
                    <a:pt x="190" y="47"/>
                    <a:pt x="181" y="45"/>
                    <a:pt x="180" y="44"/>
                  </a:cubicBezTo>
                  <a:cubicBezTo>
                    <a:pt x="183" y="42"/>
                    <a:pt x="180" y="39"/>
                    <a:pt x="178" y="38"/>
                  </a:cubicBezTo>
                  <a:cubicBezTo>
                    <a:pt x="176" y="36"/>
                    <a:pt x="169" y="35"/>
                    <a:pt x="168" y="37"/>
                  </a:cubicBezTo>
                  <a:cubicBezTo>
                    <a:pt x="163" y="43"/>
                    <a:pt x="173" y="44"/>
                    <a:pt x="175" y="45"/>
                  </a:cubicBezTo>
                  <a:cubicBezTo>
                    <a:pt x="176" y="46"/>
                    <a:pt x="179" y="48"/>
                    <a:pt x="177" y="49"/>
                  </a:cubicBezTo>
                  <a:cubicBezTo>
                    <a:pt x="176" y="50"/>
                    <a:pt x="171" y="51"/>
                    <a:pt x="171" y="52"/>
                  </a:cubicBezTo>
                  <a:cubicBezTo>
                    <a:pt x="169" y="54"/>
                    <a:pt x="172" y="57"/>
                    <a:pt x="170" y="59"/>
                  </a:cubicBezTo>
                  <a:cubicBezTo>
                    <a:pt x="168" y="57"/>
                    <a:pt x="168" y="53"/>
                    <a:pt x="166" y="50"/>
                  </a:cubicBezTo>
                  <a:cubicBezTo>
                    <a:pt x="168" y="53"/>
                    <a:pt x="157" y="52"/>
                    <a:pt x="157" y="52"/>
                  </a:cubicBezTo>
                  <a:cubicBezTo>
                    <a:pt x="154" y="52"/>
                    <a:pt x="148" y="54"/>
                    <a:pt x="145" y="50"/>
                  </a:cubicBezTo>
                  <a:cubicBezTo>
                    <a:pt x="144" y="49"/>
                    <a:pt x="144" y="44"/>
                    <a:pt x="146" y="45"/>
                  </a:cubicBezTo>
                  <a:cubicBezTo>
                    <a:pt x="144" y="43"/>
                    <a:pt x="142" y="41"/>
                    <a:pt x="141" y="40"/>
                  </a:cubicBezTo>
                  <a:cubicBezTo>
                    <a:pt x="132" y="43"/>
                    <a:pt x="125" y="47"/>
                    <a:pt x="117" y="51"/>
                  </a:cubicBezTo>
                  <a:cubicBezTo>
                    <a:pt x="118" y="51"/>
                    <a:pt x="119" y="51"/>
                    <a:pt x="120" y="50"/>
                  </a:cubicBezTo>
                  <a:cubicBezTo>
                    <a:pt x="122" y="50"/>
                    <a:pt x="124" y="48"/>
                    <a:pt x="126" y="47"/>
                  </a:cubicBezTo>
                  <a:cubicBezTo>
                    <a:pt x="128" y="46"/>
                    <a:pt x="134" y="43"/>
                    <a:pt x="136" y="46"/>
                  </a:cubicBezTo>
                  <a:cubicBezTo>
                    <a:pt x="137" y="45"/>
                    <a:pt x="137" y="45"/>
                    <a:pt x="138" y="44"/>
                  </a:cubicBezTo>
                  <a:cubicBezTo>
                    <a:pt x="139" y="46"/>
                    <a:pt x="141" y="48"/>
                    <a:pt x="143" y="51"/>
                  </a:cubicBezTo>
                  <a:cubicBezTo>
                    <a:pt x="141" y="50"/>
                    <a:pt x="137" y="50"/>
                    <a:pt x="135" y="50"/>
                  </a:cubicBezTo>
                  <a:cubicBezTo>
                    <a:pt x="133" y="51"/>
                    <a:pt x="130" y="51"/>
                    <a:pt x="130" y="53"/>
                  </a:cubicBezTo>
                  <a:cubicBezTo>
                    <a:pt x="130" y="55"/>
                    <a:pt x="131" y="57"/>
                    <a:pt x="131" y="58"/>
                  </a:cubicBezTo>
                  <a:cubicBezTo>
                    <a:pt x="128" y="56"/>
                    <a:pt x="125" y="52"/>
                    <a:pt x="121" y="51"/>
                  </a:cubicBezTo>
                  <a:cubicBezTo>
                    <a:pt x="119" y="51"/>
                    <a:pt x="117" y="51"/>
                    <a:pt x="115" y="52"/>
                  </a:cubicBezTo>
                  <a:cubicBezTo>
                    <a:pt x="91" y="65"/>
                    <a:pt x="71" y="84"/>
                    <a:pt x="56" y="107"/>
                  </a:cubicBezTo>
                  <a:cubicBezTo>
                    <a:pt x="57" y="108"/>
                    <a:pt x="58" y="109"/>
                    <a:pt x="59" y="109"/>
                  </a:cubicBezTo>
                  <a:cubicBezTo>
                    <a:pt x="62" y="110"/>
                    <a:pt x="59" y="117"/>
                    <a:pt x="64" y="113"/>
                  </a:cubicBezTo>
                  <a:cubicBezTo>
                    <a:pt x="66" y="115"/>
                    <a:pt x="66" y="116"/>
                    <a:pt x="65" y="118"/>
                  </a:cubicBezTo>
                  <a:cubicBezTo>
                    <a:pt x="65" y="118"/>
                    <a:pt x="75" y="124"/>
                    <a:pt x="76" y="125"/>
                  </a:cubicBezTo>
                  <a:cubicBezTo>
                    <a:pt x="78" y="126"/>
                    <a:pt x="80" y="128"/>
                    <a:pt x="81" y="130"/>
                  </a:cubicBezTo>
                  <a:cubicBezTo>
                    <a:pt x="82" y="132"/>
                    <a:pt x="80" y="134"/>
                    <a:pt x="79" y="135"/>
                  </a:cubicBezTo>
                  <a:cubicBezTo>
                    <a:pt x="78" y="134"/>
                    <a:pt x="75" y="130"/>
                    <a:pt x="74" y="131"/>
                  </a:cubicBezTo>
                  <a:cubicBezTo>
                    <a:pt x="73" y="133"/>
                    <a:pt x="74" y="139"/>
                    <a:pt x="77" y="139"/>
                  </a:cubicBezTo>
                  <a:cubicBezTo>
                    <a:pt x="73" y="139"/>
                    <a:pt x="75" y="155"/>
                    <a:pt x="74" y="158"/>
                  </a:cubicBezTo>
                  <a:cubicBezTo>
                    <a:pt x="74" y="158"/>
                    <a:pt x="74" y="158"/>
                    <a:pt x="74" y="158"/>
                  </a:cubicBezTo>
                  <a:cubicBezTo>
                    <a:pt x="73" y="161"/>
                    <a:pt x="76" y="173"/>
                    <a:pt x="81" y="172"/>
                  </a:cubicBezTo>
                  <a:cubicBezTo>
                    <a:pt x="78" y="172"/>
                    <a:pt x="87" y="184"/>
                    <a:pt x="88" y="185"/>
                  </a:cubicBezTo>
                  <a:cubicBezTo>
                    <a:pt x="91" y="187"/>
                    <a:pt x="95" y="188"/>
                    <a:pt x="97" y="192"/>
                  </a:cubicBezTo>
                  <a:cubicBezTo>
                    <a:pt x="100" y="195"/>
                    <a:pt x="100" y="201"/>
                    <a:pt x="103" y="203"/>
                  </a:cubicBezTo>
                  <a:cubicBezTo>
                    <a:pt x="102" y="206"/>
                    <a:pt x="108" y="210"/>
                    <a:pt x="108" y="214"/>
                  </a:cubicBezTo>
                  <a:cubicBezTo>
                    <a:pt x="108" y="214"/>
                    <a:pt x="107" y="214"/>
                    <a:pt x="107" y="215"/>
                  </a:cubicBezTo>
                  <a:cubicBezTo>
                    <a:pt x="108" y="218"/>
                    <a:pt x="113" y="218"/>
                    <a:pt x="115" y="221"/>
                  </a:cubicBezTo>
                  <a:cubicBezTo>
                    <a:pt x="116" y="223"/>
                    <a:pt x="115" y="228"/>
                    <a:pt x="118" y="227"/>
                  </a:cubicBezTo>
                  <a:cubicBezTo>
                    <a:pt x="118" y="222"/>
                    <a:pt x="115" y="216"/>
                    <a:pt x="112" y="212"/>
                  </a:cubicBezTo>
                  <a:cubicBezTo>
                    <a:pt x="110" y="209"/>
                    <a:pt x="109" y="207"/>
                    <a:pt x="108" y="204"/>
                  </a:cubicBezTo>
                  <a:cubicBezTo>
                    <a:pt x="106" y="202"/>
                    <a:pt x="106" y="199"/>
                    <a:pt x="105" y="197"/>
                  </a:cubicBezTo>
                  <a:cubicBezTo>
                    <a:pt x="106" y="197"/>
                    <a:pt x="112" y="199"/>
                    <a:pt x="111" y="200"/>
                  </a:cubicBezTo>
                  <a:cubicBezTo>
                    <a:pt x="109" y="205"/>
                    <a:pt x="119" y="214"/>
                    <a:pt x="122" y="217"/>
                  </a:cubicBezTo>
                  <a:cubicBezTo>
                    <a:pt x="123" y="218"/>
                    <a:pt x="128" y="225"/>
                    <a:pt x="125" y="225"/>
                  </a:cubicBezTo>
                  <a:cubicBezTo>
                    <a:pt x="129" y="225"/>
                    <a:pt x="133" y="230"/>
                    <a:pt x="135" y="233"/>
                  </a:cubicBezTo>
                  <a:cubicBezTo>
                    <a:pt x="137" y="236"/>
                    <a:pt x="136" y="241"/>
                    <a:pt x="138" y="245"/>
                  </a:cubicBezTo>
                  <a:cubicBezTo>
                    <a:pt x="139" y="250"/>
                    <a:pt x="146" y="252"/>
                    <a:pt x="150" y="255"/>
                  </a:cubicBezTo>
                  <a:cubicBezTo>
                    <a:pt x="154" y="256"/>
                    <a:pt x="157" y="259"/>
                    <a:pt x="160" y="260"/>
                  </a:cubicBezTo>
                  <a:cubicBezTo>
                    <a:pt x="166" y="262"/>
                    <a:pt x="167" y="260"/>
                    <a:pt x="171" y="260"/>
                  </a:cubicBezTo>
                  <a:cubicBezTo>
                    <a:pt x="178" y="259"/>
                    <a:pt x="179" y="266"/>
                    <a:pt x="184" y="269"/>
                  </a:cubicBezTo>
                  <a:cubicBezTo>
                    <a:pt x="187" y="270"/>
                    <a:pt x="194" y="273"/>
                    <a:pt x="198" y="271"/>
                  </a:cubicBezTo>
                  <a:cubicBezTo>
                    <a:pt x="196" y="272"/>
                    <a:pt x="203" y="282"/>
                    <a:pt x="204" y="283"/>
                  </a:cubicBezTo>
                  <a:cubicBezTo>
                    <a:pt x="206" y="286"/>
                    <a:pt x="210" y="287"/>
                    <a:pt x="213" y="290"/>
                  </a:cubicBezTo>
                  <a:cubicBezTo>
                    <a:pt x="213" y="290"/>
                    <a:pt x="214" y="289"/>
                    <a:pt x="214" y="288"/>
                  </a:cubicBezTo>
                  <a:cubicBezTo>
                    <a:pt x="213" y="291"/>
                    <a:pt x="218" y="296"/>
                    <a:pt x="221" y="296"/>
                  </a:cubicBezTo>
                  <a:cubicBezTo>
                    <a:pt x="223" y="295"/>
                    <a:pt x="224" y="290"/>
                    <a:pt x="224" y="288"/>
                  </a:cubicBezTo>
                  <a:cubicBezTo>
                    <a:pt x="219" y="290"/>
                    <a:pt x="215" y="288"/>
                    <a:pt x="212" y="283"/>
                  </a:cubicBezTo>
                  <a:cubicBezTo>
                    <a:pt x="211" y="282"/>
                    <a:pt x="207" y="275"/>
                    <a:pt x="211" y="275"/>
                  </a:cubicBezTo>
                  <a:cubicBezTo>
                    <a:pt x="216" y="275"/>
                    <a:pt x="212" y="271"/>
                    <a:pt x="212" y="268"/>
                  </a:cubicBezTo>
                  <a:cubicBezTo>
                    <a:pt x="211" y="264"/>
                    <a:pt x="208" y="262"/>
                    <a:pt x="206" y="259"/>
                  </a:cubicBezTo>
                  <a:cubicBezTo>
                    <a:pt x="205" y="262"/>
                    <a:pt x="200" y="261"/>
                    <a:pt x="198" y="259"/>
                  </a:cubicBezTo>
                  <a:cubicBezTo>
                    <a:pt x="198" y="259"/>
                    <a:pt x="197" y="261"/>
                    <a:pt x="197" y="262"/>
                  </a:cubicBezTo>
                  <a:cubicBezTo>
                    <a:pt x="196" y="262"/>
                    <a:pt x="195" y="262"/>
                    <a:pt x="194" y="261"/>
                  </a:cubicBezTo>
                  <a:cubicBezTo>
                    <a:pt x="194" y="258"/>
                    <a:pt x="194" y="255"/>
                    <a:pt x="195" y="251"/>
                  </a:cubicBezTo>
                  <a:cubicBezTo>
                    <a:pt x="196" y="247"/>
                    <a:pt x="205" y="238"/>
                    <a:pt x="194" y="239"/>
                  </a:cubicBezTo>
                  <a:cubicBezTo>
                    <a:pt x="190" y="239"/>
                    <a:pt x="188" y="240"/>
                    <a:pt x="187" y="244"/>
                  </a:cubicBezTo>
                  <a:cubicBezTo>
                    <a:pt x="186" y="247"/>
                    <a:pt x="186" y="249"/>
                    <a:pt x="183" y="251"/>
                  </a:cubicBezTo>
                  <a:cubicBezTo>
                    <a:pt x="181" y="252"/>
                    <a:pt x="173" y="251"/>
                    <a:pt x="171" y="250"/>
                  </a:cubicBezTo>
                  <a:cubicBezTo>
                    <a:pt x="166" y="247"/>
                    <a:pt x="163" y="239"/>
                    <a:pt x="163" y="234"/>
                  </a:cubicBezTo>
                  <a:cubicBezTo>
                    <a:pt x="163" y="227"/>
                    <a:pt x="166" y="221"/>
                    <a:pt x="163" y="215"/>
                  </a:cubicBezTo>
                  <a:cubicBezTo>
                    <a:pt x="164" y="213"/>
                    <a:pt x="166" y="211"/>
                    <a:pt x="168" y="210"/>
                  </a:cubicBezTo>
                  <a:cubicBezTo>
                    <a:pt x="169" y="209"/>
                    <a:pt x="171" y="210"/>
                    <a:pt x="172" y="207"/>
                  </a:cubicBezTo>
                  <a:cubicBezTo>
                    <a:pt x="171" y="207"/>
                    <a:pt x="170" y="206"/>
                    <a:pt x="170" y="206"/>
                  </a:cubicBezTo>
                  <a:cubicBezTo>
                    <a:pt x="173" y="208"/>
                    <a:pt x="180" y="203"/>
                    <a:pt x="184" y="206"/>
                  </a:cubicBezTo>
                  <a:cubicBezTo>
                    <a:pt x="186" y="207"/>
                    <a:pt x="188" y="208"/>
                    <a:pt x="189" y="205"/>
                  </a:cubicBezTo>
                  <a:cubicBezTo>
                    <a:pt x="189" y="205"/>
                    <a:pt x="187" y="202"/>
                    <a:pt x="188" y="200"/>
                  </a:cubicBezTo>
                  <a:cubicBezTo>
                    <a:pt x="189" y="204"/>
                    <a:pt x="192" y="205"/>
                    <a:pt x="196" y="202"/>
                  </a:cubicBezTo>
                  <a:cubicBezTo>
                    <a:pt x="197" y="203"/>
                    <a:pt x="201" y="203"/>
                    <a:pt x="204" y="204"/>
                  </a:cubicBezTo>
                  <a:cubicBezTo>
                    <a:pt x="207" y="206"/>
                    <a:pt x="207" y="209"/>
                    <a:pt x="211" y="205"/>
                  </a:cubicBezTo>
                  <a:cubicBezTo>
                    <a:pt x="213" y="208"/>
                    <a:pt x="213" y="208"/>
                    <a:pt x="214" y="211"/>
                  </a:cubicBezTo>
                  <a:cubicBezTo>
                    <a:pt x="214" y="214"/>
                    <a:pt x="216" y="221"/>
                    <a:pt x="218" y="222"/>
                  </a:cubicBezTo>
                  <a:cubicBezTo>
                    <a:pt x="224" y="225"/>
                    <a:pt x="222" y="217"/>
                    <a:pt x="222" y="214"/>
                  </a:cubicBezTo>
                  <a:cubicBezTo>
                    <a:pt x="222" y="213"/>
                    <a:pt x="222" y="205"/>
                    <a:pt x="221" y="205"/>
                  </a:cubicBezTo>
                  <a:cubicBezTo>
                    <a:pt x="213" y="203"/>
                    <a:pt x="216" y="197"/>
                    <a:pt x="221" y="193"/>
                  </a:cubicBezTo>
                  <a:cubicBezTo>
                    <a:pt x="222" y="192"/>
                    <a:pt x="227" y="190"/>
                    <a:pt x="230" y="188"/>
                  </a:cubicBezTo>
                  <a:cubicBezTo>
                    <a:pt x="232" y="186"/>
                    <a:pt x="235" y="183"/>
                    <a:pt x="234" y="179"/>
                  </a:cubicBezTo>
                  <a:cubicBezTo>
                    <a:pt x="235" y="179"/>
                    <a:pt x="236" y="178"/>
                    <a:pt x="236" y="177"/>
                  </a:cubicBezTo>
                  <a:cubicBezTo>
                    <a:pt x="236" y="177"/>
                    <a:pt x="233" y="174"/>
                    <a:pt x="232" y="175"/>
                  </a:cubicBezTo>
                  <a:cubicBezTo>
                    <a:pt x="234" y="174"/>
                    <a:pt x="234" y="172"/>
                    <a:pt x="233" y="171"/>
                  </a:cubicBezTo>
                  <a:cubicBezTo>
                    <a:pt x="235" y="169"/>
                    <a:pt x="234" y="166"/>
                    <a:pt x="236" y="165"/>
                  </a:cubicBezTo>
                  <a:cubicBezTo>
                    <a:pt x="239" y="169"/>
                    <a:pt x="245" y="165"/>
                    <a:pt x="242" y="162"/>
                  </a:cubicBezTo>
                  <a:cubicBezTo>
                    <a:pt x="244" y="158"/>
                    <a:pt x="250" y="160"/>
                    <a:pt x="252" y="157"/>
                  </a:cubicBezTo>
                  <a:cubicBezTo>
                    <a:pt x="255" y="158"/>
                    <a:pt x="253" y="153"/>
                    <a:pt x="255" y="150"/>
                  </a:cubicBezTo>
                  <a:cubicBezTo>
                    <a:pt x="256" y="148"/>
                    <a:pt x="259" y="148"/>
                    <a:pt x="262" y="147"/>
                  </a:cubicBezTo>
                  <a:cubicBezTo>
                    <a:pt x="262" y="147"/>
                    <a:pt x="268" y="143"/>
                    <a:pt x="266" y="143"/>
                  </a:cubicBezTo>
                  <a:cubicBezTo>
                    <a:pt x="270" y="144"/>
                    <a:pt x="279" y="139"/>
                    <a:pt x="272" y="135"/>
                  </a:cubicBezTo>
                  <a:cubicBezTo>
                    <a:pt x="273" y="133"/>
                    <a:pt x="270" y="132"/>
                    <a:pt x="268" y="132"/>
                  </a:cubicBezTo>
                  <a:cubicBezTo>
                    <a:pt x="269" y="131"/>
                    <a:pt x="272" y="132"/>
                    <a:pt x="273" y="131"/>
                  </a:cubicBezTo>
                  <a:cubicBezTo>
                    <a:pt x="276" y="129"/>
                    <a:pt x="274" y="128"/>
                    <a:pt x="271" y="127"/>
                  </a:cubicBezTo>
                  <a:cubicBezTo>
                    <a:pt x="268" y="126"/>
                    <a:pt x="263" y="128"/>
                    <a:pt x="261" y="130"/>
                  </a:cubicBezTo>
                  <a:cubicBezTo>
                    <a:pt x="259" y="132"/>
                    <a:pt x="257" y="134"/>
                    <a:pt x="255" y="135"/>
                  </a:cubicBezTo>
                  <a:close/>
                  <a:moveTo>
                    <a:pt x="308" y="302"/>
                  </a:moveTo>
                  <a:cubicBezTo>
                    <a:pt x="306" y="301"/>
                    <a:pt x="303" y="301"/>
                    <a:pt x="301" y="300"/>
                  </a:cubicBezTo>
                  <a:cubicBezTo>
                    <a:pt x="299" y="300"/>
                    <a:pt x="298" y="299"/>
                    <a:pt x="295" y="298"/>
                  </a:cubicBezTo>
                  <a:cubicBezTo>
                    <a:pt x="296" y="293"/>
                    <a:pt x="290" y="292"/>
                    <a:pt x="287" y="289"/>
                  </a:cubicBezTo>
                  <a:cubicBezTo>
                    <a:pt x="284" y="287"/>
                    <a:pt x="282" y="284"/>
                    <a:pt x="277" y="285"/>
                  </a:cubicBezTo>
                  <a:cubicBezTo>
                    <a:pt x="276" y="285"/>
                    <a:pt x="271" y="287"/>
                    <a:pt x="272" y="288"/>
                  </a:cubicBezTo>
                  <a:cubicBezTo>
                    <a:pt x="269" y="285"/>
                    <a:pt x="268" y="284"/>
                    <a:pt x="263" y="282"/>
                  </a:cubicBezTo>
                  <a:cubicBezTo>
                    <a:pt x="259" y="281"/>
                    <a:pt x="257" y="276"/>
                    <a:pt x="253" y="281"/>
                  </a:cubicBezTo>
                  <a:cubicBezTo>
                    <a:pt x="251" y="283"/>
                    <a:pt x="252" y="286"/>
                    <a:pt x="251" y="288"/>
                  </a:cubicBezTo>
                  <a:cubicBezTo>
                    <a:pt x="247" y="285"/>
                    <a:pt x="254" y="282"/>
                    <a:pt x="251" y="279"/>
                  </a:cubicBezTo>
                  <a:cubicBezTo>
                    <a:pt x="248" y="275"/>
                    <a:pt x="243" y="281"/>
                    <a:pt x="240" y="282"/>
                  </a:cubicBezTo>
                  <a:cubicBezTo>
                    <a:pt x="239" y="284"/>
                    <a:pt x="237" y="284"/>
                    <a:pt x="236" y="286"/>
                  </a:cubicBezTo>
                  <a:cubicBezTo>
                    <a:pt x="235" y="287"/>
                    <a:pt x="234" y="290"/>
                    <a:pt x="233" y="291"/>
                  </a:cubicBezTo>
                  <a:cubicBezTo>
                    <a:pt x="233" y="289"/>
                    <a:pt x="228" y="290"/>
                    <a:pt x="228" y="288"/>
                  </a:cubicBezTo>
                  <a:cubicBezTo>
                    <a:pt x="229" y="294"/>
                    <a:pt x="229" y="301"/>
                    <a:pt x="230" y="307"/>
                  </a:cubicBezTo>
                  <a:cubicBezTo>
                    <a:pt x="231" y="310"/>
                    <a:pt x="230" y="316"/>
                    <a:pt x="227" y="319"/>
                  </a:cubicBezTo>
                  <a:cubicBezTo>
                    <a:pt x="224" y="321"/>
                    <a:pt x="221" y="324"/>
                    <a:pt x="220" y="329"/>
                  </a:cubicBezTo>
                  <a:cubicBezTo>
                    <a:pt x="220" y="332"/>
                    <a:pt x="220" y="334"/>
                    <a:pt x="223" y="335"/>
                  </a:cubicBezTo>
                  <a:cubicBezTo>
                    <a:pt x="223" y="339"/>
                    <a:pt x="219" y="342"/>
                    <a:pt x="219" y="346"/>
                  </a:cubicBezTo>
                  <a:cubicBezTo>
                    <a:pt x="219" y="346"/>
                    <a:pt x="220" y="348"/>
                    <a:pt x="220" y="350"/>
                  </a:cubicBezTo>
                  <a:cubicBezTo>
                    <a:pt x="254" y="344"/>
                    <a:pt x="285" y="327"/>
                    <a:pt x="308" y="302"/>
                  </a:cubicBezTo>
                  <a:close/>
                </a:path>
              </a:pathLst>
            </a:custGeom>
            <a:solidFill>
              <a:schemeClr val="bg1"/>
            </a:solidFill>
            <a:ln w="9525">
              <a:noFill/>
              <a:round/>
              <a:headEnd/>
              <a:tailEnd/>
            </a:ln>
          </p:spPr>
          <p:txBody>
            <a:bodyPr vert="horz" wrap="square" lIns="128580" tIns="64290" rIns="128580" bIns="64290" numCol="1" anchor="t" anchorCtr="0" compatLnSpc="1">
              <a:prstTxWarp prst="textNoShape">
                <a:avLst/>
              </a:prstTxWarp>
            </a:bodyPr>
            <a:lstStyle/>
            <a:p>
              <a:pPr>
                <a:lnSpc>
                  <a:spcPct val="120000"/>
                </a:lnSpc>
              </a:pPr>
              <a:endParaRPr lang="en-US" sz="800" dirty="0">
                <a:latin typeface="Arial" panose="020B0604020202020204" pitchFamily="34" charset="0"/>
                <a:ea typeface="微软雅黑" panose="020B0503020204020204" pitchFamily="34" charset="-122"/>
                <a:cs typeface="+mn-ea"/>
                <a:sym typeface="Arial" panose="020B0604020202020204" pitchFamily="34" charset="0"/>
              </a:endParaRPr>
            </a:p>
          </p:txBody>
        </p:sp>
      </p:grpSp>
      <p:sp>
        <p:nvSpPr>
          <p:cNvPr id="68" name="Footer Text"/>
          <p:cNvSpPr txBox="1"/>
          <p:nvPr/>
        </p:nvSpPr>
        <p:spPr>
          <a:xfrm>
            <a:off x="973504" y="5643811"/>
            <a:ext cx="10911745" cy="135037"/>
          </a:xfrm>
          <a:prstGeom prst="rect">
            <a:avLst/>
          </a:prstGeom>
          <a:noFill/>
        </p:spPr>
        <p:txBody>
          <a:bodyPr wrap="square" lIns="0" tIns="0" rIns="0" bIns="0" rtlCol="0">
            <a:spAutoFit/>
          </a:bodyPr>
          <a:lstStyle/>
          <a:p>
            <a:pPr>
              <a:lnSpc>
                <a:spcPct val="120000"/>
              </a:lnSpc>
            </a:pPr>
            <a:r>
              <a:rPr lang="en-US" altLang="zh-CN" sz="8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Please replace text, click add-on, headline modify text content, also can copy your content to this </a:t>
            </a:r>
            <a:r>
              <a:rPr lang="en-US" altLang="zh-CN" sz="800" dirty="0" err="1">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Directly. Please</a:t>
            </a:r>
            <a:r>
              <a:rPr lang="en-US" altLang="zh-CN" sz="8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 replace text, click add headline about, click add the text content, also can copy your content to this directly ly.</a:t>
            </a:r>
            <a:r>
              <a:rPr lang="zh-CN" altLang="en-US" sz="8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a:t>
            </a:r>
            <a:endParaRPr lang="en-US" sz="8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cxnSp>
        <p:nvCxnSpPr>
          <p:cNvPr id="69" name="Straight Line buttom"/>
          <p:cNvCxnSpPr/>
          <p:nvPr/>
        </p:nvCxnSpPr>
        <p:spPr>
          <a:xfrm>
            <a:off x="964706" y="5456156"/>
            <a:ext cx="10929338" cy="0"/>
          </a:xfrm>
          <a:prstGeom prst="line">
            <a:avLst/>
          </a:prstGeom>
          <a:ln w="19050">
            <a:solidFill>
              <a:schemeClr val="tx1">
                <a:lumMod val="50000"/>
                <a:lumOff val="50000"/>
              </a:schemeClr>
            </a:solidFill>
            <a:prstDash val="sysDot"/>
            <a:headEnd type="none"/>
            <a:tailEnd type="none"/>
          </a:ln>
        </p:spPr>
        <p:style>
          <a:lnRef idx="1">
            <a:schemeClr val="accent1"/>
          </a:lnRef>
          <a:fillRef idx="0">
            <a:schemeClr val="accent1"/>
          </a:fillRef>
          <a:effectRef idx="0">
            <a:schemeClr val="accent1"/>
          </a:effectRef>
          <a:fontRef idx="minor">
            <a:schemeClr val="tx1"/>
          </a:fontRef>
        </p:style>
      </p:cxnSp>
      <p:sp>
        <p:nvSpPr>
          <p:cNvPr id="65" name="文本占位符 13"/>
          <p:cNvSpPr txBox="1">
            <a:spLocks/>
          </p:cNvSpPr>
          <p:nvPr/>
        </p:nvSpPr>
        <p:spPr>
          <a:xfrm>
            <a:off x="380703" y="214850"/>
            <a:ext cx="2160240" cy="355063"/>
          </a:xfrm>
          <a:prstGeom prst="rect">
            <a:avLst/>
          </a:prstGeom>
        </p:spPr>
        <p:txBody>
          <a:bodyPr vert="horz"/>
          <a:lstStyle>
            <a:lvl1pPr marL="0" indent="0" algn="l" defTabSz="964326" rtl="0" eaLnBrk="1" latinLnBrk="0" hangingPunct="1">
              <a:lnSpc>
                <a:spcPct val="100000"/>
              </a:lnSpc>
              <a:spcBef>
                <a:spcPts val="1055"/>
              </a:spcBef>
              <a:buFont typeface="Arial" panose="020B0604020202020204" pitchFamily="34" charset="0"/>
              <a:buNone/>
              <a:defRPr sz="1687" kern="1200">
                <a:solidFill>
                  <a:schemeClr val="tx1"/>
                </a:solidFill>
                <a:latin typeface="+mn-lt"/>
                <a:ea typeface="+mn-ea"/>
                <a:cs typeface="+mn-cs"/>
              </a:defRPr>
            </a:lvl1pPr>
            <a:lvl2pPr marL="723245" indent="-241082" algn="l" defTabSz="964326" rtl="0" eaLnBrk="1" latinLnBrk="0" hangingPunct="1">
              <a:lnSpc>
                <a:spcPct val="90000"/>
              </a:lnSpc>
              <a:spcBef>
                <a:spcPts val="527"/>
              </a:spcBef>
              <a:buFont typeface="Arial" panose="020B0604020202020204" pitchFamily="34" charset="0"/>
              <a:buChar char="•"/>
              <a:defRPr sz="2531" kern="1200">
                <a:solidFill>
                  <a:schemeClr val="tx1"/>
                </a:solidFill>
                <a:latin typeface="+mn-lt"/>
                <a:ea typeface="+mn-ea"/>
                <a:cs typeface="+mn-cs"/>
              </a:defRPr>
            </a:lvl2pPr>
            <a:lvl3pPr marL="1205408" indent="-241082" algn="l" defTabSz="964326" rtl="0" eaLnBrk="1" latinLnBrk="0" hangingPunct="1">
              <a:lnSpc>
                <a:spcPct val="90000"/>
              </a:lnSpc>
              <a:spcBef>
                <a:spcPts val="527"/>
              </a:spcBef>
              <a:buFont typeface="Arial" panose="020B0604020202020204" pitchFamily="34" charset="0"/>
              <a:buChar char="•"/>
              <a:defRPr sz="2109" kern="1200">
                <a:solidFill>
                  <a:schemeClr val="tx1"/>
                </a:solidFill>
                <a:latin typeface="+mn-lt"/>
                <a:ea typeface="+mn-ea"/>
                <a:cs typeface="+mn-cs"/>
              </a:defRPr>
            </a:lvl3pPr>
            <a:lvl4pPr marL="1687571" indent="-241082" algn="l" defTabSz="964326" rtl="0" eaLnBrk="1" latinLnBrk="0" hangingPunct="1">
              <a:lnSpc>
                <a:spcPct val="90000"/>
              </a:lnSpc>
              <a:spcBef>
                <a:spcPts val="527"/>
              </a:spcBef>
              <a:buFont typeface="Arial" panose="020B0604020202020204" pitchFamily="34" charset="0"/>
              <a:buChar char="•"/>
              <a:defRPr sz="1898" kern="1200">
                <a:solidFill>
                  <a:schemeClr val="tx1"/>
                </a:solidFill>
                <a:latin typeface="+mn-lt"/>
                <a:ea typeface="+mn-ea"/>
                <a:cs typeface="+mn-cs"/>
              </a:defRPr>
            </a:lvl4pPr>
            <a:lvl5pPr marL="2169734" indent="-241082" algn="l" defTabSz="964326" rtl="0" eaLnBrk="1" latinLnBrk="0" hangingPunct="1">
              <a:lnSpc>
                <a:spcPct val="90000"/>
              </a:lnSpc>
              <a:spcBef>
                <a:spcPts val="527"/>
              </a:spcBef>
              <a:buFont typeface="Arial" panose="020B0604020202020204" pitchFamily="34" charset="0"/>
              <a:buChar char="•"/>
              <a:defRPr sz="1898" kern="1200">
                <a:solidFill>
                  <a:schemeClr val="tx1"/>
                </a:solidFill>
                <a:latin typeface="+mn-lt"/>
                <a:ea typeface="+mn-ea"/>
                <a:cs typeface="+mn-cs"/>
              </a:defRPr>
            </a:lvl5pPr>
            <a:lvl6pPr marL="2651897" indent="-241082" algn="l" defTabSz="964326" rtl="0" eaLnBrk="1" latinLnBrk="0" hangingPunct="1">
              <a:lnSpc>
                <a:spcPct val="90000"/>
              </a:lnSpc>
              <a:spcBef>
                <a:spcPts val="527"/>
              </a:spcBef>
              <a:buFont typeface="Arial" panose="020B0604020202020204" pitchFamily="34" charset="0"/>
              <a:buChar char="•"/>
              <a:defRPr sz="1898" kern="1200">
                <a:solidFill>
                  <a:schemeClr val="tx1"/>
                </a:solidFill>
                <a:latin typeface="+mn-lt"/>
                <a:ea typeface="+mn-ea"/>
                <a:cs typeface="+mn-cs"/>
              </a:defRPr>
            </a:lvl6pPr>
            <a:lvl7pPr marL="3134060" indent="-241082" algn="l" defTabSz="964326" rtl="0" eaLnBrk="1" latinLnBrk="0" hangingPunct="1">
              <a:lnSpc>
                <a:spcPct val="90000"/>
              </a:lnSpc>
              <a:spcBef>
                <a:spcPts val="527"/>
              </a:spcBef>
              <a:buFont typeface="Arial" panose="020B0604020202020204" pitchFamily="34" charset="0"/>
              <a:buChar char="•"/>
              <a:defRPr sz="1898" kern="1200">
                <a:solidFill>
                  <a:schemeClr val="tx1"/>
                </a:solidFill>
                <a:latin typeface="+mn-lt"/>
                <a:ea typeface="+mn-ea"/>
                <a:cs typeface="+mn-cs"/>
              </a:defRPr>
            </a:lvl7pPr>
            <a:lvl8pPr marL="3616223" indent="-241082" algn="l" defTabSz="964326" rtl="0" eaLnBrk="1" latinLnBrk="0" hangingPunct="1">
              <a:lnSpc>
                <a:spcPct val="90000"/>
              </a:lnSpc>
              <a:spcBef>
                <a:spcPts val="527"/>
              </a:spcBef>
              <a:buFont typeface="Arial" panose="020B0604020202020204" pitchFamily="34" charset="0"/>
              <a:buChar char="•"/>
              <a:defRPr sz="1898" kern="1200">
                <a:solidFill>
                  <a:schemeClr val="tx1"/>
                </a:solidFill>
                <a:latin typeface="+mn-lt"/>
                <a:ea typeface="+mn-ea"/>
                <a:cs typeface="+mn-cs"/>
              </a:defRPr>
            </a:lvl8pPr>
            <a:lvl9pPr marL="4098387" indent="-241082" algn="l" defTabSz="964326" rtl="0" eaLnBrk="1" latinLnBrk="0" hangingPunct="1">
              <a:lnSpc>
                <a:spcPct val="90000"/>
              </a:lnSpc>
              <a:spcBef>
                <a:spcPts val="527"/>
              </a:spcBef>
              <a:buFont typeface="Arial" panose="020B0604020202020204" pitchFamily="34" charset="0"/>
              <a:buChar char="•"/>
              <a:defRPr sz="1898" kern="1200">
                <a:solidFill>
                  <a:schemeClr val="tx1"/>
                </a:solidFill>
                <a:latin typeface="+mn-lt"/>
                <a:ea typeface="+mn-ea"/>
                <a:cs typeface="+mn-cs"/>
              </a:defRPr>
            </a:lvl9pPr>
          </a:lstStyle>
          <a:p>
            <a:r>
              <a:rPr kumimoji="1" lang="zh-CN" altLang="en-US" sz="1800" dirty="0">
                <a:solidFill>
                  <a:schemeClr val="accent3"/>
                </a:solidFill>
                <a:latin typeface="微软雅黑" panose="020B0503020204020204" pitchFamily="34" charset="-122"/>
                <a:ea typeface="微软雅黑" panose="020B0503020204020204" pitchFamily="34" charset="-122"/>
              </a:rPr>
              <a:t>Add a title</a:t>
            </a:r>
          </a:p>
        </p:txBody>
      </p:sp>
    </p:spTree>
    <p:extLst>
      <p:ext uri="{BB962C8B-B14F-4D97-AF65-F5344CB8AC3E}">
        <p14:creationId xmlns:p14="http://schemas.microsoft.com/office/powerpoint/2010/main" val="3706862123"/>
      </p:ext>
    </p:extLst>
  </p:cSld>
  <p:clrMapOvr>
    <a:masterClrMapping/>
  </p:clrMapOvr>
  <p:transition spd="slow" advTm="0">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8" presetClass="entr" presetSubtype="6" fill="hold" grpId="0" nodeType="afterEffect">
                                  <p:stCondLst>
                                    <p:cond delay="0"/>
                                  </p:stCondLst>
                                  <p:childTnLst>
                                    <p:set>
                                      <p:cBhvr>
                                        <p:cTn id="6" dur="1" fill="hold">
                                          <p:stCondLst>
                                            <p:cond delay="0"/>
                                          </p:stCondLst>
                                        </p:cTn>
                                        <p:tgtEl>
                                          <p:spTgt spid="90"/>
                                        </p:tgtEl>
                                        <p:attrNameLst>
                                          <p:attrName>style.visibility</p:attrName>
                                        </p:attrNameLst>
                                      </p:cBhvr>
                                      <p:to>
                                        <p:strVal val="visible"/>
                                      </p:to>
                                    </p:set>
                                    <p:animEffect transition="in" filter="strips(downRight)">
                                      <p:cBhvr>
                                        <p:cTn id="7" dur="500"/>
                                        <p:tgtEl>
                                          <p:spTgt spid="90"/>
                                        </p:tgtEl>
                                      </p:cBhvr>
                                    </p:animEffect>
                                  </p:childTnLst>
                                </p:cTn>
                              </p:par>
                            </p:childTnLst>
                          </p:cTn>
                        </p:par>
                        <p:par>
                          <p:cTn id="8" fill="hold">
                            <p:stCondLst>
                              <p:cond delay="500"/>
                            </p:stCondLst>
                            <p:childTnLst>
                              <p:par>
                                <p:cTn id="9" presetID="12" presetClass="entr" presetSubtype="4"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slide(fromBottom)">
                                      <p:cBhvr>
                                        <p:cTn id="11" dur="500"/>
                                        <p:tgtEl>
                                          <p:spTgt spid="3"/>
                                        </p:tgtEl>
                                      </p:cBhvr>
                                    </p:animEffect>
                                  </p:childTnLst>
                                </p:cTn>
                              </p:par>
                              <p:par>
                                <p:cTn id="12" presetID="10" presetClass="entr" presetSubtype="0" fill="hold" grpId="0" nodeType="withEffect">
                                  <p:stCondLst>
                                    <p:cond delay="0"/>
                                  </p:stCondLst>
                                  <p:childTnLst>
                                    <p:set>
                                      <p:cBhvr>
                                        <p:cTn id="13" dur="1" fill="hold">
                                          <p:stCondLst>
                                            <p:cond delay="0"/>
                                          </p:stCondLst>
                                        </p:cTn>
                                        <p:tgtEl>
                                          <p:spTgt spid="144"/>
                                        </p:tgtEl>
                                        <p:attrNameLst>
                                          <p:attrName>style.visibility</p:attrName>
                                        </p:attrNameLst>
                                      </p:cBhvr>
                                      <p:to>
                                        <p:strVal val="visible"/>
                                      </p:to>
                                    </p:set>
                                    <p:animEffect transition="in" filter="fade">
                                      <p:cBhvr>
                                        <p:cTn id="14" dur="1000"/>
                                        <p:tgtEl>
                                          <p:spTgt spid="144"/>
                                        </p:tgtEl>
                                      </p:cBhvr>
                                    </p:animEffect>
                                  </p:childTnLst>
                                </p:cTn>
                              </p:par>
                            </p:childTnLst>
                          </p:cTn>
                        </p:par>
                        <p:par>
                          <p:cTn id="15" fill="hold">
                            <p:stCondLst>
                              <p:cond delay="1500"/>
                            </p:stCondLst>
                            <p:childTnLst>
                              <p:par>
                                <p:cTn id="16" presetID="12" presetClass="entr" presetSubtype="4" fill="hold" nodeType="afterEffect">
                                  <p:stCondLst>
                                    <p:cond delay="0"/>
                                  </p:stCondLst>
                                  <p:childTnLst>
                                    <p:set>
                                      <p:cBhvr>
                                        <p:cTn id="17" dur="1" fill="hold">
                                          <p:stCondLst>
                                            <p:cond delay="0"/>
                                          </p:stCondLst>
                                        </p:cTn>
                                        <p:tgtEl>
                                          <p:spTgt spid="5"/>
                                        </p:tgtEl>
                                        <p:attrNameLst>
                                          <p:attrName>style.visibility</p:attrName>
                                        </p:attrNameLst>
                                      </p:cBhvr>
                                      <p:to>
                                        <p:strVal val="visible"/>
                                      </p:to>
                                    </p:set>
                                    <p:animEffect transition="in" filter="slide(fromBottom)">
                                      <p:cBhvr>
                                        <p:cTn id="18" dur="500"/>
                                        <p:tgtEl>
                                          <p:spTgt spid="5"/>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145"/>
                                        </p:tgtEl>
                                        <p:attrNameLst>
                                          <p:attrName>style.visibility</p:attrName>
                                        </p:attrNameLst>
                                      </p:cBhvr>
                                      <p:to>
                                        <p:strVal val="visible"/>
                                      </p:to>
                                    </p:set>
                                    <p:animEffect transition="in" filter="fade">
                                      <p:cBhvr>
                                        <p:cTn id="21" dur="1000"/>
                                        <p:tgtEl>
                                          <p:spTgt spid="145"/>
                                        </p:tgtEl>
                                      </p:cBhvr>
                                    </p:animEffect>
                                  </p:childTnLst>
                                </p:cTn>
                              </p:par>
                            </p:childTnLst>
                          </p:cTn>
                        </p:par>
                        <p:par>
                          <p:cTn id="22" fill="hold">
                            <p:stCondLst>
                              <p:cond delay="2500"/>
                            </p:stCondLst>
                            <p:childTnLst>
                              <p:par>
                                <p:cTn id="23" presetID="12" presetClass="entr" presetSubtype="4" fill="hold" nodeType="afterEffect">
                                  <p:stCondLst>
                                    <p:cond delay="0"/>
                                  </p:stCondLst>
                                  <p:childTnLst>
                                    <p:set>
                                      <p:cBhvr>
                                        <p:cTn id="24" dur="1" fill="hold">
                                          <p:stCondLst>
                                            <p:cond delay="0"/>
                                          </p:stCondLst>
                                        </p:cTn>
                                        <p:tgtEl>
                                          <p:spTgt spid="6"/>
                                        </p:tgtEl>
                                        <p:attrNameLst>
                                          <p:attrName>style.visibility</p:attrName>
                                        </p:attrNameLst>
                                      </p:cBhvr>
                                      <p:to>
                                        <p:strVal val="visible"/>
                                      </p:to>
                                    </p:set>
                                    <p:animEffect transition="in" filter="slide(fromBottom)">
                                      <p:cBhvr>
                                        <p:cTn id="25" dur="500"/>
                                        <p:tgtEl>
                                          <p:spTgt spid="6"/>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146"/>
                                        </p:tgtEl>
                                        <p:attrNameLst>
                                          <p:attrName>style.visibility</p:attrName>
                                        </p:attrNameLst>
                                      </p:cBhvr>
                                      <p:to>
                                        <p:strVal val="visible"/>
                                      </p:to>
                                    </p:set>
                                    <p:animEffect transition="in" filter="fade">
                                      <p:cBhvr>
                                        <p:cTn id="28" dur="1000"/>
                                        <p:tgtEl>
                                          <p:spTgt spid="146"/>
                                        </p:tgtEl>
                                      </p:cBhvr>
                                    </p:animEffect>
                                  </p:childTnLst>
                                </p:cTn>
                              </p:par>
                            </p:childTnLst>
                          </p:cTn>
                        </p:par>
                        <p:par>
                          <p:cTn id="29" fill="hold">
                            <p:stCondLst>
                              <p:cond delay="3500"/>
                            </p:stCondLst>
                            <p:childTnLst>
                              <p:par>
                                <p:cTn id="30" presetID="12" presetClass="entr" presetSubtype="4" fill="hold" nodeType="afterEffect">
                                  <p:stCondLst>
                                    <p:cond delay="0"/>
                                  </p:stCondLst>
                                  <p:childTnLst>
                                    <p:set>
                                      <p:cBhvr>
                                        <p:cTn id="31" dur="1" fill="hold">
                                          <p:stCondLst>
                                            <p:cond delay="0"/>
                                          </p:stCondLst>
                                        </p:cTn>
                                        <p:tgtEl>
                                          <p:spTgt spid="7"/>
                                        </p:tgtEl>
                                        <p:attrNameLst>
                                          <p:attrName>style.visibility</p:attrName>
                                        </p:attrNameLst>
                                      </p:cBhvr>
                                      <p:to>
                                        <p:strVal val="visible"/>
                                      </p:to>
                                    </p:set>
                                    <p:animEffect transition="in" filter="slide(fromBottom)">
                                      <p:cBhvr>
                                        <p:cTn id="32" dur="500"/>
                                        <p:tgtEl>
                                          <p:spTgt spid="7"/>
                                        </p:tgtEl>
                                      </p:cBhvr>
                                    </p:animEffect>
                                  </p:childTnLst>
                                </p:cTn>
                              </p:par>
                              <p:par>
                                <p:cTn id="33" presetID="10" presetClass="entr" presetSubtype="0" fill="hold" grpId="0" nodeType="withEffect">
                                  <p:stCondLst>
                                    <p:cond delay="0"/>
                                  </p:stCondLst>
                                  <p:childTnLst>
                                    <p:set>
                                      <p:cBhvr>
                                        <p:cTn id="34" dur="1" fill="hold">
                                          <p:stCondLst>
                                            <p:cond delay="0"/>
                                          </p:stCondLst>
                                        </p:cTn>
                                        <p:tgtEl>
                                          <p:spTgt spid="147"/>
                                        </p:tgtEl>
                                        <p:attrNameLst>
                                          <p:attrName>style.visibility</p:attrName>
                                        </p:attrNameLst>
                                      </p:cBhvr>
                                      <p:to>
                                        <p:strVal val="visible"/>
                                      </p:to>
                                    </p:set>
                                    <p:animEffect transition="in" filter="fade">
                                      <p:cBhvr>
                                        <p:cTn id="35" dur="1000"/>
                                        <p:tgtEl>
                                          <p:spTgt spid="147"/>
                                        </p:tgtEl>
                                      </p:cBhvr>
                                    </p:animEffect>
                                  </p:childTnLst>
                                </p:cTn>
                              </p:par>
                            </p:childTnLst>
                          </p:cTn>
                        </p:par>
                        <p:par>
                          <p:cTn id="36" fill="hold">
                            <p:stCondLst>
                              <p:cond delay="4500"/>
                            </p:stCondLst>
                            <p:childTnLst>
                              <p:par>
                                <p:cTn id="37" presetID="12" presetClass="entr" presetSubtype="4" fill="hold" nodeType="afterEffect">
                                  <p:stCondLst>
                                    <p:cond delay="0"/>
                                  </p:stCondLst>
                                  <p:childTnLst>
                                    <p:set>
                                      <p:cBhvr>
                                        <p:cTn id="38" dur="1" fill="hold">
                                          <p:stCondLst>
                                            <p:cond delay="0"/>
                                          </p:stCondLst>
                                        </p:cTn>
                                        <p:tgtEl>
                                          <p:spTgt spid="8"/>
                                        </p:tgtEl>
                                        <p:attrNameLst>
                                          <p:attrName>style.visibility</p:attrName>
                                        </p:attrNameLst>
                                      </p:cBhvr>
                                      <p:to>
                                        <p:strVal val="visible"/>
                                      </p:to>
                                    </p:set>
                                    <p:animEffect transition="in" filter="slide(fromBottom)">
                                      <p:cBhvr>
                                        <p:cTn id="39" dur="500"/>
                                        <p:tgtEl>
                                          <p:spTgt spid="8"/>
                                        </p:tgtEl>
                                      </p:cBhvr>
                                    </p:animEffect>
                                  </p:childTnLst>
                                </p:cTn>
                              </p:par>
                              <p:par>
                                <p:cTn id="40" presetID="10" presetClass="entr" presetSubtype="0" fill="hold" grpId="0" nodeType="withEffect">
                                  <p:stCondLst>
                                    <p:cond delay="0"/>
                                  </p:stCondLst>
                                  <p:childTnLst>
                                    <p:set>
                                      <p:cBhvr>
                                        <p:cTn id="41" dur="1" fill="hold">
                                          <p:stCondLst>
                                            <p:cond delay="0"/>
                                          </p:stCondLst>
                                        </p:cTn>
                                        <p:tgtEl>
                                          <p:spTgt spid="148"/>
                                        </p:tgtEl>
                                        <p:attrNameLst>
                                          <p:attrName>style.visibility</p:attrName>
                                        </p:attrNameLst>
                                      </p:cBhvr>
                                      <p:to>
                                        <p:strVal val="visible"/>
                                      </p:to>
                                    </p:set>
                                    <p:animEffect transition="in" filter="fade">
                                      <p:cBhvr>
                                        <p:cTn id="42" dur="1000"/>
                                        <p:tgtEl>
                                          <p:spTgt spid="148"/>
                                        </p:tgtEl>
                                      </p:cBhvr>
                                    </p:animEffect>
                                  </p:childTnLst>
                                </p:cTn>
                              </p:par>
                            </p:childTnLst>
                          </p:cTn>
                        </p:par>
                        <p:par>
                          <p:cTn id="43" fill="hold">
                            <p:stCondLst>
                              <p:cond delay="5500"/>
                            </p:stCondLst>
                            <p:childTnLst>
                              <p:par>
                                <p:cTn id="44" presetID="12" presetClass="entr" presetSubtype="4" fill="hold" nodeType="afterEffect">
                                  <p:stCondLst>
                                    <p:cond delay="0"/>
                                  </p:stCondLst>
                                  <p:childTnLst>
                                    <p:set>
                                      <p:cBhvr>
                                        <p:cTn id="45" dur="1" fill="hold">
                                          <p:stCondLst>
                                            <p:cond delay="0"/>
                                          </p:stCondLst>
                                        </p:cTn>
                                        <p:tgtEl>
                                          <p:spTgt spid="9"/>
                                        </p:tgtEl>
                                        <p:attrNameLst>
                                          <p:attrName>style.visibility</p:attrName>
                                        </p:attrNameLst>
                                      </p:cBhvr>
                                      <p:to>
                                        <p:strVal val="visible"/>
                                      </p:to>
                                    </p:set>
                                    <p:animEffect transition="in" filter="slide(fromBottom)">
                                      <p:cBhvr>
                                        <p:cTn id="46" dur="500"/>
                                        <p:tgtEl>
                                          <p:spTgt spid="9"/>
                                        </p:tgtEl>
                                      </p:cBhvr>
                                    </p:animEffect>
                                  </p:childTnLst>
                                </p:cTn>
                              </p:par>
                              <p:par>
                                <p:cTn id="47" presetID="10" presetClass="entr" presetSubtype="0" fill="hold" grpId="0" nodeType="withEffect">
                                  <p:stCondLst>
                                    <p:cond delay="0"/>
                                  </p:stCondLst>
                                  <p:childTnLst>
                                    <p:set>
                                      <p:cBhvr>
                                        <p:cTn id="48" dur="1" fill="hold">
                                          <p:stCondLst>
                                            <p:cond delay="0"/>
                                          </p:stCondLst>
                                        </p:cTn>
                                        <p:tgtEl>
                                          <p:spTgt spid="149"/>
                                        </p:tgtEl>
                                        <p:attrNameLst>
                                          <p:attrName>style.visibility</p:attrName>
                                        </p:attrNameLst>
                                      </p:cBhvr>
                                      <p:to>
                                        <p:strVal val="visible"/>
                                      </p:to>
                                    </p:set>
                                    <p:animEffect transition="in" filter="fade">
                                      <p:cBhvr>
                                        <p:cTn id="49" dur="1000"/>
                                        <p:tgtEl>
                                          <p:spTgt spid="149"/>
                                        </p:tgtEl>
                                      </p:cBhvr>
                                    </p:animEffect>
                                  </p:childTnLst>
                                </p:cTn>
                              </p:par>
                            </p:childTnLst>
                          </p:cTn>
                        </p:par>
                        <p:par>
                          <p:cTn id="50" fill="hold">
                            <p:stCondLst>
                              <p:cond delay="6500"/>
                            </p:stCondLst>
                            <p:childTnLst>
                              <p:par>
                                <p:cTn id="51" presetID="53" presetClass="entr" presetSubtype="0" fill="hold" nodeType="afterEffect">
                                  <p:stCondLst>
                                    <p:cond delay="0"/>
                                  </p:stCondLst>
                                  <p:childTnLst>
                                    <p:set>
                                      <p:cBhvr>
                                        <p:cTn id="52" dur="1" fill="hold">
                                          <p:stCondLst>
                                            <p:cond delay="0"/>
                                          </p:stCondLst>
                                        </p:cTn>
                                        <p:tgtEl>
                                          <p:spTgt spid="17"/>
                                        </p:tgtEl>
                                        <p:attrNameLst>
                                          <p:attrName>style.visibility</p:attrName>
                                        </p:attrNameLst>
                                      </p:cBhvr>
                                      <p:to>
                                        <p:strVal val="visible"/>
                                      </p:to>
                                    </p:set>
                                    <p:anim calcmode="lin" valueType="num">
                                      <p:cBhvr>
                                        <p:cTn id="53" dur="500" fill="hold"/>
                                        <p:tgtEl>
                                          <p:spTgt spid="17"/>
                                        </p:tgtEl>
                                        <p:attrNameLst>
                                          <p:attrName>ppt_w</p:attrName>
                                        </p:attrNameLst>
                                      </p:cBhvr>
                                      <p:tavLst>
                                        <p:tav tm="0">
                                          <p:val>
                                            <p:fltVal val="0"/>
                                          </p:val>
                                        </p:tav>
                                        <p:tav tm="100000">
                                          <p:val>
                                            <p:strVal val="#ppt_w"/>
                                          </p:val>
                                        </p:tav>
                                      </p:tavLst>
                                    </p:anim>
                                    <p:anim calcmode="lin" valueType="num">
                                      <p:cBhvr>
                                        <p:cTn id="54" dur="500" fill="hold"/>
                                        <p:tgtEl>
                                          <p:spTgt spid="17"/>
                                        </p:tgtEl>
                                        <p:attrNameLst>
                                          <p:attrName>ppt_h</p:attrName>
                                        </p:attrNameLst>
                                      </p:cBhvr>
                                      <p:tavLst>
                                        <p:tav tm="0">
                                          <p:val>
                                            <p:fltVal val="0"/>
                                          </p:val>
                                        </p:tav>
                                        <p:tav tm="100000">
                                          <p:val>
                                            <p:strVal val="#ppt_h"/>
                                          </p:val>
                                        </p:tav>
                                      </p:tavLst>
                                    </p:anim>
                                    <p:animEffect transition="in" filter="fade">
                                      <p:cBhvr>
                                        <p:cTn id="55" dur="500"/>
                                        <p:tgtEl>
                                          <p:spTgt spid="17"/>
                                        </p:tgtEl>
                                      </p:cBhvr>
                                    </p:animEffect>
                                  </p:childTnLst>
                                </p:cTn>
                              </p:par>
                              <p:par>
                                <p:cTn id="56" presetID="2" presetClass="entr" presetSubtype="4" accel="50000" decel="50000" fill="hold" nodeType="withEffect">
                                  <p:stCondLst>
                                    <p:cond delay="0"/>
                                  </p:stCondLst>
                                  <p:childTnLst>
                                    <p:set>
                                      <p:cBhvr>
                                        <p:cTn id="57" dur="1" fill="hold">
                                          <p:stCondLst>
                                            <p:cond delay="0"/>
                                          </p:stCondLst>
                                        </p:cTn>
                                        <p:tgtEl>
                                          <p:spTgt spid="10"/>
                                        </p:tgtEl>
                                        <p:attrNameLst>
                                          <p:attrName>style.visibility</p:attrName>
                                        </p:attrNameLst>
                                      </p:cBhvr>
                                      <p:to>
                                        <p:strVal val="visible"/>
                                      </p:to>
                                    </p:set>
                                    <p:anim calcmode="lin" valueType="num">
                                      <p:cBhvr additive="base">
                                        <p:cTn id="58" dur="500" fill="hold"/>
                                        <p:tgtEl>
                                          <p:spTgt spid="10"/>
                                        </p:tgtEl>
                                        <p:attrNameLst>
                                          <p:attrName>ppt_x</p:attrName>
                                        </p:attrNameLst>
                                      </p:cBhvr>
                                      <p:tavLst>
                                        <p:tav tm="0">
                                          <p:val>
                                            <p:strVal val="#ppt_x"/>
                                          </p:val>
                                        </p:tav>
                                        <p:tav tm="100000">
                                          <p:val>
                                            <p:strVal val="#ppt_x"/>
                                          </p:val>
                                        </p:tav>
                                      </p:tavLst>
                                    </p:anim>
                                    <p:anim calcmode="lin" valueType="num">
                                      <p:cBhvr additive="base">
                                        <p:cTn id="59" dur="500" fill="hold"/>
                                        <p:tgtEl>
                                          <p:spTgt spid="10"/>
                                        </p:tgtEl>
                                        <p:attrNameLst>
                                          <p:attrName>ppt_y</p:attrName>
                                        </p:attrNameLst>
                                      </p:cBhvr>
                                      <p:tavLst>
                                        <p:tav tm="0">
                                          <p:val>
                                            <p:strVal val="1+#ppt_h/2"/>
                                          </p:val>
                                        </p:tav>
                                        <p:tav tm="100000">
                                          <p:val>
                                            <p:strVal val="#ppt_y"/>
                                          </p:val>
                                        </p:tav>
                                      </p:tavLst>
                                    </p:anim>
                                  </p:childTnLst>
                                </p:cTn>
                              </p:par>
                            </p:childTnLst>
                          </p:cTn>
                        </p:par>
                        <p:par>
                          <p:cTn id="60" fill="hold">
                            <p:stCondLst>
                              <p:cond delay="7000"/>
                            </p:stCondLst>
                            <p:childTnLst>
                              <p:par>
                                <p:cTn id="61" presetID="53" presetClass="entr" presetSubtype="0" fill="hold" nodeType="afterEffect">
                                  <p:stCondLst>
                                    <p:cond delay="0"/>
                                  </p:stCondLst>
                                  <p:childTnLst>
                                    <p:set>
                                      <p:cBhvr>
                                        <p:cTn id="62" dur="1" fill="hold">
                                          <p:stCondLst>
                                            <p:cond delay="0"/>
                                          </p:stCondLst>
                                        </p:cTn>
                                        <p:tgtEl>
                                          <p:spTgt spid="21"/>
                                        </p:tgtEl>
                                        <p:attrNameLst>
                                          <p:attrName>style.visibility</p:attrName>
                                        </p:attrNameLst>
                                      </p:cBhvr>
                                      <p:to>
                                        <p:strVal val="visible"/>
                                      </p:to>
                                    </p:set>
                                    <p:anim calcmode="lin" valueType="num">
                                      <p:cBhvr>
                                        <p:cTn id="63" dur="500" fill="hold"/>
                                        <p:tgtEl>
                                          <p:spTgt spid="21"/>
                                        </p:tgtEl>
                                        <p:attrNameLst>
                                          <p:attrName>ppt_w</p:attrName>
                                        </p:attrNameLst>
                                      </p:cBhvr>
                                      <p:tavLst>
                                        <p:tav tm="0">
                                          <p:val>
                                            <p:fltVal val="0"/>
                                          </p:val>
                                        </p:tav>
                                        <p:tav tm="100000">
                                          <p:val>
                                            <p:strVal val="#ppt_w"/>
                                          </p:val>
                                        </p:tav>
                                      </p:tavLst>
                                    </p:anim>
                                    <p:anim calcmode="lin" valueType="num">
                                      <p:cBhvr>
                                        <p:cTn id="64" dur="500" fill="hold"/>
                                        <p:tgtEl>
                                          <p:spTgt spid="21"/>
                                        </p:tgtEl>
                                        <p:attrNameLst>
                                          <p:attrName>ppt_h</p:attrName>
                                        </p:attrNameLst>
                                      </p:cBhvr>
                                      <p:tavLst>
                                        <p:tav tm="0">
                                          <p:val>
                                            <p:fltVal val="0"/>
                                          </p:val>
                                        </p:tav>
                                        <p:tav tm="100000">
                                          <p:val>
                                            <p:strVal val="#ppt_h"/>
                                          </p:val>
                                        </p:tav>
                                      </p:tavLst>
                                    </p:anim>
                                    <p:animEffect transition="in" filter="fade">
                                      <p:cBhvr>
                                        <p:cTn id="65" dur="500"/>
                                        <p:tgtEl>
                                          <p:spTgt spid="21"/>
                                        </p:tgtEl>
                                      </p:cBhvr>
                                    </p:animEffect>
                                  </p:childTnLst>
                                </p:cTn>
                              </p:par>
                              <p:par>
                                <p:cTn id="66" presetID="2" presetClass="entr" presetSubtype="4" accel="50000" decel="50000" fill="hold" nodeType="withEffect">
                                  <p:stCondLst>
                                    <p:cond delay="0"/>
                                  </p:stCondLst>
                                  <p:childTnLst>
                                    <p:set>
                                      <p:cBhvr>
                                        <p:cTn id="67" dur="1" fill="hold">
                                          <p:stCondLst>
                                            <p:cond delay="0"/>
                                          </p:stCondLst>
                                        </p:cTn>
                                        <p:tgtEl>
                                          <p:spTgt spid="11"/>
                                        </p:tgtEl>
                                        <p:attrNameLst>
                                          <p:attrName>style.visibility</p:attrName>
                                        </p:attrNameLst>
                                      </p:cBhvr>
                                      <p:to>
                                        <p:strVal val="visible"/>
                                      </p:to>
                                    </p:set>
                                    <p:anim calcmode="lin" valueType="num">
                                      <p:cBhvr additive="base">
                                        <p:cTn id="68" dur="500" fill="hold"/>
                                        <p:tgtEl>
                                          <p:spTgt spid="11"/>
                                        </p:tgtEl>
                                        <p:attrNameLst>
                                          <p:attrName>ppt_x</p:attrName>
                                        </p:attrNameLst>
                                      </p:cBhvr>
                                      <p:tavLst>
                                        <p:tav tm="0">
                                          <p:val>
                                            <p:strVal val="#ppt_x"/>
                                          </p:val>
                                        </p:tav>
                                        <p:tav tm="100000">
                                          <p:val>
                                            <p:strVal val="#ppt_x"/>
                                          </p:val>
                                        </p:tav>
                                      </p:tavLst>
                                    </p:anim>
                                    <p:anim calcmode="lin" valueType="num">
                                      <p:cBhvr additive="base">
                                        <p:cTn id="69" dur="500" fill="hold"/>
                                        <p:tgtEl>
                                          <p:spTgt spid="11"/>
                                        </p:tgtEl>
                                        <p:attrNameLst>
                                          <p:attrName>ppt_y</p:attrName>
                                        </p:attrNameLst>
                                      </p:cBhvr>
                                      <p:tavLst>
                                        <p:tav tm="0">
                                          <p:val>
                                            <p:strVal val="1+#ppt_h/2"/>
                                          </p:val>
                                        </p:tav>
                                        <p:tav tm="100000">
                                          <p:val>
                                            <p:strVal val="#ppt_y"/>
                                          </p:val>
                                        </p:tav>
                                      </p:tavLst>
                                    </p:anim>
                                  </p:childTnLst>
                                </p:cTn>
                              </p:par>
                            </p:childTnLst>
                          </p:cTn>
                        </p:par>
                        <p:par>
                          <p:cTn id="70" fill="hold">
                            <p:stCondLst>
                              <p:cond delay="7500"/>
                            </p:stCondLst>
                            <p:childTnLst>
                              <p:par>
                                <p:cTn id="71" presetID="53" presetClass="entr" presetSubtype="0" fill="hold" nodeType="afterEffect">
                                  <p:stCondLst>
                                    <p:cond delay="0"/>
                                  </p:stCondLst>
                                  <p:childTnLst>
                                    <p:set>
                                      <p:cBhvr>
                                        <p:cTn id="72" dur="1" fill="hold">
                                          <p:stCondLst>
                                            <p:cond delay="0"/>
                                          </p:stCondLst>
                                        </p:cTn>
                                        <p:tgtEl>
                                          <p:spTgt spid="19"/>
                                        </p:tgtEl>
                                        <p:attrNameLst>
                                          <p:attrName>style.visibility</p:attrName>
                                        </p:attrNameLst>
                                      </p:cBhvr>
                                      <p:to>
                                        <p:strVal val="visible"/>
                                      </p:to>
                                    </p:set>
                                    <p:anim calcmode="lin" valueType="num">
                                      <p:cBhvr>
                                        <p:cTn id="73" dur="500" fill="hold"/>
                                        <p:tgtEl>
                                          <p:spTgt spid="19"/>
                                        </p:tgtEl>
                                        <p:attrNameLst>
                                          <p:attrName>ppt_w</p:attrName>
                                        </p:attrNameLst>
                                      </p:cBhvr>
                                      <p:tavLst>
                                        <p:tav tm="0">
                                          <p:val>
                                            <p:fltVal val="0"/>
                                          </p:val>
                                        </p:tav>
                                        <p:tav tm="100000">
                                          <p:val>
                                            <p:strVal val="#ppt_w"/>
                                          </p:val>
                                        </p:tav>
                                      </p:tavLst>
                                    </p:anim>
                                    <p:anim calcmode="lin" valueType="num">
                                      <p:cBhvr>
                                        <p:cTn id="74" dur="500" fill="hold"/>
                                        <p:tgtEl>
                                          <p:spTgt spid="19"/>
                                        </p:tgtEl>
                                        <p:attrNameLst>
                                          <p:attrName>ppt_h</p:attrName>
                                        </p:attrNameLst>
                                      </p:cBhvr>
                                      <p:tavLst>
                                        <p:tav tm="0">
                                          <p:val>
                                            <p:fltVal val="0"/>
                                          </p:val>
                                        </p:tav>
                                        <p:tav tm="100000">
                                          <p:val>
                                            <p:strVal val="#ppt_h"/>
                                          </p:val>
                                        </p:tav>
                                      </p:tavLst>
                                    </p:anim>
                                    <p:animEffect transition="in" filter="fade">
                                      <p:cBhvr>
                                        <p:cTn id="75" dur="500"/>
                                        <p:tgtEl>
                                          <p:spTgt spid="19"/>
                                        </p:tgtEl>
                                      </p:cBhvr>
                                    </p:animEffect>
                                  </p:childTnLst>
                                </p:cTn>
                              </p:par>
                              <p:par>
                                <p:cTn id="76" presetID="2" presetClass="entr" presetSubtype="4" accel="50000" decel="50000" fill="hold" nodeType="withEffect">
                                  <p:stCondLst>
                                    <p:cond delay="0"/>
                                  </p:stCondLst>
                                  <p:childTnLst>
                                    <p:set>
                                      <p:cBhvr>
                                        <p:cTn id="77" dur="1" fill="hold">
                                          <p:stCondLst>
                                            <p:cond delay="0"/>
                                          </p:stCondLst>
                                        </p:cTn>
                                        <p:tgtEl>
                                          <p:spTgt spid="12"/>
                                        </p:tgtEl>
                                        <p:attrNameLst>
                                          <p:attrName>style.visibility</p:attrName>
                                        </p:attrNameLst>
                                      </p:cBhvr>
                                      <p:to>
                                        <p:strVal val="visible"/>
                                      </p:to>
                                    </p:set>
                                    <p:anim calcmode="lin" valueType="num">
                                      <p:cBhvr additive="base">
                                        <p:cTn id="78" dur="500" fill="hold"/>
                                        <p:tgtEl>
                                          <p:spTgt spid="12"/>
                                        </p:tgtEl>
                                        <p:attrNameLst>
                                          <p:attrName>ppt_x</p:attrName>
                                        </p:attrNameLst>
                                      </p:cBhvr>
                                      <p:tavLst>
                                        <p:tav tm="0">
                                          <p:val>
                                            <p:strVal val="#ppt_x"/>
                                          </p:val>
                                        </p:tav>
                                        <p:tav tm="100000">
                                          <p:val>
                                            <p:strVal val="#ppt_x"/>
                                          </p:val>
                                        </p:tav>
                                      </p:tavLst>
                                    </p:anim>
                                    <p:anim calcmode="lin" valueType="num">
                                      <p:cBhvr additive="base">
                                        <p:cTn id="79" dur="500" fill="hold"/>
                                        <p:tgtEl>
                                          <p:spTgt spid="12"/>
                                        </p:tgtEl>
                                        <p:attrNameLst>
                                          <p:attrName>ppt_y</p:attrName>
                                        </p:attrNameLst>
                                      </p:cBhvr>
                                      <p:tavLst>
                                        <p:tav tm="0">
                                          <p:val>
                                            <p:strVal val="1+#ppt_h/2"/>
                                          </p:val>
                                        </p:tav>
                                        <p:tav tm="100000">
                                          <p:val>
                                            <p:strVal val="#ppt_y"/>
                                          </p:val>
                                        </p:tav>
                                      </p:tavLst>
                                    </p:anim>
                                  </p:childTnLst>
                                </p:cTn>
                              </p:par>
                            </p:childTnLst>
                          </p:cTn>
                        </p:par>
                        <p:par>
                          <p:cTn id="80" fill="hold">
                            <p:stCondLst>
                              <p:cond delay="8000"/>
                            </p:stCondLst>
                            <p:childTnLst>
                              <p:par>
                                <p:cTn id="81" presetID="53" presetClass="entr" presetSubtype="0" fill="hold" nodeType="afterEffect">
                                  <p:stCondLst>
                                    <p:cond delay="0"/>
                                  </p:stCondLst>
                                  <p:childTnLst>
                                    <p:set>
                                      <p:cBhvr>
                                        <p:cTn id="82" dur="1" fill="hold">
                                          <p:stCondLst>
                                            <p:cond delay="0"/>
                                          </p:stCondLst>
                                        </p:cTn>
                                        <p:tgtEl>
                                          <p:spTgt spid="20"/>
                                        </p:tgtEl>
                                        <p:attrNameLst>
                                          <p:attrName>style.visibility</p:attrName>
                                        </p:attrNameLst>
                                      </p:cBhvr>
                                      <p:to>
                                        <p:strVal val="visible"/>
                                      </p:to>
                                    </p:set>
                                    <p:anim calcmode="lin" valueType="num">
                                      <p:cBhvr>
                                        <p:cTn id="83" dur="500" fill="hold"/>
                                        <p:tgtEl>
                                          <p:spTgt spid="20"/>
                                        </p:tgtEl>
                                        <p:attrNameLst>
                                          <p:attrName>ppt_w</p:attrName>
                                        </p:attrNameLst>
                                      </p:cBhvr>
                                      <p:tavLst>
                                        <p:tav tm="0">
                                          <p:val>
                                            <p:fltVal val="0"/>
                                          </p:val>
                                        </p:tav>
                                        <p:tav tm="100000">
                                          <p:val>
                                            <p:strVal val="#ppt_w"/>
                                          </p:val>
                                        </p:tav>
                                      </p:tavLst>
                                    </p:anim>
                                    <p:anim calcmode="lin" valueType="num">
                                      <p:cBhvr>
                                        <p:cTn id="84" dur="500" fill="hold"/>
                                        <p:tgtEl>
                                          <p:spTgt spid="20"/>
                                        </p:tgtEl>
                                        <p:attrNameLst>
                                          <p:attrName>ppt_h</p:attrName>
                                        </p:attrNameLst>
                                      </p:cBhvr>
                                      <p:tavLst>
                                        <p:tav tm="0">
                                          <p:val>
                                            <p:fltVal val="0"/>
                                          </p:val>
                                        </p:tav>
                                        <p:tav tm="100000">
                                          <p:val>
                                            <p:strVal val="#ppt_h"/>
                                          </p:val>
                                        </p:tav>
                                      </p:tavLst>
                                    </p:anim>
                                    <p:animEffect transition="in" filter="fade">
                                      <p:cBhvr>
                                        <p:cTn id="85" dur="500"/>
                                        <p:tgtEl>
                                          <p:spTgt spid="20"/>
                                        </p:tgtEl>
                                      </p:cBhvr>
                                    </p:animEffect>
                                  </p:childTnLst>
                                </p:cTn>
                              </p:par>
                              <p:par>
                                <p:cTn id="86" presetID="2" presetClass="entr" presetSubtype="4" accel="50000" decel="50000" fill="hold" nodeType="withEffect">
                                  <p:stCondLst>
                                    <p:cond delay="0"/>
                                  </p:stCondLst>
                                  <p:childTnLst>
                                    <p:set>
                                      <p:cBhvr>
                                        <p:cTn id="87" dur="1" fill="hold">
                                          <p:stCondLst>
                                            <p:cond delay="0"/>
                                          </p:stCondLst>
                                        </p:cTn>
                                        <p:tgtEl>
                                          <p:spTgt spid="13"/>
                                        </p:tgtEl>
                                        <p:attrNameLst>
                                          <p:attrName>style.visibility</p:attrName>
                                        </p:attrNameLst>
                                      </p:cBhvr>
                                      <p:to>
                                        <p:strVal val="visible"/>
                                      </p:to>
                                    </p:set>
                                    <p:anim calcmode="lin" valueType="num">
                                      <p:cBhvr additive="base">
                                        <p:cTn id="88" dur="500" fill="hold"/>
                                        <p:tgtEl>
                                          <p:spTgt spid="13"/>
                                        </p:tgtEl>
                                        <p:attrNameLst>
                                          <p:attrName>ppt_x</p:attrName>
                                        </p:attrNameLst>
                                      </p:cBhvr>
                                      <p:tavLst>
                                        <p:tav tm="0">
                                          <p:val>
                                            <p:strVal val="#ppt_x"/>
                                          </p:val>
                                        </p:tav>
                                        <p:tav tm="100000">
                                          <p:val>
                                            <p:strVal val="#ppt_x"/>
                                          </p:val>
                                        </p:tav>
                                      </p:tavLst>
                                    </p:anim>
                                    <p:anim calcmode="lin" valueType="num">
                                      <p:cBhvr additive="base">
                                        <p:cTn id="89" dur="500" fill="hold"/>
                                        <p:tgtEl>
                                          <p:spTgt spid="13"/>
                                        </p:tgtEl>
                                        <p:attrNameLst>
                                          <p:attrName>ppt_y</p:attrName>
                                        </p:attrNameLst>
                                      </p:cBhvr>
                                      <p:tavLst>
                                        <p:tav tm="0">
                                          <p:val>
                                            <p:strVal val="1+#ppt_h/2"/>
                                          </p:val>
                                        </p:tav>
                                        <p:tav tm="100000">
                                          <p:val>
                                            <p:strVal val="#ppt_y"/>
                                          </p:val>
                                        </p:tav>
                                      </p:tavLst>
                                    </p:anim>
                                  </p:childTnLst>
                                </p:cTn>
                              </p:par>
                            </p:childTnLst>
                          </p:cTn>
                        </p:par>
                        <p:par>
                          <p:cTn id="90" fill="hold">
                            <p:stCondLst>
                              <p:cond delay="8500"/>
                            </p:stCondLst>
                            <p:childTnLst>
                              <p:par>
                                <p:cTn id="91" presetID="53" presetClass="entr" presetSubtype="0" fill="hold" nodeType="afterEffect">
                                  <p:stCondLst>
                                    <p:cond delay="0"/>
                                  </p:stCondLst>
                                  <p:childTnLst>
                                    <p:set>
                                      <p:cBhvr>
                                        <p:cTn id="92" dur="1" fill="hold">
                                          <p:stCondLst>
                                            <p:cond delay="0"/>
                                          </p:stCondLst>
                                        </p:cTn>
                                        <p:tgtEl>
                                          <p:spTgt spid="18"/>
                                        </p:tgtEl>
                                        <p:attrNameLst>
                                          <p:attrName>style.visibility</p:attrName>
                                        </p:attrNameLst>
                                      </p:cBhvr>
                                      <p:to>
                                        <p:strVal val="visible"/>
                                      </p:to>
                                    </p:set>
                                    <p:anim calcmode="lin" valueType="num">
                                      <p:cBhvr>
                                        <p:cTn id="93" dur="500" fill="hold"/>
                                        <p:tgtEl>
                                          <p:spTgt spid="18"/>
                                        </p:tgtEl>
                                        <p:attrNameLst>
                                          <p:attrName>ppt_w</p:attrName>
                                        </p:attrNameLst>
                                      </p:cBhvr>
                                      <p:tavLst>
                                        <p:tav tm="0">
                                          <p:val>
                                            <p:fltVal val="0"/>
                                          </p:val>
                                        </p:tav>
                                        <p:tav tm="100000">
                                          <p:val>
                                            <p:strVal val="#ppt_w"/>
                                          </p:val>
                                        </p:tav>
                                      </p:tavLst>
                                    </p:anim>
                                    <p:anim calcmode="lin" valueType="num">
                                      <p:cBhvr>
                                        <p:cTn id="94" dur="500" fill="hold"/>
                                        <p:tgtEl>
                                          <p:spTgt spid="18"/>
                                        </p:tgtEl>
                                        <p:attrNameLst>
                                          <p:attrName>ppt_h</p:attrName>
                                        </p:attrNameLst>
                                      </p:cBhvr>
                                      <p:tavLst>
                                        <p:tav tm="0">
                                          <p:val>
                                            <p:fltVal val="0"/>
                                          </p:val>
                                        </p:tav>
                                        <p:tav tm="100000">
                                          <p:val>
                                            <p:strVal val="#ppt_h"/>
                                          </p:val>
                                        </p:tav>
                                      </p:tavLst>
                                    </p:anim>
                                    <p:animEffect transition="in" filter="fade">
                                      <p:cBhvr>
                                        <p:cTn id="95" dur="500"/>
                                        <p:tgtEl>
                                          <p:spTgt spid="18"/>
                                        </p:tgtEl>
                                      </p:cBhvr>
                                    </p:animEffect>
                                  </p:childTnLst>
                                </p:cTn>
                              </p:par>
                              <p:par>
                                <p:cTn id="96" presetID="2" presetClass="entr" presetSubtype="4" accel="50000" decel="50000" fill="hold" nodeType="withEffect">
                                  <p:stCondLst>
                                    <p:cond delay="0"/>
                                  </p:stCondLst>
                                  <p:childTnLst>
                                    <p:set>
                                      <p:cBhvr>
                                        <p:cTn id="97" dur="1" fill="hold">
                                          <p:stCondLst>
                                            <p:cond delay="0"/>
                                          </p:stCondLst>
                                        </p:cTn>
                                        <p:tgtEl>
                                          <p:spTgt spid="14"/>
                                        </p:tgtEl>
                                        <p:attrNameLst>
                                          <p:attrName>style.visibility</p:attrName>
                                        </p:attrNameLst>
                                      </p:cBhvr>
                                      <p:to>
                                        <p:strVal val="visible"/>
                                      </p:to>
                                    </p:set>
                                    <p:anim calcmode="lin" valueType="num">
                                      <p:cBhvr additive="base">
                                        <p:cTn id="98" dur="500" fill="hold"/>
                                        <p:tgtEl>
                                          <p:spTgt spid="14"/>
                                        </p:tgtEl>
                                        <p:attrNameLst>
                                          <p:attrName>ppt_x</p:attrName>
                                        </p:attrNameLst>
                                      </p:cBhvr>
                                      <p:tavLst>
                                        <p:tav tm="0">
                                          <p:val>
                                            <p:strVal val="#ppt_x"/>
                                          </p:val>
                                        </p:tav>
                                        <p:tav tm="100000">
                                          <p:val>
                                            <p:strVal val="#ppt_x"/>
                                          </p:val>
                                        </p:tav>
                                      </p:tavLst>
                                    </p:anim>
                                    <p:anim calcmode="lin" valueType="num">
                                      <p:cBhvr additive="base">
                                        <p:cTn id="99" dur="500" fill="hold"/>
                                        <p:tgtEl>
                                          <p:spTgt spid="14"/>
                                        </p:tgtEl>
                                        <p:attrNameLst>
                                          <p:attrName>ppt_y</p:attrName>
                                        </p:attrNameLst>
                                      </p:cBhvr>
                                      <p:tavLst>
                                        <p:tav tm="0">
                                          <p:val>
                                            <p:strVal val="1+#ppt_h/2"/>
                                          </p:val>
                                        </p:tav>
                                        <p:tav tm="100000">
                                          <p:val>
                                            <p:strVal val="#ppt_y"/>
                                          </p:val>
                                        </p:tav>
                                      </p:tavLst>
                                    </p:anim>
                                  </p:childTnLst>
                                </p:cTn>
                              </p:par>
                            </p:childTnLst>
                          </p:cTn>
                        </p:par>
                        <p:par>
                          <p:cTn id="100" fill="hold">
                            <p:stCondLst>
                              <p:cond delay="9000"/>
                            </p:stCondLst>
                            <p:childTnLst>
                              <p:par>
                                <p:cTn id="101" presetID="53" presetClass="entr" presetSubtype="0" fill="hold" nodeType="afterEffect">
                                  <p:stCondLst>
                                    <p:cond delay="0"/>
                                  </p:stCondLst>
                                  <p:childTnLst>
                                    <p:set>
                                      <p:cBhvr>
                                        <p:cTn id="102" dur="1" fill="hold">
                                          <p:stCondLst>
                                            <p:cond delay="0"/>
                                          </p:stCondLst>
                                        </p:cTn>
                                        <p:tgtEl>
                                          <p:spTgt spid="16"/>
                                        </p:tgtEl>
                                        <p:attrNameLst>
                                          <p:attrName>style.visibility</p:attrName>
                                        </p:attrNameLst>
                                      </p:cBhvr>
                                      <p:to>
                                        <p:strVal val="visible"/>
                                      </p:to>
                                    </p:set>
                                    <p:anim calcmode="lin" valueType="num">
                                      <p:cBhvr>
                                        <p:cTn id="103" dur="500" fill="hold"/>
                                        <p:tgtEl>
                                          <p:spTgt spid="16"/>
                                        </p:tgtEl>
                                        <p:attrNameLst>
                                          <p:attrName>ppt_w</p:attrName>
                                        </p:attrNameLst>
                                      </p:cBhvr>
                                      <p:tavLst>
                                        <p:tav tm="0">
                                          <p:val>
                                            <p:fltVal val="0"/>
                                          </p:val>
                                        </p:tav>
                                        <p:tav tm="100000">
                                          <p:val>
                                            <p:strVal val="#ppt_w"/>
                                          </p:val>
                                        </p:tav>
                                      </p:tavLst>
                                    </p:anim>
                                    <p:anim calcmode="lin" valueType="num">
                                      <p:cBhvr>
                                        <p:cTn id="104" dur="500" fill="hold"/>
                                        <p:tgtEl>
                                          <p:spTgt spid="16"/>
                                        </p:tgtEl>
                                        <p:attrNameLst>
                                          <p:attrName>ppt_h</p:attrName>
                                        </p:attrNameLst>
                                      </p:cBhvr>
                                      <p:tavLst>
                                        <p:tav tm="0">
                                          <p:val>
                                            <p:fltVal val="0"/>
                                          </p:val>
                                        </p:tav>
                                        <p:tav tm="100000">
                                          <p:val>
                                            <p:strVal val="#ppt_h"/>
                                          </p:val>
                                        </p:tav>
                                      </p:tavLst>
                                    </p:anim>
                                    <p:animEffect transition="in" filter="fade">
                                      <p:cBhvr>
                                        <p:cTn id="105" dur="500"/>
                                        <p:tgtEl>
                                          <p:spTgt spid="16"/>
                                        </p:tgtEl>
                                      </p:cBhvr>
                                    </p:animEffect>
                                  </p:childTnLst>
                                </p:cTn>
                              </p:par>
                              <p:par>
                                <p:cTn id="106" presetID="2" presetClass="entr" presetSubtype="4" accel="50000" decel="50000" fill="hold" nodeType="withEffect">
                                  <p:stCondLst>
                                    <p:cond delay="0"/>
                                  </p:stCondLst>
                                  <p:childTnLst>
                                    <p:set>
                                      <p:cBhvr>
                                        <p:cTn id="107" dur="1" fill="hold">
                                          <p:stCondLst>
                                            <p:cond delay="0"/>
                                          </p:stCondLst>
                                        </p:cTn>
                                        <p:tgtEl>
                                          <p:spTgt spid="15"/>
                                        </p:tgtEl>
                                        <p:attrNameLst>
                                          <p:attrName>style.visibility</p:attrName>
                                        </p:attrNameLst>
                                      </p:cBhvr>
                                      <p:to>
                                        <p:strVal val="visible"/>
                                      </p:to>
                                    </p:set>
                                    <p:anim calcmode="lin" valueType="num">
                                      <p:cBhvr additive="base">
                                        <p:cTn id="108" dur="500" fill="hold"/>
                                        <p:tgtEl>
                                          <p:spTgt spid="15"/>
                                        </p:tgtEl>
                                        <p:attrNameLst>
                                          <p:attrName>ppt_x</p:attrName>
                                        </p:attrNameLst>
                                      </p:cBhvr>
                                      <p:tavLst>
                                        <p:tav tm="0">
                                          <p:val>
                                            <p:strVal val="#ppt_x"/>
                                          </p:val>
                                        </p:tav>
                                        <p:tav tm="100000">
                                          <p:val>
                                            <p:strVal val="#ppt_x"/>
                                          </p:val>
                                        </p:tav>
                                      </p:tavLst>
                                    </p:anim>
                                    <p:anim calcmode="lin" valueType="num">
                                      <p:cBhvr additive="base">
                                        <p:cTn id="109" dur="500" fill="hold"/>
                                        <p:tgtEl>
                                          <p:spTgt spid="15"/>
                                        </p:tgtEl>
                                        <p:attrNameLst>
                                          <p:attrName>ppt_y</p:attrName>
                                        </p:attrNameLst>
                                      </p:cBhvr>
                                      <p:tavLst>
                                        <p:tav tm="0">
                                          <p:val>
                                            <p:strVal val="1+#ppt_h/2"/>
                                          </p:val>
                                        </p:tav>
                                        <p:tav tm="100000">
                                          <p:val>
                                            <p:strVal val="#ppt_y"/>
                                          </p:val>
                                        </p:tav>
                                      </p:tavLst>
                                    </p:anim>
                                  </p:childTnLst>
                                </p:cTn>
                              </p:par>
                            </p:childTnLst>
                          </p:cTn>
                        </p:par>
                        <p:par>
                          <p:cTn id="110" fill="hold">
                            <p:stCondLst>
                              <p:cond delay="9500"/>
                            </p:stCondLst>
                            <p:childTnLst>
                              <p:par>
                                <p:cTn id="111" presetID="13" presetClass="entr" presetSubtype="16" fill="hold" nodeType="afterEffect">
                                  <p:stCondLst>
                                    <p:cond delay="0"/>
                                  </p:stCondLst>
                                  <p:childTnLst>
                                    <p:set>
                                      <p:cBhvr>
                                        <p:cTn id="112" dur="1" fill="hold">
                                          <p:stCondLst>
                                            <p:cond delay="0"/>
                                          </p:stCondLst>
                                        </p:cTn>
                                        <p:tgtEl>
                                          <p:spTgt spid="69"/>
                                        </p:tgtEl>
                                        <p:attrNameLst>
                                          <p:attrName>style.visibility</p:attrName>
                                        </p:attrNameLst>
                                      </p:cBhvr>
                                      <p:to>
                                        <p:strVal val="visible"/>
                                      </p:to>
                                    </p:set>
                                    <p:animEffect transition="in" filter="plus(in)">
                                      <p:cBhvr>
                                        <p:cTn id="113" dur="500"/>
                                        <p:tgtEl>
                                          <p:spTgt spid="69"/>
                                        </p:tgtEl>
                                      </p:cBhvr>
                                    </p:animEffect>
                                  </p:childTnLst>
                                </p:cTn>
                              </p:par>
                              <p:par>
                                <p:cTn id="114" presetID="10" presetClass="entr" presetSubtype="0" fill="hold" grpId="0" nodeType="withEffect">
                                  <p:stCondLst>
                                    <p:cond delay="0"/>
                                  </p:stCondLst>
                                  <p:childTnLst>
                                    <p:set>
                                      <p:cBhvr>
                                        <p:cTn id="115" dur="1" fill="hold">
                                          <p:stCondLst>
                                            <p:cond delay="0"/>
                                          </p:stCondLst>
                                        </p:cTn>
                                        <p:tgtEl>
                                          <p:spTgt spid="68"/>
                                        </p:tgtEl>
                                        <p:attrNameLst>
                                          <p:attrName>style.visibility</p:attrName>
                                        </p:attrNameLst>
                                      </p:cBhvr>
                                      <p:to>
                                        <p:strVal val="visible"/>
                                      </p:to>
                                    </p:set>
                                    <p:animEffect transition="in" filter="fade">
                                      <p:cBhvr>
                                        <p:cTn id="116" dur="500"/>
                                        <p:tgtEl>
                                          <p:spTgt spid="6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0" grpId="0" animBg="1"/>
      <p:bldP spid="144" grpId="0"/>
      <p:bldP spid="145" grpId="0"/>
      <p:bldP spid="146" grpId="0"/>
      <p:bldP spid="147" grpId="0"/>
      <p:bldP spid="148" grpId="0"/>
      <p:bldP spid="149" grpId="0"/>
      <p:bldP spid="68"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矩形 4"/>
          <p:cNvSpPr/>
          <p:nvPr/>
        </p:nvSpPr>
        <p:spPr>
          <a:xfrm>
            <a:off x="1183396" y="-34108"/>
            <a:ext cx="11650643" cy="7247630"/>
          </a:xfrm>
          <a:custGeom>
            <a:avLst/>
            <a:gdLst>
              <a:gd name="connsiteX0" fmla="*/ 0 w 3131840"/>
              <a:gd name="connsiteY0" fmla="*/ 0 h 3131840"/>
              <a:gd name="connsiteX1" fmla="*/ 3131840 w 3131840"/>
              <a:gd name="connsiteY1" fmla="*/ 0 h 3131840"/>
              <a:gd name="connsiteX2" fmla="*/ 3131840 w 3131840"/>
              <a:gd name="connsiteY2" fmla="*/ 3131840 h 3131840"/>
              <a:gd name="connsiteX3" fmla="*/ 0 w 3131840"/>
              <a:gd name="connsiteY3" fmla="*/ 3131840 h 3131840"/>
              <a:gd name="connsiteX4" fmla="*/ 0 w 3131840"/>
              <a:gd name="connsiteY4" fmla="*/ 0 h 3131840"/>
              <a:gd name="connsiteX0" fmla="*/ 0 w 8048397"/>
              <a:gd name="connsiteY0" fmla="*/ 1987826 h 5119666"/>
              <a:gd name="connsiteX1" fmla="*/ 8048397 w 8048397"/>
              <a:gd name="connsiteY1" fmla="*/ 0 h 5119666"/>
              <a:gd name="connsiteX2" fmla="*/ 3131840 w 8048397"/>
              <a:gd name="connsiteY2" fmla="*/ 5119666 h 5119666"/>
              <a:gd name="connsiteX3" fmla="*/ 0 w 8048397"/>
              <a:gd name="connsiteY3" fmla="*/ 5119666 h 5119666"/>
              <a:gd name="connsiteX4" fmla="*/ 0 w 8048397"/>
              <a:gd name="connsiteY4" fmla="*/ 1987826 h 5119666"/>
              <a:gd name="connsiteX0" fmla="*/ 0 w 8048397"/>
              <a:gd name="connsiteY0" fmla="*/ 1987826 h 5134136"/>
              <a:gd name="connsiteX1" fmla="*/ 8048397 w 8048397"/>
              <a:gd name="connsiteY1" fmla="*/ 0 h 5134136"/>
              <a:gd name="connsiteX2" fmla="*/ 4176869 w 8048397"/>
              <a:gd name="connsiteY2" fmla="*/ 5134136 h 5134136"/>
              <a:gd name="connsiteX3" fmla="*/ 0 w 8048397"/>
              <a:gd name="connsiteY3" fmla="*/ 5119666 h 5134136"/>
              <a:gd name="connsiteX4" fmla="*/ 0 w 8048397"/>
              <a:gd name="connsiteY4" fmla="*/ 1987826 h 5134136"/>
              <a:gd name="connsiteX0" fmla="*/ 0 w 7075940"/>
              <a:gd name="connsiteY0" fmla="*/ 2016765 h 5163075"/>
              <a:gd name="connsiteX1" fmla="*/ 7075940 w 7075940"/>
              <a:gd name="connsiteY1" fmla="*/ 0 h 5163075"/>
              <a:gd name="connsiteX2" fmla="*/ 4176869 w 7075940"/>
              <a:gd name="connsiteY2" fmla="*/ 5163075 h 5163075"/>
              <a:gd name="connsiteX3" fmla="*/ 0 w 7075940"/>
              <a:gd name="connsiteY3" fmla="*/ 5148605 h 5163075"/>
              <a:gd name="connsiteX4" fmla="*/ 0 w 7075940"/>
              <a:gd name="connsiteY4" fmla="*/ 2016765 h 5163075"/>
              <a:gd name="connsiteX0" fmla="*/ 0 w 8634569"/>
              <a:gd name="connsiteY0" fmla="*/ 2016765 h 5153580"/>
              <a:gd name="connsiteX1" fmla="*/ 7075940 w 8634569"/>
              <a:gd name="connsiteY1" fmla="*/ 0 h 5153580"/>
              <a:gd name="connsiteX2" fmla="*/ 8634569 w 8634569"/>
              <a:gd name="connsiteY2" fmla="*/ 5153580 h 5153580"/>
              <a:gd name="connsiteX3" fmla="*/ 0 w 8634569"/>
              <a:gd name="connsiteY3" fmla="*/ 5148605 h 5153580"/>
              <a:gd name="connsiteX4" fmla="*/ 0 w 8634569"/>
              <a:gd name="connsiteY4" fmla="*/ 2016765 h 5153580"/>
              <a:gd name="connsiteX0" fmla="*/ 48416 w 8634569"/>
              <a:gd name="connsiteY0" fmla="*/ 1466033 h 5153580"/>
              <a:gd name="connsiteX1" fmla="*/ 7075940 w 8634569"/>
              <a:gd name="connsiteY1" fmla="*/ 0 h 5153580"/>
              <a:gd name="connsiteX2" fmla="*/ 8634569 w 8634569"/>
              <a:gd name="connsiteY2" fmla="*/ 5153580 h 5153580"/>
              <a:gd name="connsiteX3" fmla="*/ 0 w 8634569"/>
              <a:gd name="connsiteY3" fmla="*/ 5148605 h 5153580"/>
              <a:gd name="connsiteX4" fmla="*/ 48416 w 8634569"/>
              <a:gd name="connsiteY4" fmla="*/ 1466033 h 5153580"/>
              <a:gd name="connsiteX0" fmla="*/ 48416 w 9312397"/>
              <a:gd name="connsiteY0" fmla="*/ 1466033 h 5153580"/>
              <a:gd name="connsiteX1" fmla="*/ 7075940 w 9312397"/>
              <a:gd name="connsiteY1" fmla="*/ 0 h 5153580"/>
              <a:gd name="connsiteX2" fmla="*/ 9312397 w 9312397"/>
              <a:gd name="connsiteY2" fmla="*/ 5153580 h 5153580"/>
              <a:gd name="connsiteX3" fmla="*/ 0 w 9312397"/>
              <a:gd name="connsiteY3" fmla="*/ 5148605 h 5153580"/>
              <a:gd name="connsiteX4" fmla="*/ 48416 w 9312397"/>
              <a:gd name="connsiteY4" fmla="*/ 1466033 h 5153580"/>
              <a:gd name="connsiteX0" fmla="*/ 48416 w 9312397"/>
              <a:gd name="connsiteY0" fmla="*/ 1456538 h 5144085"/>
              <a:gd name="connsiteX1" fmla="*/ 5930088 w 9312397"/>
              <a:gd name="connsiteY1" fmla="*/ 0 h 5144085"/>
              <a:gd name="connsiteX2" fmla="*/ 9312397 w 9312397"/>
              <a:gd name="connsiteY2" fmla="*/ 5144085 h 5144085"/>
              <a:gd name="connsiteX3" fmla="*/ 0 w 9312397"/>
              <a:gd name="connsiteY3" fmla="*/ 5139110 h 5144085"/>
              <a:gd name="connsiteX4" fmla="*/ 48416 w 9312397"/>
              <a:gd name="connsiteY4" fmla="*/ 1456538 h 5144085"/>
              <a:gd name="connsiteX0" fmla="*/ 16139 w 9312397"/>
              <a:gd name="connsiteY0" fmla="*/ 1447042 h 5144085"/>
              <a:gd name="connsiteX1" fmla="*/ 5930088 w 9312397"/>
              <a:gd name="connsiteY1" fmla="*/ 0 h 5144085"/>
              <a:gd name="connsiteX2" fmla="*/ 9312397 w 9312397"/>
              <a:gd name="connsiteY2" fmla="*/ 5144085 h 5144085"/>
              <a:gd name="connsiteX3" fmla="*/ 0 w 9312397"/>
              <a:gd name="connsiteY3" fmla="*/ 5139110 h 5144085"/>
              <a:gd name="connsiteX4" fmla="*/ 16139 w 9312397"/>
              <a:gd name="connsiteY4" fmla="*/ 1447042 h 5144085"/>
              <a:gd name="connsiteX0" fmla="*/ 16139 w 12959758"/>
              <a:gd name="connsiteY0" fmla="*/ 1447042 h 5139110"/>
              <a:gd name="connsiteX1" fmla="*/ 5930088 w 12959758"/>
              <a:gd name="connsiteY1" fmla="*/ 0 h 5139110"/>
              <a:gd name="connsiteX2" fmla="*/ 12959758 w 12959758"/>
              <a:gd name="connsiteY2" fmla="*/ 2665793 h 5139110"/>
              <a:gd name="connsiteX3" fmla="*/ 0 w 12959758"/>
              <a:gd name="connsiteY3" fmla="*/ 5139110 h 5139110"/>
              <a:gd name="connsiteX4" fmla="*/ 16139 w 12959758"/>
              <a:gd name="connsiteY4" fmla="*/ 1447042 h 5139110"/>
              <a:gd name="connsiteX0" fmla="*/ 1420211 w 12959758"/>
              <a:gd name="connsiteY0" fmla="*/ 1912316 h 5139110"/>
              <a:gd name="connsiteX1" fmla="*/ 5930088 w 12959758"/>
              <a:gd name="connsiteY1" fmla="*/ 0 h 5139110"/>
              <a:gd name="connsiteX2" fmla="*/ 12959758 w 12959758"/>
              <a:gd name="connsiteY2" fmla="*/ 2665793 h 5139110"/>
              <a:gd name="connsiteX3" fmla="*/ 0 w 12959758"/>
              <a:gd name="connsiteY3" fmla="*/ 5139110 h 5139110"/>
              <a:gd name="connsiteX4" fmla="*/ 1420211 w 12959758"/>
              <a:gd name="connsiteY4" fmla="*/ 1912316 h 5139110"/>
              <a:gd name="connsiteX0" fmla="*/ 57 w 11539604"/>
              <a:gd name="connsiteY0" fmla="*/ 1912316 h 4284526"/>
              <a:gd name="connsiteX1" fmla="*/ 4509934 w 11539604"/>
              <a:gd name="connsiteY1" fmla="*/ 0 h 4284526"/>
              <a:gd name="connsiteX2" fmla="*/ 11539604 w 11539604"/>
              <a:gd name="connsiteY2" fmla="*/ 2665793 h 4284526"/>
              <a:gd name="connsiteX3" fmla="*/ 371249 w 11539604"/>
              <a:gd name="connsiteY3" fmla="*/ 4284526 h 4284526"/>
              <a:gd name="connsiteX4" fmla="*/ 57 w 11539604"/>
              <a:gd name="connsiteY4" fmla="*/ 1912316 h 4284526"/>
              <a:gd name="connsiteX0" fmla="*/ 43 w 11539590"/>
              <a:gd name="connsiteY0" fmla="*/ 1912316 h 4284526"/>
              <a:gd name="connsiteX1" fmla="*/ 4509920 w 11539590"/>
              <a:gd name="connsiteY1" fmla="*/ 0 h 4284526"/>
              <a:gd name="connsiteX2" fmla="*/ 11539590 w 11539590"/>
              <a:gd name="connsiteY2" fmla="*/ 2665793 h 4284526"/>
              <a:gd name="connsiteX3" fmla="*/ 371235 w 11539590"/>
              <a:gd name="connsiteY3" fmla="*/ 4284526 h 4284526"/>
              <a:gd name="connsiteX4" fmla="*/ 43 w 11539590"/>
              <a:gd name="connsiteY4" fmla="*/ 1912316 h 4284526"/>
              <a:gd name="connsiteX0" fmla="*/ 43 w 14041100"/>
              <a:gd name="connsiteY0" fmla="*/ 1912316 h 4284526"/>
              <a:gd name="connsiteX1" fmla="*/ 4509920 w 14041100"/>
              <a:gd name="connsiteY1" fmla="*/ 0 h 4284526"/>
              <a:gd name="connsiteX2" fmla="*/ 14041100 w 14041100"/>
              <a:gd name="connsiteY2" fmla="*/ 1678274 h 4284526"/>
              <a:gd name="connsiteX3" fmla="*/ 371235 w 14041100"/>
              <a:gd name="connsiteY3" fmla="*/ 4284526 h 4284526"/>
              <a:gd name="connsiteX4" fmla="*/ 43 w 14041100"/>
              <a:gd name="connsiteY4" fmla="*/ 1912316 h 4284526"/>
              <a:gd name="connsiteX0" fmla="*/ 4 w 14041061"/>
              <a:gd name="connsiteY0" fmla="*/ 1912316 h 5139110"/>
              <a:gd name="connsiteX1" fmla="*/ 4509881 w 14041061"/>
              <a:gd name="connsiteY1" fmla="*/ 0 h 5139110"/>
              <a:gd name="connsiteX2" fmla="*/ 14041061 w 14041061"/>
              <a:gd name="connsiteY2" fmla="*/ 1678274 h 5139110"/>
              <a:gd name="connsiteX3" fmla="*/ 6100458 w 14041061"/>
              <a:gd name="connsiteY3" fmla="*/ 5139110 h 5139110"/>
              <a:gd name="connsiteX4" fmla="*/ 4 w 14041061"/>
              <a:gd name="connsiteY4" fmla="*/ 1912316 h 51391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41061" h="5139110">
                <a:moveTo>
                  <a:pt x="4" y="1912316"/>
                </a:moveTo>
                <a:lnTo>
                  <a:pt x="4509881" y="0"/>
                </a:lnTo>
                <a:lnTo>
                  <a:pt x="14041061" y="1678274"/>
                </a:lnTo>
                <a:lnTo>
                  <a:pt x="6100458" y="5139110"/>
                </a:lnTo>
                <a:cubicBezTo>
                  <a:pt x="6218809" y="4544612"/>
                  <a:pt x="-5376" y="3143005"/>
                  <a:pt x="4" y="1912316"/>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a:t>0</a:t>
            </a:r>
            <a:endParaRPr lang="zh-CN" altLang="en-US" dirty="0"/>
          </a:p>
        </p:txBody>
      </p:sp>
      <p:sp>
        <p:nvSpPr>
          <p:cNvPr id="13" name="矩形 4"/>
          <p:cNvSpPr/>
          <p:nvPr/>
        </p:nvSpPr>
        <p:spPr>
          <a:xfrm>
            <a:off x="1172063" y="-24218"/>
            <a:ext cx="10780212" cy="7261021"/>
          </a:xfrm>
          <a:custGeom>
            <a:avLst/>
            <a:gdLst>
              <a:gd name="connsiteX0" fmla="*/ 0 w 3131840"/>
              <a:gd name="connsiteY0" fmla="*/ 0 h 3131840"/>
              <a:gd name="connsiteX1" fmla="*/ 3131840 w 3131840"/>
              <a:gd name="connsiteY1" fmla="*/ 0 h 3131840"/>
              <a:gd name="connsiteX2" fmla="*/ 3131840 w 3131840"/>
              <a:gd name="connsiteY2" fmla="*/ 3131840 h 3131840"/>
              <a:gd name="connsiteX3" fmla="*/ 0 w 3131840"/>
              <a:gd name="connsiteY3" fmla="*/ 3131840 h 3131840"/>
              <a:gd name="connsiteX4" fmla="*/ 0 w 3131840"/>
              <a:gd name="connsiteY4" fmla="*/ 0 h 3131840"/>
              <a:gd name="connsiteX0" fmla="*/ 0 w 8048397"/>
              <a:gd name="connsiteY0" fmla="*/ 1987826 h 5119666"/>
              <a:gd name="connsiteX1" fmla="*/ 8048397 w 8048397"/>
              <a:gd name="connsiteY1" fmla="*/ 0 h 5119666"/>
              <a:gd name="connsiteX2" fmla="*/ 3131840 w 8048397"/>
              <a:gd name="connsiteY2" fmla="*/ 5119666 h 5119666"/>
              <a:gd name="connsiteX3" fmla="*/ 0 w 8048397"/>
              <a:gd name="connsiteY3" fmla="*/ 5119666 h 5119666"/>
              <a:gd name="connsiteX4" fmla="*/ 0 w 8048397"/>
              <a:gd name="connsiteY4" fmla="*/ 1987826 h 5119666"/>
              <a:gd name="connsiteX0" fmla="*/ 0 w 8048397"/>
              <a:gd name="connsiteY0" fmla="*/ 1987826 h 5134136"/>
              <a:gd name="connsiteX1" fmla="*/ 8048397 w 8048397"/>
              <a:gd name="connsiteY1" fmla="*/ 0 h 5134136"/>
              <a:gd name="connsiteX2" fmla="*/ 4176869 w 8048397"/>
              <a:gd name="connsiteY2" fmla="*/ 5134136 h 5134136"/>
              <a:gd name="connsiteX3" fmla="*/ 0 w 8048397"/>
              <a:gd name="connsiteY3" fmla="*/ 5119666 h 5134136"/>
              <a:gd name="connsiteX4" fmla="*/ 0 w 8048397"/>
              <a:gd name="connsiteY4" fmla="*/ 1987826 h 5134136"/>
              <a:gd name="connsiteX0" fmla="*/ 0 w 7075940"/>
              <a:gd name="connsiteY0" fmla="*/ 2016765 h 5163075"/>
              <a:gd name="connsiteX1" fmla="*/ 7075940 w 7075940"/>
              <a:gd name="connsiteY1" fmla="*/ 0 h 5163075"/>
              <a:gd name="connsiteX2" fmla="*/ 4176869 w 7075940"/>
              <a:gd name="connsiteY2" fmla="*/ 5163075 h 5163075"/>
              <a:gd name="connsiteX3" fmla="*/ 0 w 7075940"/>
              <a:gd name="connsiteY3" fmla="*/ 5148605 h 5163075"/>
              <a:gd name="connsiteX4" fmla="*/ 0 w 7075940"/>
              <a:gd name="connsiteY4" fmla="*/ 2016765 h 5163075"/>
              <a:gd name="connsiteX0" fmla="*/ 0 w 8634569"/>
              <a:gd name="connsiteY0" fmla="*/ 2016765 h 5153580"/>
              <a:gd name="connsiteX1" fmla="*/ 7075940 w 8634569"/>
              <a:gd name="connsiteY1" fmla="*/ 0 h 5153580"/>
              <a:gd name="connsiteX2" fmla="*/ 8634569 w 8634569"/>
              <a:gd name="connsiteY2" fmla="*/ 5153580 h 5153580"/>
              <a:gd name="connsiteX3" fmla="*/ 0 w 8634569"/>
              <a:gd name="connsiteY3" fmla="*/ 5148605 h 5153580"/>
              <a:gd name="connsiteX4" fmla="*/ 0 w 8634569"/>
              <a:gd name="connsiteY4" fmla="*/ 2016765 h 5153580"/>
              <a:gd name="connsiteX0" fmla="*/ 48416 w 8634569"/>
              <a:gd name="connsiteY0" fmla="*/ 1466033 h 5153580"/>
              <a:gd name="connsiteX1" fmla="*/ 7075940 w 8634569"/>
              <a:gd name="connsiteY1" fmla="*/ 0 h 5153580"/>
              <a:gd name="connsiteX2" fmla="*/ 8634569 w 8634569"/>
              <a:gd name="connsiteY2" fmla="*/ 5153580 h 5153580"/>
              <a:gd name="connsiteX3" fmla="*/ 0 w 8634569"/>
              <a:gd name="connsiteY3" fmla="*/ 5148605 h 5153580"/>
              <a:gd name="connsiteX4" fmla="*/ 48416 w 8634569"/>
              <a:gd name="connsiteY4" fmla="*/ 1466033 h 5153580"/>
              <a:gd name="connsiteX0" fmla="*/ 48416 w 9312397"/>
              <a:gd name="connsiteY0" fmla="*/ 1466033 h 5153580"/>
              <a:gd name="connsiteX1" fmla="*/ 7075940 w 9312397"/>
              <a:gd name="connsiteY1" fmla="*/ 0 h 5153580"/>
              <a:gd name="connsiteX2" fmla="*/ 9312397 w 9312397"/>
              <a:gd name="connsiteY2" fmla="*/ 5153580 h 5153580"/>
              <a:gd name="connsiteX3" fmla="*/ 0 w 9312397"/>
              <a:gd name="connsiteY3" fmla="*/ 5148605 h 5153580"/>
              <a:gd name="connsiteX4" fmla="*/ 48416 w 9312397"/>
              <a:gd name="connsiteY4" fmla="*/ 1466033 h 5153580"/>
              <a:gd name="connsiteX0" fmla="*/ 48416 w 9312397"/>
              <a:gd name="connsiteY0" fmla="*/ 1456538 h 5144085"/>
              <a:gd name="connsiteX1" fmla="*/ 5930088 w 9312397"/>
              <a:gd name="connsiteY1" fmla="*/ 0 h 5144085"/>
              <a:gd name="connsiteX2" fmla="*/ 9312397 w 9312397"/>
              <a:gd name="connsiteY2" fmla="*/ 5144085 h 5144085"/>
              <a:gd name="connsiteX3" fmla="*/ 0 w 9312397"/>
              <a:gd name="connsiteY3" fmla="*/ 5139110 h 5144085"/>
              <a:gd name="connsiteX4" fmla="*/ 48416 w 9312397"/>
              <a:gd name="connsiteY4" fmla="*/ 1456538 h 5144085"/>
              <a:gd name="connsiteX0" fmla="*/ 16139 w 9312397"/>
              <a:gd name="connsiteY0" fmla="*/ 1447042 h 5144085"/>
              <a:gd name="connsiteX1" fmla="*/ 5930088 w 9312397"/>
              <a:gd name="connsiteY1" fmla="*/ 0 h 5144085"/>
              <a:gd name="connsiteX2" fmla="*/ 9312397 w 9312397"/>
              <a:gd name="connsiteY2" fmla="*/ 5144085 h 5144085"/>
              <a:gd name="connsiteX3" fmla="*/ 0 w 9312397"/>
              <a:gd name="connsiteY3" fmla="*/ 5139110 h 5144085"/>
              <a:gd name="connsiteX4" fmla="*/ 16139 w 9312397"/>
              <a:gd name="connsiteY4" fmla="*/ 1447042 h 5144085"/>
              <a:gd name="connsiteX0" fmla="*/ 16139 w 12959758"/>
              <a:gd name="connsiteY0" fmla="*/ 1447042 h 5139110"/>
              <a:gd name="connsiteX1" fmla="*/ 5930088 w 12959758"/>
              <a:gd name="connsiteY1" fmla="*/ 0 h 5139110"/>
              <a:gd name="connsiteX2" fmla="*/ 12959758 w 12959758"/>
              <a:gd name="connsiteY2" fmla="*/ 2665793 h 5139110"/>
              <a:gd name="connsiteX3" fmla="*/ 0 w 12959758"/>
              <a:gd name="connsiteY3" fmla="*/ 5139110 h 5139110"/>
              <a:gd name="connsiteX4" fmla="*/ 16139 w 12959758"/>
              <a:gd name="connsiteY4" fmla="*/ 1447042 h 5139110"/>
              <a:gd name="connsiteX0" fmla="*/ 1420211 w 12959758"/>
              <a:gd name="connsiteY0" fmla="*/ 1912316 h 5139110"/>
              <a:gd name="connsiteX1" fmla="*/ 5930088 w 12959758"/>
              <a:gd name="connsiteY1" fmla="*/ 0 h 5139110"/>
              <a:gd name="connsiteX2" fmla="*/ 12959758 w 12959758"/>
              <a:gd name="connsiteY2" fmla="*/ 2665793 h 5139110"/>
              <a:gd name="connsiteX3" fmla="*/ 0 w 12959758"/>
              <a:gd name="connsiteY3" fmla="*/ 5139110 h 5139110"/>
              <a:gd name="connsiteX4" fmla="*/ 1420211 w 12959758"/>
              <a:gd name="connsiteY4" fmla="*/ 1912316 h 5139110"/>
              <a:gd name="connsiteX0" fmla="*/ 57 w 11539604"/>
              <a:gd name="connsiteY0" fmla="*/ 1912316 h 4284526"/>
              <a:gd name="connsiteX1" fmla="*/ 4509934 w 11539604"/>
              <a:gd name="connsiteY1" fmla="*/ 0 h 4284526"/>
              <a:gd name="connsiteX2" fmla="*/ 11539604 w 11539604"/>
              <a:gd name="connsiteY2" fmla="*/ 2665793 h 4284526"/>
              <a:gd name="connsiteX3" fmla="*/ 371249 w 11539604"/>
              <a:gd name="connsiteY3" fmla="*/ 4284526 h 4284526"/>
              <a:gd name="connsiteX4" fmla="*/ 57 w 11539604"/>
              <a:gd name="connsiteY4" fmla="*/ 1912316 h 4284526"/>
              <a:gd name="connsiteX0" fmla="*/ 43 w 11539590"/>
              <a:gd name="connsiteY0" fmla="*/ 1912316 h 4284526"/>
              <a:gd name="connsiteX1" fmla="*/ 4509920 w 11539590"/>
              <a:gd name="connsiteY1" fmla="*/ 0 h 4284526"/>
              <a:gd name="connsiteX2" fmla="*/ 11539590 w 11539590"/>
              <a:gd name="connsiteY2" fmla="*/ 2665793 h 4284526"/>
              <a:gd name="connsiteX3" fmla="*/ 371235 w 11539590"/>
              <a:gd name="connsiteY3" fmla="*/ 4284526 h 4284526"/>
              <a:gd name="connsiteX4" fmla="*/ 43 w 11539590"/>
              <a:gd name="connsiteY4" fmla="*/ 1912316 h 4284526"/>
              <a:gd name="connsiteX0" fmla="*/ 2 w 11539549"/>
              <a:gd name="connsiteY0" fmla="*/ 1912316 h 5148605"/>
              <a:gd name="connsiteX1" fmla="*/ 4509879 w 11539549"/>
              <a:gd name="connsiteY1" fmla="*/ 0 h 5148605"/>
              <a:gd name="connsiteX2" fmla="*/ 11539549 w 11539549"/>
              <a:gd name="connsiteY2" fmla="*/ 2665793 h 5148605"/>
              <a:gd name="connsiteX3" fmla="*/ 9166822 w 11539549"/>
              <a:gd name="connsiteY3" fmla="*/ 5148605 h 5148605"/>
              <a:gd name="connsiteX4" fmla="*/ 2 w 11539549"/>
              <a:gd name="connsiteY4" fmla="*/ 1912316 h 5148605"/>
              <a:gd name="connsiteX0" fmla="*/ 4 w 11539551"/>
              <a:gd name="connsiteY0" fmla="*/ 1912316 h 5148605"/>
              <a:gd name="connsiteX1" fmla="*/ 4509881 w 11539551"/>
              <a:gd name="connsiteY1" fmla="*/ 0 h 5148605"/>
              <a:gd name="connsiteX2" fmla="*/ 11539551 w 11539551"/>
              <a:gd name="connsiteY2" fmla="*/ 2665793 h 5148605"/>
              <a:gd name="connsiteX3" fmla="*/ 9166824 w 11539551"/>
              <a:gd name="connsiteY3" fmla="*/ 5148605 h 5148605"/>
              <a:gd name="connsiteX4" fmla="*/ 4 w 11539551"/>
              <a:gd name="connsiteY4" fmla="*/ 1912316 h 5148605"/>
              <a:gd name="connsiteX0" fmla="*/ 4 w 12992040"/>
              <a:gd name="connsiteY0" fmla="*/ 1912316 h 5148605"/>
              <a:gd name="connsiteX1" fmla="*/ 4509881 w 12992040"/>
              <a:gd name="connsiteY1" fmla="*/ 0 h 5148605"/>
              <a:gd name="connsiteX2" fmla="*/ 12992040 w 12992040"/>
              <a:gd name="connsiteY2" fmla="*/ 2475886 h 5148605"/>
              <a:gd name="connsiteX3" fmla="*/ 9166824 w 12992040"/>
              <a:gd name="connsiteY3" fmla="*/ 5148605 h 5148605"/>
              <a:gd name="connsiteX4" fmla="*/ 4 w 12992040"/>
              <a:gd name="connsiteY4" fmla="*/ 1912316 h 514860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992040" h="5148605">
                <a:moveTo>
                  <a:pt x="4" y="1912316"/>
                </a:moveTo>
                <a:lnTo>
                  <a:pt x="4509881" y="0"/>
                </a:lnTo>
                <a:lnTo>
                  <a:pt x="12992040" y="2475886"/>
                </a:lnTo>
                <a:lnTo>
                  <a:pt x="9166824" y="5148605"/>
                </a:lnTo>
                <a:cubicBezTo>
                  <a:pt x="6590001" y="4639565"/>
                  <a:pt x="-5376" y="3143005"/>
                  <a:pt x="4" y="1912316"/>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5" name="矩形 4"/>
          <p:cNvSpPr/>
          <p:nvPr/>
        </p:nvSpPr>
        <p:spPr>
          <a:xfrm>
            <a:off x="-26547" y="-15676"/>
            <a:ext cx="7727009" cy="7254647"/>
          </a:xfrm>
          <a:custGeom>
            <a:avLst/>
            <a:gdLst>
              <a:gd name="connsiteX0" fmla="*/ 0 w 3131840"/>
              <a:gd name="connsiteY0" fmla="*/ 0 h 3131840"/>
              <a:gd name="connsiteX1" fmla="*/ 3131840 w 3131840"/>
              <a:gd name="connsiteY1" fmla="*/ 0 h 3131840"/>
              <a:gd name="connsiteX2" fmla="*/ 3131840 w 3131840"/>
              <a:gd name="connsiteY2" fmla="*/ 3131840 h 3131840"/>
              <a:gd name="connsiteX3" fmla="*/ 0 w 3131840"/>
              <a:gd name="connsiteY3" fmla="*/ 3131840 h 3131840"/>
              <a:gd name="connsiteX4" fmla="*/ 0 w 3131840"/>
              <a:gd name="connsiteY4" fmla="*/ 0 h 3131840"/>
              <a:gd name="connsiteX0" fmla="*/ 0 w 8048397"/>
              <a:gd name="connsiteY0" fmla="*/ 1987826 h 5119666"/>
              <a:gd name="connsiteX1" fmla="*/ 8048397 w 8048397"/>
              <a:gd name="connsiteY1" fmla="*/ 0 h 5119666"/>
              <a:gd name="connsiteX2" fmla="*/ 3131840 w 8048397"/>
              <a:gd name="connsiteY2" fmla="*/ 5119666 h 5119666"/>
              <a:gd name="connsiteX3" fmla="*/ 0 w 8048397"/>
              <a:gd name="connsiteY3" fmla="*/ 5119666 h 5119666"/>
              <a:gd name="connsiteX4" fmla="*/ 0 w 8048397"/>
              <a:gd name="connsiteY4" fmla="*/ 1987826 h 5119666"/>
              <a:gd name="connsiteX0" fmla="*/ 0 w 8048397"/>
              <a:gd name="connsiteY0" fmla="*/ 1987826 h 5134136"/>
              <a:gd name="connsiteX1" fmla="*/ 8048397 w 8048397"/>
              <a:gd name="connsiteY1" fmla="*/ 0 h 5134136"/>
              <a:gd name="connsiteX2" fmla="*/ 4176869 w 8048397"/>
              <a:gd name="connsiteY2" fmla="*/ 5134136 h 5134136"/>
              <a:gd name="connsiteX3" fmla="*/ 0 w 8048397"/>
              <a:gd name="connsiteY3" fmla="*/ 5119666 h 5134136"/>
              <a:gd name="connsiteX4" fmla="*/ 0 w 8048397"/>
              <a:gd name="connsiteY4" fmla="*/ 1987826 h 5134136"/>
              <a:gd name="connsiteX0" fmla="*/ 0 w 7075940"/>
              <a:gd name="connsiteY0" fmla="*/ 2016765 h 5163075"/>
              <a:gd name="connsiteX1" fmla="*/ 7075940 w 7075940"/>
              <a:gd name="connsiteY1" fmla="*/ 0 h 5163075"/>
              <a:gd name="connsiteX2" fmla="*/ 4176869 w 7075940"/>
              <a:gd name="connsiteY2" fmla="*/ 5163075 h 5163075"/>
              <a:gd name="connsiteX3" fmla="*/ 0 w 7075940"/>
              <a:gd name="connsiteY3" fmla="*/ 5148605 h 5163075"/>
              <a:gd name="connsiteX4" fmla="*/ 0 w 7075940"/>
              <a:gd name="connsiteY4" fmla="*/ 2016765 h 5163075"/>
              <a:gd name="connsiteX0" fmla="*/ 0 w 8634569"/>
              <a:gd name="connsiteY0" fmla="*/ 2016765 h 5153580"/>
              <a:gd name="connsiteX1" fmla="*/ 7075940 w 8634569"/>
              <a:gd name="connsiteY1" fmla="*/ 0 h 5153580"/>
              <a:gd name="connsiteX2" fmla="*/ 8634569 w 8634569"/>
              <a:gd name="connsiteY2" fmla="*/ 5153580 h 5153580"/>
              <a:gd name="connsiteX3" fmla="*/ 0 w 8634569"/>
              <a:gd name="connsiteY3" fmla="*/ 5148605 h 5153580"/>
              <a:gd name="connsiteX4" fmla="*/ 0 w 8634569"/>
              <a:gd name="connsiteY4" fmla="*/ 2016765 h 5153580"/>
              <a:gd name="connsiteX0" fmla="*/ 48416 w 8634569"/>
              <a:gd name="connsiteY0" fmla="*/ 1466033 h 5153580"/>
              <a:gd name="connsiteX1" fmla="*/ 7075940 w 8634569"/>
              <a:gd name="connsiteY1" fmla="*/ 0 h 5153580"/>
              <a:gd name="connsiteX2" fmla="*/ 8634569 w 8634569"/>
              <a:gd name="connsiteY2" fmla="*/ 5153580 h 5153580"/>
              <a:gd name="connsiteX3" fmla="*/ 0 w 8634569"/>
              <a:gd name="connsiteY3" fmla="*/ 5148605 h 5153580"/>
              <a:gd name="connsiteX4" fmla="*/ 48416 w 8634569"/>
              <a:gd name="connsiteY4" fmla="*/ 1466033 h 5153580"/>
              <a:gd name="connsiteX0" fmla="*/ 48416 w 9312397"/>
              <a:gd name="connsiteY0" fmla="*/ 1466033 h 5153580"/>
              <a:gd name="connsiteX1" fmla="*/ 7075940 w 9312397"/>
              <a:gd name="connsiteY1" fmla="*/ 0 h 5153580"/>
              <a:gd name="connsiteX2" fmla="*/ 9312397 w 9312397"/>
              <a:gd name="connsiteY2" fmla="*/ 5153580 h 5153580"/>
              <a:gd name="connsiteX3" fmla="*/ 0 w 9312397"/>
              <a:gd name="connsiteY3" fmla="*/ 5148605 h 5153580"/>
              <a:gd name="connsiteX4" fmla="*/ 48416 w 9312397"/>
              <a:gd name="connsiteY4" fmla="*/ 1466033 h 5153580"/>
              <a:gd name="connsiteX0" fmla="*/ 48416 w 9312397"/>
              <a:gd name="connsiteY0" fmla="*/ 1456538 h 5144085"/>
              <a:gd name="connsiteX1" fmla="*/ 5930088 w 9312397"/>
              <a:gd name="connsiteY1" fmla="*/ 0 h 5144085"/>
              <a:gd name="connsiteX2" fmla="*/ 9312397 w 9312397"/>
              <a:gd name="connsiteY2" fmla="*/ 5144085 h 5144085"/>
              <a:gd name="connsiteX3" fmla="*/ 0 w 9312397"/>
              <a:gd name="connsiteY3" fmla="*/ 5139110 h 5144085"/>
              <a:gd name="connsiteX4" fmla="*/ 48416 w 9312397"/>
              <a:gd name="connsiteY4" fmla="*/ 1456538 h 5144085"/>
              <a:gd name="connsiteX0" fmla="*/ 16139 w 9312397"/>
              <a:gd name="connsiteY0" fmla="*/ 1447042 h 5144085"/>
              <a:gd name="connsiteX1" fmla="*/ 5930088 w 9312397"/>
              <a:gd name="connsiteY1" fmla="*/ 0 h 5144085"/>
              <a:gd name="connsiteX2" fmla="*/ 9312397 w 9312397"/>
              <a:gd name="connsiteY2" fmla="*/ 5144085 h 5144085"/>
              <a:gd name="connsiteX3" fmla="*/ 0 w 9312397"/>
              <a:gd name="connsiteY3" fmla="*/ 5139110 h 5144085"/>
              <a:gd name="connsiteX4" fmla="*/ 16139 w 9312397"/>
              <a:gd name="connsiteY4" fmla="*/ 1447042 h 514408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312397" h="5144085">
                <a:moveTo>
                  <a:pt x="16139" y="1447042"/>
                </a:moveTo>
                <a:lnTo>
                  <a:pt x="5930088" y="0"/>
                </a:lnTo>
                <a:lnTo>
                  <a:pt x="9312397" y="5144085"/>
                </a:lnTo>
                <a:lnTo>
                  <a:pt x="0" y="5139110"/>
                </a:lnTo>
                <a:cubicBezTo>
                  <a:pt x="5380" y="3908421"/>
                  <a:pt x="10759" y="2677731"/>
                  <a:pt x="16139" y="1447042"/>
                </a:cubicBezTo>
                <a:close/>
              </a:path>
            </a:pathLst>
          </a:custGeom>
          <a:blipFill dpi="0" rotWithShape="1">
            <a:blip r:embed="rId3" cstate="print">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文本框 11"/>
          <p:cNvSpPr txBox="1"/>
          <p:nvPr/>
        </p:nvSpPr>
        <p:spPr>
          <a:xfrm>
            <a:off x="7034435" y="2536338"/>
            <a:ext cx="3095580" cy="923216"/>
          </a:xfrm>
          <a:prstGeom prst="rect">
            <a:avLst/>
          </a:prstGeom>
          <a:noFill/>
        </p:spPr>
        <p:txBody>
          <a:bodyPr wrap="square" rtlCol="0">
            <a:spAutoFit/>
          </a:bodyPr>
          <a:lstStyle/>
          <a:p>
            <a:pPr>
              <a:lnSpc>
                <a:spcPct val="90000"/>
              </a:lnSpc>
            </a:pPr>
            <a:r>
              <a:rPr lang="en-US" altLang="zh-CN" sz="2400" cap="all" dirty="0">
                <a:solidFill>
                  <a:schemeClr val="bg1"/>
                </a:solidFill>
              </a:rPr>
              <a:t>Add related</a:t>
            </a:r>
          </a:p>
          <a:p>
            <a:pPr>
              <a:lnSpc>
                <a:spcPct val="90000"/>
              </a:lnSpc>
            </a:pPr>
            <a:r>
              <a:rPr lang="en-US" altLang="zh-CN" sz="3600" cap="all" dirty="0">
                <a:solidFill>
                  <a:schemeClr val="bg1"/>
                </a:solidFill>
              </a:rPr>
              <a:t>Title words</a:t>
            </a:r>
            <a:endParaRPr lang="zh-CN" altLang="en-US" sz="3600" cap="all" dirty="0">
              <a:solidFill>
                <a:schemeClr val="bg1"/>
              </a:solidFill>
              <a:latin typeface="Impact" panose="020B0806030902050204" pitchFamily="34" charset="0"/>
              <a:ea typeface="DFMincho-SU" panose="02010609010101010101" pitchFamily="1" charset="-128"/>
              <a:cs typeface="Arial" panose="020B0604020202020204" pitchFamily="34" charset="0"/>
            </a:endParaRPr>
          </a:p>
        </p:txBody>
      </p:sp>
      <p:sp>
        <p:nvSpPr>
          <p:cNvPr id="7" name="TextBox 32"/>
          <p:cNvSpPr txBox="1"/>
          <p:nvPr/>
        </p:nvSpPr>
        <p:spPr>
          <a:xfrm>
            <a:off x="7034438" y="3340114"/>
            <a:ext cx="3427386" cy="624017"/>
          </a:xfrm>
          <a:prstGeom prst="rect">
            <a:avLst/>
          </a:prstGeom>
          <a:noFill/>
        </p:spPr>
        <p:txBody>
          <a:bodyPr wrap="square" rtlCol="0">
            <a:spAutoFit/>
          </a:bodyPr>
          <a:lstStyle/>
          <a:p>
            <a:pPr>
              <a:lnSpc>
                <a:spcPct val="150000"/>
              </a:lnSpc>
            </a:pPr>
            <a:r>
              <a:rPr lang="zh-CN" altLang="en-US" sz="800" dirty="0">
                <a:solidFill>
                  <a:schemeClr val="bg1"/>
                </a:solidFill>
                <a:latin typeface="Impact" panose="020B0806030902050204" pitchFamily="34" charset="0"/>
                <a:ea typeface="微软雅黑" panose="020B0503020204020204" pitchFamily="34" charset="-122"/>
                <a:sym typeface="Arial" panose="020B0604020202020204" pitchFamily="34" charset="0"/>
              </a:rPr>
              <a:t>Click on the title text. Click on the title text, click on the title text, click on the title text, click on the title text. Click on the title text, click on the title text, click on the title text, click on the title text. Click on the title text, click on the title text, click on the title text, click on the title text.</a:t>
            </a:r>
            <a:endParaRPr lang="en-US" sz="800" dirty="0">
              <a:solidFill>
                <a:schemeClr val="bg1"/>
              </a:solidFill>
              <a:latin typeface="Impact" panose="020B0806030902050204" pitchFamily="34" charset="0"/>
              <a:ea typeface="微软雅黑" panose="020B0503020204020204" pitchFamily="34" charset="-122"/>
              <a:sym typeface="Arial" panose="020B0604020202020204" pitchFamily="34" charset="0"/>
            </a:endParaRPr>
          </a:p>
        </p:txBody>
      </p:sp>
      <p:sp>
        <p:nvSpPr>
          <p:cNvPr id="8" name="文本占位符 13"/>
          <p:cNvSpPr txBox="1">
            <a:spLocks/>
          </p:cNvSpPr>
          <p:nvPr/>
        </p:nvSpPr>
        <p:spPr>
          <a:xfrm>
            <a:off x="380703" y="214850"/>
            <a:ext cx="2160240" cy="355063"/>
          </a:xfrm>
          <a:prstGeom prst="rect">
            <a:avLst/>
          </a:prstGeom>
        </p:spPr>
        <p:txBody>
          <a:bodyPr vert="horz"/>
          <a:lstStyle>
            <a:lvl1pPr marL="0" indent="0" algn="l" defTabSz="964326" rtl="0" eaLnBrk="1" latinLnBrk="0" hangingPunct="1">
              <a:lnSpc>
                <a:spcPct val="100000"/>
              </a:lnSpc>
              <a:spcBef>
                <a:spcPts val="1055"/>
              </a:spcBef>
              <a:buFont typeface="Arial" panose="020B0604020202020204" pitchFamily="34" charset="0"/>
              <a:buNone/>
              <a:defRPr sz="1687" kern="1200">
                <a:solidFill>
                  <a:schemeClr val="tx1"/>
                </a:solidFill>
                <a:latin typeface="+mn-lt"/>
                <a:ea typeface="+mn-ea"/>
                <a:cs typeface="+mn-cs"/>
              </a:defRPr>
            </a:lvl1pPr>
            <a:lvl2pPr marL="723245" indent="-241082" algn="l" defTabSz="964326" rtl="0" eaLnBrk="1" latinLnBrk="0" hangingPunct="1">
              <a:lnSpc>
                <a:spcPct val="90000"/>
              </a:lnSpc>
              <a:spcBef>
                <a:spcPts val="527"/>
              </a:spcBef>
              <a:buFont typeface="Arial" panose="020B0604020202020204" pitchFamily="34" charset="0"/>
              <a:buChar char="•"/>
              <a:defRPr sz="2531" kern="1200">
                <a:solidFill>
                  <a:schemeClr val="tx1"/>
                </a:solidFill>
                <a:latin typeface="+mn-lt"/>
                <a:ea typeface="+mn-ea"/>
                <a:cs typeface="+mn-cs"/>
              </a:defRPr>
            </a:lvl2pPr>
            <a:lvl3pPr marL="1205408" indent="-241082" algn="l" defTabSz="964326" rtl="0" eaLnBrk="1" latinLnBrk="0" hangingPunct="1">
              <a:lnSpc>
                <a:spcPct val="90000"/>
              </a:lnSpc>
              <a:spcBef>
                <a:spcPts val="527"/>
              </a:spcBef>
              <a:buFont typeface="Arial" panose="020B0604020202020204" pitchFamily="34" charset="0"/>
              <a:buChar char="•"/>
              <a:defRPr sz="2109" kern="1200">
                <a:solidFill>
                  <a:schemeClr val="tx1"/>
                </a:solidFill>
                <a:latin typeface="+mn-lt"/>
                <a:ea typeface="+mn-ea"/>
                <a:cs typeface="+mn-cs"/>
              </a:defRPr>
            </a:lvl3pPr>
            <a:lvl4pPr marL="1687571" indent="-241082" algn="l" defTabSz="964326" rtl="0" eaLnBrk="1" latinLnBrk="0" hangingPunct="1">
              <a:lnSpc>
                <a:spcPct val="90000"/>
              </a:lnSpc>
              <a:spcBef>
                <a:spcPts val="527"/>
              </a:spcBef>
              <a:buFont typeface="Arial" panose="020B0604020202020204" pitchFamily="34" charset="0"/>
              <a:buChar char="•"/>
              <a:defRPr sz="1898" kern="1200">
                <a:solidFill>
                  <a:schemeClr val="tx1"/>
                </a:solidFill>
                <a:latin typeface="+mn-lt"/>
                <a:ea typeface="+mn-ea"/>
                <a:cs typeface="+mn-cs"/>
              </a:defRPr>
            </a:lvl4pPr>
            <a:lvl5pPr marL="2169734" indent="-241082" algn="l" defTabSz="964326" rtl="0" eaLnBrk="1" latinLnBrk="0" hangingPunct="1">
              <a:lnSpc>
                <a:spcPct val="90000"/>
              </a:lnSpc>
              <a:spcBef>
                <a:spcPts val="527"/>
              </a:spcBef>
              <a:buFont typeface="Arial" panose="020B0604020202020204" pitchFamily="34" charset="0"/>
              <a:buChar char="•"/>
              <a:defRPr sz="1898" kern="1200">
                <a:solidFill>
                  <a:schemeClr val="tx1"/>
                </a:solidFill>
                <a:latin typeface="+mn-lt"/>
                <a:ea typeface="+mn-ea"/>
                <a:cs typeface="+mn-cs"/>
              </a:defRPr>
            </a:lvl5pPr>
            <a:lvl6pPr marL="2651897" indent="-241082" algn="l" defTabSz="964326" rtl="0" eaLnBrk="1" latinLnBrk="0" hangingPunct="1">
              <a:lnSpc>
                <a:spcPct val="90000"/>
              </a:lnSpc>
              <a:spcBef>
                <a:spcPts val="527"/>
              </a:spcBef>
              <a:buFont typeface="Arial" panose="020B0604020202020204" pitchFamily="34" charset="0"/>
              <a:buChar char="•"/>
              <a:defRPr sz="1898" kern="1200">
                <a:solidFill>
                  <a:schemeClr val="tx1"/>
                </a:solidFill>
                <a:latin typeface="+mn-lt"/>
                <a:ea typeface="+mn-ea"/>
                <a:cs typeface="+mn-cs"/>
              </a:defRPr>
            </a:lvl6pPr>
            <a:lvl7pPr marL="3134060" indent="-241082" algn="l" defTabSz="964326" rtl="0" eaLnBrk="1" latinLnBrk="0" hangingPunct="1">
              <a:lnSpc>
                <a:spcPct val="90000"/>
              </a:lnSpc>
              <a:spcBef>
                <a:spcPts val="527"/>
              </a:spcBef>
              <a:buFont typeface="Arial" panose="020B0604020202020204" pitchFamily="34" charset="0"/>
              <a:buChar char="•"/>
              <a:defRPr sz="1898" kern="1200">
                <a:solidFill>
                  <a:schemeClr val="tx1"/>
                </a:solidFill>
                <a:latin typeface="+mn-lt"/>
                <a:ea typeface="+mn-ea"/>
                <a:cs typeface="+mn-cs"/>
              </a:defRPr>
            </a:lvl7pPr>
            <a:lvl8pPr marL="3616223" indent="-241082" algn="l" defTabSz="964326" rtl="0" eaLnBrk="1" latinLnBrk="0" hangingPunct="1">
              <a:lnSpc>
                <a:spcPct val="90000"/>
              </a:lnSpc>
              <a:spcBef>
                <a:spcPts val="527"/>
              </a:spcBef>
              <a:buFont typeface="Arial" panose="020B0604020202020204" pitchFamily="34" charset="0"/>
              <a:buChar char="•"/>
              <a:defRPr sz="1898" kern="1200">
                <a:solidFill>
                  <a:schemeClr val="tx1"/>
                </a:solidFill>
                <a:latin typeface="+mn-lt"/>
                <a:ea typeface="+mn-ea"/>
                <a:cs typeface="+mn-cs"/>
              </a:defRPr>
            </a:lvl8pPr>
            <a:lvl9pPr marL="4098387" indent="-241082" algn="l" defTabSz="964326" rtl="0" eaLnBrk="1" latinLnBrk="0" hangingPunct="1">
              <a:lnSpc>
                <a:spcPct val="90000"/>
              </a:lnSpc>
              <a:spcBef>
                <a:spcPts val="527"/>
              </a:spcBef>
              <a:buFont typeface="Arial" panose="020B0604020202020204" pitchFamily="34" charset="0"/>
              <a:buChar char="•"/>
              <a:defRPr sz="1898" kern="1200">
                <a:solidFill>
                  <a:schemeClr val="tx1"/>
                </a:solidFill>
                <a:latin typeface="+mn-lt"/>
                <a:ea typeface="+mn-ea"/>
                <a:cs typeface="+mn-cs"/>
              </a:defRPr>
            </a:lvl9pPr>
          </a:lstStyle>
          <a:p>
            <a:r>
              <a:rPr kumimoji="1" lang="zh-CN" altLang="en-US" sz="1800" dirty="0">
                <a:solidFill>
                  <a:schemeClr val="accent3"/>
                </a:solidFill>
                <a:latin typeface="微软雅黑" panose="020B0503020204020204" pitchFamily="34" charset="-122"/>
                <a:ea typeface="微软雅黑" panose="020B0503020204020204" pitchFamily="34" charset="-122"/>
              </a:rPr>
              <a:t>Add a title</a:t>
            </a:r>
          </a:p>
        </p:txBody>
      </p:sp>
    </p:spTree>
    <p:extLst>
      <p:ext uri="{BB962C8B-B14F-4D97-AF65-F5344CB8AC3E}">
        <p14:creationId xmlns:p14="http://schemas.microsoft.com/office/powerpoint/2010/main" val="1969061380"/>
      </p:ext>
    </p:extLst>
  </p:cSld>
  <p:clrMapOvr>
    <a:masterClrMapping/>
  </p:clrMapOvr>
  <p:transition spd="slow" advTm="0">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Effect transition="in" filter="fade">
                                      <p:cBhvr>
                                        <p:cTn id="9" dur="500"/>
                                        <p:tgtEl>
                                          <p:spTgt spid="5"/>
                                        </p:tgtEl>
                                      </p:cBhvr>
                                    </p:animEffect>
                                  </p:childTnLst>
                                </p:cTn>
                              </p:par>
                            </p:childTnLst>
                          </p:cTn>
                        </p:par>
                        <p:par>
                          <p:cTn id="10" fill="hold">
                            <p:stCondLst>
                              <p:cond delay="500"/>
                            </p:stCondLst>
                            <p:childTnLst>
                              <p:par>
                                <p:cTn id="11" presetID="22" presetClass="entr" presetSubtype="1" fill="hold" grpId="0" nodeType="afterEffect">
                                  <p:stCondLst>
                                    <p:cond delay="0"/>
                                  </p:stCondLst>
                                  <p:childTnLst>
                                    <p:set>
                                      <p:cBhvr>
                                        <p:cTn id="12" dur="1" fill="hold">
                                          <p:stCondLst>
                                            <p:cond delay="0"/>
                                          </p:stCondLst>
                                        </p:cTn>
                                        <p:tgtEl>
                                          <p:spTgt spid="13"/>
                                        </p:tgtEl>
                                        <p:attrNameLst>
                                          <p:attrName>style.visibility</p:attrName>
                                        </p:attrNameLst>
                                      </p:cBhvr>
                                      <p:to>
                                        <p:strVal val="visible"/>
                                      </p:to>
                                    </p:set>
                                    <p:animEffect transition="in" filter="wipe(up)">
                                      <p:cBhvr>
                                        <p:cTn id="13" dur="500"/>
                                        <p:tgtEl>
                                          <p:spTgt spid="13"/>
                                        </p:tgtEl>
                                      </p:cBhvr>
                                    </p:animEffect>
                                  </p:childTnLst>
                                </p:cTn>
                              </p:par>
                            </p:childTnLst>
                          </p:cTn>
                        </p:par>
                        <p:par>
                          <p:cTn id="14" fill="hold">
                            <p:stCondLst>
                              <p:cond delay="1000"/>
                            </p:stCondLst>
                            <p:childTnLst>
                              <p:par>
                                <p:cTn id="15" presetID="22" presetClass="entr" presetSubtype="1" fill="hold" grpId="0" nodeType="afterEffect">
                                  <p:stCondLst>
                                    <p:cond delay="0"/>
                                  </p:stCondLst>
                                  <p:childTnLst>
                                    <p:set>
                                      <p:cBhvr>
                                        <p:cTn id="16" dur="1" fill="hold">
                                          <p:stCondLst>
                                            <p:cond delay="0"/>
                                          </p:stCondLst>
                                        </p:cTn>
                                        <p:tgtEl>
                                          <p:spTgt spid="14"/>
                                        </p:tgtEl>
                                        <p:attrNameLst>
                                          <p:attrName>style.visibility</p:attrName>
                                        </p:attrNameLst>
                                      </p:cBhvr>
                                      <p:to>
                                        <p:strVal val="visible"/>
                                      </p:to>
                                    </p:set>
                                    <p:animEffect transition="in" filter="wipe(up)">
                                      <p:cBhvr>
                                        <p:cTn id="17" dur="500"/>
                                        <p:tgtEl>
                                          <p:spTgt spid="14"/>
                                        </p:tgtEl>
                                      </p:cBhvr>
                                    </p:animEffect>
                                  </p:childTnLst>
                                </p:cTn>
                              </p:par>
                            </p:childTnLst>
                          </p:cTn>
                        </p:par>
                        <p:par>
                          <p:cTn id="18" fill="hold">
                            <p:stCondLst>
                              <p:cond delay="1500"/>
                            </p:stCondLst>
                            <p:childTnLst>
                              <p:par>
                                <p:cTn id="19" presetID="47" presetClass="entr" presetSubtype="0" fill="hold" grpId="0" nodeType="afterEffect">
                                  <p:stCondLst>
                                    <p:cond delay="0"/>
                                  </p:stCondLst>
                                  <p:childTnLst>
                                    <p:set>
                                      <p:cBhvr>
                                        <p:cTn id="20" dur="1" fill="hold">
                                          <p:stCondLst>
                                            <p:cond delay="0"/>
                                          </p:stCondLst>
                                        </p:cTn>
                                        <p:tgtEl>
                                          <p:spTgt spid="12"/>
                                        </p:tgtEl>
                                        <p:attrNameLst>
                                          <p:attrName>style.visibility</p:attrName>
                                        </p:attrNameLst>
                                      </p:cBhvr>
                                      <p:to>
                                        <p:strVal val="visible"/>
                                      </p:to>
                                    </p:set>
                                    <p:animEffect transition="in" filter="fade">
                                      <p:cBhvr>
                                        <p:cTn id="21" dur="500"/>
                                        <p:tgtEl>
                                          <p:spTgt spid="12"/>
                                        </p:tgtEl>
                                      </p:cBhvr>
                                    </p:animEffect>
                                    <p:anim calcmode="lin" valueType="num">
                                      <p:cBhvr>
                                        <p:cTn id="22" dur="500" fill="hold"/>
                                        <p:tgtEl>
                                          <p:spTgt spid="12"/>
                                        </p:tgtEl>
                                        <p:attrNameLst>
                                          <p:attrName>ppt_x</p:attrName>
                                        </p:attrNameLst>
                                      </p:cBhvr>
                                      <p:tavLst>
                                        <p:tav tm="0">
                                          <p:val>
                                            <p:strVal val="#ppt_x"/>
                                          </p:val>
                                        </p:tav>
                                        <p:tav tm="100000">
                                          <p:val>
                                            <p:strVal val="#ppt_x"/>
                                          </p:val>
                                        </p:tav>
                                      </p:tavLst>
                                    </p:anim>
                                    <p:anim calcmode="lin" valueType="num">
                                      <p:cBhvr>
                                        <p:cTn id="23" dur="500" fill="hold"/>
                                        <p:tgtEl>
                                          <p:spTgt spid="12"/>
                                        </p:tgtEl>
                                        <p:attrNameLst>
                                          <p:attrName>ppt_y</p:attrName>
                                        </p:attrNameLst>
                                      </p:cBhvr>
                                      <p:tavLst>
                                        <p:tav tm="0">
                                          <p:val>
                                            <p:strVal val="#ppt_y-.1"/>
                                          </p:val>
                                        </p:tav>
                                        <p:tav tm="100000">
                                          <p:val>
                                            <p:strVal val="#ppt_y"/>
                                          </p:val>
                                        </p:tav>
                                      </p:tavLst>
                                    </p:anim>
                                  </p:childTnLst>
                                </p:cTn>
                              </p:par>
                            </p:childTnLst>
                          </p:cTn>
                        </p:par>
                        <p:par>
                          <p:cTn id="24" fill="hold">
                            <p:stCondLst>
                              <p:cond delay="2000"/>
                            </p:stCondLst>
                            <p:childTnLst>
                              <p:par>
                                <p:cTn id="25" presetID="2" presetClass="entr" presetSubtype="8" fill="hold" grpId="0" nodeType="afterEffect">
                                  <p:stCondLst>
                                    <p:cond delay="0"/>
                                  </p:stCondLst>
                                  <p:childTnLst>
                                    <p:set>
                                      <p:cBhvr>
                                        <p:cTn id="26" dur="1" fill="hold">
                                          <p:stCondLst>
                                            <p:cond delay="0"/>
                                          </p:stCondLst>
                                        </p:cTn>
                                        <p:tgtEl>
                                          <p:spTgt spid="7"/>
                                        </p:tgtEl>
                                        <p:attrNameLst>
                                          <p:attrName>style.visibility</p:attrName>
                                        </p:attrNameLst>
                                      </p:cBhvr>
                                      <p:to>
                                        <p:strVal val="visible"/>
                                      </p:to>
                                    </p:set>
                                    <p:anim calcmode="lin" valueType="num">
                                      <p:cBhvr additive="base">
                                        <p:cTn id="27" dur="250" fill="hold"/>
                                        <p:tgtEl>
                                          <p:spTgt spid="7"/>
                                        </p:tgtEl>
                                        <p:attrNameLst>
                                          <p:attrName>ppt_x</p:attrName>
                                        </p:attrNameLst>
                                      </p:cBhvr>
                                      <p:tavLst>
                                        <p:tav tm="0">
                                          <p:val>
                                            <p:strVal val="0-#ppt_w/2"/>
                                          </p:val>
                                        </p:tav>
                                        <p:tav tm="100000">
                                          <p:val>
                                            <p:strVal val="#ppt_x"/>
                                          </p:val>
                                        </p:tav>
                                      </p:tavLst>
                                    </p:anim>
                                    <p:anim calcmode="lin" valueType="num">
                                      <p:cBhvr additive="base">
                                        <p:cTn id="28" dur="250" fill="hold"/>
                                        <p:tgtEl>
                                          <p:spTgt spid="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3" grpId="0" animBg="1"/>
      <p:bldP spid="5" grpId="0" animBg="1"/>
      <p:bldP spid="12" grpId="0"/>
      <p:bldP spid="7"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0" y="0"/>
            <a:ext cx="12858750" cy="7232650"/>
          </a:xfrm>
          <a:prstGeom prst="rect">
            <a:avLst/>
          </a:prstGeom>
          <a:blipFill dpi="0" rotWithShape="1">
            <a:blip r:embed="rId6" cstate="print">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22" name="图片 21"/>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2143125" y="2248173"/>
            <a:ext cx="2874915" cy="2190090"/>
          </a:xfrm>
          <a:prstGeom prst="rect">
            <a:avLst/>
          </a:prstGeom>
        </p:spPr>
      </p:pic>
      <p:sp>
        <p:nvSpPr>
          <p:cNvPr id="19" name="文本框 2"/>
          <p:cNvSpPr txBox="1">
            <a:spLocks noChangeArrowheads="1"/>
          </p:cNvSpPr>
          <p:nvPr>
            <p:custDataLst>
              <p:tags r:id="rId1"/>
            </p:custDataLst>
          </p:nvPr>
        </p:nvSpPr>
        <p:spPr bwMode="auto">
          <a:xfrm>
            <a:off x="1820863" y="3456962"/>
            <a:ext cx="4434778" cy="32294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r>
              <a:rPr lang="en-US" altLang="zh-CN" sz="20986" b="1" dirty="0">
                <a:solidFill>
                  <a:schemeClr val="accent1"/>
                </a:solidFill>
                <a:latin typeface="Arial" panose="020B0604020202020204" pitchFamily="34" charset="0"/>
                <a:ea typeface="微软雅黑" panose="020B0503020204020204" pitchFamily="34" charset="-122"/>
                <a:cs typeface="Times New Roman" panose="02020603050405020304" pitchFamily="18" charset="0"/>
                <a:sym typeface="Arial" panose="020B0604020202020204" pitchFamily="34" charset="0"/>
              </a:rPr>
              <a:t>02</a:t>
            </a:r>
            <a:endParaRPr lang="zh-CN" altLang="en-US" sz="20986" b="1" dirty="0">
              <a:solidFill>
                <a:schemeClr val="accent1"/>
              </a:solidFill>
              <a:latin typeface="Arial" panose="020B0604020202020204" pitchFamily="34" charset="0"/>
              <a:ea typeface="微软雅黑" panose="020B0503020204020204" pitchFamily="34" charset="-122"/>
              <a:cs typeface="Times New Roman" panose="02020603050405020304" pitchFamily="18" charset="0"/>
              <a:sym typeface="Arial" panose="020B0604020202020204" pitchFamily="34" charset="0"/>
            </a:endParaRPr>
          </a:p>
        </p:txBody>
      </p:sp>
      <p:cxnSp>
        <p:nvCxnSpPr>
          <p:cNvPr id="20" name="直接连接符 19"/>
          <p:cNvCxnSpPr/>
          <p:nvPr>
            <p:custDataLst>
              <p:tags r:id="rId2"/>
            </p:custDataLst>
          </p:nvPr>
        </p:nvCxnSpPr>
        <p:spPr>
          <a:xfrm>
            <a:off x="6052068" y="5117870"/>
            <a:ext cx="4860006" cy="0"/>
          </a:xfrm>
          <a:prstGeom prst="line">
            <a:avLst/>
          </a:prstGeom>
          <a:ln w="12700">
            <a:solidFill>
              <a:schemeClr val="tx1">
                <a:lumMod val="20000"/>
                <a:lumOff val="80000"/>
              </a:schemeClr>
            </a:solidFill>
            <a:headEnd type="oval"/>
            <a:tailEnd type="oval"/>
          </a:ln>
        </p:spPr>
        <p:style>
          <a:lnRef idx="1">
            <a:schemeClr val="accent1"/>
          </a:lnRef>
          <a:fillRef idx="0">
            <a:schemeClr val="accent1"/>
          </a:fillRef>
          <a:effectRef idx="0">
            <a:schemeClr val="accent1"/>
          </a:effectRef>
          <a:fontRef idx="minor">
            <a:schemeClr val="tx1"/>
          </a:fontRef>
        </p:style>
      </p:cxnSp>
      <p:sp>
        <p:nvSpPr>
          <p:cNvPr id="21" name="文本框 11"/>
          <p:cNvSpPr txBox="1">
            <a:spLocks noChangeArrowheads="1"/>
          </p:cNvSpPr>
          <p:nvPr>
            <p:custDataLst>
              <p:tags r:id="rId3"/>
            </p:custDataLst>
          </p:nvPr>
        </p:nvSpPr>
        <p:spPr bwMode="auto">
          <a:xfrm>
            <a:off x="2304894" y="4825724"/>
            <a:ext cx="3466715" cy="584327"/>
          </a:xfrm>
          <a:prstGeom prst="rect">
            <a:avLst/>
          </a:prstGeom>
          <a:solidFill>
            <a:schemeClr val="accent2"/>
          </a:solidFill>
          <a:ln>
            <a:noFill/>
          </a:ln>
        </p:spPr>
        <p:txBody>
          <a:bodyPr wrap="square" lIns="0" tIns="0" rIns="0" bIns="0">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r>
              <a:rPr lang="zh-CN" altLang="en-US" sz="3797" b="1" dirty="0">
                <a:solidFill>
                  <a:schemeClr val="bg1"/>
                </a:solidFill>
                <a:latin typeface="Arial" panose="020B0604020202020204" pitchFamily="34" charset="0"/>
                <a:ea typeface="微软雅黑" panose="020B0503020204020204" pitchFamily="34" charset="-122"/>
                <a:cs typeface="Times New Roman" panose="02020603050405020304" pitchFamily="18" charset="0"/>
                <a:sym typeface="Arial" panose="020B0604020202020204" pitchFamily="34" charset="0"/>
              </a:rPr>
              <a:t>Chapter </a:t>
            </a:r>
            <a:r>
              <a:rPr lang="en-US" altLang="zh-CN" sz="3797" b="1" dirty="0">
                <a:solidFill>
                  <a:schemeClr val="bg1"/>
                </a:solidFill>
                <a:latin typeface="Arial" panose="020B0604020202020204" pitchFamily="34" charset="0"/>
                <a:ea typeface="微软雅黑" panose="020B0503020204020204" pitchFamily="34" charset="-122"/>
                <a:cs typeface="Times New Roman" panose="02020603050405020304" pitchFamily="18" charset="0"/>
                <a:sym typeface="Arial" panose="020B0604020202020204" pitchFamily="34" charset="0"/>
              </a:rPr>
              <a:t>PART</a:t>
            </a:r>
            <a:endParaRPr lang="zh-CN" altLang="en-US" sz="3797" b="1" dirty="0">
              <a:solidFill>
                <a:schemeClr val="bg1"/>
              </a:solidFill>
              <a:latin typeface="Arial" panose="020B0604020202020204" pitchFamily="34" charset="0"/>
              <a:ea typeface="微软雅黑" panose="020B0503020204020204" pitchFamily="34" charset="-122"/>
              <a:cs typeface="Times New Roman" panose="02020603050405020304" pitchFamily="18" charset="0"/>
              <a:sym typeface="Arial" panose="020B0604020202020204" pitchFamily="34" charset="0"/>
            </a:endParaRPr>
          </a:p>
        </p:txBody>
      </p:sp>
      <p:sp>
        <p:nvSpPr>
          <p:cNvPr id="24" name="矩形 23"/>
          <p:cNvSpPr/>
          <p:nvPr/>
        </p:nvSpPr>
        <p:spPr>
          <a:xfrm>
            <a:off x="6227316" y="4651472"/>
            <a:ext cx="4468623" cy="369332"/>
          </a:xfrm>
          <a:prstGeom prst="rect">
            <a:avLst/>
          </a:prstGeom>
        </p:spPr>
        <p:txBody>
          <a:bodyPr wrap="square" lIns="0" tIns="0" rIns="0" bIns="0">
            <a:spAutoFit/>
          </a:bodyPr>
          <a:lstStyle/>
          <a:p>
            <a:r>
              <a:rPr lang="zh-CN" altLang="en-US" sz="2400" dirty="0">
                <a:solidFill>
                  <a:schemeClr val="accent1"/>
                </a:solidFill>
                <a:latin typeface="Arial" panose="020B0604020202020204" pitchFamily="34" charset="0"/>
                <a:ea typeface="微软雅黑" panose="020B0503020204020204" pitchFamily="34" charset="-122"/>
                <a:cs typeface="+mn-ea"/>
                <a:sym typeface="Arial" panose="020B0604020202020204" pitchFamily="34" charset="0"/>
              </a:rPr>
              <a:t>Research methods and ideas</a:t>
            </a:r>
          </a:p>
        </p:txBody>
      </p:sp>
      <p:sp>
        <p:nvSpPr>
          <p:cNvPr id="25" name="TextBox 11"/>
          <p:cNvSpPr txBox="1"/>
          <p:nvPr/>
        </p:nvSpPr>
        <p:spPr>
          <a:xfrm>
            <a:off x="6443451" y="5197686"/>
            <a:ext cx="1178528" cy="338554"/>
          </a:xfrm>
          <a:prstGeom prst="rect">
            <a:avLst/>
          </a:prstGeom>
          <a:noFill/>
        </p:spPr>
        <p:txBody>
          <a:bodyPr wrap="none" rtlCol="0">
            <a:spAutoFit/>
          </a:bodyPr>
          <a:lstStyle/>
          <a:p>
            <a:pPr marL="171441" lvl="1" indent="-171441">
              <a:buFont typeface="Arial" panose="020B0604020202020204" pitchFamily="34" charset="0"/>
              <a:buChar char="•"/>
            </a:pPr>
            <a:r>
              <a:rPr lang="zh-CN" altLang="en-US" sz="1600" dirty="0">
                <a:solidFill>
                  <a:schemeClr val="accent1"/>
                </a:solidFill>
                <a:latin typeface="Arial" panose="020B0604020202020204" pitchFamily="34" charset="0"/>
                <a:ea typeface="微软雅黑" panose="020B0503020204020204" pitchFamily="34" charset="-122"/>
                <a:cs typeface="+mn-ea"/>
                <a:sym typeface="Arial" panose="020B0604020202020204" pitchFamily="34" charset="0"/>
              </a:rPr>
              <a:t>Title text</a:t>
            </a:r>
            <a:endParaRPr lang="en-US" altLang="zh-CN" sz="1600" dirty="0">
              <a:solidFill>
                <a:schemeClr val="accent1"/>
              </a:solidFill>
              <a:latin typeface="Arial" panose="020B0604020202020204" pitchFamily="34" charset="0"/>
              <a:ea typeface="微软雅黑" panose="020B0503020204020204" pitchFamily="34" charset="-122"/>
              <a:sym typeface="Arial" panose="020B0604020202020204" pitchFamily="34" charset="0"/>
            </a:endParaRPr>
          </a:p>
        </p:txBody>
      </p:sp>
      <p:sp>
        <p:nvSpPr>
          <p:cNvPr id="26" name="TextBox 11"/>
          <p:cNvSpPr txBox="1"/>
          <p:nvPr/>
        </p:nvSpPr>
        <p:spPr>
          <a:xfrm>
            <a:off x="8587741" y="5197686"/>
            <a:ext cx="1178528" cy="338554"/>
          </a:xfrm>
          <a:prstGeom prst="rect">
            <a:avLst/>
          </a:prstGeom>
          <a:noFill/>
        </p:spPr>
        <p:txBody>
          <a:bodyPr wrap="none" rtlCol="0">
            <a:spAutoFit/>
          </a:bodyPr>
          <a:lstStyle/>
          <a:p>
            <a:pPr marL="171441" lvl="1" indent="-171441">
              <a:buFont typeface="Arial" panose="020B0604020202020204" pitchFamily="34" charset="0"/>
              <a:buChar char="•"/>
            </a:pPr>
            <a:r>
              <a:rPr lang="zh-CN" altLang="en-US" sz="1600" dirty="0">
                <a:solidFill>
                  <a:schemeClr val="accent1"/>
                </a:solidFill>
                <a:latin typeface="Arial" panose="020B0604020202020204" pitchFamily="34" charset="0"/>
                <a:ea typeface="微软雅黑" panose="020B0503020204020204" pitchFamily="34" charset="-122"/>
                <a:cs typeface="+mn-ea"/>
                <a:sym typeface="Arial" panose="020B0604020202020204" pitchFamily="34" charset="0"/>
              </a:rPr>
              <a:t>Title text</a:t>
            </a:r>
            <a:endParaRPr lang="en-US" altLang="zh-CN" sz="1600" dirty="0">
              <a:solidFill>
                <a:schemeClr val="accent1"/>
              </a:solidFill>
              <a:latin typeface="Arial" panose="020B0604020202020204" pitchFamily="34" charset="0"/>
              <a:ea typeface="微软雅黑" panose="020B0503020204020204" pitchFamily="34" charset="-122"/>
              <a:sym typeface="Arial" panose="020B0604020202020204" pitchFamily="34" charset="0"/>
            </a:endParaRPr>
          </a:p>
        </p:txBody>
      </p:sp>
      <p:sp>
        <p:nvSpPr>
          <p:cNvPr id="27" name="TextBox 11"/>
          <p:cNvSpPr txBox="1"/>
          <p:nvPr/>
        </p:nvSpPr>
        <p:spPr>
          <a:xfrm>
            <a:off x="6443451" y="5572098"/>
            <a:ext cx="1178528" cy="338554"/>
          </a:xfrm>
          <a:prstGeom prst="rect">
            <a:avLst/>
          </a:prstGeom>
          <a:noFill/>
        </p:spPr>
        <p:txBody>
          <a:bodyPr wrap="none" rtlCol="0">
            <a:spAutoFit/>
          </a:bodyPr>
          <a:lstStyle/>
          <a:p>
            <a:pPr marL="171441" lvl="1" indent="-171441">
              <a:buFont typeface="Arial" panose="020B0604020202020204" pitchFamily="34" charset="0"/>
              <a:buChar char="•"/>
            </a:pPr>
            <a:r>
              <a:rPr lang="zh-CN" altLang="en-US" sz="1600" dirty="0">
                <a:solidFill>
                  <a:schemeClr val="accent1"/>
                </a:solidFill>
                <a:latin typeface="Arial" panose="020B0604020202020204" pitchFamily="34" charset="0"/>
                <a:ea typeface="微软雅黑" panose="020B0503020204020204" pitchFamily="34" charset="-122"/>
                <a:cs typeface="+mn-ea"/>
                <a:sym typeface="Arial" panose="020B0604020202020204" pitchFamily="34" charset="0"/>
              </a:rPr>
              <a:t>Title text</a:t>
            </a:r>
            <a:endParaRPr lang="en-US" altLang="zh-CN" sz="1600" dirty="0">
              <a:solidFill>
                <a:schemeClr val="accent1"/>
              </a:solidFill>
              <a:latin typeface="Arial" panose="020B0604020202020204" pitchFamily="34" charset="0"/>
              <a:ea typeface="微软雅黑" panose="020B0503020204020204" pitchFamily="34" charset="-122"/>
              <a:sym typeface="Arial" panose="020B0604020202020204" pitchFamily="34" charset="0"/>
            </a:endParaRPr>
          </a:p>
        </p:txBody>
      </p:sp>
      <p:sp>
        <p:nvSpPr>
          <p:cNvPr id="28" name="TextBox 11"/>
          <p:cNvSpPr txBox="1"/>
          <p:nvPr/>
        </p:nvSpPr>
        <p:spPr>
          <a:xfrm>
            <a:off x="8587741" y="5572098"/>
            <a:ext cx="1178528" cy="338554"/>
          </a:xfrm>
          <a:prstGeom prst="rect">
            <a:avLst/>
          </a:prstGeom>
          <a:noFill/>
        </p:spPr>
        <p:txBody>
          <a:bodyPr wrap="none" rtlCol="0">
            <a:spAutoFit/>
          </a:bodyPr>
          <a:lstStyle/>
          <a:p>
            <a:pPr marL="171441" lvl="1" indent="-171441">
              <a:buFont typeface="Arial" panose="020B0604020202020204" pitchFamily="34" charset="0"/>
              <a:buChar char="•"/>
            </a:pPr>
            <a:r>
              <a:rPr lang="zh-CN" altLang="en-US" sz="1600" dirty="0">
                <a:solidFill>
                  <a:schemeClr val="accent1"/>
                </a:solidFill>
                <a:latin typeface="Arial" panose="020B0604020202020204" pitchFamily="34" charset="0"/>
                <a:ea typeface="微软雅黑" panose="020B0503020204020204" pitchFamily="34" charset="-122"/>
                <a:cs typeface="+mn-ea"/>
                <a:sym typeface="Arial" panose="020B0604020202020204" pitchFamily="34" charset="0"/>
              </a:rPr>
              <a:t>Title text</a:t>
            </a:r>
            <a:endParaRPr lang="en-US" altLang="zh-CN" sz="1600" dirty="0">
              <a:solidFill>
                <a:schemeClr val="accent1"/>
              </a:solidFill>
              <a:latin typeface="Arial" panose="020B0604020202020204" pitchFamily="34" charset="0"/>
              <a:ea typeface="微软雅黑" panose="020B0503020204020204" pitchFamily="34" charset="-122"/>
              <a:sym typeface="Arial" panose="020B0604020202020204" pitchFamily="34" charset="0"/>
            </a:endParaRPr>
          </a:p>
        </p:txBody>
      </p:sp>
    </p:spTree>
    <p:extLst>
      <p:ext uri="{BB962C8B-B14F-4D97-AF65-F5344CB8AC3E}">
        <p14:creationId xmlns:p14="http://schemas.microsoft.com/office/powerpoint/2010/main" val="2092357311"/>
      </p:ext>
    </p:extLst>
  </p:cSld>
  <p:clrMapOvr>
    <a:masterClrMapping/>
  </p:clrMapOvr>
  <p:transition spd="slow" advTm="0">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randombar(horizontal)">
                                      <p:cBhvr>
                                        <p:cTn id="7" dur="500"/>
                                        <p:tgtEl>
                                          <p:spTgt spid="2"/>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22"/>
                                        </p:tgtEl>
                                        <p:attrNameLst>
                                          <p:attrName>style.visibility</p:attrName>
                                        </p:attrNameLst>
                                      </p:cBhvr>
                                      <p:to>
                                        <p:strVal val="visible"/>
                                      </p:to>
                                    </p:set>
                                    <p:animEffect transition="in" filter="fade">
                                      <p:cBhvr>
                                        <p:cTn id="11" dur="1000"/>
                                        <p:tgtEl>
                                          <p:spTgt spid="22"/>
                                        </p:tgtEl>
                                      </p:cBhvr>
                                    </p:animEffect>
                                    <p:anim calcmode="lin" valueType="num">
                                      <p:cBhvr>
                                        <p:cTn id="12" dur="1000" fill="hold"/>
                                        <p:tgtEl>
                                          <p:spTgt spid="22"/>
                                        </p:tgtEl>
                                        <p:attrNameLst>
                                          <p:attrName>ppt_x</p:attrName>
                                        </p:attrNameLst>
                                      </p:cBhvr>
                                      <p:tavLst>
                                        <p:tav tm="0">
                                          <p:val>
                                            <p:strVal val="#ppt_x"/>
                                          </p:val>
                                        </p:tav>
                                        <p:tav tm="100000">
                                          <p:val>
                                            <p:strVal val="#ppt_x"/>
                                          </p:val>
                                        </p:tav>
                                      </p:tavLst>
                                    </p:anim>
                                    <p:anim calcmode="lin" valueType="num">
                                      <p:cBhvr>
                                        <p:cTn id="13" dur="1000" fill="hold"/>
                                        <p:tgtEl>
                                          <p:spTgt spid="22"/>
                                        </p:tgtEl>
                                        <p:attrNameLst>
                                          <p:attrName>ppt_y</p:attrName>
                                        </p:attrNameLst>
                                      </p:cBhvr>
                                      <p:tavLst>
                                        <p:tav tm="0">
                                          <p:val>
                                            <p:strVal val="#ppt_y+.1"/>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19"/>
                                        </p:tgtEl>
                                        <p:attrNameLst>
                                          <p:attrName>style.visibility</p:attrName>
                                        </p:attrNameLst>
                                      </p:cBhvr>
                                      <p:to>
                                        <p:strVal val="visible"/>
                                      </p:to>
                                    </p:set>
                                    <p:animEffect transition="in" filter="fade">
                                      <p:cBhvr>
                                        <p:cTn id="18" dur="500"/>
                                        <p:tgtEl>
                                          <p:spTgt spid="19"/>
                                        </p:tgtEl>
                                      </p:cBhvr>
                                    </p:animEffect>
                                  </p:childTnLst>
                                </p:cTn>
                              </p:par>
                            </p:childTnLst>
                          </p:cTn>
                        </p:par>
                      </p:childTnLst>
                    </p:cTn>
                  </p:par>
                  <p:par>
                    <p:cTn id="19" fill="hold">
                      <p:stCondLst>
                        <p:cond delay="indefinite"/>
                      </p:stCondLst>
                      <p:childTnLst>
                        <p:par>
                          <p:cTn id="20" fill="hold">
                            <p:stCondLst>
                              <p:cond delay="0"/>
                            </p:stCondLst>
                            <p:childTnLst>
                              <p:par>
                                <p:cTn id="21" presetID="2" presetClass="entr" presetSubtype="8" fill="hold" grpId="0" nodeType="clickEffect">
                                  <p:stCondLst>
                                    <p:cond delay="0"/>
                                  </p:stCondLst>
                                  <p:childTnLst>
                                    <p:set>
                                      <p:cBhvr>
                                        <p:cTn id="22" dur="1" fill="hold">
                                          <p:stCondLst>
                                            <p:cond delay="0"/>
                                          </p:stCondLst>
                                        </p:cTn>
                                        <p:tgtEl>
                                          <p:spTgt spid="21"/>
                                        </p:tgtEl>
                                        <p:attrNameLst>
                                          <p:attrName>style.visibility</p:attrName>
                                        </p:attrNameLst>
                                      </p:cBhvr>
                                      <p:to>
                                        <p:strVal val="visible"/>
                                      </p:to>
                                    </p:set>
                                    <p:anim calcmode="lin" valueType="num">
                                      <p:cBhvr additive="base">
                                        <p:cTn id="23" dur="500" fill="hold"/>
                                        <p:tgtEl>
                                          <p:spTgt spid="21"/>
                                        </p:tgtEl>
                                        <p:attrNameLst>
                                          <p:attrName>ppt_x</p:attrName>
                                        </p:attrNameLst>
                                      </p:cBhvr>
                                      <p:tavLst>
                                        <p:tav tm="0">
                                          <p:val>
                                            <p:strVal val="0-#ppt_w/2"/>
                                          </p:val>
                                        </p:tav>
                                        <p:tav tm="100000">
                                          <p:val>
                                            <p:strVal val="#ppt_x"/>
                                          </p:val>
                                        </p:tav>
                                      </p:tavLst>
                                    </p:anim>
                                    <p:anim calcmode="lin" valueType="num">
                                      <p:cBhvr additive="base">
                                        <p:cTn id="24" dur="500" fill="hold"/>
                                        <p:tgtEl>
                                          <p:spTgt spid="21"/>
                                        </p:tgtEl>
                                        <p:attrNameLst>
                                          <p:attrName>ppt_y</p:attrName>
                                        </p:attrNameLst>
                                      </p:cBhvr>
                                      <p:tavLst>
                                        <p:tav tm="0">
                                          <p:val>
                                            <p:strVal val="#ppt_y"/>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3" presetClass="entr" presetSubtype="32" fill="hold" grpId="0" nodeType="clickEffect">
                                  <p:stCondLst>
                                    <p:cond delay="0"/>
                                  </p:stCondLst>
                                  <p:childTnLst>
                                    <p:set>
                                      <p:cBhvr>
                                        <p:cTn id="28" dur="1" fill="hold">
                                          <p:stCondLst>
                                            <p:cond delay="0"/>
                                          </p:stCondLst>
                                        </p:cTn>
                                        <p:tgtEl>
                                          <p:spTgt spid="24"/>
                                        </p:tgtEl>
                                        <p:attrNameLst>
                                          <p:attrName>style.visibility</p:attrName>
                                        </p:attrNameLst>
                                      </p:cBhvr>
                                      <p:to>
                                        <p:strVal val="visible"/>
                                      </p:to>
                                    </p:set>
                                    <p:anim calcmode="lin" valueType="num">
                                      <p:cBhvr>
                                        <p:cTn id="29" dur="500" fill="hold"/>
                                        <p:tgtEl>
                                          <p:spTgt spid="24"/>
                                        </p:tgtEl>
                                        <p:attrNameLst>
                                          <p:attrName>ppt_w</p:attrName>
                                        </p:attrNameLst>
                                      </p:cBhvr>
                                      <p:tavLst>
                                        <p:tav tm="0">
                                          <p:val>
                                            <p:strVal val="4*#ppt_w"/>
                                          </p:val>
                                        </p:tav>
                                        <p:tav tm="100000">
                                          <p:val>
                                            <p:strVal val="#ppt_w"/>
                                          </p:val>
                                        </p:tav>
                                      </p:tavLst>
                                    </p:anim>
                                    <p:anim calcmode="lin" valueType="num">
                                      <p:cBhvr>
                                        <p:cTn id="30" dur="500" fill="hold"/>
                                        <p:tgtEl>
                                          <p:spTgt spid="24"/>
                                        </p:tgtEl>
                                        <p:attrNameLst>
                                          <p:attrName>ppt_h</p:attrName>
                                        </p:attrNameLst>
                                      </p:cBhvr>
                                      <p:tavLst>
                                        <p:tav tm="0">
                                          <p:val>
                                            <p:strVal val="4*#ppt_h"/>
                                          </p:val>
                                        </p:tav>
                                        <p:tav tm="100000">
                                          <p:val>
                                            <p:strVal val="#ppt_h"/>
                                          </p:val>
                                        </p:tav>
                                      </p:tavLst>
                                    </p:anim>
                                  </p:childTnLst>
                                </p:cTn>
                              </p:par>
                            </p:childTnLst>
                          </p:cTn>
                        </p:par>
                      </p:childTnLst>
                    </p:cTn>
                  </p:par>
                  <p:par>
                    <p:cTn id="31" fill="hold">
                      <p:stCondLst>
                        <p:cond delay="indefinite"/>
                      </p:stCondLst>
                      <p:childTnLst>
                        <p:par>
                          <p:cTn id="32" fill="hold">
                            <p:stCondLst>
                              <p:cond delay="0"/>
                            </p:stCondLst>
                            <p:childTnLst>
                              <p:par>
                                <p:cTn id="33" presetID="16" presetClass="entr" presetSubtype="21" fill="hold" nodeType="clickEffect">
                                  <p:stCondLst>
                                    <p:cond delay="0"/>
                                  </p:stCondLst>
                                  <p:childTnLst>
                                    <p:set>
                                      <p:cBhvr>
                                        <p:cTn id="34" dur="1" fill="hold">
                                          <p:stCondLst>
                                            <p:cond delay="0"/>
                                          </p:stCondLst>
                                        </p:cTn>
                                        <p:tgtEl>
                                          <p:spTgt spid="20"/>
                                        </p:tgtEl>
                                        <p:attrNameLst>
                                          <p:attrName>style.visibility</p:attrName>
                                        </p:attrNameLst>
                                      </p:cBhvr>
                                      <p:to>
                                        <p:strVal val="visible"/>
                                      </p:to>
                                    </p:set>
                                    <p:animEffect transition="in" filter="barn(inVertical)">
                                      <p:cBhvr>
                                        <p:cTn id="35" dur="500"/>
                                        <p:tgtEl>
                                          <p:spTgt spid="20"/>
                                        </p:tgtEl>
                                      </p:cBhvr>
                                    </p:animEffect>
                                  </p:childTnLst>
                                </p:cTn>
                              </p:par>
                            </p:childTnLst>
                          </p:cTn>
                        </p:par>
                        <p:par>
                          <p:cTn id="36" fill="hold">
                            <p:stCondLst>
                              <p:cond delay="500"/>
                            </p:stCondLst>
                            <p:childTnLst>
                              <p:par>
                                <p:cTn id="37" presetID="12" presetClass="entr" presetSubtype="8" fill="hold" grpId="0" nodeType="afterEffect">
                                  <p:stCondLst>
                                    <p:cond delay="0"/>
                                  </p:stCondLst>
                                  <p:childTnLst>
                                    <p:set>
                                      <p:cBhvr>
                                        <p:cTn id="38" dur="1" fill="hold">
                                          <p:stCondLst>
                                            <p:cond delay="0"/>
                                          </p:stCondLst>
                                        </p:cTn>
                                        <p:tgtEl>
                                          <p:spTgt spid="25"/>
                                        </p:tgtEl>
                                        <p:attrNameLst>
                                          <p:attrName>style.visibility</p:attrName>
                                        </p:attrNameLst>
                                      </p:cBhvr>
                                      <p:to>
                                        <p:strVal val="visible"/>
                                      </p:to>
                                    </p:set>
                                    <p:anim calcmode="lin" valueType="num">
                                      <p:cBhvr additive="base">
                                        <p:cTn id="39" dur="500"/>
                                        <p:tgtEl>
                                          <p:spTgt spid="25"/>
                                        </p:tgtEl>
                                        <p:attrNameLst>
                                          <p:attrName>ppt_x</p:attrName>
                                        </p:attrNameLst>
                                      </p:cBhvr>
                                      <p:tavLst>
                                        <p:tav tm="0">
                                          <p:val>
                                            <p:strVal val="#ppt_x-#ppt_w*1.125000"/>
                                          </p:val>
                                        </p:tav>
                                        <p:tav tm="100000">
                                          <p:val>
                                            <p:strVal val="#ppt_x"/>
                                          </p:val>
                                        </p:tav>
                                      </p:tavLst>
                                    </p:anim>
                                    <p:animEffect transition="in" filter="wipe(right)">
                                      <p:cBhvr>
                                        <p:cTn id="40" dur="500"/>
                                        <p:tgtEl>
                                          <p:spTgt spid="25"/>
                                        </p:tgtEl>
                                      </p:cBhvr>
                                    </p:animEffect>
                                  </p:childTnLst>
                                </p:cTn>
                              </p:par>
                            </p:childTnLst>
                          </p:cTn>
                        </p:par>
                        <p:par>
                          <p:cTn id="41" fill="hold">
                            <p:stCondLst>
                              <p:cond delay="1000"/>
                            </p:stCondLst>
                            <p:childTnLst>
                              <p:par>
                                <p:cTn id="42" presetID="12" presetClass="entr" presetSubtype="8" fill="hold" grpId="0" nodeType="afterEffect">
                                  <p:stCondLst>
                                    <p:cond delay="0"/>
                                  </p:stCondLst>
                                  <p:childTnLst>
                                    <p:set>
                                      <p:cBhvr>
                                        <p:cTn id="43" dur="1" fill="hold">
                                          <p:stCondLst>
                                            <p:cond delay="0"/>
                                          </p:stCondLst>
                                        </p:cTn>
                                        <p:tgtEl>
                                          <p:spTgt spid="26"/>
                                        </p:tgtEl>
                                        <p:attrNameLst>
                                          <p:attrName>style.visibility</p:attrName>
                                        </p:attrNameLst>
                                      </p:cBhvr>
                                      <p:to>
                                        <p:strVal val="visible"/>
                                      </p:to>
                                    </p:set>
                                    <p:anim calcmode="lin" valueType="num">
                                      <p:cBhvr additive="base">
                                        <p:cTn id="44" dur="500"/>
                                        <p:tgtEl>
                                          <p:spTgt spid="26"/>
                                        </p:tgtEl>
                                        <p:attrNameLst>
                                          <p:attrName>ppt_x</p:attrName>
                                        </p:attrNameLst>
                                      </p:cBhvr>
                                      <p:tavLst>
                                        <p:tav tm="0">
                                          <p:val>
                                            <p:strVal val="#ppt_x-#ppt_w*1.125000"/>
                                          </p:val>
                                        </p:tav>
                                        <p:tav tm="100000">
                                          <p:val>
                                            <p:strVal val="#ppt_x"/>
                                          </p:val>
                                        </p:tav>
                                      </p:tavLst>
                                    </p:anim>
                                    <p:animEffect transition="in" filter="wipe(right)">
                                      <p:cBhvr>
                                        <p:cTn id="45" dur="500"/>
                                        <p:tgtEl>
                                          <p:spTgt spid="26"/>
                                        </p:tgtEl>
                                      </p:cBhvr>
                                    </p:animEffect>
                                  </p:childTnLst>
                                </p:cTn>
                              </p:par>
                            </p:childTnLst>
                          </p:cTn>
                        </p:par>
                        <p:par>
                          <p:cTn id="46" fill="hold">
                            <p:stCondLst>
                              <p:cond delay="1500"/>
                            </p:stCondLst>
                            <p:childTnLst>
                              <p:par>
                                <p:cTn id="47" presetID="12" presetClass="entr" presetSubtype="8" fill="hold" grpId="0" nodeType="afterEffect">
                                  <p:stCondLst>
                                    <p:cond delay="0"/>
                                  </p:stCondLst>
                                  <p:childTnLst>
                                    <p:set>
                                      <p:cBhvr>
                                        <p:cTn id="48" dur="1" fill="hold">
                                          <p:stCondLst>
                                            <p:cond delay="0"/>
                                          </p:stCondLst>
                                        </p:cTn>
                                        <p:tgtEl>
                                          <p:spTgt spid="27"/>
                                        </p:tgtEl>
                                        <p:attrNameLst>
                                          <p:attrName>style.visibility</p:attrName>
                                        </p:attrNameLst>
                                      </p:cBhvr>
                                      <p:to>
                                        <p:strVal val="visible"/>
                                      </p:to>
                                    </p:set>
                                    <p:anim calcmode="lin" valueType="num">
                                      <p:cBhvr additive="base">
                                        <p:cTn id="49" dur="500"/>
                                        <p:tgtEl>
                                          <p:spTgt spid="27"/>
                                        </p:tgtEl>
                                        <p:attrNameLst>
                                          <p:attrName>ppt_x</p:attrName>
                                        </p:attrNameLst>
                                      </p:cBhvr>
                                      <p:tavLst>
                                        <p:tav tm="0">
                                          <p:val>
                                            <p:strVal val="#ppt_x-#ppt_w*1.125000"/>
                                          </p:val>
                                        </p:tav>
                                        <p:tav tm="100000">
                                          <p:val>
                                            <p:strVal val="#ppt_x"/>
                                          </p:val>
                                        </p:tav>
                                      </p:tavLst>
                                    </p:anim>
                                    <p:animEffect transition="in" filter="wipe(right)">
                                      <p:cBhvr>
                                        <p:cTn id="50" dur="500"/>
                                        <p:tgtEl>
                                          <p:spTgt spid="27"/>
                                        </p:tgtEl>
                                      </p:cBhvr>
                                    </p:animEffect>
                                  </p:childTnLst>
                                </p:cTn>
                              </p:par>
                            </p:childTnLst>
                          </p:cTn>
                        </p:par>
                        <p:par>
                          <p:cTn id="51" fill="hold">
                            <p:stCondLst>
                              <p:cond delay="2000"/>
                            </p:stCondLst>
                            <p:childTnLst>
                              <p:par>
                                <p:cTn id="52" presetID="12" presetClass="entr" presetSubtype="8" fill="hold" grpId="0" nodeType="afterEffect">
                                  <p:stCondLst>
                                    <p:cond delay="0"/>
                                  </p:stCondLst>
                                  <p:childTnLst>
                                    <p:set>
                                      <p:cBhvr>
                                        <p:cTn id="53" dur="1" fill="hold">
                                          <p:stCondLst>
                                            <p:cond delay="0"/>
                                          </p:stCondLst>
                                        </p:cTn>
                                        <p:tgtEl>
                                          <p:spTgt spid="28"/>
                                        </p:tgtEl>
                                        <p:attrNameLst>
                                          <p:attrName>style.visibility</p:attrName>
                                        </p:attrNameLst>
                                      </p:cBhvr>
                                      <p:to>
                                        <p:strVal val="visible"/>
                                      </p:to>
                                    </p:set>
                                    <p:anim calcmode="lin" valueType="num">
                                      <p:cBhvr additive="base">
                                        <p:cTn id="54" dur="500"/>
                                        <p:tgtEl>
                                          <p:spTgt spid="28"/>
                                        </p:tgtEl>
                                        <p:attrNameLst>
                                          <p:attrName>ppt_x</p:attrName>
                                        </p:attrNameLst>
                                      </p:cBhvr>
                                      <p:tavLst>
                                        <p:tav tm="0">
                                          <p:val>
                                            <p:strVal val="#ppt_x-#ppt_w*1.125000"/>
                                          </p:val>
                                        </p:tav>
                                        <p:tav tm="100000">
                                          <p:val>
                                            <p:strVal val="#ppt_x"/>
                                          </p:val>
                                        </p:tav>
                                      </p:tavLst>
                                    </p:anim>
                                    <p:animEffect transition="in" filter="wipe(right)">
                                      <p:cBhvr>
                                        <p:cTn id="55" dur="5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9" grpId="0"/>
      <p:bldP spid="21" grpId="0" animBg="1"/>
      <p:bldP spid="24" grpId="0"/>
      <p:bldP spid="25" grpId="0"/>
      <p:bldP spid="26" grpId="0"/>
      <p:bldP spid="27" grpId="0"/>
      <p:bldP spid="28"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7" name="Straight Connector 6"/>
          <p:cNvCxnSpPr/>
          <p:nvPr/>
        </p:nvCxnSpPr>
        <p:spPr>
          <a:xfrm flipV="1">
            <a:off x="7320597" y="3554049"/>
            <a:ext cx="0" cy="560517"/>
          </a:xfrm>
          <a:prstGeom prst="line">
            <a:avLst/>
          </a:prstGeom>
          <a:ln w="19050">
            <a:solidFill>
              <a:schemeClr val="bg1">
                <a:lumMod val="65000"/>
              </a:schemeClr>
            </a:solidFill>
            <a:prstDash val="sysDot"/>
            <a:headEnd type="oval" w="sm" len="sm"/>
            <a:tailEnd type="oval" w="sm" len="sm"/>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a:off x="7320597" y="3560679"/>
            <a:ext cx="506699" cy="0"/>
          </a:xfrm>
          <a:prstGeom prst="line">
            <a:avLst/>
          </a:prstGeom>
          <a:ln w="19050">
            <a:solidFill>
              <a:schemeClr val="bg1">
                <a:lumMod val="65000"/>
              </a:schemeClr>
            </a:solidFill>
            <a:prstDash val="sysDot"/>
            <a:headEnd type="oval" w="sm" len="sm"/>
            <a:tailEnd type="oval" w="sm" len="sm"/>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flipH="1" flipV="1">
            <a:off x="5580178" y="3554049"/>
            <a:ext cx="8220" cy="560517"/>
          </a:xfrm>
          <a:prstGeom prst="line">
            <a:avLst/>
          </a:prstGeom>
          <a:ln w="19050">
            <a:solidFill>
              <a:schemeClr val="bg1">
                <a:lumMod val="65000"/>
              </a:schemeClr>
            </a:solidFill>
            <a:prstDash val="sysDot"/>
            <a:headEnd type="oval" w="sm" len="sm"/>
            <a:tailEnd type="oval" w="sm" len="sm"/>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flipH="1">
            <a:off x="5073478" y="3560679"/>
            <a:ext cx="506699" cy="0"/>
          </a:xfrm>
          <a:prstGeom prst="line">
            <a:avLst/>
          </a:prstGeom>
          <a:ln w="19050">
            <a:solidFill>
              <a:schemeClr val="bg1">
                <a:lumMod val="65000"/>
              </a:schemeClr>
            </a:solidFill>
            <a:prstDash val="sysDot"/>
            <a:headEnd type="oval" w="sm" len="sm"/>
            <a:tailEnd type="oval" w="sm" len="sm"/>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flipV="1">
            <a:off x="3969517" y="4944004"/>
            <a:ext cx="1" cy="768665"/>
          </a:xfrm>
          <a:prstGeom prst="line">
            <a:avLst/>
          </a:prstGeom>
          <a:ln w="19050">
            <a:solidFill>
              <a:schemeClr val="bg1">
                <a:lumMod val="65000"/>
              </a:schemeClr>
            </a:solidFill>
            <a:prstDash val="sysDot"/>
            <a:headEnd type="oval" w="sm" len="sm"/>
            <a:tailEnd type="oval" w="sm" len="sm"/>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flipH="1">
            <a:off x="8961988" y="4944004"/>
            <a:ext cx="1" cy="768665"/>
          </a:xfrm>
          <a:prstGeom prst="line">
            <a:avLst/>
          </a:prstGeom>
          <a:ln w="19050">
            <a:solidFill>
              <a:schemeClr val="bg1">
                <a:lumMod val="65000"/>
              </a:schemeClr>
            </a:solidFill>
            <a:prstDash val="sysDot"/>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18" name="TextBox 17"/>
          <p:cNvSpPr txBox="1"/>
          <p:nvPr/>
        </p:nvSpPr>
        <p:spPr>
          <a:xfrm>
            <a:off x="9642539" y="4444692"/>
            <a:ext cx="1256755" cy="258532"/>
          </a:xfrm>
          <a:prstGeom prst="rect">
            <a:avLst/>
          </a:prstGeom>
          <a:noFill/>
        </p:spPr>
        <p:txBody>
          <a:bodyPr wrap="none" lIns="0" tIns="0" rIns="0" bIns="0" rtlCol="0">
            <a:spAutoFit/>
          </a:bodyPr>
          <a:lstStyle/>
          <a:p>
            <a:pPr algn="ctr">
              <a:lnSpc>
                <a:spcPct val="120000"/>
              </a:lnSpc>
            </a:pPr>
            <a:r>
              <a:rPr lang="zh-CN" altLang="en-US" sz="14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Please replace the text</a:t>
            </a:r>
            <a:endParaRPr lang="id-ID" sz="14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9" name="TextBox 18"/>
          <p:cNvSpPr txBox="1"/>
          <p:nvPr/>
        </p:nvSpPr>
        <p:spPr>
          <a:xfrm>
            <a:off x="9333318" y="4686943"/>
            <a:ext cx="1875195" cy="590931"/>
          </a:xfrm>
          <a:prstGeom prst="rect">
            <a:avLst/>
          </a:prstGeom>
          <a:noFill/>
        </p:spPr>
        <p:txBody>
          <a:bodyPr wrap="square" lIns="0" tIns="0" rIns="0" bIns="0" rtlCol="0">
            <a:spAutoFit/>
          </a:bodyPr>
          <a:lstStyle/>
          <a:p>
            <a:pPr algn="just">
              <a:lnSpc>
                <a:spcPct val="120000"/>
              </a:lnSpc>
            </a:pPr>
            <a:r>
              <a:rPr lang="en-US" altLang="zh-CN" sz="8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Please replace text, click add-on, headline modify text content, also can copy your content to this </a:t>
            </a:r>
            <a:r>
              <a:rPr lang="en-US" altLang="zh-CN" sz="800" dirty="0" err="1">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directly.ent</a:t>
            </a:r>
            <a:r>
              <a:rPr lang="en-US" altLang="zh-CN" sz="8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 to this directly.</a:t>
            </a:r>
          </a:p>
        </p:txBody>
      </p:sp>
      <p:sp>
        <p:nvSpPr>
          <p:cNvPr id="20" name="TextBox 19"/>
          <p:cNvSpPr txBox="1"/>
          <p:nvPr/>
        </p:nvSpPr>
        <p:spPr>
          <a:xfrm>
            <a:off x="2192287" y="4404817"/>
            <a:ext cx="1256755" cy="258532"/>
          </a:xfrm>
          <a:prstGeom prst="rect">
            <a:avLst/>
          </a:prstGeom>
          <a:noFill/>
        </p:spPr>
        <p:txBody>
          <a:bodyPr wrap="none" lIns="0" tIns="0" rIns="0" bIns="0" rtlCol="0">
            <a:spAutoFit/>
          </a:bodyPr>
          <a:lstStyle/>
          <a:p>
            <a:pPr algn="ctr">
              <a:lnSpc>
                <a:spcPct val="120000"/>
              </a:lnSpc>
            </a:pPr>
            <a:r>
              <a:rPr lang="zh-CN" altLang="en-US" sz="14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Please replace the text</a:t>
            </a:r>
            <a:endParaRPr lang="id-ID" sz="14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1" name="TextBox 20"/>
          <p:cNvSpPr txBox="1"/>
          <p:nvPr/>
        </p:nvSpPr>
        <p:spPr>
          <a:xfrm>
            <a:off x="1883070" y="4647070"/>
            <a:ext cx="1875195" cy="590931"/>
          </a:xfrm>
          <a:prstGeom prst="rect">
            <a:avLst/>
          </a:prstGeom>
          <a:noFill/>
        </p:spPr>
        <p:txBody>
          <a:bodyPr wrap="square" lIns="0" tIns="0" rIns="0" bIns="0" rtlCol="0">
            <a:spAutoFit/>
          </a:bodyPr>
          <a:lstStyle/>
          <a:p>
            <a:pPr algn="just">
              <a:lnSpc>
                <a:spcPct val="120000"/>
              </a:lnSpc>
            </a:pPr>
            <a:r>
              <a:rPr lang="en-US" altLang="zh-CN" sz="8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Please replace text, click add-on, headline modify text content, also can copy your content to this </a:t>
            </a:r>
            <a:r>
              <a:rPr lang="en-US" altLang="zh-CN" sz="800" dirty="0" err="1">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directly.ent</a:t>
            </a:r>
            <a:r>
              <a:rPr lang="en-US" altLang="zh-CN" sz="8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 to this directly.</a:t>
            </a:r>
          </a:p>
        </p:txBody>
      </p:sp>
      <p:sp>
        <p:nvSpPr>
          <p:cNvPr id="22" name="TextBox 21"/>
          <p:cNvSpPr txBox="1"/>
          <p:nvPr/>
        </p:nvSpPr>
        <p:spPr>
          <a:xfrm>
            <a:off x="5801006" y="2473546"/>
            <a:ext cx="1256755" cy="258532"/>
          </a:xfrm>
          <a:prstGeom prst="rect">
            <a:avLst/>
          </a:prstGeom>
          <a:noFill/>
        </p:spPr>
        <p:txBody>
          <a:bodyPr wrap="none" lIns="0" tIns="0" rIns="0" bIns="0" rtlCol="0">
            <a:spAutoFit/>
          </a:bodyPr>
          <a:lstStyle/>
          <a:p>
            <a:pPr algn="ctr">
              <a:lnSpc>
                <a:spcPct val="120000"/>
              </a:lnSpc>
            </a:pPr>
            <a:r>
              <a:rPr lang="zh-CN" altLang="en-US" sz="14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Please replace the text</a:t>
            </a:r>
            <a:endParaRPr lang="id-ID" sz="14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3" name="TextBox 22"/>
          <p:cNvSpPr txBox="1"/>
          <p:nvPr/>
        </p:nvSpPr>
        <p:spPr>
          <a:xfrm>
            <a:off x="3510080" y="2909975"/>
            <a:ext cx="1256755" cy="258532"/>
          </a:xfrm>
          <a:prstGeom prst="rect">
            <a:avLst/>
          </a:prstGeom>
          <a:noFill/>
        </p:spPr>
        <p:txBody>
          <a:bodyPr wrap="none" lIns="0" tIns="0" rIns="0" bIns="0" rtlCol="0">
            <a:spAutoFit/>
          </a:bodyPr>
          <a:lstStyle/>
          <a:p>
            <a:pPr algn="ctr">
              <a:lnSpc>
                <a:spcPct val="120000"/>
              </a:lnSpc>
            </a:pPr>
            <a:r>
              <a:rPr lang="zh-CN" altLang="en-US" sz="14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Please replace the text</a:t>
            </a:r>
            <a:endParaRPr lang="id-ID" sz="14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4" name="TextBox 23"/>
          <p:cNvSpPr txBox="1"/>
          <p:nvPr/>
        </p:nvSpPr>
        <p:spPr>
          <a:xfrm>
            <a:off x="3067221" y="3152227"/>
            <a:ext cx="1875195" cy="590931"/>
          </a:xfrm>
          <a:prstGeom prst="rect">
            <a:avLst/>
          </a:prstGeom>
          <a:noFill/>
        </p:spPr>
        <p:txBody>
          <a:bodyPr wrap="square" lIns="0" tIns="0" rIns="0" bIns="0" rtlCol="0">
            <a:spAutoFit/>
          </a:bodyPr>
          <a:lstStyle/>
          <a:p>
            <a:pPr algn="just">
              <a:lnSpc>
                <a:spcPct val="120000"/>
              </a:lnSpc>
            </a:pPr>
            <a:r>
              <a:rPr lang="en-US" altLang="zh-CN" sz="8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Please replace text, click add-on, headline modify text content, also can copy your content to this </a:t>
            </a:r>
            <a:r>
              <a:rPr lang="en-US" altLang="zh-CN" sz="800" dirty="0" err="1">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directly.ent</a:t>
            </a:r>
            <a:r>
              <a:rPr lang="en-US" altLang="zh-CN" sz="8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 to this directly.</a:t>
            </a:r>
          </a:p>
        </p:txBody>
      </p:sp>
      <p:sp>
        <p:nvSpPr>
          <p:cNvPr id="25" name="TextBox 24"/>
          <p:cNvSpPr txBox="1"/>
          <p:nvPr/>
        </p:nvSpPr>
        <p:spPr>
          <a:xfrm>
            <a:off x="8281098" y="2897308"/>
            <a:ext cx="1256755" cy="258532"/>
          </a:xfrm>
          <a:prstGeom prst="rect">
            <a:avLst/>
          </a:prstGeom>
          <a:noFill/>
        </p:spPr>
        <p:txBody>
          <a:bodyPr wrap="none" lIns="0" tIns="0" rIns="0" bIns="0" rtlCol="0">
            <a:spAutoFit/>
          </a:bodyPr>
          <a:lstStyle/>
          <a:p>
            <a:pPr algn="ctr">
              <a:lnSpc>
                <a:spcPct val="120000"/>
              </a:lnSpc>
            </a:pPr>
            <a:r>
              <a:rPr lang="zh-CN" altLang="en-US" sz="14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Please replace the text</a:t>
            </a:r>
            <a:endParaRPr lang="id-ID" sz="14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6" name="TextBox 25"/>
          <p:cNvSpPr txBox="1"/>
          <p:nvPr/>
        </p:nvSpPr>
        <p:spPr>
          <a:xfrm>
            <a:off x="7971878" y="3139560"/>
            <a:ext cx="1875195" cy="590931"/>
          </a:xfrm>
          <a:prstGeom prst="rect">
            <a:avLst/>
          </a:prstGeom>
          <a:noFill/>
        </p:spPr>
        <p:txBody>
          <a:bodyPr wrap="square" lIns="0" tIns="0" rIns="0" bIns="0" rtlCol="0">
            <a:spAutoFit/>
          </a:bodyPr>
          <a:lstStyle/>
          <a:p>
            <a:pPr algn="just">
              <a:lnSpc>
                <a:spcPct val="120000"/>
              </a:lnSpc>
            </a:pPr>
            <a:r>
              <a:rPr lang="en-US" altLang="zh-CN" sz="8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Please replace text, click add-on, headline modify text content, also can copy your content to this </a:t>
            </a:r>
            <a:r>
              <a:rPr lang="en-US" altLang="zh-CN" sz="800" dirty="0" err="1">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directly.ent</a:t>
            </a:r>
            <a:r>
              <a:rPr lang="en-US" altLang="zh-CN" sz="8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 to this directly.</a:t>
            </a:r>
          </a:p>
        </p:txBody>
      </p:sp>
      <p:sp>
        <p:nvSpPr>
          <p:cNvPr id="47" name="TextBox 46"/>
          <p:cNvSpPr txBox="1"/>
          <p:nvPr/>
        </p:nvSpPr>
        <p:spPr>
          <a:xfrm>
            <a:off x="5453336" y="2701755"/>
            <a:ext cx="1875195" cy="590931"/>
          </a:xfrm>
          <a:prstGeom prst="rect">
            <a:avLst/>
          </a:prstGeom>
          <a:noFill/>
        </p:spPr>
        <p:txBody>
          <a:bodyPr wrap="square" lIns="0" tIns="0" rIns="0" bIns="0" rtlCol="0">
            <a:spAutoFit/>
          </a:bodyPr>
          <a:lstStyle/>
          <a:p>
            <a:pPr algn="just">
              <a:lnSpc>
                <a:spcPct val="120000"/>
              </a:lnSpc>
            </a:pPr>
            <a:r>
              <a:rPr lang="en-US" altLang="zh-CN" sz="8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Please replace text, click add-on, headline modify text content, also can copy your content to this </a:t>
            </a:r>
            <a:r>
              <a:rPr lang="en-US" altLang="zh-CN" sz="800" dirty="0" err="1">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directly.ent</a:t>
            </a:r>
            <a:r>
              <a:rPr lang="en-US" altLang="zh-CN" sz="8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 to this directly.</a:t>
            </a:r>
          </a:p>
        </p:txBody>
      </p:sp>
      <p:cxnSp>
        <p:nvCxnSpPr>
          <p:cNvPr id="68" name="Straight Connector 67"/>
          <p:cNvCxnSpPr/>
          <p:nvPr/>
        </p:nvCxnSpPr>
        <p:spPr>
          <a:xfrm>
            <a:off x="3972804" y="5717359"/>
            <a:ext cx="1100674" cy="0"/>
          </a:xfrm>
          <a:prstGeom prst="line">
            <a:avLst/>
          </a:prstGeom>
          <a:ln w="19050">
            <a:solidFill>
              <a:schemeClr val="bg1">
                <a:lumMod val="65000"/>
              </a:schemeClr>
            </a:solidFill>
            <a:prstDash val="sysDot"/>
            <a:headEnd type="oval" w="sm" len="sm"/>
            <a:tailEnd type="oval" w="sm" len="sm"/>
          </a:ln>
        </p:spPr>
        <p:style>
          <a:lnRef idx="1">
            <a:schemeClr val="accent1"/>
          </a:lnRef>
          <a:fillRef idx="0">
            <a:schemeClr val="accent1"/>
          </a:fillRef>
          <a:effectRef idx="0">
            <a:schemeClr val="accent1"/>
          </a:effectRef>
          <a:fontRef idx="minor">
            <a:schemeClr val="tx1"/>
          </a:fontRef>
        </p:style>
      </p:cxnSp>
      <p:cxnSp>
        <p:nvCxnSpPr>
          <p:cNvPr id="73" name="Straight Connector 72"/>
          <p:cNvCxnSpPr/>
          <p:nvPr/>
        </p:nvCxnSpPr>
        <p:spPr>
          <a:xfrm>
            <a:off x="7861313" y="5712669"/>
            <a:ext cx="1100674" cy="0"/>
          </a:xfrm>
          <a:prstGeom prst="line">
            <a:avLst/>
          </a:prstGeom>
          <a:ln w="19050">
            <a:solidFill>
              <a:schemeClr val="bg1">
                <a:lumMod val="65000"/>
              </a:schemeClr>
            </a:solidFill>
            <a:prstDash val="sysDot"/>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74" name="AutoShape 44"/>
          <p:cNvSpPr>
            <a:spLocks/>
          </p:cNvSpPr>
          <p:nvPr/>
        </p:nvSpPr>
        <p:spPr bwMode="auto">
          <a:xfrm>
            <a:off x="3818443" y="2356834"/>
            <a:ext cx="502599" cy="48088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520" y="19326"/>
                </a:moveTo>
                <a:cubicBezTo>
                  <a:pt x="21574" y="19434"/>
                  <a:pt x="21599" y="19552"/>
                  <a:pt x="21599" y="19677"/>
                </a:cubicBezTo>
                <a:cubicBezTo>
                  <a:pt x="21599" y="19974"/>
                  <a:pt x="21492" y="20237"/>
                  <a:pt x="21274" y="20463"/>
                </a:cubicBezTo>
                <a:lnTo>
                  <a:pt x="20490" y="21235"/>
                </a:lnTo>
                <a:cubicBezTo>
                  <a:pt x="20281" y="21461"/>
                  <a:pt x="20026" y="21574"/>
                  <a:pt x="19720" y="21574"/>
                </a:cubicBezTo>
                <a:lnTo>
                  <a:pt x="19664" y="21574"/>
                </a:lnTo>
                <a:cubicBezTo>
                  <a:pt x="19350" y="21537"/>
                  <a:pt x="19081" y="21396"/>
                  <a:pt x="18866" y="21153"/>
                </a:cubicBezTo>
                <a:lnTo>
                  <a:pt x="12700" y="13222"/>
                </a:lnTo>
                <a:cubicBezTo>
                  <a:pt x="11958" y="13870"/>
                  <a:pt x="11265" y="14438"/>
                  <a:pt x="10623" y="14927"/>
                </a:cubicBezTo>
                <a:cubicBezTo>
                  <a:pt x="9975" y="15413"/>
                  <a:pt x="9366" y="15835"/>
                  <a:pt x="8789" y="16188"/>
                </a:cubicBezTo>
                <a:lnTo>
                  <a:pt x="9261" y="19988"/>
                </a:lnTo>
                <a:lnTo>
                  <a:pt x="9261" y="20124"/>
                </a:lnTo>
                <a:cubicBezTo>
                  <a:pt x="9261" y="20423"/>
                  <a:pt x="9162" y="20672"/>
                  <a:pt x="8964" y="20870"/>
                </a:cubicBezTo>
                <a:lnTo>
                  <a:pt x="8546" y="21289"/>
                </a:lnTo>
                <a:cubicBezTo>
                  <a:pt x="8339" y="21498"/>
                  <a:pt x="8076" y="21599"/>
                  <a:pt x="7762" y="21599"/>
                </a:cubicBezTo>
                <a:lnTo>
                  <a:pt x="7705" y="21599"/>
                </a:lnTo>
                <a:cubicBezTo>
                  <a:pt x="7354" y="21563"/>
                  <a:pt x="7088" y="21424"/>
                  <a:pt x="6907" y="21178"/>
                </a:cubicBezTo>
                <a:lnTo>
                  <a:pt x="4131" y="17500"/>
                </a:lnTo>
                <a:lnTo>
                  <a:pt x="418" y="14695"/>
                </a:lnTo>
                <a:cubicBezTo>
                  <a:pt x="155" y="14472"/>
                  <a:pt x="16" y="14201"/>
                  <a:pt x="0" y="13884"/>
                </a:cubicBezTo>
                <a:lnTo>
                  <a:pt x="0" y="13833"/>
                </a:lnTo>
                <a:cubicBezTo>
                  <a:pt x="0" y="13550"/>
                  <a:pt x="104" y="13293"/>
                  <a:pt x="311" y="13059"/>
                </a:cubicBezTo>
                <a:lnTo>
                  <a:pt x="715" y="12668"/>
                </a:lnTo>
                <a:cubicBezTo>
                  <a:pt x="897" y="12439"/>
                  <a:pt x="1151" y="12332"/>
                  <a:pt x="1477" y="12340"/>
                </a:cubicBezTo>
                <a:cubicBezTo>
                  <a:pt x="1550" y="12340"/>
                  <a:pt x="1596" y="12352"/>
                  <a:pt x="1612" y="12369"/>
                </a:cubicBezTo>
                <a:lnTo>
                  <a:pt x="5407" y="12801"/>
                </a:lnTo>
                <a:cubicBezTo>
                  <a:pt x="5761" y="12233"/>
                  <a:pt x="6180" y="11625"/>
                  <a:pt x="6672" y="10983"/>
                </a:cubicBezTo>
                <a:cubicBezTo>
                  <a:pt x="7167" y="10336"/>
                  <a:pt x="7733" y="9655"/>
                  <a:pt x="8376" y="8931"/>
                </a:cubicBezTo>
                <a:lnTo>
                  <a:pt x="478" y="2748"/>
                </a:lnTo>
                <a:cubicBezTo>
                  <a:pt x="195" y="2521"/>
                  <a:pt x="59" y="2256"/>
                  <a:pt x="59" y="1950"/>
                </a:cubicBezTo>
                <a:lnTo>
                  <a:pt x="59" y="1894"/>
                </a:lnTo>
                <a:cubicBezTo>
                  <a:pt x="59" y="1614"/>
                  <a:pt x="161" y="1354"/>
                  <a:pt x="370" y="1111"/>
                </a:cubicBezTo>
                <a:lnTo>
                  <a:pt x="1140" y="336"/>
                </a:lnTo>
                <a:cubicBezTo>
                  <a:pt x="1383" y="130"/>
                  <a:pt x="1641" y="25"/>
                  <a:pt x="1910" y="25"/>
                </a:cubicBezTo>
                <a:lnTo>
                  <a:pt x="2088" y="25"/>
                </a:lnTo>
                <a:cubicBezTo>
                  <a:pt x="2153" y="25"/>
                  <a:pt x="2215" y="45"/>
                  <a:pt x="2269" y="79"/>
                </a:cubicBezTo>
                <a:lnTo>
                  <a:pt x="13147" y="4045"/>
                </a:lnTo>
                <a:lnTo>
                  <a:pt x="15193" y="2030"/>
                </a:lnTo>
                <a:cubicBezTo>
                  <a:pt x="15827" y="1396"/>
                  <a:pt x="16551" y="901"/>
                  <a:pt x="17375" y="540"/>
                </a:cubicBezTo>
                <a:cubicBezTo>
                  <a:pt x="18195" y="180"/>
                  <a:pt x="18951" y="0"/>
                  <a:pt x="19636" y="0"/>
                </a:cubicBezTo>
                <a:cubicBezTo>
                  <a:pt x="20284" y="0"/>
                  <a:pt x="20779" y="166"/>
                  <a:pt x="21113" y="500"/>
                </a:cubicBezTo>
                <a:cubicBezTo>
                  <a:pt x="21291" y="661"/>
                  <a:pt x="21418" y="870"/>
                  <a:pt x="21492" y="1125"/>
                </a:cubicBezTo>
                <a:cubicBezTo>
                  <a:pt x="21563" y="1374"/>
                  <a:pt x="21599" y="1659"/>
                  <a:pt x="21599" y="1973"/>
                </a:cubicBezTo>
                <a:cubicBezTo>
                  <a:pt x="21599" y="2660"/>
                  <a:pt x="21424" y="3415"/>
                  <a:pt x="21076" y="4235"/>
                </a:cubicBezTo>
                <a:cubicBezTo>
                  <a:pt x="20728" y="5055"/>
                  <a:pt x="20230" y="5778"/>
                  <a:pt x="19582" y="6400"/>
                </a:cubicBezTo>
                <a:lnTo>
                  <a:pt x="17547" y="8456"/>
                </a:lnTo>
                <a:lnTo>
                  <a:pt x="21520" y="19326"/>
                </a:lnTo>
                <a:close/>
              </a:path>
            </a:pathLst>
          </a:custGeom>
          <a:solidFill>
            <a:schemeClr val="accent2"/>
          </a:solidFill>
          <a:ln>
            <a:noFill/>
          </a:ln>
          <a:effectLst/>
        </p:spPr>
        <p:txBody>
          <a:bodyPr lIns="46516" tIns="46516" rIns="46516" bIns="46516" anchor="ctr"/>
          <a:lstStyle/>
          <a:p>
            <a:pPr algn="just" defTabSz="418644">
              <a:lnSpc>
                <a:spcPct val="120000"/>
              </a:lnSpc>
              <a:defRPr/>
            </a:pPr>
            <a:endParaRPr lang="es-ES" sz="800" dirty="0">
              <a:solidFill>
                <a:srgbClr val="44CEB9"/>
              </a:solidFill>
              <a:effectLst>
                <a:outerShdw blurRad="38100" dist="38100" dir="2700000" algn="tl">
                  <a:srgbClr val="000000"/>
                </a:outerShdw>
              </a:effectLst>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75" name="AutoShape 91"/>
          <p:cNvSpPr>
            <a:spLocks/>
          </p:cNvSpPr>
          <p:nvPr/>
        </p:nvSpPr>
        <p:spPr bwMode="auto">
          <a:xfrm>
            <a:off x="8736088" y="2372451"/>
            <a:ext cx="412965" cy="454380"/>
          </a:xfrm>
          <a:custGeom>
            <a:avLst/>
            <a:gdLst>
              <a:gd name="T0" fmla="+- 0 10795 54"/>
              <a:gd name="T1" fmla="*/ T0 w 21483"/>
              <a:gd name="T2" fmla="*/ 10800 h 21600"/>
              <a:gd name="T3" fmla="+- 0 10795 54"/>
              <a:gd name="T4" fmla="*/ T3 w 21483"/>
              <a:gd name="T5" fmla="*/ 10800 h 21600"/>
              <a:gd name="T6" fmla="+- 0 10795 54"/>
              <a:gd name="T7" fmla="*/ T6 w 21483"/>
              <a:gd name="T8" fmla="*/ 10800 h 21600"/>
              <a:gd name="T9" fmla="+- 0 10795 54"/>
              <a:gd name="T10" fmla="*/ T9 w 21483"/>
              <a:gd name="T11" fmla="*/ 10800 h 21600"/>
            </a:gdLst>
            <a:ahLst/>
            <a:cxnLst>
              <a:cxn ang="0">
                <a:pos x="T1" y="T2"/>
              </a:cxn>
              <a:cxn ang="0">
                <a:pos x="T4" y="T5"/>
              </a:cxn>
              <a:cxn ang="0">
                <a:pos x="T7" y="T8"/>
              </a:cxn>
              <a:cxn ang="0">
                <a:pos x="T10" y="T11"/>
              </a:cxn>
            </a:cxnLst>
            <a:rect l="0" t="0" r="r" b="b"/>
            <a:pathLst>
              <a:path w="21483" h="21600">
                <a:moveTo>
                  <a:pt x="20490" y="581"/>
                </a:moveTo>
                <a:cubicBezTo>
                  <a:pt x="20984" y="1781"/>
                  <a:pt x="21295" y="3048"/>
                  <a:pt x="21421" y="4387"/>
                </a:cubicBezTo>
                <a:cubicBezTo>
                  <a:pt x="21545" y="5722"/>
                  <a:pt x="21482" y="7179"/>
                  <a:pt x="21220" y="8744"/>
                </a:cubicBezTo>
                <a:cubicBezTo>
                  <a:pt x="20549" y="13134"/>
                  <a:pt x="18385" y="16469"/>
                  <a:pt x="14732" y="18748"/>
                </a:cubicBezTo>
                <a:cubicBezTo>
                  <a:pt x="13010" y="19857"/>
                  <a:pt x="11265" y="20408"/>
                  <a:pt x="9505" y="20408"/>
                </a:cubicBezTo>
                <a:cubicBezTo>
                  <a:pt x="8354" y="20408"/>
                  <a:pt x="7208" y="20165"/>
                  <a:pt x="6064" y="19682"/>
                </a:cubicBezTo>
                <a:cubicBezTo>
                  <a:pt x="5893" y="19609"/>
                  <a:pt x="5725" y="19519"/>
                  <a:pt x="5556" y="19411"/>
                </a:cubicBezTo>
                <a:cubicBezTo>
                  <a:pt x="5388" y="19301"/>
                  <a:pt x="5221" y="19191"/>
                  <a:pt x="5058" y="19075"/>
                </a:cubicBezTo>
                <a:cubicBezTo>
                  <a:pt x="4840" y="18928"/>
                  <a:pt x="4625" y="18790"/>
                  <a:pt x="4414" y="18660"/>
                </a:cubicBezTo>
                <a:cubicBezTo>
                  <a:pt x="4199" y="18527"/>
                  <a:pt x="4017" y="18465"/>
                  <a:pt x="3857" y="18465"/>
                </a:cubicBezTo>
                <a:cubicBezTo>
                  <a:pt x="3785" y="18485"/>
                  <a:pt x="3698" y="18561"/>
                  <a:pt x="3598" y="18700"/>
                </a:cubicBezTo>
                <a:cubicBezTo>
                  <a:pt x="3497" y="18841"/>
                  <a:pt x="3392" y="18996"/>
                  <a:pt x="3287" y="19174"/>
                </a:cubicBezTo>
                <a:cubicBezTo>
                  <a:pt x="3184" y="19349"/>
                  <a:pt x="3085" y="19536"/>
                  <a:pt x="2989" y="19728"/>
                </a:cubicBezTo>
                <a:cubicBezTo>
                  <a:pt x="2898" y="19922"/>
                  <a:pt x="2821" y="20072"/>
                  <a:pt x="2760" y="20179"/>
                </a:cubicBezTo>
                <a:cubicBezTo>
                  <a:pt x="2655" y="20388"/>
                  <a:pt x="2557" y="20575"/>
                  <a:pt x="2463" y="20741"/>
                </a:cubicBezTo>
                <a:cubicBezTo>
                  <a:pt x="2372" y="20908"/>
                  <a:pt x="2285" y="21055"/>
                  <a:pt x="2213" y="21182"/>
                </a:cubicBezTo>
                <a:cubicBezTo>
                  <a:pt x="2025" y="21461"/>
                  <a:pt x="1787" y="21599"/>
                  <a:pt x="1494" y="21599"/>
                </a:cubicBezTo>
                <a:lnTo>
                  <a:pt x="1450" y="21599"/>
                </a:lnTo>
                <a:cubicBezTo>
                  <a:pt x="1235" y="21583"/>
                  <a:pt x="1050" y="21526"/>
                  <a:pt x="895" y="21433"/>
                </a:cubicBezTo>
                <a:cubicBezTo>
                  <a:pt x="743" y="21334"/>
                  <a:pt x="617" y="21224"/>
                  <a:pt x="521" y="21097"/>
                </a:cubicBezTo>
                <a:cubicBezTo>
                  <a:pt x="425" y="20975"/>
                  <a:pt x="348" y="20846"/>
                  <a:pt x="292" y="20716"/>
                </a:cubicBezTo>
                <a:cubicBezTo>
                  <a:pt x="236" y="20586"/>
                  <a:pt x="198" y="20484"/>
                  <a:pt x="184" y="20408"/>
                </a:cubicBezTo>
                <a:cubicBezTo>
                  <a:pt x="-17" y="20077"/>
                  <a:pt x="-54" y="19724"/>
                  <a:pt x="74" y="19355"/>
                </a:cubicBezTo>
                <a:cubicBezTo>
                  <a:pt x="222" y="18877"/>
                  <a:pt x="430" y="18479"/>
                  <a:pt x="699" y="18152"/>
                </a:cubicBezTo>
                <a:cubicBezTo>
                  <a:pt x="970" y="17827"/>
                  <a:pt x="1235" y="17536"/>
                  <a:pt x="1494" y="17276"/>
                </a:cubicBezTo>
                <a:cubicBezTo>
                  <a:pt x="1712" y="17068"/>
                  <a:pt x="1901" y="16873"/>
                  <a:pt x="2061" y="16692"/>
                </a:cubicBezTo>
                <a:cubicBezTo>
                  <a:pt x="2222" y="16511"/>
                  <a:pt x="2325" y="16319"/>
                  <a:pt x="2367" y="16113"/>
                </a:cubicBezTo>
                <a:cubicBezTo>
                  <a:pt x="2383" y="16057"/>
                  <a:pt x="2383" y="16003"/>
                  <a:pt x="2367" y="15949"/>
                </a:cubicBezTo>
                <a:cubicBezTo>
                  <a:pt x="2353" y="15899"/>
                  <a:pt x="2318" y="15783"/>
                  <a:pt x="2257" y="15611"/>
                </a:cubicBezTo>
                <a:cubicBezTo>
                  <a:pt x="2213" y="15503"/>
                  <a:pt x="2168" y="15379"/>
                  <a:pt x="2128" y="15241"/>
                </a:cubicBezTo>
                <a:cubicBezTo>
                  <a:pt x="2086" y="15100"/>
                  <a:pt x="2051" y="14941"/>
                  <a:pt x="2021" y="14761"/>
                </a:cubicBezTo>
                <a:cubicBezTo>
                  <a:pt x="1836" y="13321"/>
                  <a:pt x="1883" y="11988"/>
                  <a:pt x="2166" y="10774"/>
                </a:cubicBezTo>
                <a:cubicBezTo>
                  <a:pt x="2449" y="9557"/>
                  <a:pt x="2898" y="8464"/>
                  <a:pt x="3509" y="7493"/>
                </a:cubicBezTo>
                <a:cubicBezTo>
                  <a:pt x="4122" y="6527"/>
                  <a:pt x="4852" y="5689"/>
                  <a:pt x="5694" y="4986"/>
                </a:cubicBezTo>
                <a:cubicBezTo>
                  <a:pt x="6539" y="4283"/>
                  <a:pt x="7416" y="3741"/>
                  <a:pt x="8326" y="3351"/>
                </a:cubicBezTo>
                <a:cubicBezTo>
                  <a:pt x="8939" y="3091"/>
                  <a:pt x="9611" y="2939"/>
                  <a:pt x="10336" y="2894"/>
                </a:cubicBezTo>
                <a:cubicBezTo>
                  <a:pt x="11066" y="2848"/>
                  <a:pt x="11826" y="2817"/>
                  <a:pt x="12617" y="2798"/>
                </a:cubicBezTo>
                <a:cubicBezTo>
                  <a:pt x="13073" y="2798"/>
                  <a:pt x="13546" y="2789"/>
                  <a:pt x="14037" y="2772"/>
                </a:cubicBezTo>
                <a:cubicBezTo>
                  <a:pt x="14531" y="2752"/>
                  <a:pt x="15008" y="2704"/>
                  <a:pt x="15469" y="2623"/>
                </a:cubicBezTo>
                <a:cubicBezTo>
                  <a:pt x="15926" y="2541"/>
                  <a:pt x="16351" y="2414"/>
                  <a:pt x="16740" y="2239"/>
                </a:cubicBezTo>
                <a:cubicBezTo>
                  <a:pt x="17128" y="2064"/>
                  <a:pt x="17446" y="1815"/>
                  <a:pt x="17692" y="1499"/>
                </a:cubicBezTo>
                <a:cubicBezTo>
                  <a:pt x="17839" y="1321"/>
                  <a:pt x="17984" y="1135"/>
                  <a:pt x="18125" y="948"/>
                </a:cubicBezTo>
                <a:cubicBezTo>
                  <a:pt x="18261" y="756"/>
                  <a:pt x="18403" y="595"/>
                  <a:pt x="18548" y="460"/>
                </a:cubicBezTo>
                <a:cubicBezTo>
                  <a:pt x="18696" y="324"/>
                  <a:pt x="18855" y="214"/>
                  <a:pt x="19028" y="129"/>
                </a:cubicBezTo>
                <a:cubicBezTo>
                  <a:pt x="19206" y="42"/>
                  <a:pt x="19423" y="0"/>
                  <a:pt x="19688" y="0"/>
                </a:cubicBezTo>
                <a:cubicBezTo>
                  <a:pt x="19856" y="0"/>
                  <a:pt x="20015" y="50"/>
                  <a:pt x="20163" y="155"/>
                </a:cubicBezTo>
                <a:cubicBezTo>
                  <a:pt x="20308" y="261"/>
                  <a:pt x="20418" y="400"/>
                  <a:pt x="20490" y="581"/>
                </a:cubicBezTo>
                <a:moveTo>
                  <a:pt x="15350" y="9977"/>
                </a:moveTo>
                <a:cubicBezTo>
                  <a:pt x="15596" y="10017"/>
                  <a:pt x="15811" y="9927"/>
                  <a:pt x="15993" y="9712"/>
                </a:cubicBezTo>
                <a:cubicBezTo>
                  <a:pt x="16178" y="9503"/>
                  <a:pt x="16276" y="9249"/>
                  <a:pt x="16291" y="8953"/>
                </a:cubicBezTo>
                <a:cubicBezTo>
                  <a:pt x="16305" y="8636"/>
                  <a:pt x="16230" y="8374"/>
                  <a:pt x="16064" y="8159"/>
                </a:cubicBezTo>
                <a:cubicBezTo>
                  <a:pt x="15893" y="7947"/>
                  <a:pt x="15680" y="7832"/>
                  <a:pt x="15418" y="7815"/>
                </a:cubicBezTo>
                <a:cubicBezTo>
                  <a:pt x="14321" y="7761"/>
                  <a:pt x="13284" y="7834"/>
                  <a:pt x="12315" y="8038"/>
                </a:cubicBezTo>
                <a:cubicBezTo>
                  <a:pt x="11344" y="8241"/>
                  <a:pt x="10425" y="8571"/>
                  <a:pt x="9550" y="9032"/>
                </a:cubicBezTo>
                <a:cubicBezTo>
                  <a:pt x="8673" y="9492"/>
                  <a:pt x="7842" y="10090"/>
                  <a:pt x="7046" y="10830"/>
                </a:cubicBezTo>
                <a:cubicBezTo>
                  <a:pt x="6249" y="11567"/>
                  <a:pt x="5479" y="12465"/>
                  <a:pt x="4732" y="13518"/>
                </a:cubicBezTo>
                <a:cubicBezTo>
                  <a:pt x="4562" y="13764"/>
                  <a:pt x="4482" y="14032"/>
                  <a:pt x="4496" y="14323"/>
                </a:cubicBezTo>
                <a:cubicBezTo>
                  <a:pt x="4510" y="14617"/>
                  <a:pt x="4620" y="14862"/>
                  <a:pt x="4821" y="15063"/>
                </a:cubicBezTo>
                <a:cubicBezTo>
                  <a:pt x="4971" y="15221"/>
                  <a:pt x="5163" y="15311"/>
                  <a:pt x="5392" y="15317"/>
                </a:cubicBezTo>
                <a:cubicBezTo>
                  <a:pt x="5668" y="15317"/>
                  <a:pt x="5900" y="15195"/>
                  <a:pt x="6087" y="14953"/>
                </a:cubicBezTo>
                <a:cubicBezTo>
                  <a:pt x="6759" y="14035"/>
                  <a:pt x="7435" y="13244"/>
                  <a:pt x="8116" y="12586"/>
                </a:cubicBezTo>
                <a:cubicBezTo>
                  <a:pt x="8794" y="11929"/>
                  <a:pt x="9510" y="11401"/>
                  <a:pt x="10259" y="11005"/>
                </a:cubicBezTo>
                <a:cubicBezTo>
                  <a:pt x="11010" y="10610"/>
                  <a:pt x="11801" y="10330"/>
                  <a:pt x="12636" y="10167"/>
                </a:cubicBezTo>
                <a:cubicBezTo>
                  <a:pt x="13467" y="10003"/>
                  <a:pt x="14372" y="9938"/>
                  <a:pt x="15350" y="9977"/>
                </a:cubicBezTo>
              </a:path>
            </a:pathLst>
          </a:custGeom>
          <a:solidFill>
            <a:schemeClr val="accent3"/>
          </a:solidFill>
          <a:ln>
            <a:noFill/>
          </a:ln>
          <a:effectLst/>
        </p:spPr>
        <p:txBody>
          <a:bodyPr lIns="46516" tIns="46516" rIns="46516" bIns="46516" anchor="ctr"/>
          <a:lstStyle/>
          <a:p>
            <a:pPr algn="just" defTabSz="418644">
              <a:lnSpc>
                <a:spcPct val="120000"/>
              </a:lnSpc>
              <a:defRPr/>
            </a:pPr>
            <a:endParaRPr lang="es-ES" sz="800" dirty="0">
              <a:solidFill>
                <a:srgbClr val="44CEB9"/>
              </a:solidFill>
              <a:effectLst>
                <a:outerShdw blurRad="38100" dist="38100" dir="2700000" algn="tl">
                  <a:srgbClr val="000000"/>
                </a:outerShdw>
              </a:effectLst>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76" name="AutoShape 43"/>
          <p:cNvSpPr>
            <a:spLocks/>
          </p:cNvSpPr>
          <p:nvPr/>
        </p:nvSpPr>
        <p:spPr bwMode="auto">
          <a:xfrm>
            <a:off x="10025240" y="3881037"/>
            <a:ext cx="463155" cy="50756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263" y="0"/>
                </a:moveTo>
                <a:cubicBezTo>
                  <a:pt x="20630" y="0"/>
                  <a:pt x="20946" y="158"/>
                  <a:pt x="21208" y="478"/>
                </a:cubicBezTo>
                <a:cubicBezTo>
                  <a:pt x="21470" y="798"/>
                  <a:pt x="21599" y="1177"/>
                  <a:pt x="21599" y="1615"/>
                </a:cubicBezTo>
                <a:lnTo>
                  <a:pt x="21599" y="19984"/>
                </a:lnTo>
                <a:cubicBezTo>
                  <a:pt x="21599" y="20422"/>
                  <a:pt x="21470" y="20803"/>
                  <a:pt x="21208" y="21124"/>
                </a:cubicBezTo>
                <a:cubicBezTo>
                  <a:pt x="20948" y="21441"/>
                  <a:pt x="20632" y="21599"/>
                  <a:pt x="20263" y="21599"/>
                </a:cubicBezTo>
                <a:lnTo>
                  <a:pt x="1346" y="21599"/>
                </a:lnTo>
                <a:cubicBezTo>
                  <a:pt x="981" y="21599"/>
                  <a:pt x="663" y="21441"/>
                  <a:pt x="396" y="21124"/>
                </a:cubicBezTo>
                <a:cubicBezTo>
                  <a:pt x="132" y="20803"/>
                  <a:pt x="0" y="20422"/>
                  <a:pt x="0" y="19984"/>
                </a:cubicBezTo>
                <a:lnTo>
                  <a:pt x="0" y="1615"/>
                </a:lnTo>
                <a:cubicBezTo>
                  <a:pt x="0" y="1177"/>
                  <a:pt x="132" y="798"/>
                  <a:pt x="396" y="478"/>
                </a:cubicBezTo>
                <a:cubicBezTo>
                  <a:pt x="661" y="158"/>
                  <a:pt x="979" y="0"/>
                  <a:pt x="1346" y="0"/>
                </a:cubicBezTo>
                <a:lnTo>
                  <a:pt x="20263" y="0"/>
                </a:lnTo>
                <a:close/>
                <a:moveTo>
                  <a:pt x="19805" y="2170"/>
                </a:moveTo>
                <a:lnTo>
                  <a:pt x="1801" y="2170"/>
                </a:lnTo>
                <a:lnTo>
                  <a:pt x="1801" y="19440"/>
                </a:lnTo>
                <a:lnTo>
                  <a:pt x="19805" y="19440"/>
                </a:lnTo>
                <a:lnTo>
                  <a:pt x="19805" y="2170"/>
                </a:lnTo>
                <a:close/>
                <a:moveTo>
                  <a:pt x="5425" y="8662"/>
                </a:moveTo>
                <a:cubicBezTo>
                  <a:pt x="4910" y="8662"/>
                  <a:pt x="4475" y="8454"/>
                  <a:pt x="4125" y="8034"/>
                </a:cubicBezTo>
                <a:cubicBezTo>
                  <a:pt x="3770" y="7611"/>
                  <a:pt x="3598" y="7103"/>
                  <a:pt x="3598" y="6512"/>
                </a:cubicBezTo>
                <a:cubicBezTo>
                  <a:pt x="3598" y="5895"/>
                  <a:pt x="3770" y="5372"/>
                  <a:pt x="4125" y="4952"/>
                </a:cubicBezTo>
                <a:cubicBezTo>
                  <a:pt x="4477" y="4526"/>
                  <a:pt x="4910" y="4321"/>
                  <a:pt x="5425" y="4321"/>
                </a:cubicBezTo>
                <a:cubicBezTo>
                  <a:pt x="5914" y="4321"/>
                  <a:pt x="6340" y="4529"/>
                  <a:pt x="6693" y="4952"/>
                </a:cubicBezTo>
                <a:cubicBezTo>
                  <a:pt x="7045" y="5372"/>
                  <a:pt x="7219" y="5895"/>
                  <a:pt x="7219" y="6512"/>
                </a:cubicBezTo>
                <a:cubicBezTo>
                  <a:pt x="7219" y="7103"/>
                  <a:pt x="7045" y="7611"/>
                  <a:pt x="6693" y="8034"/>
                </a:cubicBezTo>
                <a:cubicBezTo>
                  <a:pt x="6340" y="8454"/>
                  <a:pt x="5914" y="8662"/>
                  <a:pt x="5425" y="8662"/>
                </a:cubicBezTo>
                <a:moveTo>
                  <a:pt x="18001" y="17287"/>
                </a:moveTo>
                <a:lnTo>
                  <a:pt x="3598" y="17287"/>
                </a:lnTo>
                <a:lnTo>
                  <a:pt x="3598" y="15810"/>
                </a:lnTo>
                <a:lnTo>
                  <a:pt x="6845" y="10745"/>
                </a:lnTo>
                <a:lnTo>
                  <a:pt x="9045" y="12942"/>
                </a:lnTo>
                <a:lnTo>
                  <a:pt x="13193" y="5387"/>
                </a:lnTo>
                <a:lnTo>
                  <a:pt x="17998" y="11350"/>
                </a:lnTo>
                <a:lnTo>
                  <a:pt x="17998" y="17287"/>
                </a:lnTo>
                <a:close/>
              </a:path>
            </a:pathLst>
          </a:custGeom>
          <a:solidFill>
            <a:schemeClr val="accent5"/>
          </a:solidFill>
          <a:ln>
            <a:noFill/>
          </a:ln>
          <a:effectLst/>
        </p:spPr>
        <p:txBody>
          <a:bodyPr lIns="46516" tIns="46516" rIns="46516" bIns="46516" anchor="ctr"/>
          <a:lstStyle/>
          <a:p>
            <a:pPr algn="just" defTabSz="418644">
              <a:lnSpc>
                <a:spcPct val="120000"/>
              </a:lnSpc>
              <a:defRPr/>
            </a:pPr>
            <a:endParaRPr lang="es-ES" sz="800" dirty="0">
              <a:solidFill>
                <a:srgbClr val="44CEB9"/>
              </a:solidFill>
              <a:effectLst>
                <a:outerShdw blurRad="38100" dist="38100" dir="2700000" algn="tl">
                  <a:srgbClr val="000000"/>
                </a:outerShdw>
              </a:effectLst>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77" name="AutoShape 124"/>
          <p:cNvSpPr>
            <a:spLocks/>
          </p:cNvSpPr>
          <p:nvPr/>
        </p:nvSpPr>
        <p:spPr bwMode="auto">
          <a:xfrm>
            <a:off x="6129325" y="1883383"/>
            <a:ext cx="606622" cy="54512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684" y="0"/>
                </a:moveTo>
                <a:cubicBezTo>
                  <a:pt x="20941" y="0"/>
                  <a:pt x="21159" y="103"/>
                  <a:pt x="21335" y="310"/>
                </a:cubicBezTo>
                <a:cubicBezTo>
                  <a:pt x="21511" y="518"/>
                  <a:pt x="21599" y="760"/>
                  <a:pt x="21599" y="1048"/>
                </a:cubicBezTo>
                <a:lnTo>
                  <a:pt x="21599" y="16238"/>
                </a:lnTo>
                <a:cubicBezTo>
                  <a:pt x="21599" y="16523"/>
                  <a:pt x="21511" y="16767"/>
                  <a:pt x="21335" y="16969"/>
                </a:cubicBezTo>
                <a:cubicBezTo>
                  <a:pt x="21161" y="17173"/>
                  <a:pt x="20943" y="17274"/>
                  <a:pt x="20684" y="17274"/>
                </a:cubicBezTo>
                <a:lnTo>
                  <a:pt x="19807" y="17274"/>
                </a:lnTo>
                <a:lnTo>
                  <a:pt x="19807" y="17369"/>
                </a:lnTo>
                <a:cubicBezTo>
                  <a:pt x="19807" y="17948"/>
                  <a:pt x="19709" y="18498"/>
                  <a:pt x="19513" y="19017"/>
                </a:cubicBezTo>
                <a:cubicBezTo>
                  <a:pt x="19317" y="19535"/>
                  <a:pt x="19060" y="19984"/>
                  <a:pt x="18746" y="20361"/>
                </a:cubicBezTo>
                <a:cubicBezTo>
                  <a:pt x="18433" y="20738"/>
                  <a:pt x="18051" y="21038"/>
                  <a:pt x="17608" y="21263"/>
                </a:cubicBezTo>
                <a:cubicBezTo>
                  <a:pt x="17167" y="21487"/>
                  <a:pt x="16697" y="21599"/>
                  <a:pt x="16197" y="21599"/>
                </a:cubicBezTo>
                <a:cubicBezTo>
                  <a:pt x="15705" y="21599"/>
                  <a:pt x="15237" y="21487"/>
                  <a:pt x="14796" y="21263"/>
                </a:cubicBezTo>
                <a:cubicBezTo>
                  <a:pt x="14353" y="21038"/>
                  <a:pt x="13973" y="20738"/>
                  <a:pt x="13653" y="20361"/>
                </a:cubicBezTo>
                <a:cubicBezTo>
                  <a:pt x="13332" y="19984"/>
                  <a:pt x="13077" y="19535"/>
                  <a:pt x="12886" y="19017"/>
                </a:cubicBezTo>
                <a:cubicBezTo>
                  <a:pt x="12695" y="18498"/>
                  <a:pt x="12600" y="17948"/>
                  <a:pt x="12600" y="17369"/>
                </a:cubicBezTo>
                <a:lnTo>
                  <a:pt x="12600" y="17274"/>
                </a:lnTo>
                <a:lnTo>
                  <a:pt x="9000" y="17274"/>
                </a:lnTo>
                <a:lnTo>
                  <a:pt x="9000" y="17369"/>
                </a:lnTo>
                <a:cubicBezTo>
                  <a:pt x="9000" y="17948"/>
                  <a:pt x="8904" y="18498"/>
                  <a:pt x="8713" y="19017"/>
                </a:cubicBezTo>
                <a:cubicBezTo>
                  <a:pt x="8522" y="19535"/>
                  <a:pt x="8265" y="19984"/>
                  <a:pt x="7946" y="20361"/>
                </a:cubicBezTo>
                <a:cubicBezTo>
                  <a:pt x="7628" y="20738"/>
                  <a:pt x="7244" y="21038"/>
                  <a:pt x="6803" y="21263"/>
                </a:cubicBezTo>
                <a:cubicBezTo>
                  <a:pt x="6360" y="21487"/>
                  <a:pt x="5894" y="21599"/>
                  <a:pt x="5402" y="21599"/>
                </a:cubicBezTo>
                <a:cubicBezTo>
                  <a:pt x="4910" y="21599"/>
                  <a:pt x="4442" y="21487"/>
                  <a:pt x="4004" y="21263"/>
                </a:cubicBezTo>
                <a:cubicBezTo>
                  <a:pt x="3558" y="21038"/>
                  <a:pt x="3178" y="20738"/>
                  <a:pt x="2857" y="20361"/>
                </a:cubicBezTo>
                <a:cubicBezTo>
                  <a:pt x="2537" y="19984"/>
                  <a:pt x="2282" y="19535"/>
                  <a:pt x="2091" y="19017"/>
                </a:cubicBezTo>
                <a:cubicBezTo>
                  <a:pt x="1900" y="18498"/>
                  <a:pt x="1804" y="17948"/>
                  <a:pt x="1804" y="17369"/>
                </a:cubicBezTo>
                <a:lnTo>
                  <a:pt x="1804" y="17274"/>
                </a:lnTo>
                <a:lnTo>
                  <a:pt x="891" y="17274"/>
                </a:lnTo>
                <a:cubicBezTo>
                  <a:pt x="646" y="17274"/>
                  <a:pt x="438" y="17168"/>
                  <a:pt x="262" y="16960"/>
                </a:cubicBezTo>
                <a:cubicBezTo>
                  <a:pt x="88" y="16756"/>
                  <a:pt x="0" y="16514"/>
                  <a:pt x="0" y="16238"/>
                </a:cubicBezTo>
                <a:lnTo>
                  <a:pt x="0" y="10668"/>
                </a:lnTo>
                <a:cubicBezTo>
                  <a:pt x="0" y="10441"/>
                  <a:pt x="26" y="10205"/>
                  <a:pt x="68" y="9960"/>
                </a:cubicBezTo>
                <a:cubicBezTo>
                  <a:pt x="117" y="9715"/>
                  <a:pt x="186" y="9474"/>
                  <a:pt x="274" y="9229"/>
                </a:cubicBezTo>
                <a:cubicBezTo>
                  <a:pt x="364" y="8984"/>
                  <a:pt x="470" y="8751"/>
                  <a:pt x="592" y="8526"/>
                </a:cubicBezTo>
                <a:cubicBezTo>
                  <a:pt x="712" y="8301"/>
                  <a:pt x="837" y="8114"/>
                  <a:pt x="959" y="7964"/>
                </a:cubicBezTo>
                <a:lnTo>
                  <a:pt x="3573" y="4906"/>
                </a:lnTo>
                <a:cubicBezTo>
                  <a:pt x="3697" y="4759"/>
                  <a:pt x="3857" y="4613"/>
                  <a:pt x="4053" y="4474"/>
                </a:cubicBezTo>
                <a:cubicBezTo>
                  <a:pt x="4248" y="4330"/>
                  <a:pt x="4449" y="4209"/>
                  <a:pt x="4657" y="4109"/>
                </a:cubicBezTo>
                <a:cubicBezTo>
                  <a:pt x="4863" y="4005"/>
                  <a:pt x="5071" y="3927"/>
                  <a:pt x="5277" y="3867"/>
                </a:cubicBezTo>
                <a:cubicBezTo>
                  <a:pt x="5485" y="3806"/>
                  <a:pt x="5686" y="3775"/>
                  <a:pt x="5882" y="3775"/>
                </a:cubicBezTo>
                <a:lnTo>
                  <a:pt x="6820" y="3775"/>
                </a:lnTo>
                <a:lnTo>
                  <a:pt x="6820" y="1048"/>
                </a:lnTo>
                <a:cubicBezTo>
                  <a:pt x="6820" y="760"/>
                  <a:pt x="6908" y="518"/>
                  <a:pt x="7082" y="310"/>
                </a:cubicBezTo>
                <a:cubicBezTo>
                  <a:pt x="7258" y="103"/>
                  <a:pt x="7464" y="0"/>
                  <a:pt x="7699" y="0"/>
                </a:cubicBezTo>
                <a:lnTo>
                  <a:pt x="20684" y="0"/>
                </a:lnTo>
                <a:close/>
                <a:moveTo>
                  <a:pt x="6791" y="6438"/>
                </a:moveTo>
                <a:lnTo>
                  <a:pt x="5877" y="6438"/>
                </a:lnTo>
                <a:cubicBezTo>
                  <a:pt x="5799" y="6438"/>
                  <a:pt x="5676" y="6478"/>
                  <a:pt x="5510" y="6550"/>
                </a:cubicBezTo>
                <a:cubicBezTo>
                  <a:pt x="5341" y="6625"/>
                  <a:pt x="5223" y="6703"/>
                  <a:pt x="5152" y="6784"/>
                </a:cubicBezTo>
                <a:lnTo>
                  <a:pt x="2539" y="9830"/>
                </a:lnTo>
                <a:cubicBezTo>
                  <a:pt x="2478" y="9902"/>
                  <a:pt x="2412" y="10040"/>
                  <a:pt x="2351" y="10239"/>
                </a:cubicBezTo>
                <a:cubicBezTo>
                  <a:pt x="2289" y="10435"/>
                  <a:pt x="2257" y="10579"/>
                  <a:pt x="2257" y="10671"/>
                </a:cubicBezTo>
                <a:lnTo>
                  <a:pt x="2257" y="11527"/>
                </a:lnTo>
                <a:lnTo>
                  <a:pt x="6795" y="11527"/>
                </a:lnTo>
                <a:lnTo>
                  <a:pt x="6795" y="6438"/>
                </a:lnTo>
                <a:close/>
                <a:moveTo>
                  <a:pt x="5395" y="18942"/>
                </a:moveTo>
                <a:cubicBezTo>
                  <a:pt x="5760" y="18942"/>
                  <a:pt x="6075" y="18789"/>
                  <a:pt x="6340" y="18481"/>
                </a:cubicBezTo>
                <a:cubicBezTo>
                  <a:pt x="6600" y="18173"/>
                  <a:pt x="6732" y="17804"/>
                  <a:pt x="6732" y="17372"/>
                </a:cubicBezTo>
                <a:cubicBezTo>
                  <a:pt x="6732" y="16940"/>
                  <a:pt x="6600" y="16569"/>
                  <a:pt x="6340" y="16252"/>
                </a:cubicBezTo>
                <a:cubicBezTo>
                  <a:pt x="6078" y="15944"/>
                  <a:pt x="5762" y="15786"/>
                  <a:pt x="5395" y="15786"/>
                </a:cubicBezTo>
                <a:cubicBezTo>
                  <a:pt x="5027" y="15786"/>
                  <a:pt x="4714" y="15941"/>
                  <a:pt x="4444" y="16246"/>
                </a:cubicBezTo>
                <a:cubicBezTo>
                  <a:pt x="4180" y="16557"/>
                  <a:pt x="4045" y="16932"/>
                  <a:pt x="4045" y="17372"/>
                </a:cubicBezTo>
                <a:cubicBezTo>
                  <a:pt x="4045" y="17804"/>
                  <a:pt x="4180" y="18173"/>
                  <a:pt x="4444" y="18481"/>
                </a:cubicBezTo>
                <a:cubicBezTo>
                  <a:pt x="4714" y="18789"/>
                  <a:pt x="5027" y="18942"/>
                  <a:pt x="5395" y="18942"/>
                </a:cubicBezTo>
                <a:moveTo>
                  <a:pt x="16195" y="18942"/>
                </a:moveTo>
                <a:cubicBezTo>
                  <a:pt x="16560" y="18942"/>
                  <a:pt x="16878" y="18789"/>
                  <a:pt x="17145" y="18481"/>
                </a:cubicBezTo>
                <a:cubicBezTo>
                  <a:pt x="17409" y="18173"/>
                  <a:pt x="17544" y="17804"/>
                  <a:pt x="17544" y="17372"/>
                </a:cubicBezTo>
                <a:cubicBezTo>
                  <a:pt x="17544" y="16940"/>
                  <a:pt x="17412" y="16569"/>
                  <a:pt x="17150" y="16252"/>
                </a:cubicBezTo>
                <a:cubicBezTo>
                  <a:pt x="16890" y="15944"/>
                  <a:pt x="16572" y="15786"/>
                  <a:pt x="16195" y="15786"/>
                </a:cubicBezTo>
                <a:cubicBezTo>
                  <a:pt x="15827" y="15786"/>
                  <a:pt x="15514" y="15941"/>
                  <a:pt x="15249" y="16246"/>
                </a:cubicBezTo>
                <a:cubicBezTo>
                  <a:pt x="14990" y="16557"/>
                  <a:pt x="14857" y="16932"/>
                  <a:pt x="14857" y="17372"/>
                </a:cubicBezTo>
                <a:cubicBezTo>
                  <a:pt x="14857" y="17804"/>
                  <a:pt x="14990" y="18173"/>
                  <a:pt x="15249" y="18481"/>
                </a:cubicBezTo>
                <a:cubicBezTo>
                  <a:pt x="15511" y="18789"/>
                  <a:pt x="15825" y="18942"/>
                  <a:pt x="16195" y="18942"/>
                </a:cubicBezTo>
              </a:path>
            </a:pathLst>
          </a:custGeom>
          <a:solidFill>
            <a:schemeClr val="accent1"/>
          </a:solidFill>
          <a:ln>
            <a:noFill/>
          </a:ln>
          <a:effectLst/>
        </p:spPr>
        <p:txBody>
          <a:bodyPr lIns="46516" tIns="46516" rIns="46516" bIns="46516" anchor="ctr"/>
          <a:lstStyle/>
          <a:p>
            <a:pPr algn="just" defTabSz="418644">
              <a:lnSpc>
                <a:spcPct val="120000"/>
              </a:lnSpc>
              <a:defRPr/>
            </a:pPr>
            <a:endParaRPr lang="es-ES" sz="800" dirty="0">
              <a:solidFill>
                <a:srgbClr val="44CEB9"/>
              </a:solidFill>
              <a:effectLst>
                <a:outerShdw blurRad="38100" dist="38100" dir="2700000" algn="tl">
                  <a:srgbClr val="000000"/>
                </a:outerShdw>
              </a:effectLst>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78" name="AutoShape 123"/>
          <p:cNvSpPr>
            <a:spLocks/>
          </p:cNvSpPr>
          <p:nvPr/>
        </p:nvSpPr>
        <p:spPr bwMode="auto">
          <a:xfrm>
            <a:off x="2578068" y="3845420"/>
            <a:ext cx="467528" cy="51441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599" y="6949"/>
                </a:moveTo>
                <a:cubicBezTo>
                  <a:pt x="21599" y="7542"/>
                  <a:pt x="21407" y="8153"/>
                  <a:pt x="21017" y="8781"/>
                </a:cubicBezTo>
                <a:cubicBezTo>
                  <a:pt x="20628" y="9416"/>
                  <a:pt x="20109" y="10015"/>
                  <a:pt x="19458" y="10585"/>
                </a:cubicBezTo>
                <a:cubicBezTo>
                  <a:pt x="18806" y="11152"/>
                  <a:pt x="18040" y="11651"/>
                  <a:pt x="17159" y="12083"/>
                </a:cubicBezTo>
                <a:cubicBezTo>
                  <a:pt x="16275" y="12512"/>
                  <a:pt x="15327" y="12820"/>
                  <a:pt x="14315" y="12996"/>
                </a:cubicBezTo>
                <a:cubicBezTo>
                  <a:pt x="13880" y="13090"/>
                  <a:pt x="13492" y="13284"/>
                  <a:pt x="13151" y="13578"/>
                </a:cubicBezTo>
                <a:cubicBezTo>
                  <a:pt x="12809" y="13872"/>
                  <a:pt x="12641" y="14204"/>
                  <a:pt x="12641" y="14571"/>
                </a:cubicBezTo>
                <a:cubicBezTo>
                  <a:pt x="12641" y="14900"/>
                  <a:pt x="12713" y="15140"/>
                  <a:pt x="12865" y="15293"/>
                </a:cubicBezTo>
                <a:cubicBezTo>
                  <a:pt x="13015" y="15449"/>
                  <a:pt x="13177" y="15596"/>
                  <a:pt x="13364" y="15728"/>
                </a:cubicBezTo>
                <a:cubicBezTo>
                  <a:pt x="13546" y="15866"/>
                  <a:pt x="13717" y="16010"/>
                  <a:pt x="13874" y="16169"/>
                </a:cubicBezTo>
                <a:cubicBezTo>
                  <a:pt x="14032" y="16330"/>
                  <a:pt x="14125" y="16574"/>
                  <a:pt x="14160" y="16903"/>
                </a:cubicBezTo>
                <a:cubicBezTo>
                  <a:pt x="14195" y="17117"/>
                  <a:pt x="14187" y="17340"/>
                  <a:pt x="14133" y="17564"/>
                </a:cubicBezTo>
                <a:cubicBezTo>
                  <a:pt x="14099" y="17696"/>
                  <a:pt x="14200" y="17805"/>
                  <a:pt x="14432" y="17893"/>
                </a:cubicBezTo>
                <a:cubicBezTo>
                  <a:pt x="14667" y="17981"/>
                  <a:pt x="14956" y="18069"/>
                  <a:pt x="15295" y="18154"/>
                </a:cubicBezTo>
                <a:cubicBezTo>
                  <a:pt x="15637" y="18236"/>
                  <a:pt x="15987" y="18342"/>
                  <a:pt x="16344" y="18468"/>
                </a:cubicBezTo>
                <a:cubicBezTo>
                  <a:pt x="16705" y="18595"/>
                  <a:pt x="16975" y="18756"/>
                  <a:pt x="17164" y="18953"/>
                </a:cubicBezTo>
                <a:cubicBezTo>
                  <a:pt x="17266" y="19050"/>
                  <a:pt x="17351" y="19232"/>
                  <a:pt x="17415" y="19511"/>
                </a:cubicBezTo>
                <a:cubicBezTo>
                  <a:pt x="17477" y="19790"/>
                  <a:pt x="17519" y="20090"/>
                  <a:pt x="17535" y="20416"/>
                </a:cubicBezTo>
                <a:cubicBezTo>
                  <a:pt x="17554" y="20727"/>
                  <a:pt x="17527" y="21000"/>
                  <a:pt x="17463" y="21241"/>
                </a:cubicBezTo>
                <a:cubicBezTo>
                  <a:pt x="17394" y="21479"/>
                  <a:pt x="17268" y="21599"/>
                  <a:pt x="17089" y="21599"/>
                </a:cubicBezTo>
                <a:lnTo>
                  <a:pt x="4496" y="21599"/>
                </a:lnTo>
                <a:cubicBezTo>
                  <a:pt x="4328" y="21599"/>
                  <a:pt x="4205" y="21479"/>
                  <a:pt x="4130" y="21241"/>
                </a:cubicBezTo>
                <a:cubicBezTo>
                  <a:pt x="4061" y="21000"/>
                  <a:pt x="4032" y="20727"/>
                  <a:pt x="4048" y="20416"/>
                </a:cubicBezTo>
                <a:cubicBezTo>
                  <a:pt x="4066" y="20090"/>
                  <a:pt x="4109" y="19790"/>
                  <a:pt x="4170" y="19511"/>
                </a:cubicBezTo>
                <a:cubicBezTo>
                  <a:pt x="4235" y="19232"/>
                  <a:pt x="4317" y="19050"/>
                  <a:pt x="4421" y="18953"/>
                </a:cubicBezTo>
                <a:cubicBezTo>
                  <a:pt x="4616" y="18768"/>
                  <a:pt x="4889" y="18606"/>
                  <a:pt x="5239" y="18474"/>
                </a:cubicBezTo>
                <a:cubicBezTo>
                  <a:pt x="5588" y="18345"/>
                  <a:pt x="5933" y="18236"/>
                  <a:pt x="6269" y="18154"/>
                </a:cubicBezTo>
                <a:cubicBezTo>
                  <a:pt x="6606" y="18069"/>
                  <a:pt x="6897" y="17984"/>
                  <a:pt x="7145" y="17901"/>
                </a:cubicBezTo>
                <a:cubicBezTo>
                  <a:pt x="7394" y="17816"/>
                  <a:pt x="7498" y="17705"/>
                  <a:pt x="7463" y="17564"/>
                </a:cubicBezTo>
                <a:cubicBezTo>
                  <a:pt x="7428" y="17432"/>
                  <a:pt x="7412" y="17311"/>
                  <a:pt x="7412" y="17205"/>
                </a:cubicBezTo>
                <a:lnTo>
                  <a:pt x="7412" y="16903"/>
                </a:lnTo>
                <a:cubicBezTo>
                  <a:pt x="7428" y="16574"/>
                  <a:pt x="7519" y="16330"/>
                  <a:pt x="7687" y="16169"/>
                </a:cubicBezTo>
                <a:cubicBezTo>
                  <a:pt x="7853" y="16010"/>
                  <a:pt x="8034" y="15866"/>
                  <a:pt x="8224" y="15728"/>
                </a:cubicBezTo>
                <a:cubicBezTo>
                  <a:pt x="8416" y="15593"/>
                  <a:pt x="8584" y="15446"/>
                  <a:pt x="8729" y="15293"/>
                </a:cubicBezTo>
                <a:cubicBezTo>
                  <a:pt x="8873" y="15140"/>
                  <a:pt x="8945" y="14900"/>
                  <a:pt x="8945" y="14571"/>
                </a:cubicBezTo>
                <a:cubicBezTo>
                  <a:pt x="8945" y="14204"/>
                  <a:pt x="8777" y="13875"/>
                  <a:pt x="8440" y="13578"/>
                </a:cubicBezTo>
                <a:cubicBezTo>
                  <a:pt x="8104" y="13281"/>
                  <a:pt x="7706" y="13090"/>
                  <a:pt x="7247" y="12996"/>
                </a:cubicBezTo>
                <a:cubicBezTo>
                  <a:pt x="6251" y="12811"/>
                  <a:pt x="5311" y="12497"/>
                  <a:pt x="4435" y="12062"/>
                </a:cubicBezTo>
                <a:cubicBezTo>
                  <a:pt x="3554" y="11628"/>
                  <a:pt x="2790" y="11128"/>
                  <a:pt x="2133" y="10570"/>
                </a:cubicBezTo>
                <a:cubicBezTo>
                  <a:pt x="1479" y="10012"/>
                  <a:pt x="958" y="9416"/>
                  <a:pt x="574" y="8781"/>
                </a:cubicBezTo>
                <a:cubicBezTo>
                  <a:pt x="189" y="8153"/>
                  <a:pt x="0" y="7542"/>
                  <a:pt x="0" y="6949"/>
                </a:cubicBezTo>
                <a:lnTo>
                  <a:pt x="0" y="4320"/>
                </a:lnTo>
                <a:cubicBezTo>
                  <a:pt x="0" y="4009"/>
                  <a:pt x="93" y="3756"/>
                  <a:pt x="285" y="3553"/>
                </a:cubicBezTo>
                <a:cubicBezTo>
                  <a:pt x="475" y="3354"/>
                  <a:pt x="712" y="3254"/>
                  <a:pt x="998" y="3254"/>
                </a:cubicBezTo>
                <a:lnTo>
                  <a:pt x="5124" y="3254"/>
                </a:lnTo>
                <a:cubicBezTo>
                  <a:pt x="5108" y="3139"/>
                  <a:pt x="5097" y="3025"/>
                  <a:pt x="5097" y="2901"/>
                </a:cubicBezTo>
                <a:lnTo>
                  <a:pt x="5097" y="2564"/>
                </a:lnTo>
                <a:lnTo>
                  <a:pt x="5097" y="2505"/>
                </a:lnTo>
                <a:cubicBezTo>
                  <a:pt x="5097" y="2005"/>
                  <a:pt x="5118" y="1594"/>
                  <a:pt x="5156" y="1265"/>
                </a:cubicBezTo>
                <a:cubicBezTo>
                  <a:pt x="5193" y="939"/>
                  <a:pt x="5260" y="684"/>
                  <a:pt x="5353" y="499"/>
                </a:cubicBezTo>
                <a:cubicBezTo>
                  <a:pt x="5444" y="320"/>
                  <a:pt x="5580" y="187"/>
                  <a:pt x="5754" y="111"/>
                </a:cubicBezTo>
                <a:cubicBezTo>
                  <a:pt x="5928" y="38"/>
                  <a:pt x="6165" y="0"/>
                  <a:pt x="6464" y="0"/>
                </a:cubicBezTo>
                <a:lnTo>
                  <a:pt x="15132" y="0"/>
                </a:lnTo>
                <a:cubicBezTo>
                  <a:pt x="15410" y="0"/>
                  <a:pt x="15645" y="38"/>
                  <a:pt x="15829" y="111"/>
                </a:cubicBezTo>
                <a:cubicBezTo>
                  <a:pt x="16011" y="187"/>
                  <a:pt x="16149" y="320"/>
                  <a:pt x="16243" y="499"/>
                </a:cubicBezTo>
                <a:cubicBezTo>
                  <a:pt x="16336" y="684"/>
                  <a:pt x="16403" y="939"/>
                  <a:pt x="16435" y="1265"/>
                </a:cubicBezTo>
                <a:cubicBezTo>
                  <a:pt x="16470" y="1594"/>
                  <a:pt x="16486" y="2006"/>
                  <a:pt x="16486" y="2505"/>
                </a:cubicBezTo>
                <a:lnTo>
                  <a:pt x="16486" y="2863"/>
                </a:lnTo>
                <a:cubicBezTo>
                  <a:pt x="16486" y="2989"/>
                  <a:pt x="16478" y="3119"/>
                  <a:pt x="16459" y="3251"/>
                </a:cubicBezTo>
                <a:lnTo>
                  <a:pt x="20603" y="3251"/>
                </a:lnTo>
                <a:cubicBezTo>
                  <a:pt x="20884" y="3251"/>
                  <a:pt x="21119" y="3351"/>
                  <a:pt x="21314" y="3550"/>
                </a:cubicBezTo>
                <a:cubicBezTo>
                  <a:pt x="21503" y="3753"/>
                  <a:pt x="21599" y="4006"/>
                  <a:pt x="21599" y="4317"/>
                </a:cubicBezTo>
                <a:lnTo>
                  <a:pt x="21599" y="6949"/>
                </a:lnTo>
                <a:close/>
                <a:moveTo>
                  <a:pt x="6283" y="10550"/>
                </a:moveTo>
                <a:cubicBezTo>
                  <a:pt x="6072" y="9798"/>
                  <a:pt x="5882" y="8978"/>
                  <a:pt x="5714" y="8082"/>
                </a:cubicBezTo>
                <a:cubicBezTo>
                  <a:pt x="5548" y="7189"/>
                  <a:pt x="5407" y="6299"/>
                  <a:pt x="5287" y="5415"/>
                </a:cubicBezTo>
                <a:lnTo>
                  <a:pt x="1962" y="5415"/>
                </a:lnTo>
                <a:lnTo>
                  <a:pt x="1962" y="6949"/>
                </a:lnTo>
                <a:cubicBezTo>
                  <a:pt x="1962" y="7137"/>
                  <a:pt x="2064" y="7389"/>
                  <a:pt x="2264" y="7709"/>
                </a:cubicBezTo>
                <a:cubicBezTo>
                  <a:pt x="2462" y="8029"/>
                  <a:pt x="2753" y="8358"/>
                  <a:pt x="3126" y="8699"/>
                </a:cubicBezTo>
                <a:cubicBezTo>
                  <a:pt x="3500" y="9040"/>
                  <a:pt x="3954" y="9381"/>
                  <a:pt x="4488" y="9707"/>
                </a:cubicBezTo>
                <a:cubicBezTo>
                  <a:pt x="5022" y="10033"/>
                  <a:pt x="5618" y="10315"/>
                  <a:pt x="6283" y="10550"/>
                </a:cubicBezTo>
                <a:moveTo>
                  <a:pt x="19629" y="5415"/>
                </a:moveTo>
                <a:lnTo>
                  <a:pt x="16280" y="5415"/>
                </a:lnTo>
                <a:cubicBezTo>
                  <a:pt x="16179" y="6299"/>
                  <a:pt x="16043" y="7189"/>
                  <a:pt x="15877" y="8082"/>
                </a:cubicBezTo>
                <a:cubicBezTo>
                  <a:pt x="15712" y="8978"/>
                  <a:pt x="15522" y="9798"/>
                  <a:pt x="15308" y="10550"/>
                </a:cubicBezTo>
                <a:cubicBezTo>
                  <a:pt x="15973" y="10315"/>
                  <a:pt x="16574" y="10033"/>
                  <a:pt x="17105" y="9707"/>
                </a:cubicBezTo>
                <a:cubicBezTo>
                  <a:pt x="17637" y="9381"/>
                  <a:pt x="18091" y="9040"/>
                  <a:pt x="18467" y="8699"/>
                </a:cubicBezTo>
                <a:cubicBezTo>
                  <a:pt x="18844" y="8358"/>
                  <a:pt x="19130" y="8029"/>
                  <a:pt x="19330" y="7709"/>
                </a:cubicBezTo>
                <a:cubicBezTo>
                  <a:pt x="19530" y="7389"/>
                  <a:pt x="19629" y="7137"/>
                  <a:pt x="19629" y="6949"/>
                </a:cubicBezTo>
                <a:lnTo>
                  <a:pt x="19629" y="5415"/>
                </a:lnTo>
                <a:close/>
              </a:path>
            </a:pathLst>
          </a:custGeom>
          <a:solidFill>
            <a:schemeClr val="accent4"/>
          </a:solidFill>
          <a:ln>
            <a:noFill/>
          </a:ln>
          <a:effectLst/>
        </p:spPr>
        <p:txBody>
          <a:bodyPr lIns="46516" tIns="46516" rIns="46516" bIns="46516" anchor="ctr"/>
          <a:lstStyle/>
          <a:p>
            <a:pPr algn="just" defTabSz="418644">
              <a:lnSpc>
                <a:spcPct val="120000"/>
              </a:lnSpc>
              <a:defRPr/>
            </a:pPr>
            <a:endParaRPr lang="es-ES" sz="800" dirty="0">
              <a:solidFill>
                <a:srgbClr val="44CEB9"/>
              </a:solidFill>
              <a:effectLst>
                <a:outerShdw blurRad="38100" dist="38100" dir="2700000" algn="tl">
                  <a:srgbClr val="000000"/>
                </a:outerShdw>
              </a:effectLst>
              <a:latin typeface="Arial" panose="020B0604020202020204" pitchFamily="34" charset="0"/>
              <a:ea typeface="微软雅黑" panose="020B0503020204020204" pitchFamily="34" charset="-122"/>
              <a:cs typeface="+mn-ea"/>
              <a:sym typeface="Arial" panose="020B0604020202020204" pitchFamily="34" charset="0"/>
            </a:endParaRPr>
          </a:p>
        </p:txBody>
      </p:sp>
      <p:grpSp>
        <p:nvGrpSpPr>
          <p:cNvPr id="84" name="Group 83"/>
          <p:cNvGrpSpPr/>
          <p:nvPr/>
        </p:nvGrpSpPr>
        <p:grpSpPr>
          <a:xfrm>
            <a:off x="5896685" y="3268951"/>
            <a:ext cx="1066448" cy="3975410"/>
            <a:chOff x="5514228" y="3347003"/>
            <a:chExt cx="1164707" cy="4340559"/>
          </a:xfrm>
        </p:grpSpPr>
        <p:sp>
          <p:nvSpPr>
            <p:cNvPr id="48" name="Freeform 5"/>
            <p:cNvSpPr>
              <a:spLocks noEditPoints="1"/>
            </p:cNvSpPr>
            <p:nvPr/>
          </p:nvSpPr>
          <p:spPr bwMode="auto">
            <a:xfrm>
              <a:off x="5514228" y="3347003"/>
              <a:ext cx="1164707" cy="4340559"/>
            </a:xfrm>
            <a:custGeom>
              <a:avLst/>
              <a:gdLst>
                <a:gd name="T0" fmla="*/ 770 w 1514"/>
                <a:gd name="T1" fmla="*/ 0 h 5643"/>
                <a:gd name="T2" fmla="*/ 18 w 1514"/>
                <a:gd name="T3" fmla="*/ 745 h 5643"/>
                <a:gd name="T4" fmla="*/ 702 w 1514"/>
                <a:gd name="T5" fmla="*/ 2271 h 5643"/>
                <a:gd name="T6" fmla="*/ 723 w 1514"/>
                <a:gd name="T7" fmla="*/ 4798 h 5643"/>
                <a:gd name="T8" fmla="*/ 770 w 1514"/>
                <a:gd name="T9" fmla="*/ 5643 h 5643"/>
                <a:gd name="T10" fmla="*/ 816 w 1514"/>
                <a:gd name="T11" fmla="*/ 4803 h 5643"/>
                <a:gd name="T12" fmla="*/ 872 w 1514"/>
                <a:gd name="T13" fmla="*/ 2278 h 5643"/>
                <a:gd name="T14" fmla="*/ 1514 w 1514"/>
                <a:gd name="T15" fmla="*/ 745 h 5643"/>
                <a:gd name="T16" fmla="*/ 770 w 1514"/>
                <a:gd name="T17" fmla="*/ 0 h 5643"/>
                <a:gd name="T18" fmla="*/ 381 w 1514"/>
                <a:gd name="T19" fmla="*/ 1217 h 5643"/>
                <a:gd name="T20" fmla="*/ 159 w 1514"/>
                <a:gd name="T21" fmla="*/ 745 h 5643"/>
                <a:gd name="T22" fmla="*/ 770 w 1514"/>
                <a:gd name="T23" fmla="*/ 133 h 5643"/>
                <a:gd name="T24" fmla="*/ 1382 w 1514"/>
                <a:gd name="T25" fmla="*/ 745 h 5643"/>
                <a:gd name="T26" fmla="*/ 1048 w 1514"/>
                <a:gd name="T27" fmla="*/ 1311 h 5643"/>
                <a:gd name="T28" fmla="*/ 381 w 1514"/>
                <a:gd name="T29" fmla="*/ 1217 h 56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514" h="5643">
                  <a:moveTo>
                    <a:pt x="770" y="0"/>
                  </a:moveTo>
                  <a:cubicBezTo>
                    <a:pt x="359" y="0"/>
                    <a:pt x="0" y="334"/>
                    <a:pt x="18" y="745"/>
                  </a:cubicBezTo>
                  <a:cubicBezTo>
                    <a:pt x="47" y="1432"/>
                    <a:pt x="656" y="1558"/>
                    <a:pt x="702" y="2271"/>
                  </a:cubicBezTo>
                  <a:cubicBezTo>
                    <a:pt x="736" y="2806"/>
                    <a:pt x="723" y="3445"/>
                    <a:pt x="723" y="4798"/>
                  </a:cubicBezTo>
                  <a:cubicBezTo>
                    <a:pt x="723" y="4939"/>
                    <a:pt x="734" y="5643"/>
                    <a:pt x="770" y="5643"/>
                  </a:cubicBezTo>
                  <a:cubicBezTo>
                    <a:pt x="807" y="5643"/>
                    <a:pt x="816" y="4943"/>
                    <a:pt x="816" y="4803"/>
                  </a:cubicBezTo>
                  <a:cubicBezTo>
                    <a:pt x="816" y="3462"/>
                    <a:pt x="842" y="2810"/>
                    <a:pt x="872" y="2278"/>
                  </a:cubicBezTo>
                  <a:cubicBezTo>
                    <a:pt x="912" y="1563"/>
                    <a:pt x="1514" y="1312"/>
                    <a:pt x="1514" y="745"/>
                  </a:cubicBezTo>
                  <a:cubicBezTo>
                    <a:pt x="1514" y="334"/>
                    <a:pt x="1181" y="0"/>
                    <a:pt x="770" y="0"/>
                  </a:cubicBezTo>
                  <a:close/>
                  <a:moveTo>
                    <a:pt x="381" y="1217"/>
                  </a:moveTo>
                  <a:cubicBezTo>
                    <a:pt x="280" y="1111"/>
                    <a:pt x="159" y="935"/>
                    <a:pt x="159" y="745"/>
                  </a:cubicBezTo>
                  <a:cubicBezTo>
                    <a:pt x="159" y="407"/>
                    <a:pt x="432" y="133"/>
                    <a:pt x="770" y="133"/>
                  </a:cubicBezTo>
                  <a:cubicBezTo>
                    <a:pt x="1108" y="133"/>
                    <a:pt x="1382" y="407"/>
                    <a:pt x="1382" y="745"/>
                  </a:cubicBezTo>
                  <a:cubicBezTo>
                    <a:pt x="1382" y="829"/>
                    <a:pt x="1330" y="1116"/>
                    <a:pt x="1048" y="1311"/>
                  </a:cubicBezTo>
                  <a:cubicBezTo>
                    <a:pt x="822" y="1467"/>
                    <a:pt x="603" y="1448"/>
                    <a:pt x="381" y="1217"/>
                  </a:cubicBezTo>
                  <a:close/>
                </a:path>
              </a:pathLst>
            </a:custGeom>
            <a:solidFill>
              <a:schemeClr val="accent1"/>
            </a:solidFill>
            <a:ln>
              <a:noFill/>
            </a:ln>
          </p:spPr>
          <p:txBody>
            <a:bodyPr vert="horz" wrap="square" lIns="41874" tIns="20937" rIns="41874" bIns="20937" numCol="1" anchor="t" anchorCtr="0" compatLnSpc="1">
              <a:prstTxWarp prst="textNoShape">
                <a:avLst/>
              </a:prstTxWarp>
            </a:bodyPr>
            <a:lstStyle/>
            <a:p>
              <a:pPr algn="just">
                <a:lnSpc>
                  <a:spcPct val="120000"/>
                </a:lnSpc>
              </a:pPr>
              <a:endParaRPr lang="id-ID" sz="8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79" name="AutoShape 24"/>
            <p:cNvSpPr>
              <a:spLocks/>
            </p:cNvSpPr>
            <p:nvPr/>
          </p:nvSpPr>
          <p:spPr bwMode="auto">
            <a:xfrm>
              <a:off x="5892330" y="3749059"/>
              <a:ext cx="407339" cy="324950"/>
            </a:xfrm>
            <a:custGeom>
              <a:avLst/>
              <a:gdLst>
                <a:gd name="T0" fmla="*/ 10799 w 21598"/>
                <a:gd name="T1" fmla="*/ 10800 h 21600"/>
                <a:gd name="T2" fmla="*/ 10799 w 21598"/>
                <a:gd name="T3" fmla="*/ 10800 h 21600"/>
                <a:gd name="T4" fmla="*/ 10799 w 21598"/>
                <a:gd name="T5" fmla="*/ 10800 h 21600"/>
                <a:gd name="T6" fmla="*/ 10799 w 21598"/>
                <a:gd name="T7" fmla="*/ 10800 h 21600"/>
              </a:gdLst>
              <a:ahLst/>
              <a:cxnLst>
                <a:cxn ang="0">
                  <a:pos x="T0" y="T1"/>
                </a:cxn>
                <a:cxn ang="0">
                  <a:pos x="T2" y="T3"/>
                </a:cxn>
                <a:cxn ang="0">
                  <a:pos x="T4" y="T5"/>
                </a:cxn>
                <a:cxn ang="0">
                  <a:pos x="T6" y="T7"/>
                </a:cxn>
              </a:cxnLst>
              <a:rect l="0" t="0" r="r" b="b"/>
              <a:pathLst>
                <a:path w="21598" h="21600">
                  <a:moveTo>
                    <a:pt x="21333" y="9359"/>
                  </a:moveTo>
                  <a:cubicBezTo>
                    <a:pt x="21511" y="9815"/>
                    <a:pt x="21599" y="10303"/>
                    <a:pt x="21597" y="10814"/>
                  </a:cubicBezTo>
                  <a:cubicBezTo>
                    <a:pt x="21592" y="11336"/>
                    <a:pt x="21504" y="11810"/>
                    <a:pt x="21333" y="12240"/>
                  </a:cubicBezTo>
                  <a:cubicBezTo>
                    <a:pt x="20706" y="13728"/>
                    <a:pt x="20002" y="15055"/>
                    <a:pt x="19216" y="16223"/>
                  </a:cubicBezTo>
                  <a:cubicBezTo>
                    <a:pt x="18433" y="17388"/>
                    <a:pt x="17594" y="18369"/>
                    <a:pt x="16701" y="19163"/>
                  </a:cubicBezTo>
                  <a:cubicBezTo>
                    <a:pt x="15805" y="19953"/>
                    <a:pt x="14863" y="20560"/>
                    <a:pt x="13869" y="20975"/>
                  </a:cubicBezTo>
                  <a:cubicBezTo>
                    <a:pt x="12878" y="21390"/>
                    <a:pt x="11855" y="21599"/>
                    <a:pt x="10801" y="21599"/>
                  </a:cubicBezTo>
                  <a:cubicBezTo>
                    <a:pt x="9763" y="21599"/>
                    <a:pt x="8748" y="21390"/>
                    <a:pt x="7754" y="20975"/>
                  </a:cubicBezTo>
                  <a:cubicBezTo>
                    <a:pt x="6763" y="20560"/>
                    <a:pt x="5814" y="19950"/>
                    <a:pt x="4908" y="19145"/>
                  </a:cubicBezTo>
                  <a:cubicBezTo>
                    <a:pt x="4003" y="18340"/>
                    <a:pt x="3156" y="17355"/>
                    <a:pt x="2373" y="16190"/>
                  </a:cubicBezTo>
                  <a:cubicBezTo>
                    <a:pt x="1588" y="15022"/>
                    <a:pt x="895" y="13706"/>
                    <a:pt x="293" y="12240"/>
                  </a:cubicBezTo>
                  <a:cubicBezTo>
                    <a:pt x="97" y="11806"/>
                    <a:pt x="0" y="11332"/>
                    <a:pt x="0" y="10814"/>
                  </a:cubicBezTo>
                  <a:cubicBezTo>
                    <a:pt x="0" y="10300"/>
                    <a:pt x="97" y="9815"/>
                    <a:pt x="293" y="9359"/>
                  </a:cubicBezTo>
                  <a:cubicBezTo>
                    <a:pt x="902" y="7889"/>
                    <a:pt x="1597" y="6577"/>
                    <a:pt x="2378" y="5416"/>
                  </a:cubicBezTo>
                  <a:cubicBezTo>
                    <a:pt x="3159" y="4255"/>
                    <a:pt x="4003" y="3270"/>
                    <a:pt x="4908" y="2462"/>
                  </a:cubicBezTo>
                  <a:cubicBezTo>
                    <a:pt x="5814" y="1653"/>
                    <a:pt x="6761" y="1039"/>
                    <a:pt x="7749" y="624"/>
                  </a:cubicBezTo>
                  <a:cubicBezTo>
                    <a:pt x="8738" y="205"/>
                    <a:pt x="9753" y="0"/>
                    <a:pt x="10801" y="0"/>
                  </a:cubicBezTo>
                  <a:cubicBezTo>
                    <a:pt x="11855" y="0"/>
                    <a:pt x="12878" y="205"/>
                    <a:pt x="13869" y="624"/>
                  </a:cubicBezTo>
                  <a:cubicBezTo>
                    <a:pt x="14863" y="1039"/>
                    <a:pt x="15805" y="1646"/>
                    <a:pt x="16701" y="2443"/>
                  </a:cubicBezTo>
                  <a:cubicBezTo>
                    <a:pt x="17594" y="3244"/>
                    <a:pt x="18433" y="4222"/>
                    <a:pt x="19216" y="5383"/>
                  </a:cubicBezTo>
                  <a:cubicBezTo>
                    <a:pt x="20002" y="6544"/>
                    <a:pt x="20706" y="7863"/>
                    <a:pt x="21333" y="9359"/>
                  </a:cubicBezTo>
                  <a:moveTo>
                    <a:pt x="10801" y="18906"/>
                  </a:moveTo>
                  <a:cubicBezTo>
                    <a:pt x="11731" y="18906"/>
                    <a:pt x="12624" y="18715"/>
                    <a:pt x="13478" y="18325"/>
                  </a:cubicBezTo>
                  <a:cubicBezTo>
                    <a:pt x="14332" y="17939"/>
                    <a:pt x="15142" y="17399"/>
                    <a:pt x="15908" y="16708"/>
                  </a:cubicBezTo>
                  <a:cubicBezTo>
                    <a:pt x="16674" y="16014"/>
                    <a:pt x="17383" y="15165"/>
                    <a:pt x="18039" y="14155"/>
                  </a:cubicBezTo>
                  <a:cubicBezTo>
                    <a:pt x="18697" y="13148"/>
                    <a:pt x="19282" y="12027"/>
                    <a:pt x="19798" y="10796"/>
                  </a:cubicBezTo>
                  <a:cubicBezTo>
                    <a:pt x="19172" y="9282"/>
                    <a:pt x="18440" y="7955"/>
                    <a:pt x="17601" y="6812"/>
                  </a:cubicBezTo>
                  <a:cubicBezTo>
                    <a:pt x="16762" y="5670"/>
                    <a:pt x="15839" y="4751"/>
                    <a:pt x="14831" y="4060"/>
                  </a:cubicBezTo>
                  <a:cubicBezTo>
                    <a:pt x="15230" y="4751"/>
                    <a:pt x="15538" y="5534"/>
                    <a:pt x="15761" y="6401"/>
                  </a:cubicBezTo>
                  <a:cubicBezTo>
                    <a:pt x="15984" y="7264"/>
                    <a:pt x="16096" y="8205"/>
                    <a:pt x="16096" y="9216"/>
                  </a:cubicBezTo>
                  <a:cubicBezTo>
                    <a:pt x="16096" y="10340"/>
                    <a:pt x="15957" y="11387"/>
                    <a:pt x="15680" y="12361"/>
                  </a:cubicBezTo>
                  <a:cubicBezTo>
                    <a:pt x="15404" y="13339"/>
                    <a:pt x="15017" y="14195"/>
                    <a:pt x="14520" y="14941"/>
                  </a:cubicBezTo>
                  <a:cubicBezTo>
                    <a:pt x="14023" y="15683"/>
                    <a:pt x="13448" y="16271"/>
                    <a:pt x="12793" y="16690"/>
                  </a:cubicBezTo>
                  <a:cubicBezTo>
                    <a:pt x="12137" y="17113"/>
                    <a:pt x="11437" y="17326"/>
                    <a:pt x="10696" y="17326"/>
                  </a:cubicBezTo>
                  <a:cubicBezTo>
                    <a:pt x="9944" y="17326"/>
                    <a:pt x="9247" y="17113"/>
                    <a:pt x="8598" y="16690"/>
                  </a:cubicBezTo>
                  <a:cubicBezTo>
                    <a:pt x="7950" y="16271"/>
                    <a:pt x="7380" y="15683"/>
                    <a:pt x="6883" y="14941"/>
                  </a:cubicBezTo>
                  <a:cubicBezTo>
                    <a:pt x="6386" y="14195"/>
                    <a:pt x="6000" y="13339"/>
                    <a:pt x="5723" y="12361"/>
                  </a:cubicBezTo>
                  <a:cubicBezTo>
                    <a:pt x="5444" y="11387"/>
                    <a:pt x="5307" y="10340"/>
                    <a:pt x="5307" y="9216"/>
                  </a:cubicBezTo>
                  <a:cubicBezTo>
                    <a:pt x="5307" y="8301"/>
                    <a:pt x="5405" y="7426"/>
                    <a:pt x="5606" y="6603"/>
                  </a:cubicBezTo>
                  <a:cubicBezTo>
                    <a:pt x="5804" y="5776"/>
                    <a:pt x="6071" y="5023"/>
                    <a:pt x="6408" y="4339"/>
                  </a:cubicBezTo>
                  <a:cubicBezTo>
                    <a:pt x="5496" y="5034"/>
                    <a:pt x="4644" y="5927"/>
                    <a:pt x="3861" y="7026"/>
                  </a:cubicBezTo>
                  <a:cubicBezTo>
                    <a:pt x="3075" y="8121"/>
                    <a:pt x="2390" y="9381"/>
                    <a:pt x="1803" y="10796"/>
                  </a:cubicBezTo>
                  <a:cubicBezTo>
                    <a:pt x="2319" y="12016"/>
                    <a:pt x="2902" y="13133"/>
                    <a:pt x="3555" y="14147"/>
                  </a:cubicBezTo>
                  <a:cubicBezTo>
                    <a:pt x="4208" y="15165"/>
                    <a:pt x="4918" y="16014"/>
                    <a:pt x="5689" y="16708"/>
                  </a:cubicBezTo>
                  <a:cubicBezTo>
                    <a:pt x="6457" y="17399"/>
                    <a:pt x="7270" y="17940"/>
                    <a:pt x="8124" y="18325"/>
                  </a:cubicBezTo>
                  <a:cubicBezTo>
                    <a:pt x="8980" y="18719"/>
                    <a:pt x="9871" y="18906"/>
                    <a:pt x="10801" y="18906"/>
                  </a:cubicBezTo>
                  <a:moveTo>
                    <a:pt x="10695" y="3953"/>
                  </a:moveTo>
                  <a:cubicBezTo>
                    <a:pt x="10218" y="3953"/>
                    <a:pt x="9763" y="4089"/>
                    <a:pt x="9330" y="4365"/>
                  </a:cubicBezTo>
                  <a:cubicBezTo>
                    <a:pt x="8897" y="4644"/>
                    <a:pt x="8525" y="5015"/>
                    <a:pt x="8217" y="5486"/>
                  </a:cubicBezTo>
                  <a:cubicBezTo>
                    <a:pt x="7908" y="5953"/>
                    <a:pt x="7661" y="6511"/>
                    <a:pt x="7475" y="7165"/>
                  </a:cubicBezTo>
                  <a:cubicBezTo>
                    <a:pt x="7287" y="7816"/>
                    <a:pt x="7191" y="8495"/>
                    <a:pt x="7191" y="9216"/>
                  </a:cubicBezTo>
                  <a:cubicBezTo>
                    <a:pt x="7191" y="9484"/>
                    <a:pt x="7257" y="9715"/>
                    <a:pt x="7385" y="9918"/>
                  </a:cubicBezTo>
                  <a:cubicBezTo>
                    <a:pt x="7514" y="10120"/>
                    <a:pt x="7678" y="10215"/>
                    <a:pt x="7872" y="10215"/>
                  </a:cubicBezTo>
                  <a:cubicBezTo>
                    <a:pt x="8067" y="10215"/>
                    <a:pt x="8226" y="10116"/>
                    <a:pt x="8351" y="9910"/>
                  </a:cubicBezTo>
                  <a:cubicBezTo>
                    <a:pt x="8478" y="9701"/>
                    <a:pt x="8540" y="9473"/>
                    <a:pt x="8540" y="9216"/>
                  </a:cubicBezTo>
                  <a:cubicBezTo>
                    <a:pt x="8540" y="8301"/>
                    <a:pt x="8750" y="7533"/>
                    <a:pt x="9166" y="6912"/>
                  </a:cubicBezTo>
                  <a:cubicBezTo>
                    <a:pt x="9585" y="6287"/>
                    <a:pt x="10094" y="5978"/>
                    <a:pt x="10695" y="5978"/>
                  </a:cubicBezTo>
                  <a:cubicBezTo>
                    <a:pt x="10891" y="5978"/>
                    <a:pt x="11053" y="5872"/>
                    <a:pt x="11182" y="5670"/>
                  </a:cubicBezTo>
                  <a:cubicBezTo>
                    <a:pt x="11310" y="5464"/>
                    <a:pt x="11376" y="5229"/>
                    <a:pt x="11376" y="4957"/>
                  </a:cubicBezTo>
                  <a:cubicBezTo>
                    <a:pt x="11376" y="4663"/>
                    <a:pt x="11310" y="4424"/>
                    <a:pt x="11182" y="4233"/>
                  </a:cubicBezTo>
                  <a:cubicBezTo>
                    <a:pt x="11053" y="4045"/>
                    <a:pt x="10891" y="3953"/>
                    <a:pt x="10695" y="3953"/>
                  </a:cubicBezTo>
                </a:path>
              </a:pathLst>
            </a:custGeom>
            <a:solidFill>
              <a:schemeClr val="accent1"/>
            </a:solidFill>
            <a:ln>
              <a:noFill/>
            </a:ln>
            <a:effectLst/>
          </p:spPr>
          <p:txBody>
            <a:bodyPr lIns="23262" tIns="23262" rIns="23262" bIns="23262" anchor="ctr"/>
            <a:lstStyle/>
            <a:p>
              <a:pPr algn="just" defTabSz="418644">
                <a:lnSpc>
                  <a:spcPct val="120000"/>
                </a:lnSpc>
                <a:defRPr/>
              </a:pPr>
              <a:endParaRPr lang="es-ES" sz="800" dirty="0">
                <a:solidFill>
                  <a:srgbClr val="44CEB9"/>
                </a:solidFill>
                <a:effectLst>
                  <a:outerShdw blurRad="38100" dist="38100" dir="2700000" algn="tl">
                    <a:srgbClr val="000000"/>
                  </a:outerShdw>
                </a:effectLst>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85" name="Group 84"/>
          <p:cNvGrpSpPr/>
          <p:nvPr/>
        </p:nvGrpSpPr>
        <p:grpSpPr>
          <a:xfrm>
            <a:off x="5137150" y="4235234"/>
            <a:ext cx="1215136" cy="2209157"/>
            <a:chOff x="4684712" y="4402042"/>
            <a:chExt cx="1327095" cy="2412072"/>
          </a:xfrm>
        </p:grpSpPr>
        <p:sp>
          <p:nvSpPr>
            <p:cNvPr id="51" name="Freeform 10"/>
            <p:cNvSpPr>
              <a:spLocks noEditPoints="1"/>
            </p:cNvSpPr>
            <p:nvPr/>
          </p:nvSpPr>
          <p:spPr bwMode="auto">
            <a:xfrm>
              <a:off x="4684712" y="4402042"/>
              <a:ext cx="1327095" cy="2412072"/>
            </a:xfrm>
            <a:custGeom>
              <a:avLst/>
              <a:gdLst>
                <a:gd name="T0" fmla="*/ 0 w 1725"/>
                <a:gd name="T1" fmla="*/ 728 h 3136"/>
                <a:gd name="T2" fmla="*/ 654 w 1725"/>
                <a:gd name="T3" fmla="*/ 1382 h 3136"/>
                <a:gd name="T4" fmla="*/ 1577 w 1725"/>
                <a:gd name="T5" fmla="*/ 1789 h 3136"/>
                <a:gd name="T6" fmla="*/ 1669 w 1725"/>
                <a:gd name="T7" fmla="*/ 3119 h 3136"/>
                <a:gd name="T8" fmla="*/ 1666 w 1725"/>
                <a:gd name="T9" fmla="*/ 1513 h 3136"/>
                <a:gd name="T10" fmla="*/ 654 w 1725"/>
                <a:gd name="T11" fmla="*/ 73 h 3136"/>
                <a:gd name="T12" fmla="*/ 0 w 1725"/>
                <a:gd name="T13" fmla="*/ 728 h 3136"/>
                <a:gd name="T14" fmla="*/ 119 w 1725"/>
                <a:gd name="T15" fmla="*/ 727 h 3136"/>
                <a:gd name="T16" fmla="*/ 858 w 1725"/>
                <a:gd name="T17" fmla="*/ 232 h 3136"/>
                <a:gd name="T18" fmla="*/ 858 w 1725"/>
                <a:gd name="T19" fmla="*/ 232 h 3136"/>
                <a:gd name="T20" fmla="*/ 1517 w 1725"/>
                <a:gd name="T21" fmla="*/ 1260 h 3136"/>
                <a:gd name="T22" fmla="*/ 1327 w 1725"/>
                <a:gd name="T23" fmla="*/ 1365 h 3136"/>
                <a:gd name="T24" fmla="*/ 654 w 1725"/>
                <a:gd name="T25" fmla="*/ 1263 h 3136"/>
                <a:gd name="T26" fmla="*/ 119 w 1725"/>
                <a:gd name="T27" fmla="*/ 727 h 3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725" h="3136">
                  <a:moveTo>
                    <a:pt x="0" y="728"/>
                  </a:moveTo>
                  <a:cubicBezTo>
                    <a:pt x="0" y="1089"/>
                    <a:pt x="293" y="1382"/>
                    <a:pt x="654" y="1382"/>
                  </a:cubicBezTo>
                  <a:cubicBezTo>
                    <a:pt x="654" y="1382"/>
                    <a:pt x="1471" y="1368"/>
                    <a:pt x="1577" y="1789"/>
                  </a:cubicBezTo>
                  <a:cubicBezTo>
                    <a:pt x="1650" y="2081"/>
                    <a:pt x="1614" y="3136"/>
                    <a:pt x="1669" y="3119"/>
                  </a:cubicBezTo>
                  <a:cubicBezTo>
                    <a:pt x="1725" y="3102"/>
                    <a:pt x="1666" y="1513"/>
                    <a:pt x="1666" y="1513"/>
                  </a:cubicBezTo>
                  <a:cubicBezTo>
                    <a:pt x="1666" y="0"/>
                    <a:pt x="654" y="73"/>
                    <a:pt x="654" y="73"/>
                  </a:cubicBezTo>
                  <a:cubicBezTo>
                    <a:pt x="293" y="73"/>
                    <a:pt x="0" y="366"/>
                    <a:pt x="0" y="728"/>
                  </a:cubicBezTo>
                  <a:close/>
                  <a:moveTo>
                    <a:pt x="119" y="727"/>
                  </a:moveTo>
                  <a:cubicBezTo>
                    <a:pt x="119" y="431"/>
                    <a:pt x="464" y="101"/>
                    <a:pt x="858" y="232"/>
                  </a:cubicBezTo>
                  <a:cubicBezTo>
                    <a:pt x="858" y="232"/>
                    <a:pt x="858" y="232"/>
                    <a:pt x="858" y="232"/>
                  </a:cubicBezTo>
                  <a:cubicBezTo>
                    <a:pt x="1302" y="379"/>
                    <a:pt x="1461" y="872"/>
                    <a:pt x="1517" y="1260"/>
                  </a:cubicBezTo>
                  <a:cubicBezTo>
                    <a:pt x="1530" y="1352"/>
                    <a:pt x="1487" y="1434"/>
                    <a:pt x="1327" y="1365"/>
                  </a:cubicBezTo>
                  <a:cubicBezTo>
                    <a:pt x="1190" y="1306"/>
                    <a:pt x="976" y="1254"/>
                    <a:pt x="654" y="1263"/>
                  </a:cubicBezTo>
                  <a:cubicBezTo>
                    <a:pt x="358" y="1263"/>
                    <a:pt x="119" y="1023"/>
                    <a:pt x="119" y="727"/>
                  </a:cubicBezTo>
                  <a:close/>
                </a:path>
              </a:pathLst>
            </a:custGeom>
            <a:solidFill>
              <a:schemeClr val="accent2"/>
            </a:solidFill>
            <a:ln>
              <a:noFill/>
            </a:ln>
          </p:spPr>
          <p:txBody>
            <a:bodyPr vert="horz" wrap="square" lIns="41874" tIns="20937" rIns="41874" bIns="20937" numCol="1" anchor="t" anchorCtr="0" compatLnSpc="1">
              <a:prstTxWarp prst="textNoShape">
                <a:avLst/>
              </a:prstTxWarp>
            </a:bodyPr>
            <a:lstStyle/>
            <a:p>
              <a:pPr algn="just">
                <a:lnSpc>
                  <a:spcPct val="120000"/>
                </a:lnSpc>
              </a:pPr>
              <a:endParaRPr lang="id-ID" sz="8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80" name="AutoShape 38"/>
            <p:cNvSpPr>
              <a:spLocks/>
            </p:cNvSpPr>
            <p:nvPr/>
          </p:nvSpPr>
          <p:spPr bwMode="auto">
            <a:xfrm>
              <a:off x="5076199" y="4805525"/>
              <a:ext cx="345669" cy="34705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6872" y="2850"/>
                  </a:moveTo>
                  <a:cubicBezTo>
                    <a:pt x="18363" y="3806"/>
                    <a:pt x="19524" y="5033"/>
                    <a:pt x="20354" y="6530"/>
                  </a:cubicBezTo>
                  <a:cubicBezTo>
                    <a:pt x="21184" y="8031"/>
                    <a:pt x="21599" y="9635"/>
                    <a:pt x="21599" y="11342"/>
                  </a:cubicBezTo>
                  <a:cubicBezTo>
                    <a:pt x="21599" y="12759"/>
                    <a:pt x="21318" y="14087"/>
                    <a:pt x="20754" y="15328"/>
                  </a:cubicBezTo>
                  <a:cubicBezTo>
                    <a:pt x="20184" y="16569"/>
                    <a:pt x="19415" y="17654"/>
                    <a:pt x="18433" y="18587"/>
                  </a:cubicBezTo>
                  <a:cubicBezTo>
                    <a:pt x="17451" y="19520"/>
                    <a:pt x="16300" y="20255"/>
                    <a:pt x="14984" y="20793"/>
                  </a:cubicBezTo>
                  <a:cubicBezTo>
                    <a:pt x="13669" y="21332"/>
                    <a:pt x="12269" y="21599"/>
                    <a:pt x="10775" y="21599"/>
                  </a:cubicBezTo>
                  <a:cubicBezTo>
                    <a:pt x="9287" y="21599"/>
                    <a:pt x="7890" y="21332"/>
                    <a:pt x="6584" y="20793"/>
                  </a:cubicBezTo>
                  <a:cubicBezTo>
                    <a:pt x="5278" y="20255"/>
                    <a:pt x="4136" y="19520"/>
                    <a:pt x="3160" y="18587"/>
                  </a:cubicBezTo>
                  <a:cubicBezTo>
                    <a:pt x="2184" y="17654"/>
                    <a:pt x="1412" y="16569"/>
                    <a:pt x="845" y="15328"/>
                  </a:cubicBezTo>
                  <a:cubicBezTo>
                    <a:pt x="278" y="14087"/>
                    <a:pt x="0" y="12759"/>
                    <a:pt x="0" y="11342"/>
                  </a:cubicBezTo>
                  <a:cubicBezTo>
                    <a:pt x="0" y="9635"/>
                    <a:pt x="415" y="8031"/>
                    <a:pt x="1245" y="6530"/>
                  </a:cubicBezTo>
                  <a:cubicBezTo>
                    <a:pt x="2075" y="5033"/>
                    <a:pt x="3236" y="3806"/>
                    <a:pt x="4724" y="2850"/>
                  </a:cubicBezTo>
                  <a:cubicBezTo>
                    <a:pt x="4839" y="2761"/>
                    <a:pt x="4975" y="2732"/>
                    <a:pt x="5130" y="2770"/>
                  </a:cubicBezTo>
                  <a:cubicBezTo>
                    <a:pt x="5306" y="2804"/>
                    <a:pt x="5430" y="2879"/>
                    <a:pt x="5493" y="2989"/>
                  </a:cubicBezTo>
                  <a:lnTo>
                    <a:pt x="6800" y="4797"/>
                  </a:lnTo>
                  <a:cubicBezTo>
                    <a:pt x="6896" y="4906"/>
                    <a:pt x="6927" y="5033"/>
                    <a:pt x="6887" y="5174"/>
                  </a:cubicBezTo>
                  <a:cubicBezTo>
                    <a:pt x="6848" y="5318"/>
                    <a:pt x="6769" y="5436"/>
                    <a:pt x="6654" y="5525"/>
                  </a:cubicBezTo>
                  <a:cubicBezTo>
                    <a:pt x="5630" y="6185"/>
                    <a:pt x="4833" y="7026"/>
                    <a:pt x="4269" y="8042"/>
                  </a:cubicBezTo>
                  <a:cubicBezTo>
                    <a:pt x="3703" y="9056"/>
                    <a:pt x="3421" y="10156"/>
                    <a:pt x="3421" y="11342"/>
                  </a:cubicBezTo>
                  <a:cubicBezTo>
                    <a:pt x="3421" y="12298"/>
                    <a:pt x="3612" y="13208"/>
                    <a:pt x="3993" y="14066"/>
                  </a:cubicBezTo>
                  <a:cubicBezTo>
                    <a:pt x="4375" y="14925"/>
                    <a:pt x="4900" y="15667"/>
                    <a:pt x="5569" y="16298"/>
                  </a:cubicBezTo>
                  <a:cubicBezTo>
                    <a:pt x="6236" y="16929"/>
                    <a:pt x="7021" y="17430"/>
                    <a:pt x="7918" y="17796"/>
                  </a:cubicBezTo>
                  <a:cubicBezTo>
                    <a:pt x="8815" y="18161"/>
                    <a:pt x="9769" y="18346"/>
                    <a:pt x="10772" y="18346"/>
                  </a:cubicBezTo>
                  <a:cubicBezTo>
                    <a:pt x="11778" y="18346"/>
                    <a:pt x="12733" y="18161"/>
                    <a:pt x="13639" y="17796"/>
                  </a:cubicBezTo>
                  <a:cubicBezTo>
                    <a:pt x="14542" y="17430"/>
                    <a:pt x="15333" y="16929"/>
                    <a:pt x="16009" y="16298"/>
                  </a:cubicBezTo>
                  <a:cubicBezTo>
                    <a:pt x="16684" y="15668"/>
                    <a:pt x="17215" y="14927"/>
                    <a:pt x="17596" y="14075"/>
                  </a:cubicBezTo>
                  <a:cubicBezTo>
                    <a:pt x="17978" y="13220"/>
                    <a:pt x="18169" y="12307"/>
                    <a:pt x="18169" y="11342"/>
                  </a:cubicBezTo>
                  <a:cubicBezTo>
                    <a:pt x="18169" y="10156"/>
                    <a:pt x="17881" y="9056"/>
                    <a:pt x="17312" y="8042"/>
                  </a:cubicBezTo>
                  <a:cubicBezTo>
                    <a:pt x="16742" y="7023"/>
                    <a:pt x="15951" y="6185"/>
                    <a:pt x="14933" y="5525"/>
                  </a:cubicBezTo>
                  <a:cubicBezTo>
                    <a:pt x="14800" y="5436"/>
                    <a:pt x="14721" y="5324"/>
                    <a:pt x="14703" y="5197"/>
                  </a:cubicBezTo>
                  <a:cubicBezTo>
                    <a:pt x="14663" y="5050"/>
                    <a:pt x="14693" y="4915"/>
                    <a:pt x="14787" y="4797"/>
                  </a:cubicBezTo>
                  <a:lnTo>
                    <a:pt x="16066" y="2989"/>
                  </a:lnTo>
                  <a:cubicBezTo>
                    <a:pt x="16160" y="2879"/>
                    <a:pt x="16284" y="2810"/>
                    <a:pt x="16436" y="2784"/>
                  </a:cubicBezTo>
                  <a:cubicBezTo>
                    <a:pt x="16593" y="2755"/>
                    <a:pt x="16739" y="2778"/>
                    <a:pt x="16872" y="2850"/>
                  </a:cubicBezTo>
                  <a:moveTo>
                    <a:pt x="9663" y="10778"/>
                  </a:moveTo>
                  <a:cubicBezTo>
                    <a:pt x="9509" y="10778"/>
                    <a:pt x="9375" y="10726"/>
                    <a:pt x="9263" y="10625"/>
                  </a:cubicBezTo>
                  <a:cubicBezTo>
                    <a:pt x="9154" y="10524"/>
                    <a:pt x="9096" y="10398"/>
                    <a:pt x="9096" y="10239"/>
                  </a:cubicBezTo>
                  <a:lnTo>
                    <a:pt x="9096" y="535"/>
                  </a:lnTo>
                  <a:cubicBezTo>
                    <a:pt x="9096" y="388"/>
                    <a:pt x="9151" y="264"/>
                    <a:pt x="9257" y="158"/>
                  </a:cubicBezTo>
                  <a:cubicBezTo>
                    <a:pt x="9363" y="48"/>
                    <a:pt x="9496" y="0"/>
                    <a:pt x="9663" y="0"/>
                  </a:cubicBezTo>
                  <a:lnTo>
                    <a:pt x="11942" y="0"/>
                  </a:lnTo>
                  <a:cubicBezTo>
                    <a:pt x="12096" y="0"/>
                    <a:pt x="12230" y="48"/>
                    <a:pt x="12339" y="158"/>
                  </a:cubicBezTo>
                  <a:cubicBezTo>
                    <a:pt x="12451" y="264"/>
                    <a:pt x="12509" y="388"/>
                    <a:pt x="12509" y="535"/>
                  </a:cubicBezTo>
                  <a:lnTo>
                    <a:pt x="12509" y="10239"/>
                  </a:lnTo>
                  <a:cubicBezTo>
                    <a:pt x="12509" y="10386"/>
                    <a:pt x="12454" y="10513"/>
                    <a:pt x="12348" y="10620"/>
                  </a:cubicBezTo>
                  <a:cubicBezTo>
                    <a:pt x="12242" y="10723"/>
                    <a:pt x="12106" y="10778"/>
                    <a:pt x="11942" y="10778"/>
                  </a:cubicBezTo>
                  <a:lnTo>
                    <a:pt x="9663" y="10778"/>
                  </a:lnTo>
                  <a:close/>
                </a:path>
              </a:pathLst>
            </a:custGeom>
            <a:solidFill>
              <a:schemeClr val="accent2"/>
            </a:solidFill>
            <a:ln>
              <a:noFill/>
            </a:ln>
            <a:effectLst/>
          </p:spPr>
          <p:txBody>
            <a:bodyPr lIns="23262" tIns="23262" rIns="23262" bIns="23262" anchor="ctr"/>
            <a:lstStyle/>
            <a:p>
              <a:pPr algn="just" defTabSz="418644">
                <a:lnSpc>
                  <a:spcPct val="120000"/>
                </a:lnSpc>
                <a:defRPr/>
              </a:pPr>
              <a:endParaRPr lang="es-ES" sz="800" dirty="0">
                <a:solidFill>
                  <a:srgbClr val="44CEB9"/>
                </a:solidFill>
                <a:effectLst>
                  <a:outerShdw blurRad="38100" dist="38100" dir="2700000" algn="tl">
                    <a:srgbClr val="000000"/>
                  </a:outerShdw>
                </a:effectLst>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87" name="Group 86"/>
          <p:cNvGrpSpPr/>
          <p:nvPr/>
        </p:nvGrpSpPr>
        <p:grpSpPr>
          <a:xfrm>
            <a:off x="6594699" y="5256656"/>
            <a:ext cx="1017283" cy="1164487"/>
            <a:chOff x="6276556" y="5517283"/>
            <a:chExt cx="1111011" cy="1271447"/>
          </a:xfrm>
        </p:grpSpPr>
        <p:sp>
          <p:nvSpPr>
            <p:cNvPr id="50" name="Freeform 8"/>
            <p:cNvSpPr>
              <a:spLocks noEditPoints="1"/>
            </p:cNvSpPr>
            <p:nvPr/>
          </p:nvSpPr>
          <p:spPr bwMode="auto">
            <a:xfrm>
              <a:off x="6276556" y="5517283"/>
              <a:ext cx="1111011" cy="1271447"/>
            </a:xfrm>
            <a:custGeom>
              <a:avLst/>
              <a:gdLst>
                <a:gd name="T0" fmla="*/ 790 w 1444"/>
                <a:gd name="T1" fmla="*/ 20 h 1653"/>
                <a:gd name="T2" fmla="*/ 172 w 1444"/>
                <a:gd name="T3" fmla="*/ 389 h 1653"/>
                <a:gd name="T4" fmla="*/ 58 w 1444"/>
                <a:gd name="T5" fmla="*/ 1653 h 1653"/>
                <a:gd name="T6" fmla="*/ 136 w 1444"/>
                <a:gd name="T7" fmla="*/ 1463 h 1653"/>
                <a:gd name="T8" fmla="*/ 783 w 1444"/>
                <a:gd name="T9" fmla="*/ 1329 h 1653"/>
                <a:gd name="T10" fmla="*/ 1444 w 1444"/>
                <a:gd name="T11" fmla="*/ 675 h 1653"/>
                <a:gd name="T12" fmla="*/ 790 w 1444"/>
                <a:gd name="T13" fmla="*/ 20 h 1653"/>
                <a:gd name="T14" fmla="*/ 792 w 1444"/>
                <a:gd name="T15" fmla="*/ 1206 h 1653"/>
                <a:gd name="T16" fmla="*/ 324 w 1444"/>
                <a:gd name="T17" fmla="*/ 1248 h 1653"/>
                <a:gd name="T18" fmla="*/ 170 w 1444"/>
                <a:gd name="T19" fmla="*/ 1129 h 1653"/>
                <a:gd name="T20" fmla="*/ 337 w 1444"/>
                <a:gd name="T21" fmla="*/ 389 h 1653"/>
                <a:gd name="T22" fmla="*/ 792 w 1444"/>
                <a:gd name="T23" fmla="*/ 135 h 1653"/>
                <a:gd name="T24" fmla="*/ 1328 w 1444"/>
                <a:gd name="T25" fmla="*/ 671 h 1653"/>
                <a:gd name="T26" fmla="*/ 792 w 1444"/>
                <a:gd name="T27" fmla="*/ 1206 h 16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444" h="1653">
                  <a:moveTo>
                    <a:pt x="790" y="20"/>
                  </a:moveTo>
                  <a:cubicBezTo>
                    <a:pt x="453" y="39"/>
                    <a:pt x="262" y="224"/>
                    <a:pt x="172" y="389"/>
                  </a:cubicBezTo>
                  <a:cubicBezTo>
                    <a:pt x="0" y="703"/>
                    <a:pt x="0" y="1653"/>
                    <a:pt x="58" y="1653"/>
                  </a:cubicBezTo>
                  <a:cubicBezTo>
                    <a:pt x="99" y="1653"/>
                    <a:pt x="57" y="1579"/>
                    <a:pt x="136" y="1463"/>
                  </a:cubicBezTo>
                  <a:cubicBezTo>
                    <a:pt x="221" y="1338"/>
                    <a:pt x="783" y="1329"/>
                    <a:pt x="783" y="1329"/>
                  </a:cubicBezTo>
                  <a:cubicBezTo>
                    <a:pt x="1151" y="1329"/>
                    <a:pt x="1444" y="1036"/>
                    <a:pt x="1444" y="675"/>
                  </a:cubicBezTo>
                  <a:cubicBezTo>
                    <a:pt x="1444" y="313"/>
                    <a:pt x="1151" y="0"/>
                    <a:pt x="790" y="20"/>
                  </a:cubicBezTo>
                  <a:close/>
                  <a:moveTo>
                    <a:pt x="792" y="1206"/>
                  </a:moveTo>
                  <a:cubicBezTo>
                    <a:pt x="582" y="1199"/>
                    <a:pt x="427" y="1223"/>
                    <a:pt x="324" y="1248"/>
                  </a:cubicBezTo>
                  <a:cubicBezTo>
                    <a:pt x="222" y="1273"/>
                    <a:pt x="170" y="1254"/>
                    <a:pt x="170" y="1129"/>
                  </a:cubicBezTo>
                  <a:cubicBezTo>
                    <a:pt x="170" y="923"/>
                    <a:pt x="204" y="603"/>
                    <a:pt x="337" y="389"/>
                  </a:cubicBezTo>
                  <a:cubicBezTo>
                    <a:pt x="432" y="237"/>
                    <a:pt x="600" y="135"/>
                    <a:pt x="792" y="135"/>
                  </a:cubicBezTo>
                  <a:cubicBezTo>
                    <a:pt x="1088" y="135"/>
                    <a:pt x="1328" y="375"/>
                    <a:pt x="1328" y="671"/>
                  </a:cubicBezTo>
                  <a:cubicBezTo>
                    <a:pt x="1328" y="966"/>
                    <a:pt x="1088" y="1206"/>
                    <a:pt x="792" y="1206"/>
                  </a:cubicBezTo>
                  <a:close/>
                </a:path>
              </a:pathLst>
            </a:custGeom>
            <a:solidFill>
              <a:schemeClr val="accent5"/>
            </a:solidFill>
            <a:ln>
              <a:noFill/>
            </a:ln>
          </p:spPr>
          <p:txBody>
            <a:bodyPr vert="horz" wrap="square" lIns="41874" tIns="20937" rIns="41874" bIns="20937" numCol="1" anchor="t" anchorCtr="0" compatLnSpc="1">
              <a:prstTxWarp prst="textNoShape">
                <a:avLst/>
              </a:prstTxWarp>
            </a:bodyPr>
            <a:lstStyle/>
            <a:p>
              <a:pPr algn="just">
                <a:lnSpc>
                  <a:spcPct val="120000"/>
                </a:lnSpc>
              </a:pPr>
              <a:endParaRPr lang="id-ID" sz="8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81" name="AutoShape 66"/>
            <p:cNvSpPr>
              <a:spLocks/>
            </p:cNvSpPr>
            <p:nvPr/>
          </p:nvSpPr>
          <p:spPr bwMode="auto">
            <a:xfrm>
              <a:off x="6728635" y="5874499"/>
              <a:ext cx="314696" cy="314696"/>
            </a:xfrm>
            <a:custGeom>
              <a:avLst/>
              <a:gdLst>
                <a:gd name="T0" fmla="*/ 10799 w 21598"/>
                <a:gd name="T1" fmla="*/ 10800 h 21600"/>
                <a:gd name="T2" fmla="*/ 10799 w 21598"/>
                <a:gd name="T3" fmla="*/ 10800 h 21600"/>
                <a:gd name="T4" fmla="*/ 10799 w 21598"/>
                <a:gd name="T5" fmla="*/ 10800 h 21600"/>
                <a:gd name="T6" fmla="*/ 10799 w 21598"/>
                <a:gd name="T7" fmla="*/ 10800 h 21600"/>
              </a:gdLst>
              <a:ahLst/>
              <a:cxnLst>
                <a:cxn ang="0">
                  <a:pos x="T0" y="T1"/>
                </a:cxn>
                <a:cxn ang="0">
                  <a:pos x="T2" y="T3"/>
                </a:cxn>
                <a:cxn ang="0">
                  <a:pos x="T4" y="T5"/>
                </a:cxn>
                <a:cxn ang="0">
                  <a:pos x="T6" y="T7"/>
                </a:cxn>
              </a:cxnLst>
              <a:rect l="0" t="0" r="r" b="b"/>
              <a:pathLst>
                <a:path w="21598" h="21600">
                  <a:moveTo>
                    <a:pt x="17537" y="12697"/>
                  </a:moveTo>
                  <a:lnTo>
                    <a:pt x="19798" y="9997"/>
                  </a:lnTo>
                  <a:lnTo>
                    <a:pt x="19798" y="17284"/>
                  </a:lnTo>
                  <a:cubicBezTo>
                    <a:pt x="19798" y="17874"/>
                    <a:pt x="19700" y="18429"/>
                    <a:pt x="19505" y="18949"/>
                  </a:cubicBezTo>
                  <a:cubicBezTo>
                    <a:pt x="19309" y="19469"/>
                    <a:pt x="19049" y="19928"/>
                    <a:pt x="18721" y="20321"/>
                  </a:cubicBezTo>
                  <a:cubicBezTo>
                    <a:pt x="18394" y="20715"/>
                    <a:pt x="18014" y="21027"/>
                    <a:pt x="17583" y="21256"/>
                  </a:cubicBezTo>
                  <a:cubicBezTo>
                    <a:pt x="17153" y="21485"/>
                    <a:pt x="16690" y="21599"/>
                    <a:pt x="16188" y="21599"/>
                  </a:cubicBezTo>
                  <a:lnTo>
                    <a:pt x="3595" y="21599"/>
                  </a:lnTo>
                  <a:cubicBezTo>
                    <a:pt x="3103" y="21599"/>
                    <a:pt x="2635" y="21485"/>
                    <a:pt x="2195" y="21256"/>
                  </a:cubicBezTo>
                  <a:cubicBezTo>
                    <a:pt x="1754" y="21027"/>
                    <a:pt x="1372" y="20715"/>
                    <a:pt x="1052" y="20321"/>
                  </a:cubicBezTo>
                  <a:cubicBezTo>
                    <a:pt x="734" y="19928"/>
                    <a:pt x="477" y="19469"/>
                    <a:pt x="286" y="18949"/>
                  </a:cubicBezTo>
                  <a:cubicBezTo>
                    <a:pt x="95" y="18429"/>
                    <a:pt x="0" y="17874"/>
                    <a:pt x="0" y="17284"/>
                  </a:cubicBezTo>
                  <a:lnTo>
                    <a:pt x="0" y="4315"/>
                  </a:lnTo>
                  <a:cubicBezTo>
                    <a:pt x="0" y="3722"/>
                    <a:pt x="95" y="3164"/>
                    <a:pt x="286" y="2632"/>
                  </a:cubicBezTo>
                  <a:cubicBezTo>
                    <a:pt x="477" y="2106"/>
                    <a:pt x="734" y="1645"/>
                    <a:pt x="1052" y="1263"/>
                  </a:cubicBezTo>
                  <a:cubicBezTo>
                    <a:pt x="1372" y="878"/>
                    <a:pt x="1754" y="572"/>
                    <a:pt x="2195" y="343"/>
                  </a:cubicBezTo>
                  <a:cubicBezTo>
                    <a:pt x="2635" y="114"/>
                    <a:pt x="3103" y="0"/>
                    <a:pt x="3595" y="0"/>
                  </a:cubicBezTo>
                  <a:lnTo>
                    <a:pt x="16188" y="0"/>
                  </a:lnTo>
                  <a:cubicBezTo>
                    <a:pt x="16401" y="0"/>
                    <a:pt x="16605" y="26"/>
                    <a:pt x="16798" y="82"/>
                  </a:cubicBezTo>
                  <a:lnTo>
                    <a:pt x="14608" y="2714"/>
                  </a:lnTo>
                  <a:lnTo>
                    <a:pt x="3595" y="2714"/>
                  </a:lnTo>
                  <a:cubicBezTo>
                    <a:pt x="3228" y="2714"/>
                    <a:pt x="2914" y="2867"/>
                    <a:pt x="2652" y="3184"/>
                  </a:cubicBezTo>
                  <a:cubicBezTo>
                    <a:pt x="2391" y="3496"/>
                    <a:pt x="2261" y="3875"/>
                    <a:pt x="2261" y="4315"/>
                  </a:cubicBezTo>
                  <a:lnTo>
                    <a:pt x="2261" y="17284"/>
                  </a:lnTo>
                  <a:cubicBezTo>
                    <a:pt x="2261" y="17724"/>
                    <a:pt x="2391" y="18101"/>
                    <a:pt x="2652" y="18412"/>
                  </a:cubicBezTo>
                  <a:cubicBezTo>
                    <a:pt x="2914" y="18729"/>
                    <a:pt x="3228" y="18888"/>
                    <a:pt x="3595" y="18888"/>
                  </a:cubicBezTo>
                  <a:lnTo>
                    <a:pt x="16188" y="18888"/>
                  </a:lnTo>
                  <a:cubicBezTo>
                    <a:pt x="16556" y="18888"/>
                    <a:pt x="16874" y="18729"/>
                    <a:pt x="17138" y="18412"/>
                  </a:cubicBezTo>
                  <a:cubicBezTo>
                    <a:pt x="17405" y="18101"/>
                    <a:pt x="17537" y="17724"/>
                    <a:pt x="17537" y="17284"/>
                  </a:cubicBezTo>
                  <a:lnTo>
                    <a:pt x="17537" y="12697"/>
                  </a:lnTo>
                  <a:close/>
                  <a:moveTo>
                    <a:pt x="21333" y="2796"/>
                  </a:moveTo>
                  <a:cubicBezTo>
                    <a:pt x="21514" y="3011"/>
                    <a:pt x="21599" y="3272"/>
                    <a:pt x="21597" y="3578"/>
                  </a:cubicBezTo>
                  <a:cubicBezTo>
                    <a:pt x="21592" y="3881"/>
                    <a:pt x="21504" y="4136"/>
                    <a:pt x="21333" y="4342"/>
                  </a:cubicBezTo>
                  <a:lnTo>
                    <a:pt x="13005" y="14346"/>
                  </a:lnTo>
                  <a:lnTo>
                    <a:pt x="11854" y="15721"/>
                  </a:lnTo>
                  <a:cubicBezTo>
                    <a:pt x="11676" y="15938"/>
                    <a:pt x="11458" y="16044"/>
                    <a:pt x="11206" y="16044"/>
                  </a:cubicBezTo>
                  <a:cubicBezTo>
                    <a:pt x="10951" y="16044"/>
                    <a:pt x="10733" y="15938"/>
                    <a:pt x="10555" y="15721"/>
                  </a:cubicBezTo>
                  <a:lnTo>
                    <a:pt x="9383" y="14346"/>
                  </a:lnTo>
                  <a:lnTo>
                    <a:pt x="4779" y="8787"/>
                  </a:lnTo>
                  <a:cubicBezTo>
                    <a:pt x="4600" y="8573"/>
                    <a:pt x="4507" y="8314"/>
                    <a:pt x="4507" y="8006"/>
                  </a:cubicBezTo>
                  <a:cubicBezTo>
                    <a:pt x="4507" y="7703"/>
                    <a:pt x="4600" y="7441"/>
                    <a:pt x="4779" y="7227"/>
                  </a:cubicBezTo>
                  <a:lnTo>
                    <a:pt x="5927" y="5846"/>
                  </a:lnTo>
                  <a:cubicBezTo>
                    <a:pt x="6106" y="5635"/>
                    <a:pt x="6323" y="5526"/>
                    <a:pt x="6578" y="5526"/>
                  </a:cubicBezTo>
                  <a:cubicBezTo>
                    <a:pt x="6830" y="5526"/>
                    <a:pt x="7043" y="5634"/>
                    <a:pt x="7214" y="5846"/>
                  </a:cubicBezTo>
                  <a:lnTo>
                    <a:pt x="11198" y="10632"/>
                  </a:lnTo>
                  <a:lnTo>
                    <a:pt x="18861" y="1404"/>
                  </a:lnTo>
                  <a:cubicBezTo>
                    <a:pt x="19040" y="1186"/>
                    <a:pt x="19262" y="1084"/>
                    <a:pt x="19524" y="1087"/>
                  </a:cubicBezTo>
                  <a:cubicBezTo>
                    <a:pt x="19786" y="1092"/>
                    <a:pt x="20001" y="1198"/>
                    <a:pt x="20173" y="1404"/>
                  </a:cubicBezTo>
                  <a:lnTo>
                    <a:pt x="21333" y="2796"/>
                  </a:lnTo>
                  <a:close/>
                </a:path>
              </a:pathLst>
            </a:custGeom>
            <a:solidFill>
              <a:schemeClr val="accent5"/>
            </a:solidFill>
            <a:ln>
              <a:noFill/>
            </a:ln>
            <a:effectLst/>
          </p:spPr>
          <p:txBody>
            <a:bodyPr lIns="23262" tIns="23262" rIns="23262" bIns="23262" anchor="ctr"/>
            <a:lstStyle/>
            <a:p>
              <a:pPr algn="just" defTabSz="418644">
                <a:lnSpc>
                  <a:spcPct val="120000"/>
                </a:lnSpc>
                <a:defRPr/>
              </a:pPr>
              <a:endParaRPr lang="es-ES" sz="800" dirty="0">
                <a:solidFill>
                  <a:srgbClr val="44CEB9"/>
                </a:solidFill>
                <a:effectLst>
                  <a:outerShdw blurRad="38100" dist="38100" dir="2700000" algn="tl">
                    <a:srgbClr val="000000"/>
                  </a:outerShdw>
                </a:effectLst>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88" name="Group 87"/>
          <p:cNvGrpSpPr/>
          <p:nvPr/>
        </p:nvGrpSpPr>
        <p:grpSpPr>
          <a:xfrm>
            <a:off x="6537191" y="4231061"/>
            <a:ext cx="1215733" cy="2209157"/>
            <a:chOff x="6213749" y="4397485"/>
            <a:chExt cx="1327746" cy="2412072"/>
          </a:xfrm>
        </p:grpSpPr>
        <p:sp>
          <p:nvSpPr>
            <p:cNvPr id="49" name="Freeform 7"/>
            <p:cNvSpPr>
              <a:spLocks noEditPoints="1"/>
            </p:cNvSpPr>
            <p:nvPr/>
          </p:nvSpPr>
          <p:spPr bwMode="auto">
            <a:xfrm>
              <a:off x="6213749" y="4397485"/>
              <a:ext cx="1327746" cy="2412072"/>
            </a:xfrm>
            <a:custGeom>
              <a:avLst/>
              <a:gdLst>
                <a:gd name="T0" fmla="*/ 1072 w 1726"/>
                <a:gd name="T1" fmla="*/ 73 h 3136"/>
                <a:gd name="T2" fmla="*/ 60 w 1726"/>
                <a:gd name="T3" fmla="*/ 1513 h 3136"/>
                <a:gd name="T4" fmla="*/ 57 w 1726"/>
                <a:gd name="T5" fmla="*/ 3119 h 3136"/>
                <a:gd name="T6" fmla="*/ 149 w 1726"/>
                <a:gd name="T7" fmla="*/ 1789 h 3136"/>
                <a:gd name="T8" fmla="*/ 1072 w 1726"/>
                <a:gd name="T9" fmla="*/ 1382 h 3136"/>
                <a:gd name="T10" fmla="*/ 1726 w 1726"/>
                <a:gd name="T11" fmla="*/ 728 h 3136"/>
                <a:gd name="T12" fmla="*/ 1072 w 1726"/>
                <a:gd name="T13" fmla="*/ 73 h 3136"/>
                <a:gd name="T14" fmla="*/ 1072 w 1726"/>
                <a:gd name="T15" fmla="*/ 1263 h 3136"/>
                <a:gd name="T16" fmla="*/ 399 w 1726"/>
                <a:gd name="T17" fmla="*/ 1365 h 3136"/>
                <a:gd name="T18" fmla="*/ 209 w 1726"/>
                <a:gd name="T19" fmla="*/ 1260 h 3136"/>
                <a:gd name="T20" fmla="*/ 867 w 1726"/>
                <a:gd name="T21" fmla="*/ 232 h 3136"/>
                <a:gd name="T22" fmla="*/ 867 w 1726"/>
                <a:gd name="T23" fmla="*/ 232 h 3136"/>
                <a:gd name="T24" fmla="*/ 1607 w 1726"/>
                <a:gd name="T25" fmla="*/ 727 h 3136"/>
                <a:gd name="T26" fmla="*/ 1072 w 1726"/>
                <a:gd name="T27" fmla="*/ 1263 h 3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726" h="3136">
                  <a:moveTo>
                    <a:pt x="1072" y="73"/>
                  </a:moveTo>
                  <a:cubicBezTo>
                    <a:pt x="1072" y="73"/>
                    <a:pt x="60" y="0"/>
                    <a:pt x="60" y="1513"/>
                  </a:cubicBezTo>
                  <a:cubicBezTo>
                    <a:pt x="60" y="1513"/>
                    <a:pt x="0" y="3102"/>
                    <a:pt x="57" y="3119"/>
                  </a:cubicBezTo>
                  <a:cubicBezTo>
                    <a:pt x="111" y="3136"/>
                    <a:pt x="75" y="2081"/>
                    <a:pt x="149" y="1789"/>
                  </a:cubicBezTo>
                  <a:cubicBezTo>
                    <a:pt x="255" y="1368"/>
                    <a:pt x="1072" y="1382"/>
                    <a:pt x="1072" y="1382"/>
                  </a:cubicBezTo>
                  <a:cubicBezTo>
                    <a:pt x="1433" y="1382"/>
                    <a:pt x="1726" y="1089"/>
                    <a:pt x="1726" y="728"/>
                  </a:cubicBezTo>
                  <a:cubicBezTo>
                    <a:pt x="1726" y="366"/>
                    <a:pt x="1433" y="73"/>
                    <a:pt x="1072" y="73"/>
                  </a:cubicBezTo>
                  <a:close/>
                  <a:moveTo>
                    <a:pt x="1072" y="1263"/>
                  </a:moveTo>
                  <a:cubicBezTo>
                    <a:pt x="750" y="1254"/>
                    <a:pt x="536" y="1306"/>
                    <a:pt x="399" y="1365"/>
                  </a:cubicBezTo>
                  <a:cubicBezTo>
                    <a:pt x="239" y="1434"/>
                    <a:pt x="196" y="1352"/>
                    <a:pt x="209" y="1260"/>
                  </a:cubicBezTo>
                  <a:cubicBezTo>
                    <a:pt x="265" y="872"/>
                    <a:pt x="424" y="379"/>
                    <a:pt x="867" y="232"/>
                  </a:cubicBezTo>
                  <a:cubicBezTo>
                    <a:pt x="867" y="232"/>
                    <a:pt x="867" y="232"/>
                    <a:pt x="867" y="232"/>
                  </a:cubicBezTo>
                  <a:cubicBezTo>
                    <a:pt x="1262" y="101"/>
                    <a:pt x="1607" y="431"/>
                    <a:pt x="1607" y="727"/>
                  </a:cubicBezTo>
                  <a:cubicBezTo>
                    <a:pt x="1607" y="1023"/>
                    <a:pt x="1367" y="1263"/>
                    <a:pt x="1072" y="1263"/>
                  </a:cubicBezTo>
                  <a:close/>
                </a:path>
              </a:pathLst>
            </a:custGeom>
            <a:solidFill>
              <a:schemeClr val="accent3"/>
            </a:solidFill>
            <a:ln>
              <a:noFill/>
            </a:ln>
          </p:spPr>
          <p:txBody>
            <a:bodyPr vert="horz" wrap="square" lIns="41874" tIns="20937" rIns="41874" bIns="20937" numCol="1" anchor="t" anchorCtr="0" compatLnSpc="1">
              <a:prstTxWarp prst="textNoShape">
                <a:avLst/>
              </a:prstTxWarp>
            </a:bodyPr>
            <a:lstStyle/>
            <a:p>
              <a:pPr algn="just">
                <a:lnSpc>
                  <a:spcPct val="120000"/>
                </a:lnSpc>
              </a:pPr>
              <a:endParaRPr lang="id-ID" sz="8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82" name="AutoShape 122"/>
            <p:cNvSpPr>
              <a:spLocks/>
            </p:cNvSpPr>
            <p:nvPr/>
          </p:nvSpPr>
          <p:spPr bwMode="auto">
            <a:xfrm>
              <a:off x="6799530" y="4793980"/>
              <a:ext cx="315505" cy="34705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599" y="4921"/>
                  </a:moveTo>
                  <a:lnTo>
                    <a:pt x="21599" y="5871"/>
                  </a:lnTo>
                  <a:cubicBezTo>
                    <a:pt x="21192" y="6052"/>
                    <a:pt x="20518" y="6202"/>
                    <a:pt x="19564" y="6320"/>
                  </a:cubicBezTo>
                  <a:cubicBezTo>
                    <a:pt x="18617" y="6436"/>
                    <a:pt x="17593" y="6522"/>
                    <a:pt x="16494" y="6579"/>
                  </a:cubicBezTo>
                  <a:cubicBezTo>
                    <a:pt x="15398" y="6643"/>
                    <a:pt x="14330" y="6677"/>
                    <a:pt x="13290" y="6683"/>
                  </a:cubicBezTo>
                  <a:cubicBezTo>
                    <a:pt x="12253" y="6692"/>
                    <a:pt x="11427" y="6698"/>
                    <a:pt x="10808" y="6698"/>
                  </a:cubicBezTo>
                  <a:cubicBezTo>
                    <a:pt x="10200" y="6698"/>
                    <a:pt x="9374" y="6692"/>
                    <a:pt x="8326" y="6683"/>
                  </a:cubicBezTo>
                  <a:cubicBezTo>
                    <a:pt x="7276" y="6677"/>
                    <a:pt x="6204" y="6643"/>
                    <a:pt x="5105" y="6579"/>
                  </a:cubicBezTo>
                  <a:cubicBezTo>
                    <a:pt x="4009" y="6522"/>
                    <a:pt x="2993" y="6436"/>
                    <a:pt x="2053" y="6326"/>
                  </a:cubicBezTo>
                  <a:cubicBezTo>
                    <a:pt x="1116" y="6214"/>
                    <a:pt x="442" y="6064"/>
                    <a:pt x="34" y="5871"/>
                  </a:cubicBezTo>
                  <a:cubicBezTo>
                    <a:pt x="10" y="5724"/>
                    <a:pt x="0" y="5566"/>
                    <a:pt x="0" y="5393"/>
                  </a:cubicBezTo>
                  <a:lnTo>
                    <a:pt x="0" y="4921"/>
                  </a:lnTo>
                  <a:lnTo>
                    <a:pt x="0" y="4423"/>
                  </a:lnTo>
                  <a:cubicBezTo>
                    <a:pt x="0" y="4258"/>
                    <a:pt x="10" y="4092"/>
                    <a:pt x="34" y="3924"/>
                  </a:cubicBezTo>
                  <a:cubicBezTo>
                    <a:pt x="307" y="3801"/>
                    <a:pt x="701" y="3688"/>
                    <a:pt x="1213" y="3602"/>
                  </a:cubicBezTo>
                  <a:cubicBezTo>
                    <a:pt x="1717" y="3516"/>
                    <a:pt x="2257" y="3444"/>
                    <a:pt x="2830" y="3389"/>
                  </a:cubicBezTo>
                  <a:cubicBezTo>
                    <a:pt x="3404" y="3334"/>
                    <a:pt x="3971" y="3294"/>
                    <a:pt x="4528" y="3265"/>
                  </a:cubicBezTo>
                  <a:cubicBezTo>
                    <a:pt x="5084" y="3239"/>
                    <a:pt x="5516" y="3213"/>
                    <a:pt x="5827" y="3196"/>
                  </a:cubicBezTo>
                  <a:cubicBezTo>
                    <a:pt x="5737" y="2444"/>
                    <a:pt x="5800" y="1857"/>
                    <a:pt x="6017" y="1431"/>
                  </a:cubicBezTo>
                  <a:cubicBezTo>
                    <a:pt x="6232" y="1010"/>
                    <a:pt x="6560" y="693"/>
                    <a:pt x="7003" y="489"/>
                  </a:cubicBezTo>
                  <a:cubicBezTo>
                    <a:pt x="7441" y="282"/>
                    <a:pt x="7984" y="146"/>
                    <a:pt x="8631" y="86"/>
                  </a:cubicBezTo>
                  <a:cubicBezTo>
                    <a:pt x="9280" y="28"/>
                    <a:pt x="9999" y="0"/>
                    <a:pt x="10808" y="0"/>
                  </a:cubicBezTo>
                  <a:cubicBezTo>
                    <a:pt x="11417" y="0"/>
                    <a:pt x="12021" y="11"/>
                    <a:pt x="12619" y="40"/>
                  </a:cubicBezTo>
                  <a:cubicBezTo>
                    <a:pt x="13221" y="69"/>
                    <a:pt x="13757" y="164"/>
                    <a:pt x="14234" y="319"/>
                  </a:cubicBezTo>
                  <a:cubicBezTo>
                    <a:pt x="14707" y="483"/>
                    <a:pt x="15084" y="734"/>
                    <a:pt x="15367" y="1074"/>
                  </a:cubicBezTo>
                  <a:cubicBezTo>
                    <a:pt x="15647" y="1413"/>
                    <a:pt x="15789" y="1894"/>
                    <a:pt x="15789" y="2519"/>
                  </a:cubicBezTo>
                  <a:lnTo>
                    <a:pt x="15789" y="2850"/>
                  </a:lnTo>
                  <a:cubicBezTo>
                    <a:pt x="15789" y="2963"/>
                    <a:pt x="15775" y="3078"/>
                    <a:pt x="15758" y="3196"/>
                  </a:cubicBezTo>
                  <a:cubicBezTo>
                    <a:pt x="16076" y="3213"/>
                    <a:pt x="16511" y="3239"/>
                    <a:pt x="17061" y="3265"/>
                  </a:cubicBezTo>
                  <a:cubicBezTo>
                    <a:pt x="17611" y="3294"/>
                    <a:pt x="18178" y="3334"/>
                    <a:pt x="18758" y="3389"/>
                  </a:cubicBezTo>
                  <a:cubicBezTo>
                    <a:pt x="19335" y="3443"/>
                    <a:pt x="19885" y="3515"/>
                    <a:pt x="20404" y="3602"/>
                  </a:cubicBezTo>
                  <a:cubicBezTo>
                    <a:pt x="20922" y="3688"/>
                    <a:pt x="21323" y="3801"/>
                    <a:pt x="21596" y="3924"/>
                  </a:cubicBezTo>
                  <a:lnTo>
                    <a:pt x="21596" y="4921"/>
                  </a:lnTo>
                  <a:close/>
                  <a:moveTo>
                    <a:pt x="10812" y="8296"/>
                  </a:moveTo>
                  <a:cubicBezTo>
                    <a:pt x="12236" y="8278"/>
                    <a:pt x="13656" y="8250"/>
                    <a:pt x="15080" y="8215"/>
                  </a:cubicBezTo>
                  <a:cubicBezTo>
                    <a:pt x="16501" y="8178"/>
                    <a:pt x="17925" y="8088"/>
                    <a:pt x="19353" y="7939"/>
                  </a:cubicBezTo>
                  <a:lnTo>
                    <a:pt x="19353" y="19477"/>
                  </a:lnTo>
                  <a:cubicBezTo>
                    <a:pt x="19353" y="20056"/>
                    <a:pt x="19107" y="20557"/>
                    <a:pt x="18620" y="20972"/>
                  </a:cubicBezTo>
                  <a:cubicBezTo>
                    <a:pt x="18133" y="21392"/>
                    <a:pt x="17542" y="21599"/>
                    <a:pt x="16847" y="21599"/>
                  </a:cubicBezTo>
                  <a:lnTo>
                    <a:pt x="4752" y="21599"/>
                  </a:lnTo>
                  <a:cubicBezTo>
                    <a:pt x="4058" y="21599"/>
                    <a:pt x="3460" y="21395"/>
                    <a:pt x="2955" y="20977"/>
                  </a:cubicBezTo>
                  <a:cubicBezTo>
                    <a:pt x="2450" y="20569"/>
                    <a:pt x="2201" y="20068"/>
                    <a:pt x="2201" y="19477"/>
                  </a:cubicBezTo>
                  <a:lnTo>
                    <a:pt x="2201" y="7939"/>
                  </a:lnTo>
                  <a:cubicBezTo>
                    <a:pt x="3560" y="8088"/>
                    <a:pt x="4904" y="8183"/>
                    <a:pt x="6239" y="8229"/>
                  </a:cubicBezTo>
                  <a:cubicBezTo>
                    <a:pt x="7576" y="8273"/>
                    <a:pt x="8917" y="8296"/>
                    <a:pt x="10276" y="8296"/>
                  </a:cubicBezTo>
                  <a:lnTo>
                    <a:pt x="10812" y="8296"/>
                  </a:lnTo>
                  <a:close/>
                  <a:moveTo>
                    <a:pt x="6923" y="10395"/>
                  </a:moveTo>
                  <a:cubicBezTo>
                    <a:pt x="6923" y="10248"/>
                    <a:pt x="6857" y="10119"/>
                    <a:pt x="6733" y="10015"/>
                  </a:cubicBezTo>
                  <a:cubicBezTo>
                    <a:pt x="6605" y="9908"/>
                    <a:pt x="6453" y="9854"/>
                    <a:pt x="6277" y="9854"/>
                  </a:cubicBezTo>
                  <a:lnTo>
                    <a:pt x="5630" y="9854"/>
                  </a:lnTo>
                  <a:cubicBezTo>
                    <a:pt x="5450" y="9854"/>
                    <a:pt x="5305" y="9908"/>
                    <a:pt x="5191" y="10015"/>
                  </a:cubicBezTo>
                  <a:cubicBezTo>
                    <a:pt x="5074" y="10119"/>
                    <a:pt x="5015" y="10248"/>
                    <a:pt x="5015" y="10395"/>
                  </a:cubicBezTo>
                  <a:lnTo>
                    <a:pt x="5015" y="18858"/>
                  </a:lnTo>
                  <a:cubicBezTo>
                    <a:pt x="5015" y="19005"/>
                    <a:pt x="5074" y="19126"/>
                    <a:pt x="5191" y="19224"/>
                  </a:cubicBezTo>
                  <a:cubicBezTo>
                    <a:pt x="5305" y="19319"/>
                    <a:pt x="5450" y="19368"/>
                    <a:pt x="5630" y="19368"/>
                  </a:cubicBezTo>
                  <a:lnTo>
                    <a:pt x="6277" y="19368"/>
                  </a:lnTo>
                  <a:cubicBezTo>
                    <a:pt x="6453" y="19368"/>
                    <a:pt x="6605" y="19319"/>
                    <a:pt x="6733" y="19230"/>
                  </a:cubicBezTo>
                  <a:cubicBezTo>
                    <a:pt x="6857" y="19137"/>
                    <a:pt x="6923" y="19014"/>
                    <a:pt x="6923" y="18858"/>
                  </a:cubicBezTo>
                  <a:lnTo>
                    <a:pt x="6923" y="10395"/>
                  </a:lnTo>
                  <a:close/>
                  <a:moveTo>
                    <a:pt x="8416" y="3141"/>
                  </a:moveTo>
                  <a:cubicBezTo>
                    <a:pt x="10006" y="3121"/>
                    <a:pt x="11607" y="3121"/>
                    <a:pt x="13231" y="3141"/>
                  </a:cubicBezTo>
                  <a:cubicBezTo>
                    <a:pt x="13231" y="3032"/>
                    <a:pt x="13242" y="2925"/>
                    <a:pt x="13266" y="2819"/>
                  </a:cubicBezTo>
                  <a:cubicBezTo>
                    <a:pt x="13286" y="2712"/>
                    <a:pt x="13286" y="2611"/>
                    <a:pt x="13266" y="2519"/>
                  </a:cubicBezTo>
                  <a:lnTo>
                    <a:pt x="13266" y="2315"/>
                  </a:lnTo>
                  <a:cubicBezTo>
                    <a:pt x="12879" y="2222"/>
                    <a:pt x="12471" y="2171"/>
                    <a:pt x="12042" y="2162"/>
                  </a:cubicBezTo>
                  <a:cubicBezTo>
                    <a:pt x="11610" y="2153"/>
                    <a:pt x="11202" y="2148"/>
                    <a:pt x="10819" y="2148"/>
                  </a:cubicBezTo>
                  <a:cubicBezTo>
                    <a:pt x="10411" y="2148"/>
                    <a:pt x="9996" y="2153"/>
                    <a:pt x="9574" y="2162"/>
                  </a:cubicBezTo>
                  <a:cubicBezTo>
                    <a:pt x="9149" y="2171"/>
                    <a:pt x="8741" y="2222"/>
                    <a:pt x="8354" y="2315"/>
                  </a:cubicBezTo>
                  <a:lnTo>
                    <a:pt x="8354" y="2519"/>
                  </a:lnTo>
                  <a:cubicBezTo>
                    <a:pt x="8354" y="2611"/>
                    <a:pt x="8357" y="2715"/>
                    <a:pt x="8371" y="2824"/>
                  </a:cubicBezTo>
                  <a:cubicBezTo>
                    <a:pt x="8375" y="2937"/>
                    <a:pt x="8392" y="3040"/>
                    <a:pt x="8416" y="3141"/>
                  </a:cubicBezTo>
                  <a:moveTo>
                    <a:pt x="11769" y="10395"/>
                  </a:moveTo>
                  <a:cubicBezTo>
                    <a:pt x="11769" y="10248"/>
                    <a:pt x="11707" y="10119"/>
                    <a:pt x="11582" y="10015"/>
                  </a:cubicBezTo>
                  <a:cubicBezTo>
                    <a:pt x="11451" y="9908"/>
                    <a:pt x="11299" y="9854"/>
                    <a:pt x="11123" y="9854"/>
                  </a:cubicBezTo>
                  <a:lnTo>
                    <a:pt x="10476" y="9854"/>
                  </a:lnTo>
                  <a:cubicBezTo>
                    <a:pt x="10300" y="9854"/>
                    <a:pt x="10151" y="9908"/>
                    <a:pt x="10037" y="10015"/>
                  </a:cubicBezTo>
                  <a:cubicBezTo>
                    <a:pt x="9923" y="10119"/>
                    <a:pt x="9865" y="10248"/>
                    <a:pt x="9865" y="10395"/>
                  </a:cubicBezTo>
                  <a:lnTo>
                    <a:pt x="9865" y="18858"/>
                  </a:lnTo>
                  <a:cubicBezTo>
                    <a:pt x="9865" y="19005"/>
                    <a:pt x="9920" y="19126"/>
                    <a:pt x="10030" y="19224"/>
                  </a:cubicBezTo>
                  <a:cubicBezTo>
                    <a:pt x="10141" y="19319"/>
                    <a:pt x="10286" y="19368"/>
                    <a:pt x="10476" y="19368"/>
                  </a:cubicBezTo>
                  <a:lnTo>
                    <a:pt x="11123" y="19368"/>
                  </a:lnTo>
                  <a:cubicBezTo>
                    <a:pt x="11299" y="19368"/>
                    <a:pt x="11451" y="19319"/>
                    <a:pt x="11582" y="19230"/>
                  </a:cubicBezTo>
                  <a:cubicBezTo>
                    <a:pt x="11707" y="19137"/>
                    <a:pt x="11769" y="19014"/>
                    <a:pt x="11769" y="18858"/>
                  </a:cubicBezTo>
                  <a:lnTo>
                    <a:pt x="11769" y="10395"/>
                  </a:lnTo>
                  <a:close/>
                  <a:moveTo>
                    <a:pt x="14683" y="18858"/>
                  </a:moveTo>
                  <a:cubicBezTo>
                    <a:pt x="14683" y="19005"/>
                    <a:pt x="14745" y="19126"/>
                    <a:pt x="14866" y="19224"/>
                  </a:cubicBezTo>
                  <a:cubicBezTo>
                    <a:pt x="14987" y="19319"/>
                    <a:pt x="15143" y="19368"/>
                    <a:pt x="15333" y="19368"/>
                  </a:cubicBezTo>
                  <a:lnTo>
                    <a:pt x="15979" y="19368"/>
                  </a:lnTo>
                  <a:cubicBezTo>
                    <a:pt x="16155" y="19368"/>
                    <a:pt x="16308" y="19319"/>
                    <a:pt x="16432" y="19230"/>
                  </a:cubicBezTo>
                  <a:cubicBezTo>
                    <a:pt x="16560" y="19137"/>
                    <a:pt x="16629" y="19014"/>
                    <a:pt x="16629" y="18858"/>
                  </a:cubicBezTo>
                  <a:lnTo>
                    <a:pt x="16629" y="10395"/>
                  </a:lnTo>
                  <a:cubicBezTo>
                    <a:pt x="16629" y="10248"/>
                    <a:pt x="16560" y="10119"/>
                    <a:pt x="16432" y="10015"/>
                  </a:cubicBezTo>
                  <a:cubicBezTo>
                    <a:pt x="16308" y="9908"/>
                    <a:pt x="16155" y="9854"/>
                    <a:pt x="15979" y="9854"/>
                  </a:cubicBezTo>
                  <a:lnTo>
                    <a:pt x="15333" y="9854"/>
                  </a:lnTo>
                  <a:cubicBezTo>
                    <a:pt x="15153" y="9854"/>
                    <a:pt x="15001" y="9908"/>
                    <a:pt x="14877" y="10015"/>
                  </a:cubicBezTo>
                  <a:cubicBezTo>
                    <a:pt x="14752" y="10119"/>
                    <a:pt x="14683" y="10248"/>
                    <a:pt x="14683" y="10395"/>
                  </a:cubicBezTo>
                  <a:lnTo>
                    <a:pt x="14683" y="18858"/>
                  </a:lnTo>
                  <a:close/>
                </a:path>
              </a:pathLst>
            </a:custGeom>
            <a:solidFill>
              <a:schemeClr val="accent3"/>
            </a:solidFill>
            <a:ln>
              <a:noFill/>
            </a:ln>
            <a:effectLst/>
          </p:spPr>
          <p:txBody>
            <a:bodyPr lIns="23262" tIns="23262" rIns="23262" bIns="23262" anchor="ctr"/>
            <a:lstStyle/>
            <a:p>
              <a:pPr algn="just" defTabSz="418644">
                <a:lnSpc>
                  <a:spcPct val="120000"/>
                </a:lnSpc>
                <a:defRPr/>
              </a:pPr>
              <a:endParaRPr lang="es-ES" sz="800" dirty="0">
                <a:solidFill>
                  <a:srgbClr val="44CEB9"/>
                </a:solidFill>
                <a:effectLst>
                  <a:outerShdw blurRad="38100" dist="38100" dir="2700000" algn="tl">
                    <a:srgbClr val="000000"/>
                  </a:outerShdw>
                </a:effectLst>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86" name="Group 85"/>
          <p:cNvGrpSpPr/>
          <p:nvPr/>
        </p:nvGrpSpPr>
        <p:grpSpPr>
          <a:xfrm>
            <a:off x="5273024" y="5256656"/>
            <a:ext cx="1017878" cy="1164487"/>
            <a:chOff x="4833107" y="5517283"/>
            <a:chExt cx="1111662" cy="1271447"/>
          </a:xfrm>
        </p:grpSpPr>
        <p:sp>
          <p:nvSpPr>
            <p:cNvPr id="52" name="Freeform 11"/>
            <p:cNvSpPr>
              <a:spLocks noEditPoints="1"/>
            </p:cNvSpPr>
            <p:nvPr/>
          </p:nvSpPr>
          <p:spPr bwMode="auto">
            <a:xfrm>
              <a:off x="4833107" y="5517283"/>
              <a:ext cx="1111662" cy="1271447"/>
            </a:xfrm>
            <a:custGeom>
              <a:avLst/>
              <a:gdLst>
                <a:gd name="T0" fmla="*/ 0 w 1445"/>
                <a:gd name="T1" fmla="*/ 675 h 1653"/>
                <a:gd name="T2" fmla="*/ 662 w 1445"/>
                <a:gd name="T3" fmla="*/ 1329 h 1653"/>
                <a:gd name="T4" fmla="*/ 1309 w 1445"/>
                <a:gd name="T5" fmla="*/ 1463 h 1653"/>
                <a:gd name="T6" fmla="*/ 1387 w 1445"/>
                <a:gd name="T7" fmla="*/ 1653 h 1653"/>
                <a:gd name="T8" fmla="*/ 1273 w 1445"/>
                <a:gd name="T9" fmla="*/ 389 h 1653"/>
                <a:gd name="T10" fmla="*/ 655 w 1445"/>
                <a:gd name="T11" fmla="*/ 20 h 1653"/>
                <a:gd name="T12" fmla="*/ 0 w 1445"/>
                <a:gd name="T13" fmla="*/ 675 h 1653"/>
                <a:gd name="T14" fmla="*/ 117 w 1445"/>
                <a:gd name="T15" fmla="*/ 671 h 1653"/>
                <a:gd name="T16" fmla="*/ 652 w 1445"/>
                <a:gd name="T17" fmla="*/ 135 h 1653"/>
                <a:gd name="T18" fmla="*/ 1108 w 1445"/>
                <a:gd name="T19" fmla="*/ 389 h 1653"/>
                <a:gd name="T20" fmla="*/ 1275 w 1445"/>
                <a:gd name="T21" fmla="*/ 1129 h 1653"/>
                <a:gd name="T22" fmla="*/ 1121 w 1445"/>
                <a:gd name="T23" fmla="*/ 1248 h 1653"/>
                <a:gd name="T24" fmla="*/ 652 w 1445"/>
                <a:gd name="T25" fmla="*/ 1206 h 1653"/>
                <a:gd name="T26" fmla="*/ 117 w 1445"/>
                <a:gd name="T27" fmla="*/ 671 h 16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445" h="1653">
                  <a:moveTo>
                    <a:pt x="0" y="675"/>
                  </a:moveTo>
                  <a:cubicBezTo>
                    <a:pt x="0" y="1036"/>
                    <a:pt x="294" y="1329"/>
                    <a:pt x="662" y="1329"/>
                  </a:cubicBezTo>
                  <a:cubicBezTo>
                    <a:pt x="662" y="1329"/>
                    <a:pt x="1224" y="1338"/>
                    <a:pt x="1309" y="1463"/>
                  </a:cubicBezTo>
                  <a:cubicBezTo>
                    <a:pt x="1388" y="1579"/>
                    <a:pt x="1346" y="1653"/>
                    <a:pt x="1387" y="1653"/>
                  </a:cubicBezTo>
                  <a:cubicBezTo>
                    <a:pt x="1445" y="1653"/>
                    <a:pt x="1445" y="703"/>
                    <a:pt x="1273" y="389"/>
                  </a:cubicBezTo>
                  <a:cubicBezTo>
                    <a:pt x="1183" y="224"/>
                    <a:pt x="992" y="39"/>
                    <a:pt x="655" y="20"/>
                  </a:cubicBezTo>
                  <a:cubicBezTo>
                    <a:pt x="294" y="0"/>
                    <a:pt x="0" y="313"/>
                    <a:pt x="0" y="675"/>
                  </a:cubicBezTo>
                  <a:close/>
                  <a:moveTo>
                    <a:pt x="117" y="671"/>
                  </a:moveTo>
                  <a:cubicBezTo>
                    <a:pt x="117" y="375"/>
                    <a:pt x="357" y="135"/>
                    <a:pt x="652" y="135"/>
                  </a:cubicBezTo>
                  <a:cubicBezTo>
                    <a:pt x="845" y="135"/>
                    <a:pt x="1013" y="237"/>
                    <a:pt x="1108" y="389"/>
                  </a:cubicBezTo>
                  <a:cubicBezTo>
                    <a:pt x="1241" y="603"/>
                    <a:pt x="1275" y="923"/>
                    <a:pt x="1275" y="1129"/>
                  </a:cubicBezTo>
                  <a:cubicBezTo>
                    <a:pt x="1275" y="1254"/>
                    <a:pt x="1223" y="1273"/>
                    <a:pt x="1121" y="1248"/>
                  </a:cubicBezTo>
                  <a:cubicBezTo>
                    <a:pt x="1018" y="1223"/>
                    <a:pt x="863" y="1199"/>
                    <a:pt x="652" y="1206"/>
                  </a:cubicBezTo>
                  <a:cubicBezTo>
                    <a:pt x="357" y="1206"/>
                    <a:pt x="117" y="966"/>
                    <a:pt x="117" y="671"/>
                  </a:cubicBezTo>
                  <a:close/>
                </a:path>
              </a:pathLst>
            </a:custGeom>
            <a:solidFill>
              <a:schemeClr val="accent4"/>
            </a:solidFill>
            <a:ln>
              <a:noFill/>
            </a:ln>
          </p:spPr>
          <p:txBody>
            <a:bodyPr vert="horz" wrap="square" lIns="41874" tIns="20937" rIns="41874" bIns="20937" numCol="1" anchor="t" anchorCtr="0" compatLnSpc="1">
              <a:prstTxWarp prst="textNoShape">
                <a:avLst/>
              </a:prstTxWarp>
            </a:bodyPr>
            <a:lstStyle/>
            <a:p>
              <a:pPr algn="just">
                <a:lnSpc>
                  <a:spcPct val="120000"/>
                </a:lnSpc>
              </a:pPr>
              <a:endParaRPr lang="id-ID" sz="8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83" name="AutoShape 12"/>
            <p:cNvSpPr>
              <a:spLocks/>
            </p:cNvSpPr>
            <p:nvPr/>
          </p:nvSpPr>
          <p:spPr bwMode="auto">
            <a:xfrm>
              <a:off x="5233268" y="5874499"/>
              <a:ext cx="269415" cy="291504"/>
            </a:xfrm>
            <a:custGeom>
              <a:avLst/>
              <a:gdLst>
                <a:gd name="T0" fmla="+- 0 10802 114"/>
                <a:gd name="T1" fmla="*/ T0 w 21376"/>
                <a:gd name="T2" fmla="*/ 10800 h 21600"/>
                <a:gd name="T3" fmla="+- 0 10802 114"/>
                <a:gd name="T4" fmla="*/ T3 w 21376"/>
                <a:gd name="T5" fmla="*/ 10800 h 21600"/>
                <a:gd name="T6" fmla="+- 0 10802 114"/>
                <a:gd name="T7" fmla="*/ T6 w 21376"/>
                <a:gd name="T8" fmla="*/ 10800 h 21600"/>
                <a:gd name="T9" fmla="+- 0 10802 114"/>
                <a:gd name="T10" fmla="*/ T9 w 21376"/>
                <a:gd name="T11" fmla="*/ 10800 h 21600"/>
              </a:gdLst>
              <a:ahLst/>
              <a:cxnLst>
                <a:cxn ang="0">
                  <a:pos x="T1" y="T2"/>
                </a:cxn>
                <a:cxn ang="0">
                  <a:pos x="T4" y="T5"/>
                </a:cxn>
                <a:cxn ang="0">
                  <a:pos x="T7" y="T8"/>
                </a:cxn>
                <a:cxn ang="0">
                  <a:pos x="T10" y="T11"/>
                </a:cxn>
              </a:cxnLst>
              <a:rect l="0" t="0" r="r" b="b"/>
              <a:pathLst>
                <a:path w="21376" h="21600">
                  <a:moveTo>
                    <a:pt x="21036" y="18604"/>
                  </a:moveTo>
                  <a:cubicBezTo>
                    <a:pt x="21454" y="19261"/>
                    <a:pt x="21486" y="19922"/>
                    <a:pt x="21134" y="20586"/>
                  </a:cubicBezTo>
                  <a:cubicBezTo>
                    <a:pt x="20969" y="20915"/>
                    <a:pt x="20731" y="21168"/>
                    <a:pt x="20427" y="21338"/>
                  </a:cubicBezTo>
                  <a:cubicBezTo>
                    <a:pt x="20122" y="21514"/>
                    <a:pt x="19797" y="21599"/>
                    <a:pt x="19455" y="21599"/>
                  </a:cubicBezTo>
                  <a:lnTo>
                    <a:pt x="1928" y="21599"/>
                  </a:lnTo>
                  <a:cubicBezTo>
                    <a:pt x="1585" y="21599"/>
                    <a:pt x="1263" y="21514"/>
                    <a:pt x="965" y="21338"/>
                  </a:cubicBezTo>
                  <a:cubicBezTo>
                    <a:pt x="663" y="21168"/>
                    <a:pt x="425" y="20915"/>
                    <a:pt x="248" y="20586"/>
                  </a:cubicBezTo>
                  <a:cubicBezTo>
                    <a:pt x="-114" y="19914"/>
                    <a:pt x="-80" y="19250"/>
                    <a:pt x="344" y="18604"/>
                  </a:cubicBezTo>
                  <a:lnTo>
                    <a:pt x="7509" y="7313"/>
                  </a:lnTo>
                  <a:lnTo>
                    <a:pt x="7509" y="2167"/>
                  </a:lnTo>
                  <a:lnTo>
                    <a:pt x="6427" y="2167"/>
                  </a:lnTo>
                  <a:cubicBezTo>
                    <a:pt x="6122" y="2167"/>
                    <a:pt x="5870" y="2061"/>
                    <a:pt x="5670" y="1850"/>
                  </a:cubicBezTo>
                  <a:cubicBezTo>
                    <a:pt x="5473" y="1638"/>
                    <a:pt x="5371" y="1380"/>
                    <a:pt x="5371" y="1072"/>
                  </a:cubicBezTo>
                  <a:cubicBezTo>
                    <a:pt x="5371" y="778"/>
                    <a:pt x="5473" y="528"/>
                    <a:pt x="5670" y="320"/>
                  </a:cubicBezTo>
                  <a:cubicBezTo>
                    <a:pt x="5870" y="108"/>
                    <a:pt x="6122" y="0"/>
                    <a:pt x="6427" y="0"/>
                  </a:cubicBezTo>
                  <a:lnTo>
                    <a:pt x="14953" y="0"/>
                  </a:lnTo>
                  <a:cubicBezTo>
                    <a:pt x="15260" y="0"/>
                    <a:pt x="15515" y="108"/>
                    <a:pt x="15724" y="320"/>
                  </a:cubicBezTo>
                  <a:cubicBezTo>
                    <a:pt x="15933" y="528"/>
                    <a:pt x="16038" y="778"/>
                    <a:pt x="16038" y="1072"/>
                  </a:cubicBezTo>
                  <a:cubicBezTo>
                    <a:pt x="16038" y="1380"/>
                    <a:pt x="15933" y="1638"/>
                    <a:pt x="15724" y="1850"/>
                  </a:cubicBezTo>
                  <a:cubicBezTo>
                    <a:pt x="15515" y="2061"/>
                    <a:pt x="15260" y="2167"/>
                    <a:pt x="14953" y="2167"/>
                  </a:cubicBezTo>
                  <a:lnTo>
                    <a:pt x="13900" y="2167"/>
                  </a:lnTo>
                  <a:lnTo>
                    <a:pt x="13900" y="7339"/>
                  </a:lnTo>
                  <a:lnTo>
                    <a:pt x="21036" y="18604"/>
                  </a:lnTo>
                  <a:close/>
                  <a:moveTo>
                    <a:pt x="5261" y="14865"/>
                  </a:moveTo>
                  <a:lnTo>
                    <a:pt x="16122" y="14865"/>
                  </a:lnTo>
                  <a:lnTo>
                    <a:pt x="11773" y="7974"/>
                  </a:lnTo>
                  <a:lnTo>
                    <a:pt x="11773" y="2167"/>
                  </a:lnTo>
                  <a:lnTo>
                    <a:pt x="9635" y="2167"/>
                  </a:lnTo>
                  <a:lnTo>
                    <a:pt x="9635" y="7947"/>
                  </a:lnTo>
                  <a:lnTo>
                    <a:pt x="5261" y="14865"/>
                  </a:lnTo>
                  <a:close/>
                </a:path>
              </a:pathLst>
            </a:custGeom>
            <a:solidFill>
              <a:schemeClr val="accent4"/>
            </a:solidFill>
            <a:ln>
              <a:noFill/>
            </a:ln>
            <a:effectLst/>
          </p:spPr>
          <p:txBody>
            <a:bodyPr lIns="23262" tIns="23262" rIns="23262" bIns="23262" anchor="ctr"/>
            <a:lstStyle/>
            <a:p>
              <a:pPr algn="just" defTabSz="418644">
                <a:lnSpc>
                  <a:spcPct val="120000"/>
                </a:lnSpc>
                <a:defRPr/>
              </a:pPr>
              <a:endParaRPr lang="es-ES" sz="800" dirty="0">
                <a:solidFill>
                  <a:srgbClr val="44CEB9"/>
                </a:solidFill>
                <a:effectLst>
                  <a:outerShdw blurRad="38100" dist="38100" dir="2700000" algn="tl">
                    <a:srgbClr val="000000"/>
                  </a:outerShdw>
                </a:effectLst>
                <a:latin typeface="Arial" panose="020B0604020202020204" pitchFamily="34" charset="0"/>
                <a:ea typeface="微软雅黑" panose="020B0503020204020204" pitchFamily="34" charset="-122"/>
                <a:cs typeface="+mn-ea"/>
                <a:sym typeface="Arial" panose="020B0604020202020204" pitchFamily="34" charset="0"/>
              </a:endParaRPr>
            </a:p>
          </p:txBody>
        </p:sp>
      </p:grpSp>
      <p:sp>
        <p:nvSpPr>
          <p:cNvPr id="40" name="文本占位符 13"/>
          <p:cNvSpPr txBox="1">
            <a:spLocks/>
          </p:cNvSpPr>
          <p:nvPr/>
        </p:nvSpPr>
        <p:spPr>
          <a:xfrm>
            <a:off x="380703" y="214850"/>
            <a:ext cx="2160240" cy="355063"/>
          </a:xfrm>
          <a:prstGeom prst="rect">
            <a:avLst/>
          </a:prstGeom>
        </p:spPr>
        <p:txBody>
          <a:bodyPr vert="horz"/>
          <a:lstStyle>
            <a:lvl1pPr marL="0" indent="0" algn="l" defTabSz="964326" rtl="0" eaLnBrk="1" latinLnBrk="0" hangingPunct="1">
              <a:lnSpc>
                <a:spcPct val="100000"/>
              </a:lnSpc>
              <a:spcBef>
                <a:spcPts val="1055"/>
              </a:spcBef>
              <a:buFont typeface="Arial" panose="020B0604020202020204" pitchFamily="34" charset="0"/>
              <a:buNone/>
              <a:defRPr sz="1687" kern="1200">
                <a:solidFill>
                  <a:schemeClr val="tx1"/>
                </a:solidFill>
                <a:latin typeface="+mn-lt"/>
                <a:ea typeface="+mn-ea"/>
                <a:cs typeface="+mn-cs"/>
              </a:defRPr>
            </a:lvl1pPr>
            <a:lvl2pPr marL="723245" indent="-241082" algn="l" defTabSz="964326" rtl="0" eaLnBrk="1" latinLnBrk="0" hangingPunct="1">
              <a:lnSpc>
                <a:spcPct val="90000"/>
              </a:lnSpc>
              <a:spcBef>
                <a:spcPts val="527"/>
              </a:spcBef>
              <a:buFont typeface="Arial" panose="020B0604020202020204" pitchFamily="34" charset="0"/>
              <a:buChar char="•"/>
              <a:defRPr sz="2531" kern="1200">
                <a:solidFill>
                  <a:schemeClr val="tx1"/>
                </a:solidFill>
                <a:latin typeface="+mn-lt"/>
                <a:ea typeface="+mn-ea"/>
                <a:cs typeface="+mn-cs"/>
              </a:defRPr>
            </a:lvl2pPr>
            <a:lvl3pPr marL="1205408" indent="-241082" algn="l" defTabSz="964326" rtl="0" eaLnBrk="1" latinLnBrk="0" hangingPunct="1">
              <a:lnSpc>
                <a:spcPct val="90000"/>
              </a:lnSpc>
              <a:spcBef>
                <a:spcPts val="527"/>
              </a:spcBef>
              <a:buFont typeface="Arial" panose="020B0604020202020204" pitchFamily="34" charset="0"/>
              <a:buChar char="•"/>
              <a:defRPr sz="2109" kern="1200">
                <a:solidFill>
                  <a:schemeClr val="tx1"/>
                </a:solidFill>
                <a:latin typeface="+mn-lt"/>
                <a:ea typeface="+mn-ea"/>
                <a:cs typeface="+mn-cs"/>
              </a:defRPr>
            </a:lvl3pPr>
            <a:lvl4pPr marL="1687571" indent="-241082" algn="l" defTabSz="964326" rtl="0" eaLnBrk="1" latinLnBrk="0" hangingPunct="1">
              <a:lnSpc>
                <a:spcPct val="90000"/>
              </a:lnSpc>
              <a:spcBef>
                <a:spcPts val="527"/>
              </a:spcBef>
              <a:buFont typeface="Arial" panose="020B0604020202020204" pitchFamily="34" charset="0"/>
              <a:buChar char="•"/>
              <a:defRPr sz="1898" kern="1200">
                <a:solidFill>
                  <a:schemeClr val="tx1"/>
                </a:solidFill>
                <a:latin typeface="+mn-lt"/>
                <a:ea typeface="+mn-ea"/>
                <a:cs typeface="+mn-cs"/>
              </a:defRPr>
            </a:lvl4pPr>
            <a:lvl5pPr marL="2169734" indent="-241082" algn="l" defTabSz="964326" rtl="0" eaLnBrk="1" latinLnBrk="0" hangingPunct="1">
              <a:lnSpc>
                <a:spcPct val="90000"/>
              </a:lnSpc>
              <a:spcBef>
                <a:spcPts val="527"/>
              </a:spcBef>
              <a:buFont typeface="Arial" panose="020B0604020202020204" pitchFamily="34" charset="0"/>
              <a:buChar char="•"/>
              <a:defRPr sz="1898" kern="1200">
                <a:solidFill>
                  <a:schemeClr val="tx1"/>
                </a:solidFill>
                <a:latin typeface="+mn-lt"/>
                <a:ea typeface="+mn-ea"/>
                <a:cs typeface="+mn-cs"/>
              </a:defRPr>
            </a:lvl5pPr>
            <a:lvl6pPr marL="2651897" indent="-241082" algn="l" defTabSz="964326" rtl="0" eaLnBrk="1" latinLnBrk="0" hangingPunct="1">
              <a:lnSpc>
                <a:spcPct val="90000"/>
              </a:lnSpc>
              <a:spcBef>
                <a:spcPts val="527"/>
              </a:spcBef>
              <a:buFont typeface="Arial" panose="020B0604020202020204" pitchFamily="34" charset="0"/>
              <a:buChar char="•"/>
              <a:defRPr sz="1898" kern="1200">
                <a:solidFill>
                  <a:schemeClr val="tx1"/>
                </a:solidFill>
                <a:latin typeface="+mn-lt"/>
                <a:ea typeface="+mn-ea"/>
                <a:cs typeface="+mn-cs"/>
              </a:defRPr>
            </a:lvl6pPr>
            <a:lvl7pPr marL="3134060" indent="-241082" algn="l" defTabSz="964326" rtl="0" eaLnBrk="1" latinLnBrk="0" hangingPunct="1">
              <a:lnSpc>
                <a:spcPct val="90000"/>
              </a:lnSpc>
              <a:spcBef>
                <a:spcPts val="527"/>
              </a:spcBef>
              <a:buFont typeface="Arial" panose="020B0604020202020204" pitchFamily="34" charset="0"/>
              <a:buChar char="•"/>
              <a:defRPr sz="1898" kern="1200">
                <a:solidFill>
                  <a:schemeClr val="tx1"/>
                </a:solidFill>
                <a:latin typeface="+mn-lt"/>
                <a:ea typeface="+mn-ea"/>
                <a:cs typeface="+mn-cs"/>
              </a:defRPr>
            </a:lvl7pPr>
            <a:lvl8pPr marL="3616223" indent="-241082" algn="l" defTabSz="964326" rtl="0" eaLnBrk="1" latinLnBrk="0" hangingPunct="1">
              <a:lnSpc>
                <a:spcPct val="90000"/>
              </a:lnSpc>
              <a:spcBef>
                <a:spcPts val="527"/>
              </a:spcBef>
              <a:buFont typeface="Arial" panose="020B0604020202020204" pitchFamily="34" charset="0"/>
              <a:buChar char="•"/>
              <a:defRPr sz="1898" kern="1200">
                <a:solidFill>
                  <a:schemeClr val="tx1"/>
                </a:solidFill>
                <a:latin typeface="+mn-lt"/>
                <a:ea typeface="+mn-ea"/>
                <a:cs typeface="+mn-cs"/>
              </a:defRPr>
            </a:lvl8pPr>
            <a:lvl9pPr marL="4098387" indent="-241082" algn="l" defTabSz="964326" rtl="0" eaLnBrk="1" latinLnBrk="0" hangingPunct="1">
              <a:lnSpc>
                <a:spcPct val="90000"/>
              </a:lnSpc>
              <a:spcBef>
                <a:spcPts val="527"/>
              </a:spcBef>
              <a:buFont typeface="Arial" panose="020B0604020202020204" pitchFamily="34" charset="0"/>
              <a:buChar char="•"/>
              <a:defRPr sz="1898" kern="1200">
                <a:solidFill>
                  <a:schemeClr val="tx1"/>
                </a:solidFill>
                <a:latin typeface="+mn-lt"/>
                <a:ea typeface="+mn-ea"/>
                <a:cs typeface="+mn-cs"/>
              </a:defRPr>
            </a:lvl9pPr>
          </a:lstStyle>
          <a:p>
            <a:r>
              <a:rPr kumimoji="1" lang="zh-CN" altLang="en-US" sz="1800" dirty="0">
                <a:solidFill>
                  <a:schemeClr val="accent3"/>
                </a:solidFill>
                <a:latin typeface="微软雅黑" panose="020B0503020204020204" pitchFamily="34" charset="-122"/>
                <a:ea typeface="微软雅黑" panose="020B0503020204020204" pitchFamily="34" charset="-122"/>
              </a:rPr>
              <a:t>Add a title</a:t>
            </a:r>
          </a:p>
        </p:txBody>
      </p:sp>
    </p:spTree>
    <p:extLst>
      <p:ext uri="{BB962C8B-B14F-4D97-AF65-F5344CB8AC3E}">
        <p14:creationId xmlns:p14="http://schemas.microsoft.com/office/powerpoint/2010/main" val="3913777760"/>
      </p:ext>
    </p:extLst>
  </p:cSld>
  <p:clrMapOvr>
    <a:masterClrMapping/>
  </p:clrMapOvr>
  <p:transition spd="slow" advTm="0">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stCondLst>
                                    <p:cond delay="0"/>
                                  </p:stCondLst>
                                  <p:childTnLst>
                                    <p:set>
                                      <p:cBhvr>
                                        <p:cTn id="6" dur="1" fill="hold">
                                          <p:stCondLst>
                                            <p:cond delay="0"/>
                                          </p:stCondLst>
                                        </p:cTn>
                                        <p:tgtEl>
                                          <p:spTgt spid="84"/>
                                        </p:tgtEl>
                                        <p:attrNameLst>
                                          <p:attrName>style.visibility</p:attrName>
                                        </p:attrNameLst>
                                      </p:cBhvr>
                                      <p:to>
                                        <p:strVal val="visible"/>
                                      </p:to>
                                    </p:set>
                                    <p:anim calcmode="lin" valueType="num">
                                      <p:cBhvr additive="base">
                                        <p:cTn id="7" dur="500" fill="hold"/>
                                        <p:tgtEl>
                                          <p:spTgt spid="84"/>
                                        </p:tgtEl>
                                        <p:attrNameLst>
                                          <p:attrName>ppt_x</p:attrName>
                                        </p:attrNameLst>
                                      </p:cBhvr>
                                      <p:tavLst>
                                        <p:tav tm="0">
                                          <p:val>
                                            <p:strVal val="#ppt_x"/>
                                          </p:val>
                                        </p:tav>
                                        <p:tav tm="100000">
                                          <p:val>
                                            <p:strVal val="#ppt_x"/>
                                          </p:val>
                                        </p:tav>
                                      </p:tavLst>
                                    </p:anim>
                                    <p:anim calcmode="lin" valueType="num">
                                      <p:cBhvr additive="base">
                                        <p:cTn id="8" dur="500" fill="hold"/>
                                        <p:tgtEl>
                                          <p:spTgt spid="84"/>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nodeType="afterEffect">
                                  <p:stCondLst>
                                    <p:cond delay="0"/>
                                  </p:stCondLst>
                                  <p:childTnLst>
                                    <p:set>
                                      <p:cBhvr>
                                        <p:cTn id="11" dur="1" fill="hold">
                                          <p:stCondLst>
                                            <p:cond delay="0"/>
                                          </p:stCondLst>
                                        </p:cTn>
                                        <p:tgtEl>
                                          <p:spTgt spid="85"/>
                                        </p:tgtEl>
                                        <p:attrNameLst>
                                          <p:attrName>style.visibility</p:attrName>
                                        </p:attrNameLst>
                                      </p:cBhvr>
                                      <p:to>
                                        <p:strVal val="visible"/>
                                      </p:to>
                                    </p:set>
                                    <p:anim calcmode="lin" valueType="num">
                                      <p:cBhvr additive="base">
                                        <p:cTn id="12" dur="500" fill="hold"/>
                                        <p:tgtEl>
                                          <p:spTgt spid="85"/>
                                        </p:tgtEl>
                                        <p:attrNameLst>
                                          <p:attrName>ppt_x</p:attrName>
                                        </p:attrNameLst>
                                      </p:cBhvr>
                                      <p:tavLst>
                                        <p:tav tm="0">
                                          <p:val>
                                            <p:strVal val="#ppt_x"/>
                                          </p:val>
                                        </p:tav>
                                        <p:tav tm="100000">
                                          <p:val>
                                            <p:strVal val="#ppt_x"/>
                                          </p:val>
                                        </p:tav>
                                      </p:tavLst>
                                    </p:anim>
                                    <p:anim calcmode="lin" valueType="num">
                                      <p:cBhvr additive="base">
                                        <p:cTn id="13" dur="500" fill="hold"/>
                                        <p:tgtEl>
                                          <p:spTgt spid="85"/>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 presetClass="entr" presetSubtype="4" fill="hold" nodeType="afterEffect">
                                  <p:stCondLst>
                                    <p:cond delay="0"/>
                                  </p:stCondLst>
                                  <p:childTnLst>
                                    <p:set>
                                      <p:cBhvr>
                                        <p:cTn id="16" dur="1" fill="hold">
                                          <p:stCondLst>
                                            <p:cond delay="0"/>
                                          </p:stCondLst>
                                        </p:cTn>
                                        <p:tgtEl>
                                          <p:spTgt spid="88"/>
                                        </p:tgtEl>
                                        <p:attrNameLst>
                                          <p:attrName>style.visibility</p:attrName>
                                        </p:attrNameLst>
                                      </p:cBhvr>
                                      <p:to>
                                        <p:strVal val="visible"/>
                                      </p:to>
                                    </p:set>
                                    <p:anim calcmode="lin" valueType="num">
                                      <p:cBhvr additive="base">
                                        <p:cTn id="17" dur="500" fill="hold"/>
                                        <p:tgtEl>
                                          <p:spTgt spid="88"/>
                                        </p:tgtEl>
                                        <p:attrNameLst>
                                          <p:attrName>ppt_x</p:attrName>
                                        </p:attrNameLst>
                                      </p:cBhvr>
                                      <p:tavLst>
                                        <p:tav tm="0">
                                          <p:val>
                                            <p:strVal val="#ppt_x"/>
                                          </p:val>
                                        </p:tav>
                                        <p:tav tm="100000">
                                          <p:val>
                                            <p:strVal val="#ppt_x"/>
                                          </p:val>
                                        </p:tav>
                                      </p:tavLst>
                                    </p:anim>
                                    <p:anim calcmode="lin" valueType="num">
                                      <p:cBhvr additive="base">
                                        <p:cTn id="18" dur="500" fill="hold"/>
                                        <p:tgtEl>
                                          <p:spTgt spid="88"/>
                                        </p:tgtEl>
                                        <p:attrNameLst>
                                          <p:attrName>ppt_y</p:attrName>
                                        </p:attrNameLst>
                                      </p:cBhvr>
                                      <p:tavLst>
                                        <p:tav tm="0">
                                          <p:val>
                                            <p:strVal val="1+#ppt_h/2"/>
                                          </p:val>
                                        </p:tav>
                                        <p:tav tm="100000">
                                          <p:val>
                                            <p:strVal val="#ppt_y"/>
                                          </p:val>
                                        </p:tav>
                                      </p:tavLst>
                                    </p:anim>
                                  </p:childTnLst>
                                </p:cTn>
                              </p:par>
                            </p:childTnLst>
                          </p:cTn>
                        </p:par>
                        <p:par>
                          <p:cTn id="19" fill="hold">
                            <p:stCondLst>
                              <p:cond delay="1500"/>
                            </p:stCondLst>
                            <p:childTnLst>
                              <p:par>
                                <p:cTn id="20" presetID="2" presetClass="entr" presetSubtype="4" fill="hold" nodeType="afterEffect">
                                  <p:stCondLst>
                                    <p:cond delay="0"/>
                                  </p:stCondLst>
                                  <p:childTnLst>
                                    <p:set>
                                      <p:cBhvr>
                                        <p:cTn id="21" dur="1" fill="hold">
                                          <p:stCondLst>
                                            <p:cond delay="0"/>
                                          </p:stCondLst>
                                        </p:cTn>
                                        <p:tgtEl>
                                          <p:spTgt spid="86"/>
                                        </p:tgtEl>
                                        <p:attrNameLst>
                                          <p:attrName>style.visibility</p:attrName>
                                        </p:attrNameLst>
                                      </p:cBhvr>
                                      <p:to>
                                        <p:strVal val="visible"/>
                                      </p:to>
                                    </p:set>
                                    <p:anim calcmode="lin" valueType="num">
                                      <p:cBhvr additive="base">
                                        <p:cTn id="22" dur="500" fill="hold"/>
                                        <p:tgtEl>
                                          <p:spTgt spid="86"/>
                                        </p:tgtEl>
                                        <p:attrNameLst>
                                          <p:attrName>ppt_x</p:attrName>
                                        </p:attrNameLst>
                                      </p:cBhvr>
                                      <p:tavLst>
                                        <p:tav tm="0">
                                          <p:val>
                                            <p:strVal val="#ppt_x"/>
                                          </p:val>
                                        </p:tav>
                                        <p:tav tm="100000">
                                          <p:val>
                                            <p:strVal val="#ppt_x"/>
                                          </p:val>
                                        </p:tav>
                                      </p:tavLst>
                                    </p:anim>
                                    <p:anim calcmode="lin" valueType="num">
                                      <p:cBhvr additive="base">
                                        <p:cTn id="23" dur="500" fill="hold"/>
                                        <p:tgtEl>
                                          <p:spTgt spid="86"/>
                                        </p:tgtEl>
                                        <p:attrNameLst>
                                          <p:attrName>ppt_y</p:attrName>
                                        </p:attrNameLst>
                                      </p:cBhvr>
                                      <p:tavLst>
                                        <p:tav tm="0">
                                          <p:val>
                                            <p:strVal val="1+#ppt_h/2"/>
                                          </p:val>
                                        </p:tav>
                                        <p:tav tm="100000">
                                          <p:val>
                                            <p:strVal val="#ppt_y"/>
                                          </p:val>
                                        </p:tav>
                                      </p:tavLst>
                                    </p:anim>
                                  </p:childTnLst>
                                </p:cTn>
                              </p:par>
                            </p:childTnLst>
                          </p:cTn>
                        </p:par>
                        <p:par>
                          <p:cTn id="24" fill="hold">
                            <p:stCondLst>
                              <p:cond delay="2000"/>
                            </p:stCondLst>
                            <p:childTnLst>
                              <p:par>
                                <p:cTn id="25" presetID="2" presetClass="entr" presetSubtype="4" fill="hold" nodeType="afterEffect">
                                  <p:stCondLst>
                                    <p:cond delay="0"/>
                                  </p:stCondLst>
                                  <p:childTnLst>
                                    <p:set>
                                      <p:cBhvr>
                                        <p:cTn id="26" dur="1" fill="hold">
                                          <p:stCondLst>
                                            <p:cond delay="0"/>
                                          </p:stCondLst>
                                        </p:cTn>
                                        <p:tgtEl>
                                          <p:spTgt spid="87"/>
                                        </p:tgtEl>
                                        <p:attrNameLst>
                                          <p:attrName>style.visibility</p:attrName>
                                        </p:attrNameLst>
                                      </p:cBhvr>
                                      <p:to>
                                        <p:strVal val="visible"/>
                                      </p:to>
                                    </p:set>
                                    <p:anim calcmode="lin" valueType="num">
                                      <p:cBhvr additive="base">
                                        <p:cTn id="27" dur="500" fill="hold"/>
                                        <p:tgtEl>
                                          <p:spTgt spid="87"/>
                                        </p:tgtEl>
                                        <p:attrNameLst>
                                          <p:attrName>ppt_x</p:attrName>
                                        </p:attrNameLst>
                                      </p:cBhvr>
                                      <p:tavLst>
                                        <p:tav tm="0">
                                          <p:val>
                                            <p:strVal val="#ppt_x"/>
                                          </p:val>
                                        </p:tav>
                                        <p:tav tm="100000">
                                          <p:val>
                                            <p:strVal val="#ppt_x"/>
                                          </p:val>
                                        </p:tav>
                                      </p:tavLst>
                                    </p:anim>
                                    <p:anim calcmode="lin" valueType="num">
                                      <p:cBhvr additive="base">
                                        <p:cTn id="28" dur="500" fill="hold"/>
                                        <p:tgtEl>
                                          <p:spTgt spid="87"/>
                                        </p:tgtEl>
                                        <p:attrNameLst>
                                          <p:attrName>ppt_y</p:attrName>
                                        </p:attrNameLst>
                                      </p:cBhvr>
                                      <p:tavLst>
                                        <p:tav tm="0">
                                          <p:val>
                                            <p:strVal val="1+#ppt_h/2"/>
                                          </p:val>
                                        </p:tav>
                                        <p:tav tm="100000">
                                          <p:val>
                                            <p:strVal val="#ppt_y"/>
                                          </p:val>
                                        </p:tav>
                                      </p:tavLst>
                                    </p:anim>
                                  </p:childTnLst>
                                </p:cTn>
                              </p:par>
                            </p:childTnLst>
                          </p:cTn>
                        </p:par>
                        <p:par>
                          <p:cTn id="29" fill="hold">
                            <p:stCondLst>
                              <p:cond delay="2500"/>
                            </p:stCondLst>
                            <p:childTnLst>
                              <p:par>
                                <p:cTn id="30" presetID="10" presetClass="entr" presetSubtype="0" fill="hold" grpId="0" nodeType="afterEffect">
                                  <p:stCondLst>
                                    <p:cond delay="0"/>
                                  </p:stCondLst>
                                  <p:childTnLst>
                                    <p:set>
                                      <p:cBhvr>
                                        <p:cTn id="31" dur="1" fill="hold">
                                          <p:stCondLst>
                                            <p:cond delay="0"/>
                                          </p:stCondLst>
                                        </p:cTn>
                                        <p:tgtEl>
                                          <p:spTgt spid="77"/>
                                        </p:tgtEl>
                                        <p:attrNameLst>
                                          <p:attrName>style.visibility</p:attrName>
                                        </p:attrNameLst>
                                      </p:cBhvr>
                                      <p:to>
                                        <p:strVal val="visible"/>
                                      </p:to>
                                    </p:set>
                                    <p:animEffect transition="in" filter="fade">
                                      <p:cBhvr>
                                        <p:cTn id="32" dur="500"/>
                                        <p:tgtEl>
                                          <p:spTgt spid="77"/>
                                        </p:tgtEl>
                                      </p:cBhvr>
                                    </p:animEffect>
                                  </p:childTnLst>
                                </p:cTn>
                              </p:par>
                            </p:childTnLst>
                          </p:cTn>
                        </p:par>
                        <p:par>
                          <p:cTn id="33" fill="hold">
                            <p:stCondLst>
                              <p:cond delay="3000"/>
                            </p:stCondLst>
                            <p:childTnLst>
                              <p:par>
                                <p:cTn id="34" presetID="10" presetClass="entr" presetSubtype="0" fill="hold" grpId="0" nodeType="afterEffect">
                                  <p:stCondLst>
                                    <p:cond delay="0"/>
                                  </p:stCondLst>
                                  <p:childTnLst>
                                    <p:set>
                                      <p:cBhvr>
                                        <p:cTn id="35" dur="1" fill="hold">
                                          <p:stCondLst>
                                            <p:cond delay="0"/>
                                          </p:stCondLst>
                                        </p:cTn>
                                        <p:tgtEl>
                                          <p:spTgt spid="22"/>
                                        </p:tgtEl>
                                        <p:attrNameLst>
                                          <p:attrName>style.visibility</p:attrName>
                                        </p:attrNameLst>
                                      </p:cBhvr>
                                      <p:to>
                                        <p:strVal val="visible"/>
                                      </p:to>
                                    </p:set>
                                    <p:animEffect transition="in" filter="fade">
                                      <p:cBhvr>
                                        <p:cTn id="36" dur="500"/>
                                        <p:tgtEl>
                                          <p:spTgt spid="22"/>
                                        </p:tgtEl>
                                      </p:cBhvr>
                                    </p:animEffect>
                                  </p:childTnLst>
                                </p:cTn>
                              </p:par>
                            </p:childTnLst>
                          </p:cTn>
                        </p:par>
                        <p:par>
                          <p:cTn id="37" fill="hold">
                            <p:stCondLst>
                              <p:cond delay="3500"/>
                            </p:stCondLst>
                            <p:childTnLst>
                              <p:par>
                                <p:cTn id="38" presetID="10" presetClass="entr" presetSubtype="0" fill="hold" grpId="0" nodeType="afterEffect">
                                  <p:stCondLst>
                                    <p:cond delay="0"/>
                                  </p:stCondLst>
                                  <p:childTnLst>
                                    <p:set>
                                      <p:cBhvr>
                                        <p:cTn id="39" dur="1" fill="hold">
                                          <p:stCondLst>
                                            <p:cond delay="0"/>
                                          </p:stCondLst>
                                        </p:cTn>
                                        <p:tgtEl>
                                          <p:spTgt spid="47"/>
                                        </p:tgtEl>
                                        <p:attrNameLst>
                                          <p:attrName>style.visibility</p:attrName>
                                        </p:attrNameLst>
                                      </p:cBhvr>
                                      <p:to>
                                        <p:strVal val="visible"/>
                                      </p:to>
                                    </p:set>
                                    <p:animEffect transition="in" filter="fade">
                                      <p:cBhvr>
                                        <p:cTn id="40" dur="500"/>
                                        <p:tgtEl>
                                          <p:spTgt spid="47"/>
                                        </p:tgtEl>
                                      </p:cBhvr>
                                    </p:animEffect>
                                  </p:childTnLst>
                                </p:cTn>
                              </p:par>
                            </p:childTnLst>
                          </p:cTn>
                        </p:par>
                        <p:par>
                          <p:cTn id="41" fill="hold">
                            <p:stCondLst>
                              <p:cond delay="4000"/>
                            </p:stCondLst>
                            <p:childTnLst>
                              <p:par>
                                <p:cTn id="42" presetID="10" presetClass="entr" presetSubtype="0" fill="hold" grpId="0" nodeType="afterEffect">
                                  <p:stCondLst>
                                    <p:cond delay="0"/>
                                  </p:stCondLst>
                                  <p:childTnLst>
                                    <p:set>
                                      <p:cBhvr>
                                        <p:cTn id="43" dur="1" fill="hold">
                                          <p:stCondLst>
                                            <p:cond delay="0"/>
                                          </p:stCondLst>
                                        </p:cTn>
                                        <p:tgtEl>
                                          <p:spTgt spid="74"/>
                                        </p:tgtEl>
                                        <p:attrNameLst>
                                          <p:attrName>style.visibility</p:attrName>
                                        </p:attrNameLst>
                                      </p:cBhvr>
                                      <p:to>
                                        <p:strVal val="visible"/>
                                      </p:to>
                                    </p:set>
                                    <p:animEffect transition="in" filter="fade">
                                      <p:cBhvr>
                                        <p:cTn id="44" dur="500"/>
                                        <p:tgtEl>
                                          <p:spTgt spid="74"/>
                                        </p:tgtEl>
                                      </p:cBhvr>
                                    </p:animEffect>
                                  </p:childTnLst>
                                </p:cTn>
                              </p:par>
                            </p:childTnLst>
                          </p:cTn>
                        </p:par>
                        <p:par>
                          <p:cTn id="45" fill="hold">
                            <p:stCondLst>
                              <p:cond delay="4500"/>
                            </p:stCondLst>
                            <p:childTnLst>
                              <p:par>
                                <p:cTn id="46" presetID="10" presetClass="entr" presetSubtype="0" fill="hold" grpId="0" nodeType="afterEffect">
                                  <p:stCondLst>
                                    <p:cond delay="0"/>
                                  </p:stCondLst>
                                  <p:childTnLst>
                                    <p:set>
                                      <p:cBhvr>
                                        <p:cTn id="47" dur="1" fill="hold">
                                          <p:stCondLst>
                                            <p:cond delay="0"/>
                                          </p:stCondLst>
                                        </p:cTn>
                                        <p:tgtEl>
                                          <p:spTgt spid="23"/>
                                        </p:tgtEl>
                                        <p:attrNameLst>
                                          <p:attrName>style.visibility</p:attrName>
                                        </p:attrNameLst>
                                      </p:cBhvr>
                                      <p:to>
                                        <p:strVal val="visible"/>
                                      </p:to>
                                    </p:set>
                                    <p:animEffect transition="in" filter="fade">
                                      <p:cBhvr>
                                        <p:cTn id="48" dur="500"/>
                                        <p:tgtEl>
                                          <p:spTgt spid="23"/>
                                        </p:tgtEl>
                                      </p:cBhvr>
                                    </p:animEffect>
                                  </p:childTnLst>
                                </p:cTn>
                              </p:par>
                            </p:childTnLst>
                          </p:cTn>
                        </p:par>
                        <p:par>
                          <p:cTn id="49" fill="hold">
                            <p:stCondLst>
                              <p:cond delay="5000"/>
                            </p:stCondLst>
                            <p:childTnLst>
                              <p:par>
                                <p:cTn id="50" presetID="10" presetClass="entr" presetSubtype="0" fill="hold" grpId="0" nodeType="afterEffect">
                                  <p:stCondLst>
                                    <p:cond delay="0"/>
                                  </p:stCondLst>
                                  <p:childTnLst>
                                    <p:set>
                                      <p:cBhvr>
                                        <p:cTn id="51" dur="1" fill="hold">
                                          <p:stCondLst>
                                            <p:cond delay="0"/>
                                          </p:stCondLst>
                                        </p:cTn>
                                        <p:tgtEl>
                                          <p:spTgt spid="24"/>
                                        </p:tgtEl>
                                        <p:attrNameLst>
                                          <p:attrName>style.visibility</p:attrName>
                                        </p:attrNameLst>
                                      </p:cBhvr>
                                      <p:to>
                                        <p:strVal val="visible"/>
                                      </p:to>
                                    </p:set>
                                    <p:animEffect transition="in" filter="fade">
                                      <p:cBhvr>
                                        <p:cTn id="52" dur="500"/>
                                        <p:tgtEl>
                                          <p:spTgt spid="24"/>
                                        </p:tgtEl>
                                      </p:cBhvr>
                                    </p:animEffect>
                                  </p:childTnLst>
                                </p:cTn>
                              </p:par>
                            </p:childTnLst>
                          </p:cTn>
                        </p:par>
                        <p:par>
                          <p:cTn id="53" fill="hold">
                            <p:stCondLst>
                              <p:cond delay="5500"/>
                            </p:stCondLst>
                            <p:childTnLst>
                              <p:par>
                                <p:cTn id="54" presetID="22" presetClass="entr" presetSubtype="8" fill="hold" nodeType="afterEffect">
                                  <p:stCondLst>
                                    <p:cond delay="0"/>
                                  </p:stCondLst>
                                  <p:childTnLst>
                                    <p:set>
                                      <p:cBhvr>
                                        <p:cTn id="55" dur="1" fill="hold">
                                          <p:stCondLst>
                                            <p:cond delay="0"/>
                                          </p:stCondLst>
                                        </p:cTn>
                                        <p:tgtEl>
                                          <p:spTgt spid="10"/>
                                        </p:tgtEl>
                                        <p:attrNameLst>
                                          <p:attrName>style.visibility</p:attrName>
                                        </p:attrNameLst>
                                      </p:cBhvr>
                                      <p:to>
                                        <p:strVal val="visible"/>
                                      </p:to>
                                    </p:set>
                                    <p:animEffect transition="in" filter="wipe(left)">
                                      <p:cBhvr>
                                        <p:cTn id="56" dur="500"/>
                                        <p:tgtEl>
                                          <p:spTgt spid="10"/>
                                        </p:tgtEl>
                                      </p:cBhvr>
                                    </p:animEffect>
                                  </p:childTnLst>
                                </p:cTn>
                              </p:par>
                            </p:childTnLst>
                          </p:cTn>
                        </p:par>
                        <p:par>
                          <p:cTn id="57" fill="hold">
                            <p:stCondLst>
                              <p:cond delay="6000"/>
                            </p:stCondLst>
                            <p:childTnLst>
                              <p:par>
                                <p:cTn id="58" presetID="22" presetClass="entr" presetSubtype="1" fill="hold" nodeType="afterEffect">
                                  <p:stCondLst>
                                    <p:cond delay="0"/>
                                  </p:stCondLst>
                                  <p:childTnLst>
                                    <p:set>
                                      <p:cBhvr>
                                        <p:cTn id="59" dur="1" fill="hold">
                                          <p:stCondLst>
                                            <p:cond delay="0"/>
                                          </p:stCondLst>
                                        </p:cTn>
                                        <p:tgtEl>
                                          <p:spTgt spid="9"/>
                                        </p:tgtEl>
                                        <p:attrNameLst>
                                          <p:attrName>style.visibility</p:attrName>
                                        </p:attrNameLst>
                                      </p:cBhvr>
                                      <p:to>
                                        <p:strVal val="visible"/>
                                      </p:to>
                                    </p:set>
                                    <p:animEffect transition="in" filter="wipe(up)">
                                      <p:cBhvr>
                                        <p:cTn id="60" dur="500"/>
                                        <p:tgtEl>
                                          <p:spTgt spid="9"/>
                                        </p:tgtEl>
                                      </p:cBhvr>
                                    </p:animEffect>
                                  </p:childTnLst>
                                </p:cTn>
                              </p:par>
                            </p:childTnLst>
                          </p:cTn>
                        </p:par>
                        <p:par>
                          <p:cTn id="61" fill="hold">
                            <p:stCondLst>
                              <p:cond delay="6500"/>
                            </p:stCondLst>
                            <p:childTnLst>
                              <p:par>
                                <p:cTn id="62" presetID="10" presetClass="entr" presetSubtype="0" fill="hold" grpId="0" nodeType="afterEffect">
                                  <p:stCondLst>
                                    <p:cond delay="0"/>
                                  </p:stCondLst>
                                  <p:childTnLst>
                                    <p:set>
                                      <p:cBhvr>
                                        <p:cTn id="63" dur="1" fill="hold">
                                          <p:stCondLst>
                                            <p:cond delay="0"/>
                                          </p:stCondLst>
                                        </p:cTn>
                                        <p:tgtEl>
                                          <p:spTgt spid="75"/>
                                        </p:tgtEl>
                                        <p:attrNameLst>
                                          <p:attrName>style.visibility</p:attrName>
                                        </p:attrNameLst>
                                      </p:cBhvr>
                                      <p:to>
                                        <p:strVal val="visible"/>
                                      </p:to>
                                    </p:set>
                                    <p:animEffect transition="in" filter="fade">
                                      <p:cBhvr>
                                        <p:cTn id="64" dur="500"/>
                                        <p:tgtEl>
                                          <p:spTgt spid="75"/>
                                        </p:tgtEl>
                                      </p:cBhvr>
                                    </p:animEffect>
                                  </p:childTnLst>
                                </p:cTn>
                              </p:par>
                            </p:childTnLst>
                          </p:cTn>
                        </p:par>
                        <p:par>
                          <p:cTn id="65" fill="hold">
                            <p:stCondLst>
                              <p:cond delay="7000"/>
                            </p:stCondLst>
                            <p:childTnLst>
                              <p:par>
                                <p:cTn id="66" presetID="10" presetClass="entr" presetSubtype="0" fill="hold" grpId="0" nodeType="afterEffect">
                                  <p:stCondLst>
                                    <p:cond delay="0"/>
                                  </p:stCondLst>
                                  <p:childTnLst>
                                    <p:set>
                                      <p:cBhvr>
                                        <p:cTn id="67" dur="1" fill="hold">
                                          <p:stCondLst>
                                            <p:cond delay="0"/>
                                          </p:stCondLst>
                                        </p:cTn>
                                        <p:tgtEl>
                                          <p:spTgt spid="25"/>
                                        </p:tgtEl>
                                        <p:attrNameLst>
                                          <p:attrName>style.visibility</p:attrName>
                                        </p:attrNameLst>
                                      </p:cBhvr>
                                      <p:to>
                                        <p:strVal val="visible"/>
                                      </p:to>
                                    </p:set>
                                    <p:animEffect transition="in" filter="fade">
                                      <p:cBhvr>
                                        <p:cTn id="68" dur="500"/>
                                        <p:tgtEl>
                                          <p:spTgt spid="25"/>
                                        </p:tgtEl>
                                      </p:cBhvr>
                                    </p:animEffect>
                                  </p:childTnLst>
                                </p:cTn>
                              </p:par>
                            </p:childTnLst>
                          </p:cTn>
                        </p:par>
                        <p:par>
                          <p:cTn id="69" fill="hold">
                            <p:stCondLst>
                              <p:cond delay="7500"/>
                            </p:stCondLst>
                            <p:childTnLst>
                              <p:par>
                                <p:cTn id="70" presetID="10" presetClass="entr" presetSubtype="0" fill="hold" grpId="0" nodeType="afterEffect">
                                  <p:stCondLst>
                                    <p:cond delay="0"/>
                                  </p:stCondLst>
                                  <p:childTnLst>
                                    <p:set>
                                      <p:cBhvr>
                                        <p:cTn id="71" dur="1" fill="hold">
                                          <p:stCondLst>
                                            <p:cond delay="0"/>
                                          </p:stCondLst>
                                        </p:cTn>
                                        <p:tgtEl>
                                          <p:spTgt spid="26"/>
                                        </p:tgtEl>
                                        <p:attrNameLst>
                                          <p:attrName>style.visibility</p:attrName>
                                        </p:attrNameLst>
                                      </p:cBhvr>
                                      <p:to>
                                        <p:strVal val="visible"/>
                                      </p:to>
                                    </p:set>
                                    <p:animEffect transition="in" filter="fade">
                                      <p:cBhvr>
                                        <p:cTn id="72" dur="500"/>
                                        <p:tgtEl>
                                          <p:spTgt spid="26"/>
                                        </p:tgtEl>
                                      </p:cBhvr>
                                    </p:animEffect>
                                  </p:childTnLst>
                                </p:cTn>
                              </p:par>
                            </p:childTnLst>
                          </p:cTn>
                        </p:par>
                        <p:par>
                          <p:cTn id="73" fill="hold">
                            <p:stCondLst>
                              <p:cond delay="8000"/>
                            </p:stCondLst>
                            <p:childTnLst>
                              <p:par>
                                <p:cTn id="74" presetID="22" presetClass="entr" presetSubtype="2" fill="hold" nodeType="afterEffect">
                                  <p:stCondLst>
                                    <p:cond delay="0"/>
                                  </p:stCondLst>
                                  <p:childTnLst>
                                    <p:set>
                                      <p:cBhvr>
                                        <p:cTn id="75" dur="1" fill="hold">
                                          <p:stCondLst>
                                            <p:cond delay="0"/>
                                          </p:stCondLst>
                                        </p:cTn>
                                        <p:tgtEl>
                                          <p:spTgt spid="8"/>
                                        </p:tgtEl>
                                        <p:attrNameLst>
                                          <p:attrName>style.visibility</p:attrName>
                                        </p:attrNameLst>
                                      </p:cBhvr>
                                      <p:to>
                                        <p:strVal val="visible"/>
                                      </p:to>
                                    </p:set>
                                    <p:animEffect transition="in" filter="wipe(right)">
                                      <p:cBhvr>
                                        <p:cTn id="76" dur="500"/>
                                        <p:tgtEl>
                                          <p:spTgt spid="8"/>
                                        </p:tgtEl>
                                      </p:cBhvr>
                                    </p:animEffect>
                                  </p:childTnLst>
                                </p:cTn>
                              </p:par>
                            </p:childTnLst>
                          </p:cTn>
                        </p:par>
                        <p:par>
                          <p:cTn id="77" fill="hold">
                            <p:stCondLst>
                              <p:cond delay="8500"/>
                            </p:stCondLst>
                            <p:childTnLst>
                              <p:par>
                                <p:cTn id="78" presetID="22" presetClass="entr" presetSubtype="1" fill="hold" nodeType="afterEffect">
                                  <p:stCondLst>
                                    <p:cond delay="0"/>
                                  </p:stCondLst>
                                  <p:childTnLst>
                                    <p:set>
                                      <p:cBhvr>
                                        <p:cTn id="79" dur="1" fill="hold">
                                          <p:stCondLst>
                                            <p:cond delay="0"/>
                                          </p:stCondLst>
                                        </p:cTn>
                                        <p:tgtEl>
                                          <p:spTgt spid="7"/>
                                        </p:tgtEl>
                                        <p:attrNameLst>
                                          <p:attrName>style.visibility</p:attrName>
                                        </p:attrNameLst>
                                      </p:cBhvr>
                                      <p:to>
                                        <p:strVal val="visible"/>
                                      </p:to>
                                    </p:set>
                                    <p:animEffect transition="in" filter="wipe(up)">
                                      <p:cBhvr>
                                        <p:cTn id="80" dur="500"/>
                                        <p:tgtEl>
                                          <p:spTgt spid="7"/>
                                        </p:tgtEl>
                                      </p:cBhvr>
                                    </p:animEffect>
                                  </p:childTnLst>
                                </p:cTn>
                              </p:par>
                            </p:childTnLst>
                          </p:cTn>
                        </p:par>
                        <p:par>
                          <p:cTn id="81" fill="hold">
                            <p:stCondLst>
                              <p:cond delay="9000"/>
                            </p:stCondLst>
                            <p:childTnLst>
                              <p:par>
                                <p:cTn id="82" presetID="10" presetClass="entr" presetSubtype="0" fill="hold" grpId="0" nodeType="afterEffect">
                                  <p:stCondLst>
                                    <p:cond delay="0"/>
                                  </p:stCondLst>
                                  <p:childTnLst>
                                    <p:set>
                                      <p:cBhvr>
                                        <p:cTn id="83" dur="1" fill="hold">
                                          <p:stCondLst>
                                            <p:cond delay="0"/>
                                          </p:stCondLst>
                                        </p:cTn>
                                        <p:tgtEl>
                                          <p:spTgt spid="78"/>
                                        </p:tgtEl>
                                        <p:attrNameLst>
                                          <p:attrName>style.visibility</p:attrName>
                                        </p:attrNameLst>
                                      </p:cBhvr>
                                      <p:to>
                                        <p:strVal val="visible"/>
                                      </p:to>
                                    </p:set>
                                    <p:animEffect transition="in" filter="fade">
                                      <p:cBhvr>
                                        <p:cTn id="84" dur="500"/>
                                        <p:tgtEl>
                                          <p:spTgt spid="78"/>
                                        </p:tgtEl>
                                      </p:cBhvr>
                                    </p:animEffect>
                                  </p:childTnLst>
                                </p:cTn>
                              </p:par>
                            </p:childTnLst>
                          </p:cTn>
                        </p:par>
                        <p:par>
                          <p:cTn id="85" fill="hold">
                            <p:stCondLst>
                              <p:cond delay="9500"/>
                            </p:stCondLst>
                            <p:childTnLst>
                              <p:par>
                                <p:cTn id="86" presetID="10" presetClass="entr" presetSubtype="0" fill="hold" grpId="0" nodeType="afterEffect">
                                  <p:stCondLst>
                                    <p:cond delay="0"/>
                                  </p:stCondLst>
                                  <p:childTnLst>
                                    <p:set>
                                      <p:cBhvr>
                                        <p:cTn id="87" dur="1" fill="hold">
                                          <p:stCondLst>
                                            <p:cond delay="0"/>
                                          </p:stCondLst>
                                        </p:cTn>
                                        <p:tgtEl>
                                          <p:spTgt spid="20"/>
                                        </p:tgtEl>
                                        <p:attrNameLst>
                                          <p:attrName>style.visibility</p:attrName>
                                        </p:attrNameLst>
                                      </p:cBhvr>
                                      <p:to>
                                        <p:strVal val="visible"/>
                                      </p:to>
                                    </p:set>
                                    <p:animEffect transition="in" filter="fade">
                                      <p:cBhvr>
                                        <p:cTn id="88" dur="500"/>
                                        <p:tgtEl>
                                          <p:spTgt spid="20"/>
                                        </p:tgtEl>
                                      </p:cBhvr>
                                    </p:animEffect>
                                  </p:childTnLst>
                                </p:cTn>
                              </p:par>
                            </p:childTnLst>
                          </p:cTn>
                        </p:par>
                        <p:par>
                          <p:cTn id="89" fill="hold">
                            <p:stCondLst>
                              <p:cond delay="10000"/>
                            </p:stCondLst>
                            <p:childTnLst>
                              <p:par>
                                <p:cTn id="90" presetID="10" presetClass="entr" presetSubtype="0" fill="hold" grpId="0" nodeType="afterEffect">
                                  <p:stCondLst>
                                    <p:cond delay="0"/>
                                  </p:stCondLst>
                                  <p:childTnLst>
                                    <p:set>
                                      <p:cBhvr>
                                        <p:cTn id="91" dur="1" fill="hold">
                                          <p:stCondLst>
                                            <p:cond delay="0"/>
                                          </p:stCondLst>
                                        </p:cTn>
                                        <p:tgtEl>
                                          <p:spTgt spid="21"/>
                                        </p:tgtEl>
                                        <p:attrNameLst>
                                          <p:attrName>style.visibility</p:attrName>
                                        </p:attrNameLst>
                                      </p:cBhvr>
                                      <p:to>
                                        <p:strVal val="visible"/>
                                      </p:to>
                                    </p:set>
                                    <p:animEffect transition="in" filter="fade">
                                      <p:cBhvr>
                                        <p:cTn id="92" dur="500"/>
                                        <p:tgtEl>
                                          <p:spTgt spid="21"/>
                                        </p:tgtEl>
                                      </p:cBhvr>
                                    </p:animEffect>
                                  </p:childTnLst>
                                </p:cTn>
                              </p:par>
                            </p:childTnLst>
                          </p:cTn>
                        </p:par>
                        <p:par>
                          <p:cTn id="93" fill="hold">
                            <p:stCondLst>
                              <p:cond delay="10500"/>
                            </p:stCondLst>
                            <p:childTnLst>
                              <p:par>
                                <p:cTn id="94" presetID="22" presetClass="entr" presetSubtype="1" fill="hold" nodeType="afterEffect">
                                  <p:stCondLst>
                                    <p:cond delay="0"/>
                                  </p:stCondLst>
                                  <p:childTnLst>
                                    <p:set>
                                      <p:cBhvr>
                                        <p:cTn id="95" dur="1" fill="hold">
                                          <p:stCondLst>
                                            <p:cond delay="0"/>
                                          </p:stCondLst>
                                        </p:cTn>
                                        <p:tgtEl>
                                          <p:spTgt spid="11"/>
                                        </p:tgtEl>
                                        <p:attrNameLst>
                                          <p:attrName>style.visibility</p:attrName>
                                        </p:attrNameLst>
                                      </p:cBhvr>
                                      <p:to>
                                        <p:strVal val="visible"/>
                                      </p:to>
                                    </p:set>
                                    <p:animEffect transition="in" filter="wipe(up)">
                                      <p:cBhvr>
                                        <p:cTn id="96" dur="500"/>
                                        <p:tgtEl>
                                          <p:spTgt spid="11"/>
                                        </p:tgtEl>
                                      </p:cBhvr>
                                    </p:animEffect>
                                  </p:childTnLst>
                                </p:cTn>
                              </p:par>
                            </p:childTnLst>
                          </p:cTn>
                        </p:par>
                        <p:par>
                          <p:cTn id="97" fill="hold">
                            <p:stCondLst>
                              <p:cond delay="11000"/>
                            </p:stCondLst>
                            <p:childTnLst>
                              <p:par>
                                <p:cTn id="98" presetID="22" presetClass="entr" presetSubtype="8" fill="hold" nodeType="afterEffect">
                                  <p:stCondLst>
                                    <p:cond delay="0"/>
                                  </p:stCondLst>
                                  <p:childTnLst>
                                    <p:set>
                                      <p:cBhvr>
                                        <p:cTn id="99" dur="1" fill="hold">
                                          <p:stCondLst>
                                            <p:cond delay="0"/>
                                          </p:stCondLst>
                                        </p:cTn>
                                        <p:tgtEl>
                                          <p:spTgt spid="68"/>
                                        </p:tgtEl>
                                        <p:attrNameLst>
                                          <p:attrName>style.visibility</p:attrName>
                                        </p:attrNameLst>
                                      </p:cBhvr>
                                      <p:to>
                                        <p:strVal val="visible"/>
                                      </p:to>
                                    </p:set>
                                    <p:animEffect transition="in" filter="wipe(left)">
                                      <p:cBhvr>
                                        <p:cTn id="100" dur="500"/>
                                        <p:tgtEl>
                                          <p:spTgt spid="68"/>
                                        </p:tgtEl>
                                      </p:cBhvr>
                                    </p:animEffect>
                                  </p:childTnLst>
                                </p:cTn>
                              </p:par>
                            </p:childTnLst>
                          </p:cTn>
                        </p:par>
                        <p:par>
                          <p:cTn id="101" fill="hold">
                            <p:stCondLst>
                              <p:cond delay="11500"/>
                            </p:stCondLst>
                            <p:childTnLst>
                              <p:par>
                                <p:cTn id="102" presetID="10" presetClass="entr" presetSubtype="0" fill="hold" grpId="0" nodeType="afterEffect">
                                  <p:stCondLst>
                                    <p:cond delay="0"/>
                                  </p:stCondLst>
                                  <p:childTnLst>
                                    <p:set>
                                      <p:cBhvr>
                                        <p:cTn id="103" dur="1" fill="hold">
                                          <p:stCondLst>
                                            <p:cond delay="0"/>
                                          </p:stCondLst>
                                        </p:cTn>
                                        <p:tgtEl>
                                          <p:spTgt spid="76"/>
                                        </p:tgtEl>
                                        <p:attrNameLst>
                                          <p:attrName>style.visibility</p:attrName>
                                        </p:attrNameLst>
                                      </p:cBhvr>
                                      <p:to>
                                        <p:strVal val="visible"/>
                                      </p:to>
                                    </p:set>
                                    <p:animEffect transition="in" filter="fade">
                                      <p:cBhvr>
                                        <p:cTn id="104" dur="500"/>
                                        <p:tgtEl>
                                          <p:spTgt spid="76"/>
                                        </p:tgtEl>
                                      </p:cBhvr>
                                    </p:animEffect>
                                  </p:childTnLst>
                                </p:cTn>
                              </p:par>
                            </p:childTnLst>
                          </p:cTn>
                        </p:par>
                        <p:par>
                          <p:cTn id="105" fill="hold">
                            <p:stCondLst>
                              <p:cond delay="12000"/>
                            </p:stCondLst>
                            <p:childTnLst>
                              <p:par>
                                <p:cTn id="106" presetID="10" presetClass="entr" presetSubtype="0" fill="hold" grpId="0" nodeType="afterEffect">
                                  <p:stCondLst>
                                    <p:cond delay="0"/>
                                  </p:stCondLst>
                                  <p:childTnLst>
                                    <p:set>
                                      <p:cBhvr>
                                        <p:cTn id="107" dur="1" fill="hold">
                                          <p:stCondLst>
                                            <p:cond delay="0"/>
                                          </p:stCondLst>
                                        </p:cTn>
                                        <p:tgtEl>
                                          <p:spTgt spid="18"/>
                                        </p:tgtEl>
                                        <p:attrNameLst>
                                          <p:attrName>style.visibility</p:attrName>
                                        </p:attrNameLst>
                                      </p:cBhvr>
                                      <p:to>
                                        <p:strVal val="visible"/>
                                      </p:to>
                                    </p:set>
                                    <p:animEffect transition="in" filter="fade">
                                      <p:cBhvr>
                                        <p:cTn id="108" dur="500"/>
                                        <p:tgtEl>
                                          <p:spTgt spid="18"/>
                                        </p:tgtEl>
                                      </p:cBhvr>
                                    </p:animEffect>
                                  </p:childTnLst>
                                </p:cTn>
                              </p:par>
                            </p:childTnLst>
                          </p:cTn>
                        </p:par>
                        <p:par>
                          <p:cTn id="109" fill="hold">
                            <p:stCondLst>
                              <p:cond delay="12500"/>
                            </p:stCondLst>
                            <p:childTnLst>
                              <p:par>
                                <p:cTn id="110" presetID="10" presetClass="entr" presetSubtype="0" fill="hold" grpId="0" nodeType="afterEffect">
                                  <p:stCondLst>
                                    <p:cond delay="0"/>
                                  </p:stCondLst>
                                  <p:childTnLst>
                                    <p:set>
                                      <p:cBhvr>
                                        <p:cTn id="111" dur="1" fill="hold">
                                          <p:stCondLst>
                                            <p:cond delay="0"/>
                                          </p:stCondLst>
                                        </p:cTn>
                                        <p:tgtEl>
                                          <p:spTgt spid="19"/>
                                        </p:tgtEl>
                                        <p:attrNameLst>
                                          <p:attrName>style.visibility</p:attrName>
                                        </p:attrNameLst>
                                      </p:cBhvr>
                                      <p:to>
                                        <p:strVal val="visible"/>
                                      </p:to>
                                    </p:set>
                                    <p:animEffect transition="in" filter="fade">
                                      <p:cBhvr>
                                        <p:cTn id="112" dur="500"/>
                                        <p:tgtEl>
                                          <p:spTgt spid="19"/>
                                        </p:tgtEl>
                                      </p:cBhvr>
                                    </p:animEffect>
                                  </p:childTnLst>
                                </p:cTn>
                              </p:par>
                            </p:childTnLst>
                          </p:cTn>
                        </p:par>
                        <p:par>
                          <p:cTn id="113" fill="hold">
                            <p:stCondLst>
                              <p:cond delay="13000"/>
                            </p:stCondLst>
                            <p:childTnLst>
                              <p:par>
                                <p:cTn id="114" presetID="22" presetClass="entr" presetSubtype="1" fill="hold" nodeType="afterEffect">
                                  <p:stCondLst>
                                    <p:cond delay="0"/>
                                  </p:stCondLst>
                                  <p:childTnLst>
                                    <p:set>
                                      <p:cBhvr>
                                        <p:cTn id="115" dur="1" fill="hold">
                                          <p:stCondLst>
                                            <p:cond delay="0"/>
                                          </p:stCondLst>
                                        </p:cTn>
                                        <p:tgtEl>
                                          <p:spTgt spid="12"/>
                                        </p:tgtEl>
                                        <p:attrNameLst>
                                          <p:attrName>style.visibility</p:attrName>
                                        </p:attrNameLst>
                                      </p:cBhvr>
                                      <p:to>
                                        <p:strVal val="visible"/>
                                      </p:to>
                                    </p:set>
                                    <p:animEffect transition="in" filter="wipe(up)">
                                      <p:cBhvr>
                                        <p:cTn id="116" dur="500"/>
                                        <p:tgtEl>
                                          <p:spTgt spid="12"/>
                                        </p:tgtEl>
                                      </p:cBhvr>
                                    </p:animEffect>
                                  </p:childTnLst>
                                </p:cTn>
                              </p:par>
                            </p:childTnLst>
                          </p:cTn>
                        </p:par>
                        <p:par>
                          <p:cTn id="117" fill="hold">
                            <p:stCondLst>
                              <p:cond delay="13500"/>
                            </p:stCondLst>
                            <p:childTnLst>
                              <p:par>
                                <p:cTn id="118" presetID="22" presetClass="entr" presetSubtype="2" fill="hold" nodeType="afterEffect">
                                  <p:stCondLst>
                                    <p:cond delay="0"/>
                                  </p:stCondLst>
                                  <p:childTnLst>
                                    <p:set>
                                      <p:cBhvr>
                                        <p:cTn id="119" dur="1" fill="hold">
                                          <p:stCondLst>
                                            <p:cond delay="0"/>
                                          </p:stCondLst>
                                        </p:cTn>
                                        <p:tgtEl>
                                          <p:spTgt spid="73"/>
                                        </p:tgtEl>
                                        <p:attrNameLst>
                                          <p:attrName>style.visibility</p:attrName>
                                        </p:attrNameLst>
                                      </p:cBhvr>
                                      <p:to>
                                        <p:strVal val="visible"/>
                                      </p:to>
                                    </p:set>
                                    <p:animEffect transition="in" filter="wipe(right)">
                                      <p:cBhvr>
                                        <p:cTn id="120" dur="500"/>
                                        <p:tgtEl>
                                          <p:spTgt spid="7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19" grpId="0"/>
      <p:bldP spid="20" grpId="0"/>
      <p:bldP spid="21" grpId="0"/>
      <p:bldP spid="22" grpId="0"/>
      <p:bldP spid="23" grpId="0"/>
      <p:bldP spid="24" grpId="0"/>
      <p:bldP spid="25" grpId="0"/>
      <p:bldP spid="26" grpId="0"/>
      <p:bldP spid="47" grpId="0"/>
      <p:bldP spid="74" grpId="0" animBg="1"/>
      <p:bldP spid="75" grpId="0" animBg="1"/>
      <p:bldP spid="76" grpId="0" animBg="1"/>
      <p:bldP spid="77" grpId="0" animBg="1"/>
      <p:bldP spid="78" grpId="0" animBg="1"/>
    </p:bldLst>
  </p:timing>
</p:sld>
</file>

<file path=ppt/tags/tag1.xml><?xml version="1.0" encoding="utf-8"?>
<p:tagLst xmlns:a="http://schemas.openxmlformats.org/drawingml/2006/main" xmlns:r="http://schemas.openxmlformats.org/officeDocument/2006/relationships" xmlns:p="http://schemas.openxmlformats.org/presentationml/2006/main">
  <p:tag name="ISPRING_ULTRA_SCORM_COURSE_ID" val="2DBE737A-5A72-42F1-A16F-B5BF497EEBFB"/>
  <p:tag name="ISPRING_SCORM_ENDPOINT" val="&lt;endpoint&gt;&lt;enable&gt;0&lt;/enable&gt;&lt;lrs&gt;http://&lt;/lrs&gt;&lt;auth&gt;0&lt;/auth&gt;&lt;login&gt;&lt;/login&gt;&lt;password&gt;&lt;/password&gt;&lt;key&gt;&lt;/key&gt;&lt;name&gt;&lt;/name&gt;&lt;email&gt;&lt;/email&gt;&lt;/endpoint&gt;&#10;"/>
  <p:tag name="ISPRING_SCORM_RATE_SLIDES" val="1"/>
  <p:tag name="ISPRINGONLINEFOLDERID" val="0"/>
  <p:tag name="ISPRINGONLINEFOLDERPATH" val="Content List"/>
  <p:tag name="ISPRINGCLOUDFOLDERID" val="0"/>
  <p:tag name="ISPRINGCLOUDFOLDERPATH" val="Repository"/>
  <p:tag name="ISPRING_PLAYERS_CUSTOMIZATION" val="UEsDBBQAAgAIAEOUV0cNwDEewAEAANoDAAAPAAAAbm9uZS9wbGF5ZXIueG1spZJPb9QwEMXPW6nfIfK9dpYKUa0cekDKiaJKC4jbyptME1PHDp4Ju/vtmfzZpFuQQOKQaPIy72fPs/X9sXHJT4hog8/EWqYiAV+E0voqE18+5zd34v799ZVunTlBTGyZCR88iKQELKJtiX2PhupMvBAkQ0XCL4+bI9pM1ETtRqnD4SAPtzLESr1J07X69vBxW9TQmBvrkYwvmLvs5VYkbbQhWjpl4l0qrq9WA/ICZ5F7fIXBdf3KKIvQqDYCgieIatz2bN3Q3838NMErOrWAgkdfDbPvTfH8EMrOAfbaSo9tWyDqCYO20rSx6zufYCwyMTbsGkA0FaB0vhJq9Ko/mPWTM1hPHLzA9ty22zuLNYsjfejeLerubBmyVxNHXYJ0M0wwnGLeOZeDoS5CKZIIPzrLVd5jv85HkK7FuJzn7h0+Wy/xULDGVW4KCvH0gR18JFOUco5ejtHLwdTbh+ITF49TnNsFMgezhKBratzbf86j7/6fOEp4Mp0jcV7B+hKOueW/BA2PQsAz9pqk1sl+tTOVd9ftmxdX40Iadzdl8R1FQiZWwNewNGTUos8w9Zqm1fg5JTTHotXv91JPRC5/AVBLAQIAABQAAgAIAEOUV0cNwDEewAEAANoDAAAPAAAAAAAAAAEAAAAAAAAAAABub25lL3BsYXllci54bWxQSwUGAAAAAAEAAQA9AAAA7QEAAAAA"/>
  <p:tag name="ISPRING_OUTPUT_FOLDER" val="C:\Users\Administrator\Desktop"/>
  <p:tag name="ISPRING_PRESENTATION_TITLE" val="bt674.pptx"/>
</p:tagLst>
</file>

<file path=ppt/tags/tag10.xml><?xml version="1.0" encoding="utf-8"?>
<p:tagLst xmlns:a="http://schemas.openxmlformats.org/drawingml/2006/main" xmlns:r="http://schemas.openxmlformats.org/officeDocument/2006/relationships" xmlns:p="http://schemas.openxmlformats.org/presentationml/2006/main">
  <p:tag name="MH" val="20161022204031"/>
  <p:tag name="MH_LIBRARY" val="GRAPHIC"/>
  <p:tag name="MH_ORDER" val="Straight Connector 6"/>
</p:tagLst>
</file>

<file path=ppt/tags/tag11.xml><?xml version="1.0" encoding="utf-8"?>
<p:tagLst xmlns:a="http://schemas.openxmlformats.org/drawingml/2006/main" xmlns:r="http://schemas.openxmlformats.org/officeDocument/2006/relationships" xmlns:p="http://schemas.openxmlformats.org/presentationml/2006/main">
  <p:tag name="MH" val="20161022204031"/>
  <p:tag name="MH_LIBRARY" val="GRAPHIC"/>
  <p:tag name="MH_ORDER" val="文本框 11"/>
</p:tagLst>
</file>

<file path=ppt/tags/tag12.xml><?xml version="1.0" encoding="utf-8"?>
<p:tagLst xmlns:a="http://schemas.openxmlformats.org/drawingml/2006/main" xmlns:r="http://schemas.openxmlformats.org/officeDocument/2006/relationships" xmlns:p="http://schemas.openxmlformats.org/presentationml/2006/main">
  <p:tag name="MH" val="20161022204031"/>
  <p:tag name="MH_LIBRARY" val="GRAPHIC"/>
  <p:tag name="MH_ORDER" val="文本框 2"/>
</p:tagLst>
</file>

<file path=ppt/tags/tag13.xml><?xml version="1.0" encoding="utf-8"?>
<p:tagLst xmlns:a="http://schemas.openxmlformats.org/drawingml/2006/main" xmlns:r="http://schemas.openxmlformats.org/officeDocument/2006/relationships" xmlns:p="http://schemas.openxmlformats.org/presentationml/2006/main">
  <p:tag name="MH" val="20161022204031"/>
  <p:tag name="MH_LIBRARY" val="GRAPHIC"/>
  <p:tag name="MH_ORDER" val="Straight Connector 6"/>
</p:tagLst>
</file>

<file path=ppt/tags/tag14.xml><?xml version="1.0" encoding="utf-8"?>
<p:tagLst xmlns:a="http://schemas.openxmlformats.org/drawingml/2006/main" xmlns:r="http://schemas.openxmlformats.org/officeDocument/2006/relationships" xmlns:p="http://schemas.openxmlformats.org/presentationml/2006/main">
  <p:tag name="MH" val="20161022204031"/>
  <p:tag name="MH_LIBRARY" val="GRAPHIC"/>
  <p:tag name="MH_ORDER" val="文本框 11"/>
</p:tagLst>
</file>

<file path=ppt/tags/tag2.xml><?xml version="1.0" encoding="utf-8"?>
<p:tagLst xmlns:a="http://schemas.openxmlformats.org/drawingml/2006/main" xmlns:r="http://schemas.openxmlformats.org/officeDocument/2006/relationships" xmlns:p="http://schemas.openxmlformats.org/presentationml/2006/main">
  <p:tag name="MH" val="20160830110146"/>
  <p:tag name="MH_LIBRARY" val="CONTENTS"/>
  <p:tag name="MH_TYPE" val="OTHERS"/>
  <p:tag name="ID" val="553512"/>
</p:tagLst>
</file>

<file path=ppt/tags/tag3.xml><?xml version="1.0" encoding="utf-8"?>
<p:tagLst xmlns:a="http://schemas.openxmlformats.org/drawingml/2006/main" xmlns:r="http://schemas.openxmlformats.org/officeDocument/2006/relationships" xmlns:p="http://schemas.openxmlformats.org/presentationml/2006/main">
  <p:tag name="MH" val="20161022204031"/>
  <p:tag name="MH_LIBRARY" val="GRAPHIC"/>
  <p:tag name="MH_ORDER" val="文本框 2"/>
</p:tagLst>
</file>

<file path=ppt/tags/tag4.xml><?xml version="1.0" encoding="utf-8"?>
<p:tagLst xmlns:a="http://schemas.openxmlformats.org/drawingml/2006/main" xmlns:r="http://schemas.openxmlformats.org/officeDocument/2006/relationships" xmlns:p="http://schemas.openxmlformats.org/presentationml/2006/main">
  <p:tag name="MH" val="20161022204031"/>
  <p:tag name="MH_LIBRARY" val="GRAPHIC"/>
  <p:tag name="MH_ORDER" val="Straight Connector 6"/>
</p:tagLst>
</file>

<file path=ppt/tags/tag5.xml><?xml version="1.0" encoding="utf-8"?>
<p:tagLst xmlns:a="http://schemas.openxmlformats.org/drawingml/2006/main" xmlns:r="http://schemas.openxmlformats.org/officeDocument/2006/relationships" xmlns:p="http://schemas.openxmlformats.org/presentationml/2006/main">
  <p:tag name="MH" val="20161022204031"/>
  <p:tag name="MH_LIBRARY" val="GRAPHIC"/>
  <p:tag name="MH_ORDER" val="文本框 11"/>
</p:tagLst>
</file>

<file path=ppt/tags/tag6.xml><?xml version="1.0" encoding="utf-8"?>
<p:tagLst xmlns:a="http://schemas.openxmlformats.org/drawingml/2006/main" xmlns:r="http://schemas.openxmlformats.org/officeDocument/2006/relationships" xmlns:p="http://schemas.openxmlformats.org/presentationml/2006/main">
  <p:tag name="MH" val="20161022204031"/>
  <p:tag name="MH_LIBRARY" val="GRAPHIC"/>
  <p:tag name="MH_ORDER" val="文本框 2"/>
</p:tagLst>
</file>

<file path=ppt/tags/tag7.xml><?xml version="1.0" encoding="utf-8"?>
<p:tagLst xmlns:a="http://schemas.openxmlformats.org/drawingml/2006/main" xmlns:r="http://schemas.openxmlformats.org/officeDocument/2006/relationships" xmlns:p="http://schemas.openxmlformats.org/presentationml/2006/main">
  <p:tag name="MH" val="20161022204031"/>
  <p:tag name="MH_LIBRARY" val="GRAPHIC"/>
  <p:tag name="MH_ORDER" val="Straight Connector 6"/>
</p:tagLst>
</file>

<file path=ppt/tags/tag8.xml><?xml version="1.0" encoding="utf-8"?>
<p:tagLst xmlns:a="http://schemas.openxmlformats.org/drawingml/2006/main" xmlns:r="http://schemas.openxmlformats.org/officeDocument/2006/relationships" xmlns:p="http://schemas.openxmlformats.org/presentationml/2006/main">
  <p:tag name="MH" val="20161022204031"/>
  <p:tag name="MH_LIBRARY" val="GRAPHIC"/>
  <p:tag name="MH_ORDER" val="文本框 11"/>
</p:tagLst>
</file>

<file path=ppt/tags/tag9.xml><?xml version="1.0" encoding="utf-8"?>
<p:tagLst xmlns:a="http://schemas.openxmlformats.org/drawingml/2006/main" xmlns:r="http://schemas.openxmlformats.org/officeDocument/2006/relationships" xmlns:p="http://schemas.openxmlformats.org/presentationml/2006/main">
  <p:tag name="MH" val="20161022204031"/>
  <p:tag name="MH_LIBRARY" val="GRAPHIC"/>
  <p:tag name="MH_ORDER" val="文本框 2"/>
</p:tagLst>
</file>

<file path=ppt/theme/theme1.xml><?xml version="1.0" encoding="utf-8"?>
<a:theme xmlns:a="http://schemas.openxmlformats.org/drawingml/2006/main" name="https://www.freeppt7.com">
  <a:themeElements>
    <a:clrScheme name="自定义 345">
      <a:dk1>
        <a:sysClr val="windowText" lastClr="000000"/>
      </a:dk1>
      <a:lt1>
        <a:sysClr val="window" lastClr="FFFFFF"/>
      </a:lt1>
      <a:dk2>
        <a:srgbClr val="44546A"/>
      </a:dk2>
      <a:lt2>
        <a:srgbClr val="E7E6E6"/>
      </a:lt2>
      <a:accent1>
        <a:srgbClr val="354456"/>
      </a:accent1>
      <a:accent2>
        <a:srgbClr val="889EB6"/>
      </a:accent2>
      <a:accent3>
        <a:srgbClr val="354456"/>
      </a:accent3>
      <a:accent4>
        <a:srgbClr val="889EB6"/>
      </a:accent4>
      <a:accent5>
        <a:srgbClr val="354456"/>
      </a:accent5>
      <a:accent6>
        <a:srgbClr val="889EB6"/>
      </a:accent6>
      <a:hlink>
        <a:srgbClr val="354456"/>
      </a:hlink>
      <a:folHlink>
        <a:srgbClr val="889EB6"/>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0</TotalTime>
  <Words>1892</Words>
  <Application>Microsoft Office PowerPoint</Application>
  <PresentationFormat>自定义</PresentationFormat>
  <Paragraphs>217</Paragraphs>
  <Slides>23</Slides>
  <Notes>23</Notes>
  <HiddenSlides>0</HiddenSlides>
  <MMClips>1</MMClips>
  <ScaleCrop>false</ScaleCrop>
  <HeadingPairs>
    <vt:vector size="6" baseType="variant">
      <vt:variant>
        <vt:lpstr>已用的字体</vt:lpstr>
      </vt:variant>
      <vt:variant>
        <vt:i4>7</vt:i4>
      </vt:variant>
      <vt:variant>
        <vt:lpstr>主题</vt:lpstr>
      </vt:variant>
      <vt:variant>
        <vt:i4>1</vt:i4>
      </vt:variant>
      <vt:variant>
        <vt:lpstr>幻灯片标题</vt:lpstr>
      </vt:variant>
      <vt:variant>
        <vt:i4>23</vt:i4>
      </vt:variant>
    </vt:vector>
  </HeadingPairs>
  <TitlesOfParts>
    <vt:vector size="31" baseType="lpstr">
      <vt:lpstr>方正正准黑简体</vt:lpstr>
      <vt:lpstr>宋体</vt:lpstr>
      <vt:lpstr>微软雅黑</vt:lpstr>
      <vt:lpstr>Arial</vt:lpstr>
      <vt:lpstr>Calibri</vt:lpstr>
      <vt:lpstr>Calibri Light</vt:lpstr>
      <vt:lpstr>Impact</vt:lpstr>
      <vt:lpstr>https://www.freeppt7.com</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Manager/>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freeppt7.com</dc:title>
  <dc:subject>RP</dc:subject>
  <dc:creator/>
  <cp:keywords>RP</cp:keywords>
  <dc:description>RP</dc:description>
  <cp:lastModifiedBy/>
  <cp:revision>1</cp:revision>
  <dcterms:created xsi:type="dcterms:W3CDTF">2016-10-17T14:00:15Z</dcterms:created>
  <dcterms:modified xsi:type="dcterms:W3CDTF">2019-09-02T08:04:34Z</dcterms:modified>
  <cp:category>RP</cp:category>
  <cp:contentStatus>RP</cp:contentStatus>
</cp:coreProperties>
</file>